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9" r:id="rId10"/>
    <p:sldId id="28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6BD-AD49-477B-8EDD-40D99FE1C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5. Бэм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15B6-A751-4851-BC31-B96795E60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модификаторов</a:t>
            </a:r>
            <a:r>
              <a:rPr lang="en-US" dirty="0"/>
              <a:t>. </a:t>
            </a:r>
            <a:r>
              <a:rPr lang="ru-RU" dirty="0"/>
              <a:t>Ключ значение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7061-D071-4914-8928-EC673898C105}"/>
              </a:ext>
            </a:extLst>
          </p:cNvPr>
          <p:cNvSpPr txBox="1"/>
          <p:nvPr/>
        </p:nvSpPr>
        <p:spPr>
          <a:xfrm>
            <a:off x="548874" y="814099"/>
            <a:ext cx="10591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latin typeface="OpenSans-SemiBold"/>
              </a:rPr>
              <a:t>Ключ-значение. </a:t>
            </a:r>
            <a:r>
              <a:rPr lang="en-US" dirty="0" err="1"/>
              <a:t>Используют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важно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. </a:t>
            </a:r>
            <a:r>
              <a:rPr lang="en-US" dirty="0" err="1"/>
              <a:t>Например</a:t>
            </a:r>
            <a:r>
              <a:rPr lang="en-US" dirty="0"/>
              <a:t>, «</a:t>
            </a:r>
            <a:r>
              <a:rPr lang="en-US" dirty="0" err="1"/>
              <a:t>меню</a:t>
            </a:r>
            <a:r>
              <a:rPr lang="en-US" dirty="0"/>
              <a:t> с </a:t>
            </a:r>
            <a:r>
              <a:rPr lang="en-US" dirty="0" err="1"/>
              <a:t>темой</a:t>
            </a:r>
            <a:r>
              <a:rPr lang="en-US" dirty="0"/>
              <a:t> </a:t>
            </a:r>
            <a:r>
              <a:rPr lang="en-US" dirty="0" err="1"/>
              <a:t>оформления</a:t>
            </a:r>
            <a:r>
              <a:rPr lang="en-US" dirty="0"/>
              <a:t> islands»: </a:t>
            </a:r>
            <a:r>
              <a:rPr lang="en-US" dirty="0" err="1"/>
              <a:t>menu_theme_islands</a:t>
            </a:r>
            <a:r>
              <a:rPr lang="en-US" dirty="0"/>
              <a:t>.</a:t>
            </a:r>
            <a:r>
              <a:rPr lang="ru-RU" dirty="0"/>
              <a:t> Невозможно одновременно использовать два одинаковых модификатора с разными значениями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A9903-7491-4111-A196-65BA1496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2" r="7463" b="51104"/>
          <a:stretch/>
        </p:blipFill>
        <p:spPr>
          <a:xfrm>
            <a:off x="2547551" y="5043487"/>
            <a:ext cx="6249798" cy="1414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FE2E1-943F-4FA7-ADBA-AF32E0BB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51" y="1814512"/>
            <a:ext cx="6200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Правила формирования имени БЭМ-сущности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755743"/>
            <a:ext cx="1065252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Каждая БЭМ-сущность должна иметь свой класс.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CSS-свойства для блоков, элементов и модификаторов описываются только через классы.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разделения слов в именах используется дефис (-).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Элемент отделяется от блока двумя подчеркиваниями (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__</a:t>
            </a:r>
            <a:r>
              <a:rPr lang="ru-RU" dirty="0"/>
              <a:t>). Модификатор — одним (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AF91A-CFD5-475B-BD81-0C4F1F4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87" y="2666006"/>
            <a:ext cx="9334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БЭМ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C1DF-EE1B-4E82-BA79-7D6A12B4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73" y="756138"/>
            <a:ext cx="10652526" cy="1230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БЭМ (Блок, Элемент, Модификатор) </a:t>
            </a:r>
            <a:r>
              <a:rPr lang="ru-RU" dirty="0"/>
              <a:t>— компонентный подход к веб-разработке, который был разработан компанией “Яндекс”. В его основе лежит принцип разделения интерфейса на независимые блоки. Он позволяет легко и быстро разрабатывать интерфейсы любой сложности и повторно использовать существующий код, избегая «</a:t>
            </a:r>
            <a:r>
              <a:rPr lang="ru-RU" dirty="0" err="1"/>
              <a:t>Copy-Paste</a:t>
            </a:r>
            <a:r>
              <a:rPr lang="ru-RU" dirty="0"/>
              <a:t>».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592F-AB68-44EE-8BB8-E07A90EF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5" y="2379783"/>
            <a:ext cx="5965948" cy="35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Зачем нужен Бэм?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214E3-E004-4D53-A024-3A6896698C4A}"/>
              </a:ext>
            </a:extLst>
          </p:cNvPr>
          <p:cNvSpPr txBox="1"/>
          <p:nvPr/>
        </p:nvSpPr>
        <p:spPr>
          <a:xfrm>
            <a:off x="548873" y="855784"/>
            <a:ext cx="10652525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Требования к методологии сформированные разработчиками «Яндекса»: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Разработчик должен понимать свой код (даже вернувшись к нему через год) и код любого программиста в команде БЭМ-проекта.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Любой блок кода может быть использован повторно.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Работая в одной команде, разработчики, менеджеры, дизайнеры и верстальщики должны называть одни и те же вещи одинаково.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Команды могут обмениваться специалистами для реализации какой-то конкретной функциональности.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Порог входа при переходе на новый проект должен быть снижен за счет одинаковой структуры организации всех БЭМ-проектов и одинаковых правил именования всех сущностей.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БЭМ позволяет нам </a:t>
            </a:r>
            <a:r>
              <a:rPr lang="ru-RU" dirty="0" err="1"/>
              <a:t>по-минимуму</a:t>
            </a:r>
            <a:r>
              <a:rPr lang="ru-RU" dirty="0"/>
              <a:t> думать о спецификации и весах.</a:t>
            </a:r>
          </a:p>
        </p:txBody>
      </p:sp>
    </p:spTree>
    <p:extLst>
      <p:ext uri="{BB962C8B-B14F-4D97-AF65-F5344CB8AC3E}">
        <p14:creationId xmlns:p14="http://schemas.microsoft.com/office/powerpoint/2010/main" val="139821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Зачем нужен Бэм?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13DFA-9D53-496D-BDED-6F4E4B8D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39" y="3755780"/>
            <a:ext cx="5851722" cy="2017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E0D1A-1BE1-41BE-B953-91E33E00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879231"/>
            <a:ext cx="7810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Из чего состоит БЭМ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983A9-15CD-46FD-B07A-E0BCE233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52" y="1260228"/>
            <a:ext cx="5965948" cy="3535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1531928"/>
            <a:ext cx="45389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Блок</a:t>
            </a:r>
            <a:r>
              <a:rPr lang="ru-RU" dirty="0"/>
              <a:t> - логически и функционально независимый компонент страницы.</a:t>
            </a:r>
          </a:p>
          <a:p>
            <a:endParaRPr lang="ru-RU" dirty="0"/>
          </a:p>
          <a:p>
            <a:r>
              <a:rPr lang="ru-RU" b="1" i="1" dirty="0"/>
              <a:t>Элемент</a:t>
            </a:r>
            <a:r>
              <a:rPr lang="ru-RU" dirty="0"/>
              <a:t> - часть блока, которая не может использоваться в отрыве от него и имеет смысл только в рамках своего родителя.</a:t>
            </a:r>
          </a:p>
          <a:p>
            <a:r>
              <a:rPr lang="ru-RU" dirty="0"/>
              <a:t> </a:t>
            </a:r>
          </a:p>
          <a:p>
            <a:r>
              <a:rPr lang="ru-RU" b="1" i="1" dirty="0"/>
              <a:t>Модификатор</a:t>
            </a:r>
            <a:r>
              <a:rPr lang="ru-RU" dirty="0"/>
              <a:t> - свойство блока или элемента, которое меняет их внешний вид, состояние или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226075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789622"/>
            <a:ext cx="10652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Блок</a:t>
            </a:r>
            <a:r>
              <a:rPr lang="ru-RU" dirty="0"/>
              <a:t> - логически и функционально независимый компонент страницы. Блок полностью самодостаточен: у него может быть свое поведение, шаблоны, стили, документация и не только. Блоки могут использоваться в любом месте страницы, повторно, даже в другом проекте. Одни блоки можно вкладывать в другие, компоновать, использовать для создания более сложных блоков.</a:t>
            </a:r>
          </a:p>
          <a:p>
            <a:pPr algn="just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9B52F-6B82-4D6F-A092-2F3FCBA7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45" y="2266950"/>
            <a:ext cx="8150510" cy="1990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80CDE6-A271-4C67-8441-E3BB3D94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18" y="4294034"/>
            <a:ext cx="6551585" cy="16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806172"/>
            <a:ext cx="10652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Элемент</a:t>
            </a:r>
            <a:r>
              <a:rPr lang="ru-RU" dirty="0"/>
              <a:t> - часть блока, которая не может использоваться в отрыве от него и имеет смысл только в рамках своего родителя. Элементы могут быть обязательными и опциональными.</a:t>
            </a:r>
          </a:p>
          <a:p>
            <a:pPr algn="just"/>
            <a:r>
              <a:rPr lang="ru-RU" dirty="0"/>
              <a:t>Работая с элементами, важно помнить правило: не рекомендуется создавать элементы элементов.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43159-C847-4696-9B0D-DFBDB650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6" r="7157" b="4178"/>
          <a:stretch/>
        </p:blipFill>
        <p:spPr>
          <a:xfrm>
            <a:off x="6725264" y="2535726"/>
            <a:ext cx="4973157" cy="1334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9C146-EEBA-40EE-A4AB-85C928F1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9" y="1729502"/>
            <a:ext cx="6091075" cy="48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Модификатор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800294"/>
            <a:ext cx="1065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Модификатор </a:t>
            </a:r>
            <a:r>
              <a:rPr lang="en-US" dirty="0"/>
              <a:t>- </a:t>
            </a:r>
            <a:r>
              <a:rPr lang="ru-RU" dirty="0"/>
              <a:t>свойство блока или элемента, которое меняет их внешний вид, состояние или поведение.</a:t>
            </a:r>
          </a:p>
          <a:p>
            <a:pPr algn="just"/>
            <a:r>
              <a:rPr lang="ru-RU" dirty="0"/>
              <a:t>Модификатор имеет имя и может иметь значение. Использование модификаторов опционально. У блока/элемента может быть несколько разных модификаторов одновременно.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B0679-A679-4A85-993F-CE2A438F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2713855"/>
            <a:ext cx="7250723" cy="28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модификаторов</a:t>
            </a:r>
            <a:r>
              <a:rPr lang="en-US" dirty="0"/>
              <a:t>. </a:t>
            </a:r>
            <a:r>
              <a:rPr lang="ru-RU" dirty="0" err="1"/>
              <a:t>Булевый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4A3AF-AB27-4A2D-B413-6779A2A0586E}"/>
              </a:ext>
            </a:extLst>
          </p:cNvPr>
          <p:cNvSpPr txBox="1"/>
          <p:nvPr/>
        </p:nvSpPr>
        <p:spPr>
          <a:xfrm>
            <a:off x="548874" y="800294"/>
            <a:ext cx="1065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000000"/>
                </a:solidFill>
                <a:effectLst/>
                <a:latin typeface="OpenSans-SemiBold"/>
              </a:rPr>
              <a:t>Булевый</a:t>
            </a:r>
            <a:r>
              <a:rPr lang="ru-RU" b="1" dirty="0">
                <a:solidFill>
                  <a:srgbClr val="000000"/>
                </a:solidFill>
                <a:effectLst/>
                <a:latin typeface="OpenSans-SemiBold"/>
              </a:rPr>
              <a:t>. </a:t>
            </a:r>
            <a:r>
              <a:rPr lang="en-US" dirty="0" err="1"/>
              <a:t>Используют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важно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наличие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отсутствие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, а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несущественно</a:t>
            </a:r>
            <a:r>
              <a:rPr lang="en-US" dirty="0"/>
              <a:t>. </a:t>
            </a:r>
            <a:r>
              <a:rPr lang="en-US" dirty="0" err="1"/>
              <a:t>Например</a:t>
            </a:r>
            <a:r>
              <a:rPr lang="en-US" dirty="0"/>
              <a:t>, «</a:t>
            </a:r>
            <a:r>
              <a:rPr lang="en-US" dirty="0" err="1"/>
              <a:t>отключен</a:t>
            </a:r>
            <a:r>
              <a:rPr lang="en-US" dirty="0"/>
              <a:t>»:</a:t>
            </a:r>
            <a:r>
              <a:rPr lang="ru-RU" dirty="0"/>
              <a:t> </a:t>
            </a:r>
            <a:r>
              <a:rPr lang="en-US" i="1" dirty="0"/>
              <a:t>disabled</a:t>
            </a:r>
            <a:r>
              <a:rPr lang="en-US" dirty="0"/>
              <a:t> </a:t>
            </a:r>
            <a:r>
              <a:rPr lang="en-US" dirty="0" err="1"/>
              <a:t>Считается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наличии</a:t>
            </a:r>
            <a:r>
              <a:rPr lang="en-US" dirty="0"/>
              <a:t> </a:t>
            </a:r>
            <a:r>
              <a:rPr lang="en-US" dirty="0" err="1"/>
              <a:t>булевого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 у </a:t>
            </a:r>
            <a:r>
              <a:rPr lang="en-US" dirty="0" err="1"/>
              <a:t>сущности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равно</a:t>
            </a:r>
            <a:r>
              <a:rPr lang="en-US" dirty="0"/>
              <a:t>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>
              <a:solidFill>
                <a:srgbClr val="000000"/>
              </a:solidFill>
              <a:effectLst/>
              <a:latin typeface="OpenSans-SemiBold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4C91D7-3BBD-4127-9E70-3E858EA8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15" y="2086240"/>
            <a:ext cx="6723002" cy="20720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F7B45C-3F43-435D-B302-67561F939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85"/>
          <a:stretch/>
        </p:blipFill>
        <p:spPr>
          <a:xfrm>
            <a:off x="2411915" y="4566058"/>
            <a:ext cx="7250723" cy="15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17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296</TotalTime>
  <Words>485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Gill Sans MT</vt:lpstr>
      <vt:lpstr>OpenSans-SemiBold</vt:lpstr>
      <vt:lpstr>SFMono-Regular</vt:lpstr>
      <vt:lpstr>Parcel</vt:lpstr>
      <vt:lpstr>5. Бэм</vt:lpstr>
      <vt:lpstr>БЭМ</vt:lpstr>
      <vt:lpstr>Зачем нужен Бэм?</vt:lpstr>
      <vt:lpstr>Зачем нужен Бэм?</vt:lpstr>
      <vt:lpstr>Из чего состоит БЭМ</vt:lpstr>
      <vt:lpstr>Блок</vt:lpstr>
      <vt:lpstr>Элемент</vt:lpstr>
      <vt:lpstr>Модификатор</vt:lpstr>
      <vt:lpstr>Типы модификаторов. Булевый</vt:lpstr>
      <vt:lpstr>Типы модификаторов. Ключ значение</vt:lpstr>
      <vt:lpstr>Правила формирования имени БЭМ-сущности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css. Бэм</dc:title>
  <dc:creator>roman</dc:creator>
  <cp:lastModifiedBy>roman</cp:lastModifiedBy>
  <cp:revision>129</cp:revision>
  <dcterms:created xsi:type="dcterms:W3CDTF">2023-10-04T17:53:00Z</dcterms:created>
  <dcterms:modified xsi:type="dcterms:W3CDTF">2024-10-07T15:00:14Z</dcterms:modified>
</cp:coreProperties>
</file>