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JItUi+n0pVwxyz1TEjWYGoAeg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30bf7dc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30bf7dc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30bf7dc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30bf7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об'є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'єкти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івняння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Лише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міст із підписом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ображення з підписо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br.com/ru/post/310794/" TargetMode="External"/><Relationship Id="rId4" Type="http://schemas.openxmlformats.org/officeDocument/2006/relationships/hyperlink" Target="https://habr.com/ru/post/422259/" TargetMode="External"/><Relationship Id="rId5" Type="http://schemas.openxmlformats.org/officeDocument/2006/relationships/hyperlink" Target="https://habr.com/ru/post/156361/" TargetMode="External"/><Relationship Id="rId6" Type="http://schemas.openxmlformats.org/officeDocument/2006/relationships/hyperlink" Target="https://habr.com/ru/company/netologyru/blog/334914/" TargetMode="External"/><Relationship Id="rId7" Type="http://schemas.openxmlformats.org/officeDocument/2006/relationships/hyperlink" Target="https://docs.oracle.com/javase/tutorial/java/nutsandbolts/array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28600" y="913816"/>
            <a:ext cx="11734800" cy="802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Calibri"/>
              <a:buNone/>
            </a:pPr>
            <a:r>
              <a:rPr lang="ru-RU" sz="5400">
                <a:solidFill>
                  <a:schemeClr val="accent5"/>
                </a:solidFill>
              </a:rPr>
              <a:t>Алгоритмы и структуры данных</a:t>
            </a:r>
            <a:br>
              <a:rPr lang="ru-RU" sz="5400">
                <a:solidFill>
                  <a:schemeClr val="accent5"/>
                </a:solidFill>
              </a:rPr>
            </a:br>
            <a:r>
              <a:rPr lang="ru-RU" sz="5400">
                <a:solidFill>
                  <a:schemeClr val="accent5"/>
                </a:solidFill>
              </a:rPr>
              <a:t>Введение</a:t>
            </a:r>
            <a:endParaRPr sz="5400">
              <a:solidFill>
                <a:schemeClr val="accent5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97305" y="1876926"/>
            <a:ext cx="11277600" cy="4660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Структура данных – это контейнер хранения и обработки упорядоченных данных связанных типом или логикой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Массивы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Связанные списки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Стеки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Очереди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Деревья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Хэш таблицы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838200" y="365125"/>
            <a:ext cx="11113168" cy="3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accent5"/>
                </a:solidFill>
              </a:rPr>
              <a:t>Алгоритмы и структуры данных. Введение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469231" y="365125"/>
            <a:ext cx="10515600" cy="5374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Collections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62" name="Google Shape;162;p8"/>
          <p:cNvSpPr/>
          <p:nvPr/>
        </p:nvSpPr>
        <p:spPr>
          <a:xfrm>
            <a:off x="581025" y="5612984"/>
            <a:ext cx="1005332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Иерархия collection framework.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иерархия интерфейсов и их реализаций, которая является частью JDK и позволяет разработчику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пользоваться большим количеством структур данных из «коробки».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745958"/>
            <a:ext cx="10036852" cy="446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Литература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https://habr.com/ru/post/310794/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https://habr.com/ru/post/422259/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5"/>
              </a:rPr>
              <a:t>https://habr.com/ru/post/156361/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6"/>
              </a:rPr>
              <a:t>https://habr.com/ru/company/netologyru/blog/334914/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7"/>
              </a:rPr>
              <a:t>https://docs.oracle.com/javase/tutorial/java/nutsandbolts/arrays.html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838200" y="365125"/>
            <a:ext cx="11113168" cy="3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accent5"/>
                </a:solidFill>
              </a:rPr>
              <a:t>Алгоритмы и структуры данных. Введение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469231" y="365125"/>
            <a:ext cx="10515600" cy="5374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769"/>
              <a:buNone/>
            </a:pPr>
            <a:r>
              <a:rPr lang="ru-RU" sz="9100"/>
              <a:t>Вопросы: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ru-RU" sz="9100"/>
              <a:t>Как сравниваются элементы коллекций?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ru-RU" sz="9100"/>
              <a:t>Почему Мар не </a:t>
            </a:r>
            <a:r>
              <a:rPr lang="ru-RU" sz="9100"/>
              <a:t>относится </a:t>
            </a:r>
            <a:r>
              <a:rPr lang="ru-RU" sz="9100"/>
              <a:t>к Collection?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ru-RU" sz="9100"/>
              <a:t>Что такое итератор и как он работает в коллекциях?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ru-RU" sz="9100"/>
              <a:t>Как можно перебрать все значения HashMap?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ru-RU" sz="9100"/>
              <a:t>Что будет если объект который выступал в качестве ключа в структуре MAP поменяется? 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ru-RU" sz="9100"/>
              <a:t>Как перебрать все значения HashMap?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ru-RU" sz="9100"/>
              <a:t>Разница между Iterable и Iterator.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ru-RU" sz="9100"/>
              <a:t>Что будет если вызвать Iterator.next()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rPr lang="ru-RU" sz="9100"/>
              <a:t>Что будет если добавить еще один элемент в коллекцию во время работы итератора</a:t>
            </a:r>
            <a:endParaRPr sz="9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30bf7dc0_0_22"/>
          <p:cNvSpPr txBox="1"/>
          <p:nvPr>
            <p:ph type="ctrTitle"/>
          </p:nvPr>
        </p:nvSpPr>
        <p:spPr>
          <a:xfrm>
            <a:off x="1524000" y="445341"/>
            <a:ext cx="9144000" cy="64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Big O </a:t>
            </a:r>
            <a:endParaRPr/>
          </a:p>
        </p:txBody>
      </p:sp>
      <p:pic>
        <p:nvPicPr>
          <p:cNvPr id="91" name="Google Shape;91;gf730bf7dc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25" y="1192891"/>
            <a:ext cx="9753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30bf7dc0_0_0"/>
          <p:cNvSpPr txBox="1"/>
          <p:nvPr>
            <p:ph type="ctrTitle"/>
          </p:nvPr>
        </p:nvSpPr>
        <p:spPr>
          <a:xfrm>
            <a:off x="1524000" y="445338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</a:t>
            </a:r>
            <a:br>
              <a:rPr lang="ru-RU" sz="5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5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Big O нотация</a:t>
            </a:r>
            <a:endParaRPr sz="5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730bf7dc0_0_0"/>
          <p:cNvSpPr txBox="1"/>
          <p:nvPr>
            <p:ph idx="1" type="subTitle"/>
          </p:nvPr>
        </p:nvSpPr>
        <p:spPr>
          <a:xfrm>
            <a:off x="470850" y="2536375"/>
            <a:ext cx="7891800" cy="335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11111"/>
                </a:solidFill>
                <a:highlight>
                  <a:srgbClr val="FFFFFF"/>
                </a:highlight>
              </a:rPr>
              <a:t>Big O нотация</a:t>
            </a:r>
            <a:r>
              <a:rPr lang="ru-RU" sz="1800">
                <a:solidFill>
                  <a:srgbClr val="111111"/>
                </a:solidFill>
                <a:highlight>
                  <a:srgbClr val="FFFFFF"/>
                </a:highlight>
              </a:rPr>
              <a:t> -  </a:t>
            </a:r>
            <a:r>
              <a:rPr b="1" lang="ru-RU" sz="1800">
                <a:solidFill>
                  <a:srgbClr val="111111"/>
                </a:solidFill>
                <a:highlight>
                  <a:srgbClr val="FFFFFF"/>
                </a:highlight>
              </a:rPr>
              <a:t>это способ измерения эффективности алгоритма</a:t>
            </a:r>
            <a:r>
              <a:rPr lang="ru-RU" sz="1800">
                <a:solidFill>
                  <a:srgbClr val="111111"/>
                </a:solidFill>
                <a:highlight>
                  <a:srgbClr val="FFFFFF"/>
                </a:highlight>
              </a:rPr>
              <a:t>. Он измеряет время, необходимое для запуска вашей функции по мере увеличения входных данных. Или, другими словами, </a:t>
            </a:r>
            <a:r>
              <a:rPr b="1" lang="ru-RU" sz="1800">
                <a:solidFill>
                  <a:srgbClr val="111111"/>
                </a:solidFill>
                <a:highlight>
                  <a:srgbClr val="FFFFFF"/>
                </a:highlight>
              </a:rPr>
              <a:t>насколько хорошо масштабируется функция</a:t>
            </a:r>
            <a:endParaRPr b="1"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/>
              <a:t>Big O</a:t>
            </a:r>
            <a:r>
              <a:rPr lang="ru-RU" sz="1800"/>
              <a:t> показывает нам рост времени и дает порядок роста этой функции. Он используется для определения относительной эффективности алгоритмов с точки зрения пространства и времени.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Big O </a:t>
            </a:r>
            <a:r>
              <a:rPr lang="ru-RU" sz="1800"/>
              <a:t>всегда высчитывается из </a:t>
            </a:r>
            <a:r>
              <a:rPr b="1" lang="ru-RU" sz="1800"/>
              <a:t>наихудшего времени выполнения функции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gf730bf7dc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650" y="2107813"/>
            <a:ext cx="3524550" cy="34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365125"/>
            <a:ext cx="11113168" cy="3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accent5"/>
                </a:solidFill>
              </a:rPr>
              <a:t>Алгоритмы и структуры данных. Введение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469231" y="365125"/>
            <a:ext cx="10515600" cy="5374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Массивы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26970"/>
            <a:ext cx="37433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7975684" y="1039595"/>
            <a:ext cx="247317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массивов: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byte[ ] anArrayOfBytes;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short[ ] anArrayOfShorts;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long[ ] anArrayOfLongs;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float[ ] anArrayOfFloats;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double[ ] anArrayOfDoubles;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boolean[ ] anArrayOfBooleans;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char[ ] anArrayOfChars;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String[ ] anArrayOfStrings;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975684" y="3938587"/>
            <a:ext cx="332071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Инициализация массивов: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 ] anArray = { 100, 200, 300, 400, 500, 600, 700, 800, 900, 1000 };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int[ ] anArray = new int [10]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946484" y="3256547"/>
            <a:ext cx="631256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 занимают изначально определенный отрезок памяти который задается  его размером. Поскольку все размеры ячеек одинаковые, массив обеспечивает доступ к ячейке за КОНСТАНТНОЕ время!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берется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Ячейка = адрес в памяти +  размер ячеек * количество ячеек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838200" y="365125"/>
            <a:ext cx="11113168" cy="3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accent5"/>
                </a:solidFill>
              </a:rPr>
              <a:t>Алгоритмы и структуры данных. Введение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69231" y="365125"/>
            <a:ext cx="10515600" cy="5374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Связанные списки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5" name="Google Shape;115;p3"/>
          <p:cNvSpPr txBox="1"/>
          <p:nvPr/>
        </p:nvSpPr>
        <p:spPr>
          <a:xfrm>
            <a:off x="497556" y="2888414"/>
            <a:ext cx="1107682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Связанный список – массив где каждый элемент является отдельным объектом и состоит из двух элементов – данных и ссылки на следующий узел.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Однонаправленный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узел хранит адрес или ссылку на следующий узел в списке и последний узел имеет следующий адрес или ссылку как NULL.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1-&gt;2-&gt;3-&gt;4-&gt;NULL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Двунаправленный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две ссылки, связанные с каждым узлом, одним из опорных пунктов на следующий узел и один к предыдущему узлу.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NULL&lt;-1&lt;-&gt;2&lt;-&gt;3-&gt;NULL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56" y="965032"/>
            <a:ext cx="5005528" cy="170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3905" y="963361"/>
            <a:ext cx="36957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1113168" cy="3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accent5"/>
                </a:solidFill>
              </a:rPr>
              <a:t>Алгоритмы и структуры данных. Введение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469231" y="365125"/>
            <a:ext cx="10515600" cy="5374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Стеки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24" name="Google Shape;124;p4"/>
          <p:cNvSpPr txBox="1"/>
          <p:nvPr/>
        </p:nvSpPr>
        <p:spPr>
          <a:xfrm>
            <a:off x="838200" y="2486782"/>
            <a:ext cx="6312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Стеки работают по принципу последний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вошел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первый вышел (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LIFO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Основаны на двух разных подходах – массива и очереди.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всегда смотрит на голову стека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если очередь всегда будет одинаковой длинны мы создаем массив. И работаем изменяя адрес головы стека на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списка меняется адрес головы стека на последний записанный адрес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Можем на основе него совершать реверс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26892"/>
            <a:ext cx="2434389" cy="137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2189" y="989027"/>
            <a:ext cx="37338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838200" y="365125"/>
            <a:ext cx="11113168" cy="3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accent5"/>
                </a:solidFill>
              </a:rPr>
              <a:t>Алгоритмы и структуры данных. Введение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469231" y="365125"/>
            <a:ext cx="10515600" cy="5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Очереди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33" name="Google Shape;133;p5"/>
          <p:cNvSpPr txBox="1"/>
          <p:nvPr/>
        </p:nvSpPr>
        <p:spPr>
          <a:xfrm>
            <a:off x="547437" y="3401182"/>
            <a:ext cx="6312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Очереди работают по принципу первый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вошел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первый вышел (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Основаны на двух разных подходах – массива и очереди.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Указатель всегда смотрит на голову списка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Реализуется при реверса стека.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32" y="829447"/>
            <a:ext cx="2265948" cy="263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0048" y="948224"/>
            <a:ext cx="38004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38200" y="365125"/>
            <a:ext cx="11113168" cy="3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accent5"/>
                </a:solidFill>
              </a:rPr>
              <a:t>Алгоритмы и структуры данных. Введение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469231" y="365125"/>
            <a:ext cx="10515600" cy="5374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42" name="Google Shape;142;p6"/>
          <p:cNvSpPr/>
          <p:nvPr/>
        </p:nvSpPr>
        <p:spPr>
          <a:xfrm>
            <a:off x="7113825" y="1582201"/>
            <a:ext cx="425481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Имеет логарифмическую сложность поиска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Работат с интервальными значениями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При добавлении каждого элемента дерево можете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перестраиваться (ресурсоемкая задача)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547437" y="3401182"/>
            <a:ext cx="631256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Дерево — это структура данных, состоящая из узлов.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примере рассматривается двоичное дерево: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Каждое дерево имеет корневой узел (вверху).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Корневой узел имеет ноль или более дочерних узлов.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дочерний узел имеет ноль или более дочерних узлов, и так далее.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57" y="1014204"/>
            <a:ext cx="2781802" cy="212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3272" y="3936993"/>
            <a:ext cx="36385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838200" y="365125"/>
            <a:ext cx="11113168" cy="38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libri"/>
              <a:buNone/>
            </a:pPr>
            <a:r>
              <a:rPr lang="ru-RU" sz="1600">
                <a:solidFill>
                  <a:schemeClr val="accent5"/>
                </a:solidFill>
              </a:rPr>
              <a:t>Алгоритмы и структуры данных. Введение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469231" y="365125"/>
            <a:ext cx="10515600" cy="5374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Хэш таблицы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52" name="Google Shape;152;p7"/>
          <p:cNvSpPr/>
          <p:nvPr/>
        </p:nvSpPr>
        <p:spPr>
          <a:xfrm>
            <a:off x="7460639" y="1163359"/>
            <a:ext cx="471481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Преимущество: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Вычисление хешкода происходит на основ демонов 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JVM в момент простоя мощьностей машины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Имеют константное время доступа к ячейкам.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Сами оптимизируют свой размер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После определенного размера могут превращать список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дерево или сразу пользоваться деревом (в зависимости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 JVM)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547437" y="3401182"/>
            <a:ext cx="6312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Хеш таблицы  это структура «ключ – значение»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Реализованы на основе массива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ключа вычисляется х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шкод.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шкод нацело делиться на количество ячеек в мапе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Кладет значение в ячейку. Если ячейка занята, но х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шкод разный то создает список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х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шкод одинаковый – срабатывает equals(), true  - перезаписывает, false – добавляет в список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792" y="959145"/>
            <a:ext cx="58293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4683" y="3759869"/>
            <a:ext cx="37242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2020-09-05T16:41:53Z</dcterms:created>
  <dc:creator>Yurii Shmorgun</dc:creator>
</cp:coreProperties>
</file>