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3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90FCF5-BB64-4A40-AAC5-DC65AE9DDE8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D6ACB2A-9332-4694-A0F2-0370FF5A9159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676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FCF5-BB64-4A40-AAC5-DC65AE9DDE8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CB2A-9332-4694-A0F2-0370FF5A9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24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FCF5-BB64-4A40-AAC5-DC65AE9DDE8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CB2A-9332-4694-A0F2-0370FF5A9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42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FCF5-BB64-4A40-AAC5-DC65AE9DDE8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CB2A-9332-4694-A0F2-0370FF5A9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3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A90FCF5-BB64-4A40-AAC5-DC65AE9DDE8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6ACB2A-9332-4694-A0F2-0370FF5A9159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21606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FCF5-BB64-4A40-AAC5-DC65AE9DDE8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CB2A-9332-4694-A0F2-0370FF5A9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2386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FCF5-BB64-4A40-AAC5-DC65AE9DDE8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CB2A-9332-4694-A0F2-0370FF5A9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089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FCF5-BB64-4A40-AAC5-DC65AE9DDE8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CB2A-9332-4694-A0F2-0370FF5A9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22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FCF5-BB64-4A40-AAC5-DC65AE9DDE8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CB2A-9332-4694-A0F2-0370FF5A9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51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A90FCF5-BB64-4A40-AAC5-DC65AE9DDE8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D6ACB2A-9332-4694-A0F2-0370FF5A915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8054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A90FCF5-BB64-4A40-AAC5-DC65AE9DDE8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D6ACB2A-9332-4694-A0F2-0370FF5A9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48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90FCF5-BB64-4A40-AAC5-DC65AE9DDE8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D6ACB2A-9332-4694-A0F2-0370FF5A9159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117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098388"/>
            <a:ext cx="12192000" cy="4394988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Erkennen von Kundenbewertungen</a:t>
            </a:r>
            <a:r>
              <a:rPr lang="de-DE" b="1" dirty="0" smtClean="0">
                <a:effectLst/>
              </a:rPr>
              <a:t/>
            </a:r>
            <a:br>
              <a:rPr lang="de-DE" b="1" dirty="0" smtClean="0">
                <a:effectLst/>
              </a:rPr>
            </a:b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Julian Grupp</a:t>
            </a:r>
          </a:p>
          <a:p>
            <a:r>
              <a:rPr lang="de-DE" dirty="0" smtClean="0"/>
              <a:t>Roman Dietenmeier</a:t>
            </a:r>
            <a:endParaRPr lang="de-DE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2073313" y="4176672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#</a:t>
            </a:r>
            <a:r>
              <a:rPr lang="de-DE" dirty="0" err="1" smtClean="0"/>
              <a:t>AmazonReviews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268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Datensatz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51678" y="2286001"/>
            <a:ext cx="4720973" cy="3593591"/>
          </a:xfrm>
        </p:spPr>
        <p:txBody>
          <a:bodyPr>
            <a:normAutofit fontScale="92500" lnSpcReduction="20000"/>
          </a:bodyPr>
          <a:lstStyle/>
          <a:p>
            <a:r>
              <a:rPr lang="de-DE" sz="2800" dirty="0" smtClean="0"/>
              <a:t>„Mehr aber auch nicht“ - 4/5</a:t>
            </a:r>
          </a:p>
          <a:p>
            <a:r>
              <a:rPr lang="de-DE" sz="2800" dirty="0" smtClean="0"/>
              <a:t>„schneller </a:t>
            </a:r>
            <a:r>
              <a:rPr lang="de-DE" sz="2800" dirty="0" err="1" smtClean="0"/>
              <a:t>lieferung</a:t>
            </a:r>
            <a:r>
              <a:rPr lang="de-DE" sz="2800" dirty="0" smtClean="0"/>
              <a:t> voll zufrieden“ – 3/5</a:t>
            </a:r>
          </a:p>
          <a:p>
            <a:r>
              <a:rPr lang="de-DE" sz="2800" dirty="0" smtClean="0"/>
              <a:t>„Ist alles in Ordnung“ – 3/5</a:t>
            </a:r>
          </a:p>
          <a:p>
            <a:r>
              <a:rPr lang="de-DE" sz="2800" dirty="0" smtClean="0"/>
              <a:t>„Qualität und Preisleistung ist super“ – 4/5</a:t>
            </a:r>
          </a:p>
          <a:p>
            <a:r>
              <a:rPr lang="de-DE" sz="2800" dirty="0" smtClean="0"/>
              <a:t>„Ging zurück, falsch bestellt“ – 5/5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651" y="0"/>
            <a:ext cx="5923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8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Vectorization</a:t>
            </a:r>
            <a:r>
              <a:rPr lang="de-DE" b="1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51678" y="1809751"/>
            <a:ext cx="10178322" cy="3593591"/>
          </a:xfrm>
        </p:spPr>
        <p:txBody>
          <a:bodyPr>
            <a:normAutofit/>
          </a:bodyPr>
          <a:lstStyle/>
          <a:p>
            <a:r>
              <a:rPr lang="de-DE" sz="2800" dirty="0" smtClean="0"/>
              <a:t>Wörter – Zahlen Wörterbuch</a:t>
            </a:r>
          </a:p>
          <a:p>
            <a:r>
              <a:rPr lang="de-DE" sz="2800" dirty="0" smtClean="0"/>
              <a:t>Wörter zählen</a:t>
            </a:r>
          </a:p>
          <a:p>
            <a:r>
              <a:rPr lang="de-DE" sz="2800" dirty="0" err="1" smtClean="0"/>
              <a:t>tf</a:t>
            </a:r>
            <a:r>
              <a:rPr lang="de-DE" sz="2800" dirty="0" smtClean="0"/>
              <a:t>–</a:t>
            </a:r>
            <a:r>
              <a:rPr lang="de-DE" sz="2800" dirty="0" err="1" smtClean="0"/>
              <a:t>idf</a:t>
            </a:r>
            <a:endParaRPr lang="de-DE" sz="2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62" y="3552825"/>
            <a:ext cx="13013513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9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Multinomial</a:t>
            </a:r>
            <a:r>
              <a:rPr lang="de-DE" b="1" dirty="0" smtClean="0"/>
              <a:t> Naive </a:t>
            </a:r>
            <a:r>
              <a:rPr lang="de-DE" b="1" dirty="0" err="1" smtClean="0"/>
              <a:t>Bayes</a:t>
            </a:r>
            <a:r>
              <a:rPr lang="de-DE" b="1" dirty="0" smtClean="0"/>
              <a:t> </a:t>
            </a:r>
            <a:r>
              <a:rPr lang="de-DE" b="1" dirty="0" err="1" smtClean="0"/>
              <a:t>classifier</a:t>
            </a:r>
            <a:endParaRPr lang="de-DE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6150" y="1122501"/>
            <a:ext cx="3756357" cy="443057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5553075"/>
            <a:ext cx="9800829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Lineare Regression</a:t>
            </a:r>
            <a:endParaRPr lang="de-DE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23" y="1085834"/>
            <a:ext cx="7463427" cy="5772166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5483" y="1524000"/>
            <a:ext cx="6988968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StopWords</a:t>
            </a:r>
            <a:r>
              <a:rPr lang="de-DE" b="1" dirty="0" smtClean="0"/>
              <a:t> entfernen</a:t>
            </a:r>
            <a:endParaRPr lang="de-DE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081101"/>
            <a:ext cx="7549422" cy="57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1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77" y="3321269"/>
            <a:ext cx="11452023" cy="297188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Live </a:t>
            </a:r>
            <a:r>
              <a:rPr lang="de-DE" b="1" dirty="0" err="1" smtClean="0"/>
              <a:t>Prediction</a:t>
            </a:r>
            <a:r>
              <a:rPr lang="de-DE" b="1" dirty="0" smtClean="0"/>
              <a:t> ^^</a:t>
            </a:r>
            <a:endParaRPr lang="de-DE" b="1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85683" y="2286000"/>
            <a:ext cx="3109583" cy="35941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" y="2657188"/>
            <a:ext cx="1066949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1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71</Words>
  <Application>Microsoft Office PowerPoint</Application>
  <PresentationFormat>Breitbild</PresentationFormat>
  <Paragraphs>18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Erkennen von Kundenbewertungen </vt:lpstr>
      <vt:lpstr>Datensatz</vt:lpstr>
      <vt:lpstr>Vectorization </vt:lpstr>
      <vt:lpstr>Multinomial Naive Bayes classifier</vt:lpstr>
      <vt:lpstr>Lineare Regression</vt:lpstr>
      <vt:lpstr>StopWords entfernen</vt:lpstr>
      <vt:lpstr>Live Prediction ^^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Erkennen von Kundenbewertungen</dc:title>
  <dc:creator>Roman Dietenmeier</dc:creator>
  <cp:lastModifiedBy>Roman Dietenmeier</cp:lastModifiedBy>
  <cp:revision>5</cp:revision>
  <dcterms:created xsi:type="dcterms:W3CDTF">2023-05-14T03:16:25Z</dcterms:created>
  <dcterms:modified xsi:type="dcterms:W3CDTF">2023-05-14T03:54:12Z</dcterms:modified>
</cp:coreProperties>
</file>