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65" r:id="rId3"/>
    <p:sldId id="259" r:id="rId4"/>
    <p:sldId id="262" r:id="rId5"/>
    <p:sldId id="300" r:id="rId6"/>
    <p:sldId id="304" r:id="rId7"/>
    <p:sldId id="301" r:id="rId8"/>
    <p:sldId id="302" r:id="rId9"/>
    <p:sldId id="303" r:id="rId10"/>
    <p:sldId id="305" r:id="rId11"/>
    <p:sldId id="308" r:id="rId12"/>
    <p:sldId id="307" r:id="rId13"/>
    <p:sldId id="306" r:id="rId14"/>
    <p:sldId id="309" r:id="rId15"/>
    <p:sldId id="310" r:id="rId16"/>
    <p:sldId id="311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Heebo" pitchFamily="2" charset="-79"/>
      <p:regular r:id="rId20"/>
      <p:bold r:id="rId21"/>
    </p:embeddedFont>
    <p:embeddedFont>
      <p:font typeface="Inter" panose="020B0604020202020204" charset="0"/>
      <p:regular r:id="rId22"/>
      <p:bold r:id="rId23"/>
      <p:italic r:id="rId24"/>
      <p:boldItalic r:id="rId25"/>
    </p:embeddedFont>
    <p:embeddedFont>
      <p:font typeface="Nunito Light" pitchFamily="2" charset="-52"/>
      <p:regular r:id="rId26"/>
      <p: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edium" panose="02000000000000000000" pitchFamily="2" charset="0"/>
      <p:regular r:id="rId32"/>
      <p:bold r:id="rId33"/>
      <p:italic r:id="rId34"/>
      <p:boldItalic r:id="rId35"/>
    </p:embeddedFont>
    <p:embeddedFont>
      <p:font typeface="Segoe UI Black" panose="020B0A02040204020203" pitchFamily="34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AFF"/>
    <a:srgbClr val="25397A"/>
    <a:srgbClr val="FFB65F"/>
    <a:srgbClr val="FF5E4C"/>
    <a:srgbClr val="FCDE9C"/>
    <a:srgbClr val="FAA476"/>
    <a:srgbClr val="FF2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BB0716-12A7-4587-B4C2-B836525A66C5}">
  <a:tblStyle styleId="{6CBB0716-12A7-4587-B4C2-B836525A66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790080-ED82-4125-8533-256922D03F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56" y="156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1c7f9b3e333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1c7f9b3e333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8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1c7f9b3e333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1c7f9b3e333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538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1c7f9b3e333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1c7f9b3e333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51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1c7f9b3e333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1c7f9b3e333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2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1c7f9b3e333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1c7f9b3e333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145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2" name="Google Shape;4592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3" name="Google Shape;4593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429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2" name="Google Shape;4592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3" name="Google Shape;4593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9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5" name="Google Shape;3745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6" name="Google Shape;3746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9" name="Google Shape;273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1c7f9b3e333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1c7f9b3e333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1c7f9b3e333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1c7f9b3e333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94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1c7f9b3e333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1c7f9b3e333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11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1c7f9b3e333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1c7f9b3e333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27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1c7f9b3e333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1c7f9b3e333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6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1c7f9b3e333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1c7f9b3e333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4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6212" y="-76162"/>
            <a:ext cx="9254701" cy="5380253"/>
            <a:chOff x="238125" y="781625"/>
            <a:chExt cx="7142075" cy="4151750"/>
          </a:xfrm>
        </p:grpSpPr>
        <p:sp>
          <p:nvSpPr>
            <p:cNvPr id="10" name="Google Shape;10;p2"/>
            <p:cNvSpPr/>
            <p:nvPr/>
          </p:nvSpPr>
          <p:spPr>
            <a:xfrm>
              <a:off x="6557850" y="781625"/>
              <a:ext cx="822350" cy="474950"/>
            </a:xfrm>
            <a:custGeom>
              <a:avLst/>
              <a:gdLst/>
              <a:ahLst/>
              <a:cxnLst/>
              <a:rect l="l" t="t" r="r" b="b"/>
              <a:pathLst>
                <a:path w="32894" h="18998" extrusionOk="0">
                  <a:moveTo>
                    <a:pt x="0" y="0"/>
                  </a:moveTo>
                  <a:lnTo>
                    <a:pt x="6979" y="4006"/>
                  </a:lnTo>
                  <a:lnTo>
                    <a:pt x="8013" y="3427"/>
                  </a:lnTo>
                  <a:lnTo>
                    <a:pt x="2006" y="0"/>
                  </a:lnTo>
                  <a:close/>
                  <a:moveTo>
                    <a:pt x="8985" y="4006"/>
                  </a:moveTo>
                  <a:lnTo>
                    <a:pt x="8013" y="4591"/>
                  </a:lnTo>
                  <a:lnTo>
                    <a:pt x="21454" y="12345"/>
                  </a:lnTo>
                  <a:lnTo>
                    <a:pt x="22426" y="11761"/>
                  </a:lnTo>
                  <a:lnTo>
                    <a:pt x="8985" y="4006"/>
                  </a:lnTo>
                  <a:close/>
                  <a:moveTo>
                    <a:pt x="23459" y="12345"/>
                  </a:moveTo>
                  <a:lnTo>
                    <a:pt x="22426" y="12924"/>
                  </a:lnTo>
                  <a:lnTo>
                    <a:pt x="32894" y="18998"/>
                  </a:lnTo>
                  <a:lnTo>
                    <a:pt x="32894" y="17835"/>
                  </a:lnTo>
                  <a:lnTo>
                    <a:pt x="23459" y="1234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065150" y="796225"/>
              <a:ext cx="2315050" cy="1335950"/>
            </a:xfrm>
            <a:custGeom>
              <a:avLst/>
              <a:gdLst/>
              <a:ahLst/>
              <a:cxnLst/>
              <a:rect l="l" t="t" r="r" b="b"/>
              <a:pathLst>
                <a:path w="92602" h="53438" extrusionOk="0">
                  <a:moveTo>
                    <a:pt x="0" y="0"/>
                  </a:moveTo>
                  <a:lnTo>
                    <a:pt x="6012" y="3422"/>
                  </a:lnTo>
                  <a:lnTo>
                    <a:pt x="6979" y="2843"/>
                  </a:lnTo>
                  <a:lnTo>
                    <a:pt x="2135" y="62"/>
                  </a:lnTo>
                  <a:cubicBezTo>
                    <a:pt x="1422" y="62"/>
                    <a:pt x="714" y="62"/>
                    <a:pt x="0" y="0"/>
                  </a:cubicBezTo>
                  <a:close/>
                  <a:moveTo>
                    <a:pt x="7951" y="3422"/>
                  </a:moveTo>
                  <a:lnTo>
                    <a:pt x="6979" y="4007"/>
                  </a:lnTo>
                  <a:lnTo>
                    <a:pt x="20420" y="11761"/>
                  </a:lnTo>
                  <a:lnTo>
                    <a:pt x="21392" y="11177"/>
                  </a:lnTo>
                  <a:lnTo>
                    <a:pt x="7951" y="3422"/>
                  </a:lnTo>
                  <a:close/>
                  <a:moveTo>
                    <a:pt x="22426" y="11761"/>
                  </a:moveTo>
                  <a:lnTo>
                    <a:pt x="21392" y="12340"/>
                  </a:lnTo>
                  <a:lnTo>
                    <a:pt x="36316" y="20999"/>
                  </a:lnTo>
                  <a:lnTo>
                    <a:pt x="37350" y="20420"/>
                  </a:lnTo>
                  <a:lnTo>
                    <a:pt x="22426" y="11761"/>
                  </a:lnTo>
                  <a:close/>
                  <a:moveTo>
                    <a:pt x="38322" y="20999"/>
                  </a:moveTo>
                  <a:lnTo>
                    <a:pt x="37350" y="21516"/>
                  </a:lnTo>
                  <a:lnTo>
                    <a:pt x="50791" y="29337"/>
                  </a:lnTo>
                  <a:lnTo>
                    <a:pt x="51763" y="28753"/>
                  </a:lnTo>
                  <a:lnTo>
                    <a:pt x="38322" y="20999"/>
                  </a:lnTo>
                  <a:close/>
                  <a:moveTo>
                    <a:pt x="52797" y="29337"/>
                  </a:moveTo>
                  <a:lnTo>
                    <a:pt x="51763" y="29854"/>
                  </a:lnTo>
                  <a:lnTo>
                    <a:pt x="66687" y="38513"/>
                  </a:lnTo>
                  <a:lnTo>
                    <a:pt x="67721" y="37929"/>
                  </a:lnTo>
                  <a:lnTo>
                    <a:pt x="52797" y="29337"/>
                  </a:lnTo>
                  <a:close/>
                  <a:moveTo>
                    <a:pt x="68693" y="38513"/>
                  </a:moveTo>
                  <a:lnTo>
                    <a:pt x="67721" y="39092"/>
                  </a:lnTo>
                  <a:lnTo>
                    <a:pt x="81162" y="46846"/>
                  </a:lnTo>
                  <a:lnTo>
                    <a:pt x="82134" y="46267"/>
                  </a:lnTo>
                  <a:lnTo>
                    <a:pt x="68693" y="38513"/>
                  </a:lnTo>
                  <a:close/>
                  <a:moveTo>
                    <a:pt x="83167" y="46846"/>
                  </a:moveTo>
                  <a:lnTo>
                    <a:pt x="82134" y="47430"/>
                  </a:lnTo>
                  <a:lnTo>
                    <a:pt x="92602" y="53437"/>
                  </a:lnTo>
                  <a:lnTo>
                    <a:pt x="92602" y="52274"/>
                  </a:lnTo>
                  <a:lnTo>
                    <a:pt x="83167" y="468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882575" y="801000"/>
              <a:ext cx="1497625" cy="872375"/>
            </a:xfrm>
            <a:custGeom>
              <a:avLst/>
              <a:gdLst/>
              <a:ahLst/>
              <a:cxnLst/>
              <a:rect l="l" t="t" r="r" b="b"/>
              <a:pathLst>
                <a:path w="59905" h="34895" extrusionOk="0">
                  <a:moveTo>
                    <a:pt x="1551" y="0"/>
                  </a:moveTo>
                  <a:cubicBezTo>
                    <a:pt x="1164" y="0"/>
                    <a:pt x="843" y="68"/>
                    <a:pt x="517" y="68"/>
                  </a:cubicBezTo>
                  <a:cubicBezTo>
                    <a:pt x="326" y="130"/>
                    <a:pt x="197" y="197"/>
                    <a:pt x="0" y="259"/>
                  </a:cubicBezTo>
                  <a:lnTo>
                    <a:pt x="3619" y="2394"/>
                  </a:lnTo>
                  <a:lnTo>
                    <a:pt x="4653" y="1810"/>
                  </a:lnTo>
                  <a:lnTo>
                    <a:pt x="1551" y="0"/>
                  </a:lnTo>
                  <a:close/>
                  <a:moveTo>
                    <a:pt x="5625" y="2394"/>
                  </a:moveTo>
                  <a:lnTo>
                    <a:pt x="4653" y="2973"/>
                  </a:lnTo>
                  <a:lnTo>
                    <a:pt x="19583" y="11570"/>
                  </a:lnTo>
                  <a:lnTo>
                    <a:pt x="20549" y="10986"/>
                  </a:lnTo>
                  <a:lnTo>
                    <a:pt x="8272" y="3878"/>
                  </a:lnTo>
                  <a:cubicBezTo>
                    <a:pt x="7496" y="3686"/>
                    <a:pt x="6788" y="3231"/>
                    <a:pt x="6204" y="2714"/>
                  </a:cubicBezTo>
                  <a:lnTo>
                    <a:pt x="5625" y="2394"/>
                  </a:lnTo>
                  <a:close/>
                  <a:moveTo>
                    <a:pt x="21583" y="11570"/>
                  </a:moveTo>
                  <a:lnTo>
                    <a:pt x="20549" y="12149"/>
                  </a:lnTo>
                  <a:lnTo>
                    <a:pt x="33990" y="19903"/>
                  </a:lnTo>
                  <a:lnTo>
                    <a:pt x="35024" y="19324"/>
                  </a:lnTo>
                  <a:lnTo>
                    <a:pt x="21583" y="11570"/>
                  </a:lnTo>
                  <a:close/>
                  <a:moveTo>
                    <a:pt x="35996" y="19903"/>
                  </a:moveTo>
                  <a:lnTo>
                    <a:pt x="35024" y="20487"/>
                  </a:lnTo>
                  <a:lnTo>
                    <a:pt x="49953" y="29146"/>
                  </a:lnTo>
                  <a:lnTo>
                    <a:pt x="50920" y="28562"/>
                  </a:lnTo>
                  <a:lnTo>
                    <a:pt x="35996" y="19903"/>
                  </a:lnTo>
                  <a:close/>
                  <a:moveTo>
                    <a:pt x="51954" y="29146"/>
                  </a:moveTo>
                  <a:lnTo>
                    <a:pt x="50920" y="29663"/>
                  </a:lnTo>
                  <a:lnTo>
                    <a:pt x="59905" y="34895"/>
                  </a:lnTo>
                  <a:lnTo>
                    <a:pt x="59905" y="33731"/>
                  </a:lnTo>
                  <a:lnTo>
                    <a:pt x="51954" y="291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125" y="786525"/>
              <a:ext cx="3848075" cy="2222900"/>
            </a:xfrm>
            <a:custGeom>
              <a:avLst/>
              <a:gdLst/>
              <a:ahLst/>
              <a:cxnLst/>
              <a:rect l="l" t="t" r="r" b="b"/>
              <a:pathLst>
                <a:path w="153923" h="88916" extrusionOk="0">
                  <a:moveTo>
                    <a:pt x="1939" y="0"/>
                  </a:moveTo>
                  <a:cubicBezTo>
                    <a:pt x="1293" y="0"/>
                    <a:pt x="647" y="62"/>
                    <a:pt x="1" y="62"/>
                  </a:cubicBezTo>
                  <a:lnTo>
                    <a:pt x="6592" y="3810"/>
                  </a:lnTo>
                  <a:lnTo>
                    <a:pt x="7558" y="3231"/>
                  </a:lnTo>
                  <a:lnTo>
                    <a:pt x="1939" y="0"/>
                  </a:lnTo>
                  <a:close/>
                  <a:moveTo>
                    <a:pt x="8530" y="3810"/>
                  </a:moveTo>
                  <a:lnTo>
                    <a:pt x="7558" y="4395"/>
                  </a:lnTo>
                  <a:lnTo>
                    <a:pt x="20999" y="12149"/>
                  </a:lnTo>
                  <a:lnTo>
                    <a:pt x="21971" y="11565"/>
                  </a:lnTo>
                  <a:lnTo>
                    <a:pt x="8530" y="3810"/>
                  </a:lnTo>
                  <a:close/>
                  <a:moveTo>
                    <a:pt x="23005" y="12149"/>
                  </a:moveTo>
                  <a:lnTo>
                    <a:pt x="21971" y="12728"/>
                  </a:lnTo>
                  <a:lnTo>
                    <a:pt x="36963" y="21387"/>
                  </a:lnTo>
                  <a:lnTo>
                    <a:pt x="37929" y="20808"/>
                  </a:lnTo>
                  <a:lnTo>
                    <a:pt x="23005" y="12149"/>
                  </a:lnTo>
                  <a:close/>
                  <a:moveTo>
                    <a:pt x="38901" y="21387"/>
                  </a:moveTo>
                  <a:lnTo>
                    <a:pt x="37929" y="21904"/>
                  </a:lnTo>
                  <a:lnTo>
                    <a:pt x="51370" y="29725"/>
                  </a:lnTo>
                  <a:lnTo>
                    <a:pt x="52342" y="29141"/>
                  </a:lnTo>
                  <a:lnTo>
                    <a:pt x="38901" y="21387"/>
                  </a:lnTo>
                  <a:close/>
                  <a:moveTo>
                    <a:pt x="53376" y="29725"/>
                  </a:moveTo>
                  <a:lnTo>
                    <a:pt x="52342" y="30242"/>
                  </a:lnTo>
                  <a:lnTo>
                    <a:pt x="67333" y="38901"/>
                  </a:lnTo>
                  <a:lnTo>
                    <a:pt x="68300" y="38317"/>
                  </a:lnTo>
                  <a:lnTo>
                    <a:pt x="53376" y="29725"/>
                  </a:lnTo>
                  <a:close/>
                  <a:moveTo>
                    <a:pt x="69272" y="38901"/>
                  </a:moveTo>
                  <a:lnTo>
                    <a:pt x="68300" y="39480"/>
                  </a:lnTo>
                  <a:lnTo>
                    <a:pt x="81741" y="47234"/>
                  </a:lnTo>
                  <a:lnTo>
                    <a:pt x="82713" y="46655"/>
                  </a:lnTo>
                  <a:lnTo>
                    <a:pt x="69272" y="38901"/>
                  </a:lnTo>
                  <a:close/>
                  <a:moveTo>
                    <a:pt x="83747" y="47234"/>
                  </a:moveTo>
                  <a:lnTo>
                    <a:pt x="82713" y="47818"/>
                  </a:lnTo>
                  <a:lnTo>
                    <a:pt x="97637" y="56410"/>
                  </a:lnTo>
                  <a:lnTo>
                    <a:pt x="98671" y="55831"/>
                  </a:lnTo>
                  <a:lnTo>
                    <a:pt x="83747" y="47234"/>
                  </a:lnTo>
                  <a:close/>
                  <a:moveTo>
                    <a:pt x="99643" y="56410"/>
                  </a:moveTo>
                  <a:lnTo>
                    <a:pt x="98671" y="56994"/>
                  </a:lnTo>
                  <a:lnTo>
                    <a:pt x="112112" y="64748"/>
                  </a:lnTo>
                  <a:lnTo>
                    <a:pt x="113084" y="64164"/>
                  </a:lnTo>
                  <a:lnTo>
                    <a:pt x="99643" y="56410"/>
                  </a:lnTo>
                  <a:close/>
                  <a:moveTo>
                    <a:pt x="114118" y="64748"/>
                  </a:moveTo>
                  <a:lnTo>
                    <a:pt x="113084" y="65327"/>
                  </a:lnTo>
                  <a:lnTo>
                    <a:pt x="128008" y="73986"/>
                  </a:lnTo>
                  <a:lnTo>
                    <a:pt x="129042" y="73407"/>
                  </a:lnTo>
                  <a:lnTo>
                    <a:pt x="114118" y="64748"/>
                  </a:lnTo>
                  <a:close/>
                  <a:moveTo>
                    <a:pt x="130014" y="73986"/>
                  </a:moveTo>
                  <a:lnTo>
                    <a:pt x="129042" y="74503"/>
                  </a:lnTo>
                  <a:lnTo>
                    <a:pt x="142483" y="82325"/>
                  </a:lnTo>
                  <a:lnTo>
                    <a:pt x="143455" y="81740"/>
                  </a:lnTo>
                  <a:lnTo>
                    <a:pt x="130014" y="73986"/>
                  </a:lnTo>
                  <a:close/>
                  <a:moveTo>
                    <a:pt x="144488" y="82325"/>
                  </a:moveTo>
                  <a:lnTo>
                    <a:pt x="143455" y="82842"/>
                  </a:lnTo>
                  <a:lnTo>
                    <a:pt x="153923" y="88916"/>
                  </a:lnTo>
                  <a:lnTo>
                    <a:pt x="153923" y="87753"/>
                  </a:lnTo>
                  <a:lnTo>
                    <a:pt x="144488" y="8232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10950" y="830075"/>
              <a:ext cx="2969250" cy="1718875"/>
            </a:xfrm>
            <a:custGeom>
              <a:avLst/>
              <a:gdLst/>
              <a:ahLst/>
              <a:cxnLst/>
              <a:rect l="l" t="t" r="r" b="b"/>
              <a:pathLst>
                <a:path w="118770" h="68755" extrusionOk="0">
                  <a:moveTo>
                    <a:pt x="1613" y="1"/>
                  </a:moveTo>
                  <a:cubicBezTo>
                    <a:pt x="1293" y="68"/>
                    <a:pt x="967" y="68"/>
                    <a:pt x="708" y="130"/>
                  </a:cubicBezTo>
                  <a:cubicBezTo>
                    <a:pt x="450" y="130"/>
                    <a:pt x="259" y="197"/>
                    <a:pt x="0" y="197"/>
                  </a:cubicBezTo>
                  <a:lnTo>
                    <a:pt x="1810" y="1231"/>
                  </a:lnTo>
                  <a:lnTo>
                    <a:pt x="2776" y="647"/>
                  </a:lnTo>
                  <a:lnTo>
                    <a:pt x="1613" y="1"/>
                  </a:lnTo>
                  <a:close/>
                  <a:moveTo>
                    <a:pt x="3748" y="1231"/>
                  </a:moveTo>
                  <a:lnTo>
                    <a:pt x="2776" y="1810"/>
                  </a:lnTo>
                  <a:lnTo>
                    <a:pt x="17706" y="10407"/>
                  </a:lnTo>
                  <a:lnTo>
                    <a:pt x="18673" y="9823"/>
                  </a:lnTo>
                  <a:lnTo>
                    <a:pt x="3748" y="1231"/>
                  </a:lnTo>
                  <a:close/>
                  <a:moveTo>
                    <a:pt x="19706" y="10407"/>
                  </a:moveTo>
                  <a:lnTo>
                    <a:pt x="18673" y="10986"/>
                  </a:lnTo>
                  <a:lnTo>
                    <a:pt x="32180" y="18740"/>
                  </a:lnTo>
                  <a:lnTo>
                    <a:pt x="33147" y="18161"/>
                  </a:lnTo>
                  <a:lnTo>
                    <a:pt x="19706" y="10407"/>
                  </a:lnTo>
                  <a:close/>
                  <a:moveTo>
                    <a:pt x="34119" y="18740"/>
                  </a:moveTo>
                  <a:lnTo>
                    <a:pt x="33147" y="19324"/>
                  </a:lnTo>
                  <a:lnTo>
                    <a:pt x="48077" y="27983"/>
                  </a:lnTo>
                  <a:lnTo>
                    <a:pt x="49043" y="27399"/>
                  </a:lnTo>
                  <a:lnTo>
                    <a:pt x="34119" y="18740"/>
                  </a:lnTo>
                  <a:close/>
                  <a:moveTo>
                    <a:pt x="50077" y="27983"/>
                  </a:moveTo>
                  <a:lnTo>
                    <a:pt x="49043" y="28500"/>
                  </a:lnTo>
                  <a:lnTo>
                    <a:pt x="62484" y="36316"/>
                  </a:lnTo>
                  <a:lnTo>
                    <a:pt x="63518" y="35737"/>
                  </a:lnTo>
                  <a:lnTo>
                    <a:pt x="50077" y="27983"/>
                  </a:lnTo>
                  <a:close/>
                  <a:moveTo>
                    <a:pt x="64490" y="36316"/>
                  </a:moveTo>
                  <a:lnTo>
                    <a:pt x="63518" y="36900"/>
                  </a:lnTo>
                  <a:lnTo>
                    <a:pt x="78448" y="45492"/>
                  </a:lnTo>
                  <a:lnTo>
                    <a:pt x="79414" y="44913"/>
                  </a:lnTo>
                  <a:lnTo>
                    <a:pt x="64490" y="36316"/>
                  </a:lnTo>
                  <a:close/>
                  <a:moveTo>
                    <a:pt x="80448" y="45492"/>
                  </a:moveTo>
                  <a:lnTo>
                    <a:pt x="79414" y="46076"/>
                  </a:lnTo>
                  <a:lnTo>
                    <a:pt x="92855" y="53831"/>
                  </a:lnTo>
                  <a:lnTo>
                    <a:pt x="93889" y="53246"/>
                  </a:lnTo>
                  <a:lnTo>
                    <a:pt x="80448" y="45492"/>
                  </a:lnTo>
                  <a:close/>
                  <a:moveTo>
                    <a:pt x="94861" y="53831"/>
                  </a:moveTo>
                  <a:lnTo>
                    <a:pt x="93889" y="54409"/>
                  </a:lnTo>
                  <a:lnTo>
                    <a:pt x="108818" y="63006"/>
                  </a:lnTo>
                  <a:lnTo>
                    <a:pt x="109785" y="62422"/>
                  </a:lnTo>
                  <a:lnTo>
                    <a:pt x="94861" y="53831"/>
                  </a:lnTo>
                  <a:close/>
                  <a:moveTo>
                    <a:pt x="110819" y="63006"/>
                  </a:moveTo>
                  <a:lnTo>
                    <a:pt x="109785" y="63585"/>
                  </a:lnTo>
                  <a:lnTo>
                    <a:pt x="118770" y="68755"/>
                  </a:lnTo>
                  <a:lnTo>
                    <a:pt x="118770" y="67659"/>
                  </a:lnTo>
                  <a:lnTo>
                    <a:pt x="110819" y="6300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74975" y="820375"/>
              <a:ext cx="5305225" cy="3066200"/>
            </a:xfrm>
            <a:custGeom>
              <a:avLst/>
              <a:gdLst/>
              <a:ahLst/>
              <a:cxnLst/>
              <a:rect l="l" t="t" r="r" b="b"/>
              <a:pathLst>
                <a:path w="212209" h="122648" extrusionOk="0">
                  <a:moveTo>
                    <a:pt x="1810" y="1"/>
                  </a:moveTo>
                  <a:cubicBezTo>
                    <a:pt x="1163" y="1"/>
                    <a:pt x="579" y="68"/>
                    <a:pt x="0" y="130"/>
                  </a:cubicBezTo>
                  <a:lnTo>
                    <a:pt x="4136" y="2456"/>
                  </a:lnTo>
                  <a:lnTo>
                    <a:pt x="5103" y="1877"/>
                  </a:lnTo>
                  <a:lnTo>
                    <a:pt x="1810" y="1"/>
                  </a:lnTo>
                  <a:close/>
                  <a:moveTo>
                    <a:pt x="6074" y="2456"/>
                  </a:moveTo>
                  <a:lnTo>
                    <a:pt x="5103" y="3041"/>
                  </a:lnTo>
                  <a:lnTo>
                    <a:pt x="18543" y="10795"/>
                  </a:lnTo>
                  <a:lnTo>
                    <a:pt x="19577" y="10211"/>
                  </a:lnTo>
                  <a:lnTo>
                    <a:pt x="6074" y="2456"/>
                  </a:lnTo>
                  <a:close/>
                  <a:moveTo>
                    <a:pt x="20549" y="10795"/>
                  </a:moveTo>
                  <a:lnTo>
                    <a:pt x="19577" y="11374"/>
                  </a:lnTo>
                  <a:lnTo>
                    <a:pt x="34507" y="20033"/>
                  </a:lnTo>
                  <a:lnTo>
                    <a:pt x="35473" y="19454"/>
                  </a:lnTo>
                  <a:lnTo>
                    <a:pt x="20549" y="10795"/>
                  </a:lnTo>
                  <a:close/>
                  <a:moveTo>
                    <a:pt x="36445" y="20033"/>
                  </a:moveTo>
                  <a:lnTo>
                    <a:pt x="35473" y="20550"/>
                  </a:lnTo>
                  <a:lnTo>
                    <a:pt x="48914" y="28371"/>
                  </a:lnTo>
                  <a:lnTo>
                    <a:pt x="49886" y="27787"/>
                  </a:lnTo>
                  <a:lnTo>
                    <a:pt x="36445" y="20033"/>
                  </a:lnTo>
                  <a:close/>
                  <a:moveTo>
                    <a:pt x="50920" y="28371"/>
                  </a:moveTo>
                  <a:lnTo>
                    <a:pt x="49886" y="28888"/>
                  </a:lnTo>
                  <a:lnTo>
                    <a:pt x="64878" y="37547"/>
                  </a:lnTo>
                  <a:lnTo>
                    <a:pt x="65844" y="36963"/>
                  </a:lnTo>
                  <a:lnTo>
                    <a:pt x="50920" y="28371"/>
                  </a:lnTo>
                  <a:close/>
                  <a:moveTo>
                    <a:pt x="66816" y="37547"/>
                  </a:moveTo>
                  <a:lnTo>
                    <a:pt x="65844" y="38126"/>
                  </a:lnTo>
                  <a:lnTo>
                    <a:pt x="79285" y="45880"/>
                  </a:lnTo>
                  <a:lnTo>
                    <a:pt x="80257" y="45301"/>
                  </a:lnTo>
                  <a:lnTo>
                    <a:pt x="66816" y="37547"/>
                  </a:lnTo>
                  <a:close/>
                  <a:moveTo>
                    <a:pt x="81291" y="45880"/>
                  </a:moveTo>
                  <a:lnTo>
                    <a:pt x="80257" y="46464"/>
                  </a:lnTo>
                  <a:lnTo>
                    <a:pt x="95249" y="55056"/>
                  </a:lnTo>
                  <a:lnTo>
                    <a:pt x="96215" y="54477"/>
                  </a:lnTo>
                  <a:lnTo>
                    <a:pt x="81291" y="45880"/>
                  </a:lnTo>
                  <a:close/>
                  <a:moveTo>
                    <a:pt x="97187" y="55056"/>
                  </a:moveTo>
                  <a:lnTo>
                    <a:pt x="96215" y="55640"/>
                  </a:lnTo>
                  <a:lnTo>
                    <a:pt x="109656" y="63394"/>
                  </a:lnTo>
                  <a:lnTo>
                    <a:pt x="110628" y="62810"/>
                  </a:lnTo>
                  <a:lnTo>
                    <a:pt x="97187" y="55056"/>
                  </a:lnTo>
                  <a:close/>
                  <a:moveTo>
                    <a:pt x="111662" y="63394"/>
                  </a:moveTo>
                  <a:lnTo>
                    <a:pt x="110628" y="63973"/>
                  </a:lnTo>
                  <a:lnTo>
                    <a:pt x="125619" y="72632"/>
                  </a:lnTo>
                  <a:lnTo>
                    <a:pt x="126586" y="72053"/>
                  </a:lnTo>
                  <a:lnTo>
                    <a:pt x="111662" y="63394"/>
                  </a:lnTo>
                  <a:close/>
                  <a:moveTo>
                    <a:pt x="127558" y="72632"/>
                  </a:moveTo>
                  <a:lnTo>
                    <a:pt x="126586" y="73149"/>
                  </a:lnTo>
                  <a:lnTo>
                    <a:pt x="140027" y="80971"/>
                  </a:lnTo>
                  <a:lnTo>
                    <a:pt x="140999" y="80386"/>
                  </a:lnTo>
                  <a:lnTo>
                    <a:pt x="127558" y="72632"/>
                  </a:lnTo>
                  <a:close/>
                  <a:moveTo>
                    <a:pt x="142033" y="80971"/>
                  </a:moveTo>
                  <a:lnTo>
                    <a:pt x="140999" y="81488"/>
                  </a:lnTo>
                  <a:lnTo>
                    <a:pt x="155923" y="90146"/>
                  </a:lnTo>
                  <a:lnTo>
                    <a:pt x="156957" y="89562"/>
                  </a:lnTo>
                  <a:lnTo>
                    <a:pt x="142033" y="80971"/>
                  </a:lnTo>
                  <a:close/>
                  <a:moveTo>
                    <a:pt x="157929" y="90146"/>
                  </a:moveTo>
                  <a:lnTo>
                    <a:pt x="156957" y="90725"/>
                  </a:lnTo>
                  <a:lnTo>
                    <a:pt x="170398" y="98480"/>
                  </a:lnTo>
                  <a:lnTo>
                    <a:pt x="171370" y="97901"/>
                  </a:lnTo>
                  <a:lnTo>
                    <a:pt x="157929" y="90146"/>
                  </a:lnTo>
                  <a:close/>
                  <a:moveTo>
                    <a:pt x="172404" y="98480"/>
                  </a:moveTo>
                  <a:lnTo>
                    <a:pt x="171370" y="99064"/>
                  </a:lnTo>
                  <a:lnTo>
                    <a:pt x="186294" y="107656"/>
                  </a:lnTo>
                  <a:lnTo>
                    <a:pt x="187328" y="107077"/>
                  </a:lnTo>
                  <a:lnTo>
                    <a:pt x="172404" y="98480"/>
                  </a:lnTo>
                  <a:close/>
                  <a:moveTo>
                    <a:pt x="188300" y="107656"/>
                  </a:moveTo>
                  <a:lnTo>
                    <a:pt x="187328" y="108240"/>
                  </a:lnTo>
                  <a:lnTo>
                    <a:pt x="200769" y="115994"/>
                  </a:lnTo>
                  <a:lnTo>
                    <a:pt x="201741" y="115410"/>
                  </a:lnTo>
                  <a:lnTo>
                    <a:pt x="188300" y="107656"/>
                  </a:lnTo>
                  <a:close/>
                  <a:moveTo>
                    <a:pt x="202774" y="115994"/>
                  </a:moveTo>
                  <a:lnTo>
                    <a:pt x="201741" y="116573"/>
                  </a:lnTo>
                  <a:lnTo>
                    <a:pt x="212209" y="122647"/>
                  </a:lnTo>
                  <a:lnTo>
                    <a:pt x="212209" y="121484"/>
                  </a:lnTo>
                  <a:lnTo>
                    <a:pt x="202774" y="11599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16400" y="791300"/>
              <a:ext cx="4563800" cy="2634925"/>
            </a:xfrm>
            <a:custGeom>
              <a:avLst/>
              <a:gdLst/>
              <a:ahLst/>
              <a:cxnLst/>
              <a:rect l="l" t="t" r="r" b="b"/>
              <a:pathLst>
                <a:path w="182552" h="105397" extrusionOk="0">
                  <a:moveTo>
                    <a:pt x="1" y="1"/>
                  </a:moveTo>
                  <a:lnTo>
                    <a:pt x="4850" y="2782"/>
                  </a:lnTo>
                  <a:lnTo>
                    <a:pt x="5816" y="2198"/>
                  </a:lnTo>
                  <a:lnTo>
                    <a:pt x="5170" y="1810"/>
                  </a:lnTo>
                  <a:cubicBezTo>
                    <a:pt x="4653" y="1681"/>
                    <a:pt x="4204" y="1490"/>
                    <a:pt x="3687" y="1231"/>
                  </a:cubicBezTo>
                  <a:cubicBezTo>
                    <a:pt x="3170" y="973"/>
                    <a:pt x="2782" y="647"/>
                    <a:pt x="2394" y="197"/>
                  </a:cubicBezTo>
                  <a:lnTo>
                    <a:pt x="1939" y="1"/>
                  </a:lnTo>
                  <a:close/>
                  <a:moveTo>
                    <a:pt x="6788" y="2782"/>
                  </a:moveTo>
                  <a:lnTo>
                    <a:pt x="5816" y="3361"/>
                  </a:lnTo>
                  <a:lnTo>
                    <a:pt x="20746" y="11958"/>
                  </a:lnTo>
                  <a:lnTo>
                    <a:pt x="21713" y="11374"/>
                  </a:lnTo>
                  <a:lnTo>
                    <a:pt x="6788" y="2782"/>
                  </a:lnTo>
                  <a:close/>
                  <a:moveTo>
                    <a:pt x="22747" y="11958"/>
                  </a:moveTo>
                  <a:lnTo>
                    <a:pt x="21713" y="12537"/>
                  </a:lnTo>
                  <a:lnTo>
                    <a:pt x="35221" y="20291"/>
                  </a:lnTo>
                  <a:lnTo>
                    <a:pt x="36187" y="19712"/>
                  </a:lnTo>
                  <a:lnTo>
                    <a:pt x="22747" y="11958"/>
                  </a:lnTo>
                  <a:close/>
                  <a:moveTo>
                    <a:pt x="37159" y="20291"/>
                  </a:moveTo>
                  <a:lnTo>
                    <a:pt x="36187" y="20875"/>
                  </a:lnTo>
                  <a:lnTo>
                    <a:pt x="51117" y="29534"/>
                  </a:lnTo>
                  <a:lnTo>
                    <a:pt x="52084" y="28950"/>
                  </a:lnTo>
                  <a:lnTo>
                    <a:pt x="37159" y="20291"/>
                  </a:lnTo>
                  <a:close/>
                  <a:moveTo>
                    <a:pt x="53118" y="29534"/>
                  </a:moveTo>
                  <a:lnTo>
                    <a:pt x="52084" y="30051"/>
                  </a:lnTo>
                  <a:lnTo>
                    <a:pt x="65592" y="37867"/>
                  </a:lnTo>
                  <a:lnTo>
                    <a:pt x="66558" y="37288"/>
                  </a:lnTo>
                  <a:lnTo>
                    <a:pt x="53118" y="29534"/>
                  </a:lnTo>
                  <a:close/>
                  <a:moveTo>
                    <a:pt x="67530" y="37867"/>
                  </a:moveTo>
                  <a:lnTo>
                    <a:pt x="66558" y="38451"/>
                  </a:lnTo>
                  <a:lnTo>
                    <a:pt x="81488" y="47043"/>
                  </a:lnTo>
                  <a:lnTo>
                    <a:pt x="82455" y="46464"/>
                  </a:lnTo>
                  <a:lnTo>
                    <a:pt x="67530" y="37867"/>
                  </a:lnTo>
                  <a:close/>
                  <a:moveTo>
                    <a:pt x="83488" y="47043"/>
                  </a:moveTo>
                  <a:lnTo>
                    <a:pt x="82455" y="47627"/>
                  </a:lnTo>
                  <a:lnTo>
                    <a:pt x="95962" y="55382"/>
                  </a:lnTo>
                  <a:lnTo>
                    <a:pt x="96929" y="54797"/>
                  </a:lnTo>
                  <a:lnTo>
                    <a:pt x="83488" y="47043"/>
                  </a:lnTo>
                  <a:close/>
                  <a:moveTo>
                    <a:pt x="97901" y="55382"/>
                  </a:moveTo>
                  <a:lnTo>
                    <a:pt x="96929" y="55960"/>
                  </a:lnTo>
                  <a:lnTo>
                    <a:pt x="111859" y="64557"/>
                  </a:lnTo>
                  <a:lnTo>
                    <a:pt x="112825" y="63973"/>
                  </a:lnTo>
                  <a:lnTo>
                    <a:pt x="97901" y="55382"/>
                  </a:lnTo>
                  <a:close/>
                  <a:moveTo>
                    <a:pt x="113859" y="64557"/>
                  </a:moveTo>
                  <a:lnTo>
                    <a:pt x="112825" y="65136"/>
                  </a:lnTo>
                  <a:lnTo>
                    <a:pt x="126266" y="72891"/>
                  </a:lnTo>
                  <a:lnTo>
                    <a:pt x="127300" y="72312"/>
                  </a:lnTo>
                  <a:lnTo>
                    <a:pt x="113859" y="64557"/>
                  </a:lnTo>
                  <a:close/>
                  <a:moveTo>
                    <a:pt x="128272" y="72891"/>
                  </a:moveTo>
                  <a:lnTo>
                    <a:pt x="127300" y="73475"/>
                  </a:lnTo>
                  <a:lnTo>
                    <a:pt x="142230" y="82134"/>
                  </a:lnTo>
                  <a:lnTo>
                    <a:pt x="143196" y="81549"/>
                  </a:lnTo>
                  <a:lnTo>
                    <a:pt x="128272" y="72891"/>
                  </a:lnTo>
                  <a:close/>
                  <a:moveTo>
                    <a:pt x="144230" y="82134"/>
                  </a:moveTo>
                  <a:lnTo>
                    <a:pt x="143196" y="82651"/>
                  </a:lnTo>
                  <a:lnTo>
                    <a:pt x="156637" y="90467"/>
                  </a:lnTo>
                  <a:lnTo>
                    <a:pt x="157671" y="89888"/>
                  </a:lnTo>
                  <a:lnTo>
                    <a:pt x="144230" y="82134"/>
                  </a:lnTo>
                  <a:close/>
                  <a:moveTo>
                    <a:pt x="158643" y="90467"/>
                  </a:moveTo>
                  <a:lnTo>
                    <a:pt x="157671" y="90984"/>
                  </a:lnTo>
                  <a:lnTo>
                    <a:pt x="172600" y="99643"/>
                  </a:lnTo>
                  <a:lnTo>
                    <a:pt x="173567" y="99064"/>
                  </a:lnTo>
                  <a:lnTo>
                    <a:pt x="158643" y="90467"/>
                  </a:lnTo>
                  <a:close/>
                  <a:moveTo>
                    <a:pt x="174601" y="99643"/>
                  </a:moveTo>
                  <a:lnTo>
                    <a:pt x="173567" y="100227"/>
                  </a:lnTo>
                  <a:lnTo>
                    <a:pt x="182552" y="105396"/>
                  </a:lnTo>
                  <a:lnTo>
                    <a:pt x="182552" y="104233"/>
                  </a:lnTo>
                  <a:lnTo>
                    <a:pt x="174601" y="9964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0275" y="839775"/>
              <a:ext cx="6789925" cy="3922375"/>
            </a:xfrm>
            <a:custGeom>
              <a:avLst/>
              <a:gdLst/>
              <a:ahLst/>
              <a:cxnLst/>
              <a:rect l="l" t="t" r="r" b="b"/>
              <a:pathLst>
                <a:path w="271597" h="156895" extrusionOk="0">
                  <a:moveTo>
                    <a:pt x="1810" y="0"/>
                  </a:moveTo>
                  <a:cubicBezTo>
                    <a:pt x="1231" y="67"/>
                    <a:pt x="585" y="67"/>
                    <a:pt x="1" y="67"/>
                  </a:cubicBezTo>
                  <a:lnTo>
                    <a:pt x="2782" y="1680"/>
                  </a:lnTo>
                  <a:lnTo>
                    <a:pt x="3749" y="1101"/>
                  </a:lnTo>
                  <a:lnTo>
                    <a:pt x="1810" y="0"/>
                  </a:lnTo>
                  <a:close/>
                  <a:moveTo>
                    <a:pt x="4783" y="1680"/>
                  </a:moveTo>
                  <a:lnTo>
                    <a:pt x="3749" y="2265"/>
                  </a:lnTo>
                  <a:lnTo>
                    <a:pt x="17190" y="10019"/>
                  </a:lnTo>
                  <a:lnTo>
                    <a:pt x="18223" y="9435"/>
                  </a:lnTo>
                  <a:lnTo>
                    <a:pt x="4783" y="1680"/>
                  </a:lnTo>
                  <a:close/>
                  <a:moveTo>
                    <a:pt x="19195" y="10019"/>
                  </a:moveTo>
                  <a:lnTo>
                    <a:pt x="18223" y="10598"/>
                  </a:lnTo>
                  <a:lnTo>
                    <a:pt x="33153" y="19257"/>
                  </a:lnTo>
                  <a:lnTo>
                    <a:pt x="34120" y="18678"/>
                  </a:lnTo>
                  <a:lnTo>
                    <a:pt x="19195" y="10019"/>
                  </a:lnTo>
                  <a:close/>
                  <a:moveTo>
                    <a:pt x="35092" y="19257"/>
                  </a:moveTo>
                  <a:lnTo>
                    <a:pt x="34120" y="19774"/>
                  </a:lnTo>
                  <a:lnTo>
                    <a:pt x="47560" y="27595"/>
                  </a:lnTo>
                  <a:lnTo>
                    <a:pt x="48594" y="27011"/>
                  </a:lnTo>
                  <a:lnTo>
                    <a:pt x="35092" y="19257"/>
                  </a:lnTo>
                  <a:close/>
                  <a:moveTo>
                    <a:pt x="49566" y="27595"/>
                  </a:moveTo>
                  <a:lnTo>
                    <a:pt x="48594" y="28112"/>
                  </a:lnTo>
                  <a:lnTo>
                    <a:pt x="63524" y="36771"/>
                  </a:lnTo>
                  <a:lnTo>
                    <a:pt x="64491" y="36187"/>
                  </a:lnTo>
                  <a:lnTo>
                    <a:pt x="49566" y="27595"/>
                  </a:lnTo>
                  <a:close/>
                  <a:moveTo>
                    <a:pt x="65462" y="36771"/>
                  </a:moveTo>
                  <a:lnTo>
                    <a:pt x="64491" y="37350"/>
                  </a:lnTo>
                  <a:lnTo>
                    <a:pt x="77931" y="45104"/>
                  </a:lnTo>
                  <a:lnTo>
                    <a:pt x="78965" y="44525"/>
                  </a:lnTo>
                  <a:lnTo>
                    <a:pt x="65462" y="36771"/>
                  </a:lnTo>
                  <a:close/>
                  <a:moveTo>
                    <a:pt x="79937" y="45104"/>
                  </a:moveTo>
                  <a:lnTo>
                    <a:pt x="78965" y="45688"/>
                  </a:lnTo>
                  <a:lnTo>
                    <a:pt x="93895" y="54280"/>
                  </a:lnTo>
                  <a:lnTo>
                    <a:pt x="94861" y="53701"/>
                  </a:lnTo>
                  <a:lnTo>
                    <a:pt x="79937" y="45104"/>
                  </a:lnTo>
                  <a:close/>
                  <a:moveTo>
                    <a:pt x="95833" y="54280"/>
                  </a:moveTo>
                  <a:lnTo>
                    <a:pt x="94861" y="54864"/>
                  </a:lnTo>
                  <a:lnTo>
                    <a:pt x="108302" y="62618"/>
                  </a:lnTo>
                  <a:lnTo>
                    <a:pt x="109274" y="62034"/>
                  </a:lnTo>
                  <a:lnTo>
                    <a:pt x="95833" y="54280"/>
                  </a:lnTo>
                  <a:close/>
                  <a:moveTo>
                    <a:pt x="110308" y="62618"/>
                  </a:moveTo>
                  <a:lnTo>
                    <a:pt x="109274" y="63197"/>
                  </a:lnTo>
                  <a:lnTo>
                    <a:pt x="124266" y="71856"/>
                  </a:lnTo>
                  <a:lnTo>
                    <a:pt x="125232" y="71277"/>
                  </a:lnTo>
                  <a:lnTo>
                    <a:pt x="110308" y="62618"/>
                  </a:lnTo>
                  <a:close/>
                  <a:moveTo>
                    <a:pt x="126204" y="71856"/>
                  </a:moveTo>
                  <a:lnTo>
                    <a:pt x="125232" y="72373"/>
                  </a:lnTo>
                  <a:lnTo>
                    <a:pt x="138673" y="80195"/>
                  </a:lnTo>
                  <a:lnTo>
                    <a:pt x="139645" y="79610"/>
                  </a:lnTo>
                  <a:lnTo>
                    <a:pt x="126204" y="71856"/>
                  </a:lnTo>
                  <a:close/>
                  <a:moveTo>
                    <a:pt x="140679" y="80195"/>
                  </a:moveTo>
                  <a:lnTo>
                    <a:pt x="139645" y="80712"/>
                  </a:lnTo>
                  <a:lnTo>
                    <a:pt x="154637" y="89370"/>
                  </a:lnTo>
                  <a:lnTo>
                    <a:pt x="155603" y="88786"/>
                  </a:lnTo>
                  <a:lnTo>
                    <a:pt x="140679" y="80195"/>
                  </a:lnTo>
                  <a:close/>
                  <a:moveTo>
                    <a:pt x="156575" y="89370"/>
                  </a:moveTo>
                  <a:lnTo>
                    <a:pt x="155603" y="89949"/>
                  </a:lnTo>
                  <a:lnTo>
                    <a:pt x="169044" y="97704"/>
                  </a:lnTo>
                  <a:lnTo>
                    <a:pt x="170016" y="97125"/>
                  </a:lnTo>
                  <a:lnTo>
                    <a:pt x="156575" y="89370"/>
                  </a:lnTo>
                  <a:close/>
                  <a:moveTo>
                    <a:pt x="171050" y="97704"/>
                  </a:moveTo>
                  <a:lnTo>
                    <a:pt x="170016" y="98288"/>
                  </a:lnTo>
                  <a:lnTo>
                    <a:pt x="185007" y="106880"/>
                  </a:lnTo>
                  <a:lnTo>
                    <a:pt x="185974" y="106301"/>
                  </a:lnTo>
                  <a:lnTo>
                    <a:pt x="171050" y="97704"/>
                  </a:lnTo>
                  <a:close/>
                  <a:moveTo>
                    <a:pt x="186946" y="106880"/>
                  </a:moveTo>
                  <a:lnTo>
                    <a:pt x="185974" y="107464"/>
                  </a:lnTo>
                  <a:lnTo>
                    <a:pt x="199415" y="115218"/>
                  </a:lnTo>
                  <a:lnTo>
                    <a:pt x="200387" y="114634"/>
                  </a:lnTo>
                  <a:lnTo>
                    <a:pt x="186946" y="106880"/>
                  </a:lnTo>
                  <a:close/>
                  <a:moveTo>
                    <a:pt x="201421" y="115218"/>
                  </a:moveTo>
                  <a:lnTo>
                    <a:pt x="200387" y="115797"/>
                  </a:lnTo>
                  <a:lnTo>
                    <a:pt x="215311" y="124456"/>
                  </a:lnTo>
                  <a:lnTo>
                    <a:pt x="216345" y="123877"/>
                  </a:lnTo>
                  <a:lnTo>
                    <a:pt x="201421" y="115218"/>
                  </a:lnTo>
                  <a:close/>
                  <a:moveTo>
                    <a:pt x="217317" y="124456"/>
                  </a:moveTo>
                  <a:lnTo>
                    <a:pt x="216345" y="124973"/>
                  </a:lnTo>
                  <a:lnTo>
                    <a:pt x="229786" y="132794"/>
                  </a:lnTo>
                  <a:lnTo>
                    <a:pt x="230758" y="132210"/>
                  </a:lnTo>
                  <a:lnTo>
                    <a:pt x="217317" y="124456"/>
                  </a:lnTo>
                  <a:close/>
                  <a:moveTo>
                    <a:pt x="231792" y="132794"/>
                  </a:moveTo>
                  <a:lnTo>
                    <a:pt x="230758" y="133311"/>
                  </a:lnTo>
                  <a:lnTo>
                    <a:pt x="245682" y="141970"/>
                  </a:lnTo>
                  <a:lnTo>
                    <a:pt x="246716" y="141386"/>
                  </a:lnTo>
                  <a:lnTo>
                    <a:pt x="231792" y="132794"/>
                  </a:lnTo>
                  <a:close/>
                  <a:moveTo>
                    <a:pt x="247688" y="141970"/>
                  </a:moveTo>
                  <a:lnTo>
                    <a:pt x="246716" y="142549"/>
                  </a:lnTo>
                  <a:lnTo>
                    <a:pt x="260157" y="150303"/>
                  </a:lnTo>
                  <a:lnTo>
                    <a:pt x="261129" y="149724"/>
                  </a:lnTo>
                  <a:lnTo>
                    <a:pt x="247688" y="141970"/>
                  </a:lnTo>
                  <a:close/>
                  <a:moveTo>
                    <a:pt x="262162" y="150303"/>
                  </a:moveTo>
                  <a:lnTo>
                    <a:pt x="261129" y="150887"/>
                  </a:lnTo>
                  <a:lnTo>
                    <a:pt x="271597" y="156894"/>
                  </a:lnTo>
                  <a:lnTo>
                    <a:pt x="271597" y="155731"/>
                  </a:lnTo>
                  <a:lnTo>
                    <a:pt x="262162" y="15030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43100" y="817150"/>
              <a:ext cx="6037100" cy="3486200"/>
            </a:xfrm>
            <a:custGeom>
              <a:avLst/>
              <a:gdLst/>
              <a:ahLst/>
              <a:cxnLst/>
              <a:rect l="l" t="t" r="r" b="b"/>
              <a:pathLst>
                <a:path w="241484" h="139448" extrusionOk="0">
                  <a:moveTo>
                    <a:pt x="0" y="1"/>
                  </a:moveTo>
                  <a:lnTo>
                    <a:pt x="3040" y="1748"/>
                  </a:lnTo>
                  <a:lnTo>
                    <a:pt x="4007" y="1164"/>
                  </a:lnTo>
                  <a:lnTo>
                    <a:pt x="2265" y="197"/>
                  </a:lnTo>
                  <a:cubicBezTo>
                    <a:pt x="1551" y="130"/>
                    <a:pt x="776" y="68"/>
                    <a:pt x="0" y="1"/>
                  </a:cubicBezTo>
                  <a:close/>
                  <a:moveTo>
                    <a:pt x="4979" y="1748"/>
                  </a:moveTo>
                  <a:lnTo>
                    <a:pt x="4007" y="2327"/>
                  </a:lnTo>
                  <a:lnTo>
                    <a:pt x="18936" y="10924"/>
                  </a:lnTo>
                  <a:lnTo>
                    <a:pt x="19970" y="10340"/>
                  </a:lnTo>
                  <a:lnTo>
                    <a:pt x="4979" y="1748"/>
                  </a:lnTo>
                  <a:close/>
                  <a:moveTo>
                    <a:pt x="20937" y="10924"/>
                  </a:moveTo>
                  <a:lnTo>
                    <a:pt x="19970" y="11503"/>
                  </a:lnTo>
                  <a:lnTo>
                    <a:pt x="33411" y="19257"/>
                  </a:lnTo>
                  <a:lnTo>
                    <a:pt x="34378" y="18678"/>
                  </a:lnTo>
                  <a:lnTo>
                    <a:pt x="20937" y="10924"/>
                  </a:lnTo>
                  <a:close/>
                  <a:moveTo>
                    <a:pt x="35349" y="19257"/>
                  </a:moveTo>
                  <a:lnTo>
                    <a:pt x="34378" y="19841"/>
                  </a:lnTo>
                  <a:lnTo>
                    <a:pt x="49307" y="28500"/>
                  </a:lnTo>
                  <a:lnTo>
                    <a:pt x="50341" y="27916"/>
                  </a:lnTo>
                  <a:lnTo>
                    <a:pt x="35349" y="19257"/>
                  </a:lnTo>
                  <a:close/>
                  <a:moveTo>
                    <a:pt x="51308" y="28500"/>
                  </a:moveTo>
                  <a:lnTo>
                    <a:pt x="50341" y="29017"/>
                  </a:lnTo>
                  <a:lnTo>
                    <a:pt x="63782" y="36833"/>
                  </a:lnTo>
                  <a:lnTo>
                    <a:pt x="64748" y="36254"/>
                  </a:lnTo>
                  <a:lnTo>
                    <a:pt x="51308" y="28500"/>
                  </a:lnTo>
                  <a:close/>
                  <a:moveTo>
                    <a:pt x="65720" y="36833"/>
                  </a:moveTo>
                  <a:lnTo>
                    <a:pt x="64748" y="37417"/>
                  </a:lnTo>
                  <a:lnTo>
                    <a:pt x="79678" y="46009"/>
                  </a:lnTo>
                  <a:lnTo>
                    <a:pt x="80645" y="45430"/>
                  </a:lnTo>
                  <a:lnTo>
                    <a:pt x="65720" y="36833"/>
                  </a:lnTo>
                  <a:close/>
                  <a:moveTo>
                    <a:pt x="81679" y="46009"/>
                  </a:moveTo>
                  <a:lnTo>
                    <a:pt x="80645" y="46593"/>
                  </a:lnTo>
                  <a:lnTo>
                    <a:pt x="94153" y="54348"/>
                  </a:lnTo>
                  <a:lnTo>
                    <a:pt x="95119" y="53763"/>
                  </a:lnTo>
                  <a:lnTo>
                    <a:pt x="81679" y="46009"/>
                  </a:lnTo>
                  <a:close/>
                  <a:moveTo>
                    <a:pt x="96091" y="54348"/>
                  </a:moveTo>
                  <a:lnTo>
                    <a:pt x="95119" y="54926"/>
                  </a:lnTo>
                  <a:lnTo>
                    <a:pt x="110049" y="63523"/>
                  </a:lnTo>
                  <a:lnTo>
                    <a:pt x="111016" y="62939"/>
                  </a:lnTo>
                  <a:lnTo>
                    <a:pt x="96091" y="54348"/>
                  </a:lnTo>
                  <a:close/>
                  <a:moveTo>
                    <a:pt x="112050" y="63523"/>
                  </a:moveTo>
                  <a:lnTo>
                    <a:pt x="111016" y="64102"/>
                  </a:lnTo>
                  <a:lnTo>
                    <a:pt x="124524" y="71857"/>
                  </a:lnTo>
                  <a:lnTo>
                    <a:pt x="125490" y="71278"/>
                  </a:lnTo>
                  <a:lnTo>
                    <a:pt x="112050" y="63523"/>
                  </a:lnTo>
                  <a:close/>
                  <a:moveTo>
                    <a:pt x="126462" y="71857"/>
                  </a:moveTo>
                  <a:lnTo>
                    <a:pt x="125490" y="72441"/>
                  </a:lnTo>
                  <a:lnTo>
                    <a:pt x="140420" y="81100"/>
                  </a:lnTo>
                  <a:lnTo>
                    <a:pt x="141387" y="80515"/>
                  </a:lnTo>
                  <a:lnTo>
                    <a:pt x="126462" y="71857"/>
                  </a:lnTo>
                  <a:close/>
                  <a:moveTo>
                    <a:pt x="142420" y="81100"/>
                  </a:moveTo>
                  <a:lnTo>
                    <a:pt x="141387" y="81617"/>
                  </a:lnTo>
                  <a:lnTo>
                    <a:pt x="154894" y="89433"/>
                  </a:lnTo>
                  <a:lnTo>
                    <a:pt x="155861" y="88854"/>
                  </a:lnTo>
                  <a:lnTo>
                    <a:pt x="142420" y="81100"/>
                  </a:lnTo>
                  <a:close/>
                  <a:moveTo>
                    <a:pt x="156833" y="89433"/>
                  </a:moveTo>
                  <a:lnTo>
                    <a:pt x="155861" y="89950"/>
                  </a:lnTo>
                  <a:lnTo>
                    <a:pt x="170791" y="98609"/>
                  </a:lnTo>
                  <a:lnTo>
                    <a:pt x="171757" y="98030"/>
                  </a:lnTo>
                  <a:lnTo>
                    <a:pt x="156833" y="89433"/>
                  </a:lnTo>
                  <a:close/>
                  <a:moveTo>
                    <a:pt x="172791" y="98609"/>
                  </a:moveTo>
                  <a:lnTo>
                    <a:pt x="171757" y="99193"/>
                  </a:lnTo>
                  <a:lnTo>
                    <a:pt x="185198" y="106947"/>
                  </a:lnTo>
                  <a:lnTo>
                    <a:pt x="186232" y="106363"/>
                  </a:lnTo>
                  <a:lnTo>
                    <a:pt x="172791" y="98609"/>
                  </a:lnTo>
                  <a:close/>
                  <a:moveTo>
                    <a:pt x="187204" y="106947"/>
                  </a:moveTo>
                  <a:lnTo>
                    <a:pt x="186232" y="107526"/>
                  </a:lnTo>
                  <a:lnTo>
                    <a:pt x="201162" y="116123"/>
                  </a:lnTo>
                  <a:lnTo>
                    <a:pt x="202128" y="115539"/>
                  </a:lnTo>
                  <a:lnTo>
                    <a:pt x="187204" y="106947"/>
                  </a:lnTo>
                  <a:close/>
                  <a:moveTo>
                    <a:pt x="203162" y="116123"/>
                  </a:moveTo>
                  <a:lnTo>
                    <a:pt x="202128" y="116702"/>
                  </a:lnTo>
                  <a:lnTo>
                    <a:pt x="215569" y="124456"/>
                  </a:lnTo>
                  <a:lnTo>
                    <a:pt x="216603" y="123877"/>
                  </a:lnTo>
                  <a:lnTo>
                    <a:pt x="203162" y="116123"/>
                  </a:lnTo>
                  <a:close/>
                  <a:moveTo>
                    <a:pt x="217575" y="124456"/>
                  </a:moveTo>
                  <a:lnTo>
                    <a:pt x="216603" y="125040"/>
                  </a:lnTo>
                  <a:lnTo>
                    <a:pt x="231532" y="133699"/>
                  </a:lnTo>
                  <a:lnTo>
                    <a:pt x="232499" y="133115"/>
                  </a:lnTo>
                  <a:lnTo>
                    <a:pt x="217575" y="124456"/>
                  </a:lnTo>
                  <a:close/>
                  <a:moveTo>
                    <a:pt x="233533" y="133699"/>
                  </a:moveTo>
                  <a:lnTo>
                    <a:pt x="232499" y="134216"/>
                  </a:lnTo>
                  <a:lnTo>
                    <a:pt x="241484" y="139448"/>
                  </a:lnTo>
                  <a:lnTo>
                    <a:pt x="241484" y="138285"/>
                  </a:lnTo>
                  <a:lnTo>
                    <a:pt x="233533" y="13369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1800" y="1511800"/>
              <a:ext cx="5890025" cy="3400650"/>
            </a:xfrm>
            <a:custGeom>
              <a:avLst/>
              <a:gdLst/>
              <a:ahLst/>
              <a:cxnLst/>
              <a:rect l="l" t="t" r="r" b="b"/>
              <a:pathLst>
                <a:path w="235601" h="136026" extrusionOk="0">
                  <a:moveTo>
                    <a:pt x="0" y="1"/>
                  </a:moveTo>
                  <a:lnTo>
                    <a:pt x="0" y="197"/>
                  </a:lnTo>
                  <a:lnTo>
                    <a:pt x="192" y="130"/>
                  </a:lnTo>
                  <a:lnTo>
                    <a:pt x="0" y="1"/>
                  </a:lnTo>
                  <a:close/>
                  <a:moveTo>
                    <a:pt x="1163" y="714"/>
                  </a:moveTo>
                  <a:lnTo>
                    <a:pt x="192" y="1231"/>
                  </a:lnTo>
                  <a:lnTo>
                    <a:pt x="15121" y="9890"/>
                  </a:lnTo>
                  <a:lnTo>
                    <a:pt x="16088" y="9306"/>
                  </a:lnTo>
                  <a:lnTo>
                    <a:pt x="1163" y="714"/>
                  </a:lnTo>
                  <a:close/>
                  <a:moveTo>
                    <a:pt x="17122" y="9890"/>
                  </a:moveTo>
                  <a:lnTo>
                    <a:pt x="16088" y="10469"/>
                  </a:lnTo>
                  <a:lnTo>
                    <a:pt x="29529" y="18223"/>
                  </a:lnTo>
                  <a:lnTo>
                    <a:pt x="30562" y="17644"/>
                  </a:lnTo>
                  <a:lnTo>
                    <a:pt x="17122" y="9890"/>
                  </a:lnTo>
                  <a:close/>
                  <a:moveTo>
                    <a:pt x="31534" y="18223"/>
                  </a:moveTo>
                  <a:lnTo>
                    <a:pt x="30562" y="18807"/>
                  </a:lnTo>
                  <a:lnTo>
                    <a:pt x="45492" y="27399"/>
                  </a:lnTo>
                  <a:lnTo>
                    <a:pt x="46459" y="26820"/>
                  </a:lnTo>
                  <a:lnTo>
                    <a:pt x="31534" y="18223"/>
                  </a:lnTo>
                  <a:close/>
                  <a:moveTo>
                    <a:pt x="47431" y="27399"/>
                  </a:moveTo>
                  <a:lnTo>
                    <a:pt x="46459" y="27983"/>
                  </a:lnTo>
                  <a:lnTo>
                    <a:pt x="59899" y="35737"/>
                  </a:lnTo>
                  <a:lnTo>
                    <a:pt x="60933" y="35153"/>
                  </a:lnTo>
                  <a:lnTo>
                    <a:pt x="47431" y="27399"/>
                  </a:lnTo>
                  <a:close/>
                  <a:moveTo>
                    <a:pt x="61905" y="35737"/>
                  </a:moveTo>
                  <a:lnTo>
                    <a:pt x="60933" y="36316"/>
                  </a:lnTo>
                  <a:lnTo>
                    <a:pt x="75863" y="44975"/>
                  </a:lnTo>
                  <a:lnTo>
                    <a:pt x="76830" y="44396"/>
                  </a:lnTo>
                  <a:lnTo>
                    <a:pt x="61905" y="35737"/>
                  </a:lnTo>
                  <a:close/>
                  <a:moveTo>
                    <a:pt x="77801" y="44975"/>
                  </a:moveTo>
                  <a:lnTo>
                    <a:pt x="76830" y="45492"/>
                  </a:lnTo>
                  <a:lnTo>
                    <a:pt x="90270" y="53314"/>
                  </a:lnTo>
                  <a:lnTo>
                    <a:pt x="91304" y="52729"/>
                  </a:lnTo>
                  <a:lnTo>
                    <a:pt x="77801" y="44975"/>
                  </a:lnTo>
                  <a:close/>
                  <a:moveTo>
                    <a:pt x="92276" y="53314"/>
                  </a:moveTo>
                  <a:lnTo>
                    <a:pt x="91304" y="53831"/>
                  </a:lnTo>
                  <a:lnTo>
                    <a:pt x="106234" y="62489"/>
                  </a:lnTo>
                  <a:lnTo>
                    <a:pt x="107200" y="61905"/>
                  </a:lnTo>
                  <a:lnTo>
                    <a:pt x="92276" y="53314"/>
                  </a:lnTo>
                  <a:close/>
                  <a:moveTo>
                    <a:pt x="108172" y="62489"/>
                  </a:moveTo>
                  <a:lnTo>
                    <a:pt x="107200" y="63068"/>
                  </a:lnTo>
                  <a:lnTo>
                    <a:pt x="120641" y="70823"/>
                  </a:lnTo>
                  <a:lnTo>
                    <a:pt x="121613" y="70244"/>
                  </a:lnTo>
                  <a:lnTo>
                    <a:pt x="108172" y="62489"/>
                  </a:lnTo>
                  <a:close/>
                  <a:moveTo>
                    <a:pt x="122647" y="70823"/>
                  </a:moveTo>
                  <a:lnTo>
                    <a:pt x="121613" y="71407"/>
                  </a:lnTo>
                  <a:lnTo>
                    <a:pt x="136605" y="79999"/>
                  </a:lnTo>
                  <a:lnTo>
                    <a:pt x="137571" y="79420"/>
                  </a:lnTo>
                  <a:lnTo>
                    <a:pt x="122647" y="70823"/>
                  </a:lnTo>
                  <a:close/>
                  <a:moveTo>
                    <a:pt x="138543" y="79999"/>
                  </a:moveTo>
                  <a:lnTo>
                    <a:pt x="137571" y="80583"/>
                  </a:lnTo>
                  <a:lnTo>
                    <a:pt x="151012" y="88337"/>
                  </a:lnTo>
                  <a:lnTo>
                    <a:pt x="151984" y="87753"/>
                  </a:lnTo>
                  <a:lnTo>
                    <a:pt x="138543" y="79999"/>
                  </a:lnTo>
                  <a:close/>
                  <a:moveTo>
                    <a:pt x="153018" y="88337"/>
                  </a:moveTo>
                  <a:lnTo>
                    <a:pt x="151984" y="88916"/>
                  </a:lnTo>
                  <a:lnTo>
                    <a:pt x="166976" y="97575"/>
                  </a:lnTo>
                  <a:lnTo>
                    <a:pt x="167942" y="96996"/>
                  </a:lnTo>
                  <a:lnTo>
                    <a:pt x="153018" y="88337"/>
                  </a:lnTo>
                  <a:close/>
                  <a:moveTo>
                    <a:pt x="168914" y="97575"/>
                  </a:moveTo>
                  <a:lnTo>
                    <a:pt x="167942" y="98092"/>
                  </a:lnTo>
                  <a:lnTo>
                    <a:pt x="181383" y="105913"/>
                  </a:lnTo>
                  <a:lnTo>
                    <a:pt x="182355" y="105329"/>
                  </a:lnTo>
                  <a:lnTo>
                    <a:pt x="168914" y="97575"/>
                  </a:lnTo>
                  <a:close/>
                  <a:moveTo>
                    <a:pt x="183389" y="105913"/>
                  </a:moveTo>
                  <a:lnTo>
                    <a:pt x="182355" y="106430"/>
                  </a:lnTo>
                  <a:lnTo>
                    <a:pt x="197346" y="115089"/>
                  </a:lnTo>
                  <a:lnTo>
                    <a:pt x="198313" y="114505"/>
                  </a:lnTo>
                  <a:lnTo>
                    <a:pt x="183389" y="105913"/>
                  </a:lnTo>
                  <a:close/>
                  <a:moveTo>
                    <a:pt x="199285" y="115089"/>
                  </a:moveTo>
                  <a:lnTo>
                    <a:pt x="198313" y="115668"/>
                  </a:lnTo>
                  <a:lnTo>
                    <a:pt x="211754" y="123422"/>
                  </a:lnTo>
                  <a:lnTo>
                    <a:pt x="212726" y="122843"/>
                  </a:lnTo>
                  <a:lnTo>
                    <a:pt x="199285" y="115089"/>
                  </a:lnTo>
                  <a:close/>
                  <a:moveTo>
                    <a:pt x="213760" y="123422"/>
                  </a:moveTo>
                  <a:lnTo>
                    <a:pt x="212726" y="124006"/>
                  </a:lnTo>
                  <a:lnTo>
                    <a:pt x="227650" y="132598"/>
                  </a:lnTo>
                  <a:lnTo>
                    <a:pt x="228684" y="132019"/>
                  </a:lnTo>
                  <a:lnTo>
                    <a:pt x="213760" y="123422"/>
                  </a:lnTo>
                  <a:close/>
                  <a:moveTo>
                    <a:pt x="229656" y="132598"/>
                  </a:moveTo>
                  <a:lnTo>
                    <a:pt x="228684" y="133182"/>
                  </a:lnTo>
                  <a:lnTo>
                    <a:pt x="233533" y="136026"/>
                  </a:lnTo>
                  <a:lnTo>
                    <a:pt x="235601" y="136026"/>
                  </a:lnTo>
                  <a:lnTo>
                    <a:pt x="229656" y="132598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5650" y="1043325"/>
              <a:ext cx="6720375" cy="3878825"/>
            </a:xfrm>
            <a:custGeom>
              <a:avLst/>
              <a:gdLst/>
              <a:ahLst/>
              <a:cxnLst/>
              <a:rect l="l" t="t" r="r" b="b"/>
              <a:pathLst>
                <a:path w="268815" h="155153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388"/>
                    <a:pt x="62" y="776"/>
                    <a:pt x="129" y="1231"/>
                  </a:cubicBezTo>
                  <a:lnTo>
                    <a:pt x="1292" y="1877"/>
                  </a:lnTo>
                  <a:lnTo>
                    <a:pt x="2326" y="1293"/>
                  </a:lnTo>
                  <a:lnTo>
                    <a:pt x="0" y="0"/>
                  </a:lnTo>
                  <a:close/>
                  <a:moveTo>
                    <a:pt x="3293" y="1877"/>
                  </a:moveTo>
                  <a:lnTo>
                    <a:pt x="2326" y="2456"/>
                  </a:lnTo>
                  <a:lnTo>
                    <a:pt x="15767" y="10210"/>
                  </a:lnTo>
                  <a:lnTo>
                    <a:pt x="16734" y="9631"/>
                  </a:lnTo>
                  <a:lnTo>
                    <a:pt x="3293" y="1877"/>
                  </a:lnTo>
                  <a:close/>
                  <a:moveTo>
                    <a:pt x="17768" y="10210"/>
                  </a:moveTo>
                  <a:lnTo>
                    <a:pt x="16734" y="10794"/>
                  </a:lnTo>
                  <a:lnTo>
                    <a:pt x="31663" y="19453"/>
                  </a:lnTo>
                  <a:lnTo>
                    <a:pt x="32697" y="18869"/>
                  </a:lnTo>
                  <a:lnTo>
                    <a:pt x="17768" y="10210"/>
                  </a:lnTo>
                  <a:close/>
                  <a:moveTo>
                    <a:pt x="33664" y="19453"/>
                  </a:moveTo>
                  <a:lnTo>
                    <a:pt x="32697" y="19970"/>
                  </a:lnTo>
                  <a:lnTo>
                    <a:pt x="46138" y="27786"/>
                  </a:lnTo>
                  <a:lnTo>
                    <a:pt x="47105" y="27207"/>
                  </a:lnTo>
                  <a:lnTo>
                    <a:pt x="33664" y="19453"/>
                  </a:lnTo>
                  <a:close/>
                  <a:moveTo>
                    <a:pt x="48077" y="27786"/>
                  </a:moveTo>
                  <a:lnTo>
                    <a:pt x="47105" y="28370"/>
                  </a:lnTo>
                  <a:lnTo>
                    <a:pt x="62034" y="36962"/>
                  </a:lnTo>
                  <a:lnTo>
                    <a:pt x="63068" y="36383"/>
                  </a:lnTo>
                  <a:lnTo>
                    <a:pt x="48077" y="27786"/>
                  </a:lnTo>
                  <a:close/>
                  <a:moveTo>
                    <a:pt x="64035" y="36962"/>
                  </a:moveTo>
                  <a:lnTo>
                    <a:pt x="63068" y="37546"/>
                  </a:lnTo>
                  <a:lnTo>
                    <a:pt x="76509" y="45301"/>
                  </a:lnTo>
                  <a:lnTo>
                    <a:pt x="77476" y="44716"/>
                  </a:lnTo>
                  <a:lnTo>
                    <a:pt x="64035" y="36962"/>
                  </a:lnTo>
                  <a:close/>
                  <a:moveTo>
                    <a:pt x="78447" y="45301"/>
                  </a:moveTo>
                  <a:lnTo>
                    <a:pt x="77476" y="45879"/>
                  </a:lnTo>
                  <a:lnTo>
                    <a:pt x="92405" y="54476"/>
                  </a:lnTo>
                  <a:lnTo>
                    <a:pt x="93439" y="53892"/>
                  </a:lnTo>
                  <a:lnTo>
                    <a:pt x="78447" y="45301"/>
                  </a:lnTo>
                  <a:close/>
                  <a:moveTo>
                    <a:pt x="94406" y="54476"/>
                  </a:moveTo>
                  <a:lnTo>
                    <a:pt x="93439" y="55055"/>
                  </a:lnTo>
                  <a:lnTo>
                    <a:pt x="106880" y="62810"/>
                  </a:lnTo>
                  <a:lnTo>
                    <a:pt x="107846" y="62231"/>
                  </a:lnTo>
                  <a:lnTo>
                    <a:pt x="94406" y="54476"/>
                  </a:lnTo>
                  <a:close/>
                  <a:moveTo>
                    <a:pt x="108818" y="62810"/>
                  </a:moveTo>
                  <a:lnTo>
                    <a:pt x="107846" y="63394"/>
                  </a:lnTo>
                  <a:lnTo>
                    <a:pt x="122776" y="72053"/>
                  </a:lnTo>
                  <a:lnTo>
                    <a:pt x="123743" y="71468"/>
                  </a:lnTo>
                  <a:lnTo>
                    <a:pt x="108818" y="62810"/>
                  </a:lnTo>
                  <a:close/>
                  <a:moveTo>
                    <a:pt x="124777" y="72053"/>
                  </a:moveTo>
                  <a:lnTo>
                    <a:pt x="123743" y="72570"/>
                  </a:lnTo>
                  <a:lnTo>
                    <a:pt x="137251" y="80386"/>
                  </a:lnTo>
                  <a:lnTo>
                    <a:pt x="138217" y="79807"/>
                  </a:lnTo>
                  <a:lnTo>
                    <a:pt x="124777" y="72053"/>
                  </a:lnTo>
                  <a:close/>
                  <a:moveTo>
                    <a:pt x="139189" y="80386"/>
                  </a:moveTo>
                  <a:lnTo>
                    <a:pt x="138217" y="80903"/>
                  </a:lnTo>
                  <a:lnTo>
                    <a:pt x="153147" y="89562"/>
                  </a:lnTo>
                  <a:lnTo>
                    <a:pt x="154114" y="88983"/>
                  </a:lnTo>
                  <a:lnTo>
                    <a:pt x="139189" y="80386"/>
                  </a:lnTo>
                  <a:close/>
                  <a:moveTo>
                    <a:pt x="155148" y="89562"/>
                  </a:moveTo>
                  <a:lnTo>
                    <a:pt x="154114" y="90146"/>
                  </a:lnTo>
                  <a:lnTo>
                    <a:pt x="167622" y="97900"/>
                  </a:lnTo>
                  <a:lnTo>
                    <a:pt x="168588" y="97316"/>
                  </a:lnTo>
                  <a:lnTo>
                    <a:pt x="155148" y="89562"/>
                  </a:lnTo>
                  <a:close/>
                  <a:moveTo>
                    <a:pt x="169560" y="97900"/>
                  </a:moveTo>
                  <a:lnTo>
                    <a:pt x="168588" y="98479"/>
                  </a:lnTo>
                  <a:lnTo>
                    <a:pt x="183518" y="107076"/>
                  </a:lnTo>
                  <a:lnTo>
                    <a:pt x="184485" y="106492"/>
                  </a:lnTo>
                  <a:lnTo>
                    <a:pt x="169560" y="97900"/>
                  </a:lnTo>
                  <a:close/>
                  <a:moveTo>
                    <a:pt x="185518" y="107076"/>
                  </a:moveTo>
                  <a:lnTo>
                    <a:pt x="184485" y="107655"/>
                  </a:lnTo>
                  <a:lnTo>
                    <a:pt x="197992" y="115409"/>
                  </a:lnTo>
                  <a:lnTo>
                    <a:pt x="198959" y="114830"/>
                  </a:lnTo>
                  <a:lnTo>
                    <a:pt x="185518" y="107076"/>
                  </a:lnTo>
                  <a:close/>
                  <a:moveTo>
                    <a:pt x="199931" y="115409"/>
                  </a:moveTo>
                  <a:lnTo>
                    <a:pt x="198959" y="115993"/>
                  </a:lnTo>
                  <a:lnTo>
                    <a:pt x="213889" y="124652"/>
                  </a:lnTo>
                  <a:lnTo>
                    <a:pt x="214855" y="124068"/>
                  </a:lnTo>
                  <a:lnTo>
                    <a:pt x="199931" y="115409"/>
                  </a:lnTo>
                  <a:close/>
                  <a:moveTo>
                    <a:pt x="215889" y="124652"/>
                  </a:moveTo>
                  <a:lnTo>
                    <a:pt x="214855" y="125169"/>
                  </a:lnTo>
                  <a:lnTo>
                    <a:pt x="228296" y="132985"/>
                  </a:lnTo>
                  <a:lnTo>
                    <a:pt x="229330" y="132406"/>
                  </a:lnTo>
                  <a:lnTo>
                    <a:pt x="215889" y="124652"/>
                  </a:lnTo>
                  <a:close/>
                  <a:moveTo>
                    <a:pt x="230302" y="132985"/>
                  </a:moveTo>
                  <a:lnTo>
                    <a:pt x="229330" y="133502"/>
                  </a:lnTo>
                  <a:lnTo>
                    <a:pt x="244260" y="142161"/>
                  </a:lnTo>
                  <a:lnTo>
                    <a:pt x="245226" y="141582"/>
                  </a:lnTo>
                  <a:lnTo>
                    <a:pt x="230302" y="132985"/>
                  </a:lnTo>
                  <a:close/>
                  <a:moveTo>
                    <a:pt x="246260" y="142161"/>
                  </a:moveTo>
                  <a:lnTo>
                    <a:pt x="245226" y="142745"/>
                  </a:lnTo>
                  <a:lnTo>
                    <a:pt x="258667" y="150500"/>
                  </a:lnTo>
                  <a:lnTo>
                    <a:pt x="259701" y="149916"/>
                  </a:lnTo>
                  <a:lnTo>
                    <a:pt x="246260" y="142161"/>
                  </a:lnTo>
                  <a:close/>
                  <a:moveTo>
                    <a:pt x="260673" y="150500"/>
                  </a:moveTo>
                  <a:lnTo>
                    <a:pt x="259701" y="151079"/>
                  </a:lnTo>
                  <a:lnTo>
                    <a:pt x="266747" y="155152"/>
                  </a:lnTo>
                  <a:lnTo>
                    <a:pt x="268815" y="155152"/>
                  </a:lnTo>
                  <a:lnTo>
                    <a:pt x="260673" y="15050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2363225"/>
              <a:ext cx="4340850" cy="2507225"/>
            </a:xfrm>
            <a:custGeom>
              <a:avLst/>
              <a:gdLst/>
              <a:ahLst/>
              <a:cxnLst/>
              <a:rect l="l" t="t" r="r" b="b"/>
              <a:pathLst>
                <a:path w="173634" h="100289" extrusionOk="0">
                  <a:moveTo>
                    <a:pt x="0" y="0"/>
                  </a:moveTo>
                  <a:lnTo>
                    <a:pt x="0" y="1163"/>
                  </a:lnTo>
                  <a:lnTo>
                    <a:pt x="905" y="1680"/>
                  </a:lnTo>
                  <a:lnTo>
                    <a:pt x="1939" y="1096"/>
                  </a:lnTo>
                  <a:lnTo>
                    <a:pt x="0" y="0"/>
                  </a:lnTo>
                  <a:close/>
                  <a:moveTo>
                    <a:pt x="2910" y="1680"/>
                  </a:moveTo>
                  <a:lnTo>
                    <a:pt x="1939" y="2259"/>
                  </a:lnTo>
                  <a:lnTo>
                    <a:pt x="16868" y="10918"/>
                  </a:lnTo>
                  <a:lnTo>
                    <a:pt x="17835" y="10339"/>
                  </a:lnTo>
                  <a:lnTo>
                    <a:pt x="2910" y="1680"/>
                  </a:lnTo>
                  <a:close/>
                  <a:moveTo>
                    <a:pt x="18869" y="10918"/>
                  </a:moveTo>
                  <a:lnTo>
                    <a:pt x="17835" y="11435"/>
                  </a:lnTo>
                  <a:lnTo>
                    <a:pt x="31276" y="19257"/>
                  </a:lnTo>
                  <a:lnTo>
                    <a:pt x="32309" y="18672"/>
                  </a:lnTo>
                  <a:lnTo>
                    <a:pt x="18869" y="10918"/>
                  </a:lnTo>
                  <a:close/>
                  <a:moveTo>
                    <a:pt x="33281" y="19257"/>
                  </a:moveTo>
                  <a:lnTo>
                    <a:pt x="32309" y="19774"/>
                  </a:lnTo>
                  <a:lnTo>
                    <a:pt x="47239" y="28432"/>
                  </a:lnTo>
                  <a:lnTo>
                    <a:pt x="48206" y="27848"/>
                  </a:lnTo>
                  <a:lnTo>
                    <a:pt x="33281" y="19257"/>
                  </a:lnTo>
                  <a:close/>
                  <a:moveTo>
                    <a:pt x="49178" y="28432"/>
                  </a:moveTo>
                  <a:lnTo>
                    <a:pt x="48206" y="29011"/>
                  </a:lnTo>
                  <a:lnTo>
                    <a:pt x="61646" y="36766"/>
                  </a:lnTo>
                  <a:lnTo>
                    <a:pt x="62680" y="36187"/>
                  </a:lnTo>
                  <a:lnTo>
                    <a:pt x="49178" y="28432"/>
                  </a:lnTo>
                  <a:close/>
                  <a:moveTo>
                    <a:pt x="63652" y="36766"/>
                  </a:moveTo>
                  <a:lnTo>
                    <a:pt x="62680" y="37350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3652" y="36766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696"/>
                  </a:lnTo>
                  <a:lnTo>
                    <a:pt x="79548" y="45942"/>
                  </a:lnTo>
                  <a:close/>
                  <a:moveTo>
                    <a:pt x="94023" y="54280"/>
                  </a:moveTo>
                  <a:lnTo>
                    <a:pt x="93051" y="54859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4023" y="54280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2388" y="71856"/>
                  </a:lnTo>
                  <a:lnTo>
                    <a:pt x="123360" y="71272"/>
                  </a:lnTo>
                  <a:lnTo>
                    <a:pt x="109919" y="63518"/>
                  </a:lnTo>
                  <a:close/>
                  <a:moveTo>
                    <a:pt x="124394" y="71856"/>
                  </a:moveTo>
                  <a:lnTo>
                    <a:pt x="123360" y="72373"/>
                  </a:lnTo>
                  <a:lnTo>
                    <a:pt x="138352" y="81032"/>
                  </a:lnTo>
                  <a:lnTo>
                    <a:pt x="139318" y="80448"/>
                  </a:lnTo>
                  <a:lnTo>
                    <a:pt x="124394" y="71856"/>
                  </a:lnTo>
                  <a:close/>
                  <a:moveTo>
                    <a:pt x="140290" y="81032"/>
                  </a:moveTo>
                  <a:lnTo>
                    <a:pt x="139318" y="81611"/>
                  </a:lnTo>
                  <a:lnTo>
                    <a:pt x="152759" y="89365"/>
                  </a:lnTo>
                  <a:lnTo>
                    <a:pt x="153731" y="88786"/>
                  </a:lnTo>
                  <a:lnTo>
                    <a:pt x="140290" y="81032"/>
                  </a:lnTo>
                  <a:close/>
                  <a:moveTo>
                    <a:pt x="154765" y="89365"/>
                  </a:moveTo>
                  <a:lnTo>
                    <a:pt x="153731" y="89949"/>
                  </a:lnTo>
                  <a:lnTo>
                    <a:pt x="168723" y="98541"/>
                  </a:lnTo>
                  <a:lnTo>
                    <a:pt x="169689" y="97962"/>
                  </a:lnTo>
                  <a:lnTo>
                    <a:pt x="154765" y="89365"/>
                  </a:lnTo>
                  <a:close/>
                  <a:moveTo>
                    <a:pt x="170661" y="98541"/>
                  </a:moveTo>
                  <a:lnTo>
                    <a:pt x="169689" y="99125"/>
                  </a:lnTo>
                  <a:lnTo>
                    <a:pt x="171695" y="100288"/>
                  </a:lnTo>
                  <a:lnTo>
                    <a:pt x="173634" y="100288"/>
                  </a:lnTo>
                  <a:lnTo>
                    <a:pt x="170661" y="9854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9175" y="1917350"/>
              <a:ext cx="5150150" cy="2972475"/>
            </a:xfrm>
            <a:custGeom>
              <a:avLst/>
              <a:gdLst/>
              <a:ahLst/>
              <a:cxnLst/>
              <a:rect l="l" t="t" r="r" b="b"/>
              <a:pathLst>
                <a:path w="206006" h="118899" extrusionOk="0">
                  <a:moveTo>
                    <a:pt x="130" y="1"/>
                  </a:moveTo>
                  <a:cubicBezTo>
                    <a:pt x="63" y="388"/>
                    <a:pt x="63" y="709"/>
                    <a:pt x="1" y="1096"/>
                  </a:cubicBezTo>
                  <a:lnTo>
                    <a:pt x="1551" y="2001"/>
                  </a:lnTo>
                  <a:lnTo>
                    <a:pt x="2585" y="1422"/>
                  </a:lnTo>
                  <a:lnTo>
                    <a:pt x="130" y="1"/>
                  </a:lnTo>
                  <a:close/>
                  <a:moveTo>
                    <a:pt x="3552" y="2001"/>
                  </a:moveTo>
                  <a:lnTo>
                    <a:pt x="2585" y="2585"/>
                  </a:lnTo>
                  <a:lnTo>
                    <a:pt x="16026" y="10340"/>
                  </a:lnTo>
                  <a:lnTo>
                    <a:pt x="16993" y="9755"/>
                  </a:lnTo>
                  <a:lnTo>
                    <a:pt x="3552" y="2001"/>
                  </a:lnTo>
                  <a:close/>
                  <a:moveTo>
                    <a:pt x="18027" y="10340"/>
                  </a:moveTo>
                  <a:lnTo>
                    <a:pt x="16993" y="10918"/>
                  </a:lnTo>
                  <a:lnTo>
                    <a:pt x="31922" y="19515"/>
                  </a:lnTo>
                  <a:lnTo>
                    <a:pt x="32956" y="18931"/>
                  </a:lnTo>
                  <a:lnTo>
                    <a:pt x="18027" y="10340"/>
                  </a:lnTo>
                  <a:close/>
                  <a:moveTo>
                    <a:pt x="33923" y="19515"/>
                  </a:moveTo>
                  <a:lnTo>
                    <a:pt x="32956" y="20094"/>
                  </a:lnTo>
                  <a:lnTo>
                    <a:pt x="46397" y="27849"/>
                  </a:lnTo>
                  <a:lnTo>
                    <a:pt x="47364" y="27270"/>
                  </a:lnTo>
                  <a:lnTo>
                    <a:pt x="33923" y="19515"/>
                  </a:lnTo>
                  <a:close/>
                  <a:moveTo>
                    <a:pt x="48336" y="27849"/>
                  </a:moveTo>
                  <a:lnTo>
                    <a:pt x="47364" y="28433"/>
                  </a:lnTo>
                  <a:lnTo>
                    <a:pt x="62293" y="37092"/>
                  </a:lnTo>
                  <a:lnTo>
                    <a:pt x="63327" y="36507"/>
                  </a:lnTo>
                  <a:lnTo>
                    <a:pt x="48336" y="27849"/>
                  </a:lnTo>
                  <a:close/>
                  <a:moveTo>
                    <a:pt x="64294" y="37092"/>
                  </a:moveTo>
                  <a:lnTo>
                    <a:pt x="63327" y="37609"/>
                  </a:lnTo>
                  <a:lnTo>
                    <a:pt x="76768" y="45425"/>
                  </a:lnTo>
                  <a:lnTo>
                    <a:pt x="77735" y="44846"/>
                  </a:lnTo>
                  <a:lnTo>
                    <a:pt x="64294" y="37092"/>
                  </a:lnTo>
                  <a:close/>
                  <a:moveTo>
                    <a:pt x="78706" y="45425"/>
                  </a:moveTo>
                  <a:lnTo>
                    <a:pt x="77735" y="45942"/>
                  </a:lnTo>
                  <a:lnTo>
                    <a:pt x="92664" y="54601"/>
                  </a:lnTo>
                  <a:lnTo>
                    <a:pt x="93698" y="54022"/>
                  </a:lnTo>
                  <a:lnTo>
                    <a:pt x="78706" y="45425"/>
                  </a:lnTo>
                  <a:close/>
                  <a:moveTo>
                    <a:pt x="94665" y="54601"/>
                  </a:moveTo>
                  <a:lnTo>
                    <a:pt x="93698" y="55185"/>
                  </a:lnTo>
                  <a:lnTo>
                    <a:pt x="107139" y="62939"/>
                  </a:lnTo>
                  <a:lnTo>
                    <a:pt x="108105" y="62355"/>
                  </a:lnTo>
                  <a:lnTo>
                    <a:pt x="94665" y="54601"/>
                  </a:lnTo>
                  <a:close/>
                  <a:moveTo>
                    <a:pt x="109077" y="62939"/>
                  </a:moveTo>
                  <a:lnTo>
                    <a:pt x="108105" y="63518"/>
                  </a:lnTo>
                  <a:lnTo>
                    <a:pt x="123035" y="72115"/>
                  </a:lnTo>
                  <a:lnTo>
                    <a:pt x="124002" y="71531"/>
                  </a:lnTo>
                  <a:lnTo>
                    <a:pt x="109077" y="62939"/>
                  </a:lnTo>
                  <a:close/>
                  <a:moveTo>
                    <a:pt x="125036" y="72115"/>
                  </a:moveTo>
                  <a:lnTo>
                    <a:pt x="124002" y="72694"/>
                  </a:lnTo>
                  <a:lnTo>
                    <a:pt x="137510" y="80448"/>
                  </a:lnTo>
                  <a:lnTo>
                    <a:pt x="138476" y="79869"/>
                  </a:lnTo>
                  <a:lnTo>
                    <a:pt x="125036" y="72115"/>
                  </a:lnTo>
                  <a:close/>
                  <a:moveTo>
                    <a:pt x="139448" y="80448"/>
                  </a:moveTo>
                  <a:lnTo>
                    <a:pt x="138476" y="81032"/>
                  </a:lnTo>
                  <a:lnTo>
                    <a:pt x="153406" y="89691"/>
                  </a:lnTo>
                  <a:lnTo>
                    <a:pt x="154373" y="89107"/>
                  </a:lnTo>
                  <a:lnTo>
                    <a:pt x="139448" y="80448"/>
                  </a:lnTo>
                  <a:close/>
                  <a:moveTo>
                    <a:pt x="155407" y="89691"/>
                  </a:moveTo>
                  <a:lnTo>
                    <a:pt x="154373" y="90208"/>
                  </a:lnTo>
                  <a:lnTo>
                    <a:pt x="167881" y="98024"/>
                  </a:lnTo>
                  <a:lnTo>
                    <a:pt x="168847" y="97445"/>
                  </a:lnTo>
                  <a:lnTo>
                    <a:pt x="155407" y="89691"/>
                  </a:lnTo>
                  <a:close/>
                  <a:moveTo>
                    <a:pt x="169819" y="98024"/>
                  </a:moveTo>
                  <a:lnTo>
                    <a:pt x="168847" y="98541"/>
                  </a:lnTo>
                  <a:lnTo>
                    <a:pt x="183777" y="107200"/>
                  </a:lnTo>
                  <a:lnTo>
                    <a:pt x="184744" y="106621"/>
                  </a:lnTo>
                  <a:lnTo>
                    <a:pt x="169819" y="98024"/>
                  </a:lnTo>
                  <a:close/>
                  <a:moveTo>
                    <a:pt x="185777" y="107200"/>
                  </a:moveTo>
                  <a:lnTo>
                    <a:pt x="184744" y="107784"/>
                  </a:lnTo>
                  <a:lnTo>
                    <a:pt x="198251" y="115539"/>
                  </a:lnTo>
                  <a:lnTo>
                    <a:pt x="199218" y="114955"/>
                  </a:lnTo>
                  <a:lnTo>
                    <a:pt x="185777" y="107200"/>
                  </a:lnTo>
                  <a:close/>
                  <a:moveTo>
                    <a:pt x="200190" y="115539"/>
                  </a:moveTo>
                  <a:lnTo>
                    <a:pt x="199218" y="116118"/>
                  </a:lnTo>
                  <a:lnTo>
                    <a:pt x="203809" y="118770"/>
                  </a:lnTo>
                  <a:cubicBezTo>
                    <a:pt x="204517" y="118770"/>
                    <a:pt x="205230" y="118832"/>
                    <a:pt x="206006" y="118899"/>
                  </a:cubicBezTo>
                  <a:lnTo>
                    <a:pt x="200190" y="11553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3240350"/>
              <a:ext cx="2844925" cy="1644575"/>
            </a:xfrm>
            <a:custGeom>
              <a:avLst/>
              <a:gdLst/>
              <a:ahLst/>
              <a:cxnLst/>
              <a:rect l="l" t="t" r="r" b="b"/>
              <a:pathLst>
                <a:path w="113797" h="65783" extrusionOk="0">
                  <a:moveTo>
                    <a:pt x="0" y="1"/>
                  </a:moveTo>
                  <a:lnTo>
                    <a:pt x="0" y="1102"/>
                  </a:lnTo>
                  <a:lnTo>
                    <a:pt x="905" y="1681"/>
                  </a:lnTo>
                  <a:lnTo>
                    <a:pt x="1939" y="1102"/>
                  </a:lnTo>
                  <a:lnTo>
                    <a:pt x="0" y="1"/>
                  </a:lnTo>
                  <a:close/>
                  <a:moveTo>
                    <a:pt x="2910" y="1681"/>
                  </a:moveTo>
                  <a:lnTo>
                    <a:pt x="1939" y="2265"/>
                  </a:lnTo>
                  <a:lnTo>
                    <a:pt x="16868" y="10857"/>
                  </a:lnTo>
                  <a:lnTo>
                    <a:pt x="17835" y="10278"/>
                  </a:lnTo>
                  <a:lnTo>
                    <a:pt x="2910" y="1681"/>
                  </a:lnTo>
                  <a:close/>
                  <a:moveTo>
                    <a:pt x="18869" y="10857"/>
                  </a:moveTo>
                  <a:lnTo>
                    <a:pt x="17835" y="11441"/>
                  </a:lnTo>
                  <a:lnTo>
                    <a:pt x="31276" y="19195"/>
                  </a:lnTo>
                  <a:lnTo>
                    <a:pt x="32309" y="18611"/>
                  </a:lnTo>
                  <a:lnTo>
                    <a:pt x="18869" y="10857"/>
                  </a:lnTo>
                  <a:close/>
                  <a:moveTo>
                    <a:pt x="33281" y="19195"/>
                  </a:moveTo>
                  <a:lnTo>
                    <a:pt x="32309" y="19774"/>
                  </a:lnTo>
                  <a:lnTo>
                    <a:pt x="47239" y="28433"/>
                  </a:lnTo>
                  <a:lnTo>
                    <a:pt x="48206" y="27854"/>
                  </a:lnTo>
                  <a:lnTo>
                    <a:pt x="33281" y="19195"/>
                  </a:lnTo>
                  <a:close/>
                  <a:moveTo>
                    <a:pt x="49178" y="28433"/>
                  </a:moveTo>
                  <a:lnTo>
                    <a:pt x="48206" y="28950"/>
                  </a:lnTo>
                  <a:lnTo>
                    <a:pt x="61646" y="36771"/>
                  </a:lnTo>
                  <a:lnTo>
                    <a:pt x="62680" y="36187"/>
                  </a:lnTo>
                  <a:lnTo>
                    <a:pt x="49178" y="28433"/>
                  </a:lnTo>
                  <a:close/>
                  <a:moveTo>
                    <a:pt x="63652" y="36771"/>
                  </a:moveTo>
                  <a:lnTo>
                    <a:pt x="62680" y="37288"/>
                  </a:lnTo>
                  <a:lnTo>
                    <a:pt x="77610" y="45947"/>
                  </a:lnTo>
                  <a:lnTo>
                    <a:pt x="78577" y="45363"/>
                  </a:lnTo>
                  <a:lnTo>
                    <a:pt x="63652" y="36771"/>
                  </a:lnTo>
                  <a:close/>
                  <a:moveTo>
                    <a:pt x="79548" y="45947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701"/>
                  </a:lnTo>
                  <a:lnTo>
                    <a:pt x="79548" y="45947"/>
                  </a:lnTo>
                  <a:close/>
                  <a:moveTo>
                    <a:pt x="94023" y="54280"/>
                  </a:moveTo>
                  <a:lnTo>
                    <a:pt x="93051" y="54864"/>
                  </a:lnTo>
                  <a:lnTo>
                    <a:pt x="107981" y="63456"/>
                  </a:lnTo>
                  <a:lnTo>
                    <a:pt x="108947" y="62877"/>
                  </a:lnTo>
                  <a:lnTo>
                    <a:pt x="94023" y="54280"/>
                  </a:lnTo>
                  <a:close/>
                  <a:moveTo>
                    <a:pt x="109919" y="63456"/>
                  </a:moveTo>
                  <a:lnTo>
                    <a:pt x="108947" y="64040"/>
                  </a:lnTo>
                  <a:lnTo>
                    <a:pt x="111920" y="65782"/>
                  </a:lnTo>
                  <a:cubicBezTo>
                    <a:pt x="112566" y="65720"/>
                    <a:pt x="113150" y="65720"/>
                    <a:pt x="113796" y="65653"/>
                  </a:cubicBezTo>
                  <a:lnTo>
                    <a:pt x="109919" y="6345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8125" y="2780000"/>
              <a:ext cx="3605750" cy="2082300"/>
            </a:xfrm>
            <a:custGeom>
              <a:avLst/>
              <a:gdLst/>
              <a:ahLst/>
              <a:cxnLst/>
              <a:rect l="l" t="t" r="r" b="b"/>
              <a:pathLst>
                <a:path w="144230" h="83292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6"/>
                  </a:lnTo>
                  <a:lnTo>
                    <a:pt x="3427" y="2001"/>
                  </a:lnTo>
                  <a:lnTo>
                    <a:pt x="0" y="1"/>
                  </a:lnTo>
                  <a:close/>
                  <a:moveTo>
                    <a:pt x="4394" y="2586"/>
                  </a:moveTo>
                  <a:lnTo>
                    <a:pt x="3427" y="3103"/>
                  </a:lnTo>
                  <a:lnTo>
                    <a:pt x="16868" y="10919"/>
                  </a:lnTo>
                  <a:lnTo>
                    <a:pt x="17835" y="10340"/>
                  </a:lnTo>
                  <a:lnTo>
                    <a:pt x="4394" y="2586"/>
                  </a:lnTo>
                  <a:close/>
                  <a:moveTo>
                    <a:pt x="18869" y="10919"/>
                  </a:moveTo>
                  <a:lnTo>
                    <a:pt x="17835" y="11436"/>
                  </a:lnTo>
                  <a:lnTo>
                    <a:pt x="32764" y="20095"/>
                  </a:lnTo>
                  <a:lnTo>
                    <a:pt x="33798" y="19516"/>
                  </a:lnTo>
                  <a:lnTo>
                    <a:pt x="18869" y="10919"/>
                  </a:lnTo>
                  <a:close/>
                  <a:moveTo>
                    <a:pt x="34765" y="20095"/>
                  </a:moveTo>
                  <a:lnTo>
                    <a:pt x="33798" y="20679"/>
                  </a:lnTo>
                  <a:lnTo>
                    <a:pt x="47239" y="28433"/>
                  </a:lnTo>
                  <a:lnTo>
                    <a:pt x="48206" y="27849"/>
                  </a:lnTo>
                  <a:lnTo>
                    <a:pt x="34765" y="20095"/>
                  </a:lnTo>
                  <a:close/>
                  <a:moveTo>
                    <a:pt x="49178" y="28433"/>
                  </a:moveTo>
                  <a:lnTo>
                    <a:pt x="48206" y="29012"/>
                  </a:lnTo>
                  <a:lnTo>
                    <a:pt x="63135" y="37609"/>
                  </a:lnTo>
                  <a:lnTo>
                    <a:pt x="64169" y="37025"/>
                  </a:lnTo>
                  <a:lnTo>
                    <a:pt x="49178" y="28433"/>
                  </a:lnTo>
                  <a:close/>
                  <a:moveTo>
                    <a:pt x="65136" y="37609"/>
                  </a:moveTo>
                  <a:lnTo>
                    <a:pt x="64169" y="38188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5136" y="37609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3506" y="55185"/>
                  </a:lnTo>
                  <a:lnTo>
                    <a:pt x="94540" y="54601"/>
                  </a:lnTo>
                  <a:lnTo>
                    <a:pt x="79548" y="45942"/>
                  </a:lnTo>
                  <a:close/>
                  <a:moveTo>
                    <a:pt x="95507" y="55185"/>
                  </a:moveTo>
                  <a:lnTo>
                    <a:pt x="94540" y="55702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5507" y="55185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3877" y="72694"/>
                  </a:lnTo>
                  <a:lnTo>
                    <a:pt x="124844" y="72115"/>
                  </a:lnTo>
                  <a:lnTo>
                    <a:pt x="109919" y="63518"/>
                  </a:lnTo>
                  <a:close/>
                  <a:moveTo>
                    <a:pt x="125878" y="72694"/>
                  </a:moveTo>
                  <a:lnTo>
                    <a:pt x="124844" y="73278"/>
                  </a:lnTo>
                  <a:lnTo>
                    <a:pt x="138352" y="81033"/>
                  </a:lnTo>
                  <a:lnTo>
                    <a:pt x="139318" y="80449"/>
                  </a:lnTo>
                  <a:lnTo>
                    <a:pt x="125878" y="72694"/>
                  </a:lnTo>
                  <a:close/>
                  <a:moveTo>
                    <a:pt x="140290" y="81033"/>
                  </a:moveTo>
                  <a:lnTo>
                    <a:pt x="139318" y="81612"/>
                  </a:lnTo>
                  <a:lnTo>
                    <a:pt x="142229" y="83292"/>
                  </a:lnTo>
                  <a:lnTo>
                    <a:pt x="144229" y="83292"/>
                  </a:lnTo>
                  <a:lnTo>
                    <a:pt x="140290" y="8103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7800" y="4124075"/>
              <a:ext cx="1382875" cy="796400"/>
            </a:xfrm>
            <a:custGeom>
              <a:avLst/>
              <a:gdLst/>
              <a:ahLst/>
              <a:cxnLst/>
              <a:rect l="l" t="t" r="r" b="b"/>
              <a:pathLst>
                <a:path w="55315" h="31856" extrusionOk="0">
                  <a:moveTo>
                    <a:pt x="68" y="1"/>
                  </a:moveTo>
                  <a:cubicBezTo>
                    <a:pt x="68" y="321"/>
                    <a:pt x="68" y="709"/>
                    <a:pt x="1" y="1097"/>
                  </a:cubicBezTo>
                  <a:lnTo>
                    <a:pt x="518" y="1422"/>
                  </a:lnTo>
                  <a:lnTo>
                    <a:pt x="1552" y="838"/>
                  </a:lnTo>
                  <a:lnTo>
                    <a:pt x="68" y="1"/>
                  </a:lnTo>
                  <a:close/>
                  <a:moveTo>
                    <a:pt x="2523" y="1422"/>
                  </a:moveTo>
                  <a:lnTo>
                    <a:pt x="1552" y="1939"/>
                  </a:lnTo>
                  <a:lnTo>
                    <a:pt x="16481" y="10598"/>
                  </a:lnTo>
                  <a:lnTo>
                    <a:pt x="17448" y="10014"/>
                  </a:lnTo>
                  <a:lnTo>
                    <a:pt x="2523" y="1422"/>
                  </a:lnTo>
                  <a:close/>
                  <a:moveTo>
                    <a:pt x="18482" y="10598"/>
                  </a:moveTo>
                  <a:lnTo>
                    <a:pt x="17448" y="11177"/>
                  </a:lnTo>
                  <a:lnTo>
                    <a:pt x="30889" y="18931"/>
                  </a:lnTo>
                  <a:lnTo>
                    <a:pt x="31922" y="18352"/>
                  </a:lnTo>
                  <a:lnTo>
                    <a:pt x="18482" y="10598"/>
                  </a:lnTo>
                  <a:close/>
                  <a:moveTo>
                    <a:pt x="32894" y="18931"/>
                  </a:moveTo>
                  <a:lnTo>
                    <a:pt x="31922" y="19515"/>
                  </a:lnTo>
                  <a:lnTo>
                    <a:pt x="46852" y="28107"/>
                  </a:lnTo>
                  <a:lnTo>
                    <a:pt x="47819" y="27528"/>
                  </a:lnTo>
                  <a:lnTo>
                    <a:pt x="32894" y="18931"/>
                  </a:lnTo>
                  <a:close/>
                  <a:moveTo>
                    <a:pt x="48791" y="28107"/>
                  </a:moveTo>
                  <a:lnTo>
                    <a:pt x="47819" y="28691"/>
                  </a:lnTo>
                  <a:lnTo>
                    <a:pt x="53376" y="31855"/>
                  </a:lnTo>
                  <a:lnTo>
                    <a:pt x="55315" y="31855"/>
                  </a:lnTo>
                  <a:lnTo>
                    <a:pt x="48791" y="28107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2725" y="3665275"/>
              <a:ext cx="2155050" cy="1245500"/>
            </a:xfrm>
            <a:custGeom>
              <a:avLst/>
              <a:gdLst/>
              <a:ahLst/>
              <a:cxnLst/>
              <a:rect l="l" t="t" r="r" b="b"/>
              <a:pathLst>
                <a:path w="86202" h="49820" extrusionOk="0">
                  <a:moveTo>
                    <a:pt x="0" y="1"/>
                  </a:moveTo>
                  <a:lnTo>
                    <a:pt x="0" y="1164"/>
                  </a:lnTo>
                  <a:lnTo>
                    <a:pt x="1809" y="2198"/>
                  </a:lnTo>
                  <a:lnTo>
                    <a:pt x="2843" y="1614"/>
                  </a:lnTo>
                  <a:lnTo>
                    <a:pt x="0" y="1"/>
                  </a:lnTo>
                  <a:close/>
                  <a:moveTo>
                    <a:pt x="3810" y="2198"/>
                  </a:moveTo>
                  <a:lnTo>
                    <a:pt x="2843" y="2777"/>
                  </a:lnTo>
                  <a:lnTo>
                    <a:pt x="16284" y="10531"/>
                  </a:lnTo>
                  <a:lnTo>
                    <a:pt x="17251" y="9952"/>
                  </a:lnTo>
                  <a:lnTo>
                    <a:pt x="3810" y="2198"/>
                  </a:lnTo>
                  <a:close/>
                  <a:moveTo>
                    <a:pt x="18285" y="10531"/>
                  </a:moveTo>
                  <a:lnTo>
                    <a:pt x="17251" y="11115"/>
                  </a:lnTo>
                  <a:lnTo>
                    <a:pt x="32180" y="19774"/>
                  </a:lnTo>
                  <a:lnTo>
                    <a:pt x="33214" y="19190"/>
                  </a:lnTo>
                  <a:lnTo>
                    <a:pt x="18285" y="10531"/>
                  </a:lnTo>
                  <a:close/>
                  <a:moveTo>
                    <a:pt x="34181" y="19774"/>
                  </a:moveTo>
                  <a:lnTo>
                    <a:pt x="33214" y="20291"/>
                  </a:lnTo>
                  <a:lnTo>
                    <a:pt x="46655" y="28107"/>
                  </a:lnTo>
                  <a:lnTo>
                    <a:pt x="47622" y="27528"/>
                  </a:lnTo>
                  <a:lnTo>
                    <a:pt x="34181" y="19774"/>
                  </a:lnTo>
                  <a:close/>
                  <a:moveTo>
                    <a:pt x="48594" y="28107"/>
                  </a:moveTo>
                  <a:lnTo>
                    <a:pt x="47622" y="28624"/>
                  </a:lnTo>
                  <a:lnTo>
                    <a:pt x="62551" y="37283"/>
                  </a:lnTo>
                  <a:lnTo>
                    <a:pt x="63585" y="36704"/>
                  </a:lnTo>
                  <a:lnTo>
                    <a:pt x="48594" y="28107"/>
                  </a:lnTo>
                  <a:close/>
                  <a:moveTo>
                    <a:pt x="64552" y="37283"/>
                  </a:moveTo>
                  <a:lnTo>
                    <a:pt x="63585" y="37867"/>
                  </a:lnTo>
                  <a:lnTo>
                    <a:pt x="77026" y="45622"/>
                  </a:lnTo>
                  <a:lnTo>
                    <a:pt x="77993" y="45038"/>
                  </a:lnTo>
                  <a:lnTo>
                    <a:pt x="64552" y="37283"/>
                  </a:lnTo>
                  <a:close/>
                  <a:moveTo>
                    <a:pt x="78964" y="45622"/>
                  </a:moveTo>
                  <a:lnTo>
                    <a:pt x="77993" y="46201"/>
                  </a:lnTo>
                  <a:lnTo>
                    <a:pt x="84325" y="49819"/>
                  </a:lnTo>
                  <a:cubicBezTo>
                    <a:pt x="84971" y="49819"/>
                    <a:pt x="85556" y="49819"/>
                    <a:pt x="86202" y="49757"/>
                  </a:cubicBezTo>
                  <a:lnTo>
                    <a:pt x="78964" y="45622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4532725"/>
              <a:ext cx="680200" cy="394200"/>
            </a:xfrm>
            <a:custGeom>
              <a:avLst/>
              <a:gdLst/>
              <a:ahLst/>
              <a:cxnLst/>
              <a:rect l="l" t="t" r="r" b="b"/>
              <a:pathLst>
                <a:path w="27208" h="15768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5"/>
                  </a:lnTo>
                  <a:lnTo>
                    <a:pt x="3427" y="2006"/>
                  </a:lnTo>
                  <a:lnTo>
                    <a:pt x="0" y="1"/>
                  </a:lnTo>
                  <a:close/>
                  <a:moveTo>
                    <a:pt x="4394" y="2585"/>
                  </a:moveTo>
                  <a:lnTo>
                    <a:pt x="3427" y="3169"/>
                  </a:lnTo>
                  <a:lnTo>
                    <a:pt x="16868" y="10924"/>
                  </a:lnTo>
                  <a:lnTo>
                    <a:pt x="17835" y="10340"/>
                  </a:lnTo>
                  <a:lnTo>
                    <a:pt x="4394" y="2585"/>
                  </a:lnTo>
                  <a:close/>
                  <a:moveTo>
                    <a:pt x="18869" y="10924"/>
                  </a:moveTo>
                  <a:lnTo>
                    <a:pt x="17835" y="11503"/>
                  </a:lnTo>
                  <a:lnTo>
                    <a:pt x="25201" y="15768"/>
                  </a:lnTo>
                  <a:lnTo>
                    <a:pt x="27207" y="15768"/>
                  </a:lnTo>
                  <a:lnTo>
                    <a:pt x="18869" y="1092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72100" y="823625"/>
              <a:ext cx="539600" cy="310175"/>
            </a:xfrm>
            <a:custGeom>
              <a:avLst/>
              <a:gdLst/>
              <a:ahLst/>
              <a:cxnLst/>
              <a:rect l="l" t="t" r="r" b="b"/>
              <a:pathLst>
                <a:path w="21584" h="12407" extrusionOk="0">
                  <a:moveTo>
                    <a:pt x="21583" y="0"/>
                  </a:moveTo>
                  <a:lnTo>
                    <a:pt x="21583" y="0"/>
                  </a:lnTo>
                  <a:cubicBezTo>
                    <a:pt x="20741" y="67"/>
                    <a:pt x="19903" y="197"/>
                    <a:pt x="19128" y="259"/>
                  </a:cubicBezTo>
                  <a:lnTo>
                    <a:pt x="16476" y="1747"/>
                  </a:lnTo>
                  <a:lnTo>
                    <a:pt x="15509" y="2326"/>
                  </a:lnTo>
                  <a:lnTo>
                    <a:pt x="2068" y="10081"/>
                  </a:lnTo>
                  <a:lnTo>
                    <a:pt x="1034" y="10665"/>
                  </a:lnTo>
                  <a:lnTo>
                    <a:pt x="1" y="11311"/>
                  </a:lnTo>
                  <a:cubicBezTo>
                    <a:pt x="1" y="11699"/>
                    <a:pt x="1" y="12019"/>
                    <a:pt x="63" y="12407"/>
                  </a:cubicBezTo>
                  <a:lnTo>
                    <a:pt x="2068" y="11244"/>
                  </a:lnTo>
                  <a:lnTo>
                    <a:pt x="3035" y="10665"/>
                  </a:lnTo>
                  <a:lnTo>
                    <a:pt x="16476" y="2911"/>
                  </a:lnTo>
                  <a:lnTo>
                    <a:pt x="17510" y="2326"/>
                  </a:lnTo>
                  <a:lnTo>
                    <a:pt x="2158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2725" y="804225"/>
              <a:ext cx="2108150" cy="1218100"/>
            </a:xfrm>
            <a:custGeom>
              <a:avLst/>
              <a:gdLst/>
              <a:ahLst/>
              <a:cxnLst/>
              <a:rect l="l" t="t" r="r" b="b"/>
              <a:pathLst>
                <a:path w="84326" h="48724" extrusionOk="0">
                  <a:moveTo>
                    <a:pt x="84325" y="1"/>
                  </a:moveTo>
                  <a:lnTo>
                    <a:pt x="84325" y="1"/>
                  </a:lnTo>
                  <a:cubicBezTo>
                    <a:pt x="83617" y="68"/>
                    <a:pt x="82904" y="130"/>
                    <a:pt x="82128" y="130"/>
                  </a:cubicBezTo>
                  <a:lnTo>
                    <a:pt x="77993" y="2523"/>
                  </a:lnTo>
                  <a:lnTo>
                    <a:pt x="77026" y="3102"/>
                  </a:lnTo>
                  <a:lnTo>
                    <a:pt x="63585" y="10857"/>
                  </a:lnTo>
                  <a:lnTo>
                    <a:pt x="62551" y="11441"/>
                  </a:lnTo>
                  <a:lnTo>
                    <a:pt x="47622" y="20100"/>
                  </a:lnTo>
                  <a:lnTo>
                    <a:pt x="46655" y="20679"/>
                  </a:lnTo>
                  <a:lnTo>
                    <a:pt x="33214" y="28433"/>
                  </a:lnTo>
                  <a:lnTo>
                    <a:pt x="32180" y="29017"/>
                  </a:lnTo>
                  <a:lnTo>
                    <a:pt x="17251" y="37609"/>
                  </a:lnTo>
                  <a:lnTo>
                    <a:pt x="16284" y="38193"/>
                  </a:lnTo>
                  <a:lnTo>
                    <a:pt x="2843" y="45947"/>
                  </a:lnTo>
                  <a:lnTo>
                    <a:pt x="1809" y="46526"/>
                  </a:lnTo>
                  <a:lnTo>
                    <a:pt x="129" y="47498"/>
                  </a:lnTo>
                  <a:cubicBezTo>
                    <a:pt x="62" y="47948"/>
                    <a:pt x="62" y="48335"/>
                    <a:pt x="0" y="48723"/>
                  </a:cubicBezTo>
                  <a:lnTo>
                    <a:pt x="2843" y="47110"/>
                  </a:lnTo>
                  <a:lnTo>
                    <a:pt x="3810" y="46526"/>
                  </a:lnTo>
                  <a:lnTo>
                    <a:pt x="17251" y="38772"/>
                  </a:lnTo>
                  <a:lnTo>
                    <a:pt x="18285" y="38193"/>
                  </a:lnTo>
                  <a:lnTo>
                    <a:pt x="33214" y="29534"/>
                  </a:lnTo>
                  <a:lnTo>
                    <a:pt x="34181" y="29017"/>
                  </a:lnTo>
                  <a:lnTo>
                    <a:pt x="47622" y="21196"/>
                  </a:lnTo>
                  <a:lnTo>
                    <a:pt x="48594" y="20679"/>
                  </a:lnTo>
                  <a:lnTo>
                    <a:pt x="63585" y="12020"/>
                  </a:lnTo>
                  <a:lnTo>
                    <a:pt x="64552" y="11441"/>
                  </a:lnTo>
                  <a:lnTo>
                    <a:pt x="77993" y="3687"/>
                  </a:lnTo>
                  <a:lnTo>
                    <a:pt x="78964" y="3102"/>
                  </a:lnTo>
                  <a:lnTo>
                    <a:pt x="8432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1800" y="826850"/>
              <a:ext cx="1239025" cy="718975"/>
            </a:xfrm>
            <a:custGeom>
              <a:avLst/>
              <a:gdLst/>
              <a:ahLst/>
              <a:cxnLst/>
              <a:rect l="l" t="t" r="r" b="b"/>
              <a:pathLst>
                <a:path w="49561" h="28759" extrusionOk="0">
                  <a:moveTo>
                    <a:pt x="47818" y="0"/>
                  </a:moveTo>
                  <a:lnTo>
                    <a:pt x="46459" y="776"/>
                  </a:lnTo>
                  <a:lnTo>
                    <a:pt x="45492" y="1360"/>
                  </a:lnTo>
                  <a:lnTo>
                    <a:pt x="30562" y="9952"/>
                  </a:lnTo>
                  <a:lnTo>
                    <a:pt x="29529" y="10536"/>
                  </a:lnTo>
                  <a:lnTo>
                    <a:pt x="16088" y="18290"/>
                  </a:lnTo>
                  <a:lnTo>
                    <a:pt x="15121" y="18869"/>
                  </a:lnTo>
                  <a:lnTo>
                    <a:pt x="192" y="27528"/>
                  </a:lnTo>
                  <a:lnTo>
                    <a:pt x="0" y="27595"/>
                  </a:lnTo>
                  <a:lnTo>
                    <a:pt x="0" y="28562"/>
                  </a:lnTo>
                  <a:lnTo>
                    <a:pt x="0" y="28758"/>
                  </a:lnTo>
                  <a:lnTo>
                    <a:pt x="192" y="28629"/>
                  </a:lnTo>
                  <a:lnTo>
                    <a:pt x="1163" y="28112"/>
                  </a:lnTo>
                  <a:lnTo>
                    <a:pt x="16088" y="19453"/>
                  </a:lnTo>
                  <a:lnTo>
                    <a:pt x="17122" y="18869"/>
                  </a:lnTo>
                  <a:lnTo>
                    <a:pt x="30562" y="11115"/>
                  </a:lnTo>
                  <a:lnTo>
                    <a:pt x="31534" y="10536"/>
                  </a:lnTo>
                  <a:lnTo>
                    <a:pt x="46459" y="1939"/>
                  </a:lnTo>
                  <a:lnTo>
                    <a:pt x="47431" y="1360"/>
                  </a:lnTo>
                  <a:lnTo>
                    <a:pt x="49560" y="130"/>
                  </a:lnTo>
                  <a:cubicBezTo>
                    <a:pt x="48981" y="130"/>
                    <a:pt x="48397" y="68"/>
                    <a:pt x="47818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8125" y="781625"/>
              <a:ext cx="3683300" cy="2125975"/>
            </a:xfrm>
            <a:custGeom>
              <a:avLst/>
              <a:gdLst/>
              <a:ahLst/>
              <a:cxnLst/>
              <a:rect l="l" t="t" r="r" b="b"/>
              <a:pathLst>
                <a:path w="147332" h="85039" extrusionOk="0">
                  <a:moveTo>
                    <a:pt x="145331" y="0"/>
                  </a:moveTo>
                  <a:lnTo>
                    <a:pt x="139318" y="3427"/>
                  </a:lnTo>
                  <a:lnTo>
                    <a:pt x="138352" y="4006"/>
                  </a:lnTo>
                  <a:lnTo>
                    <a:pt x="124844" y="11761"/>
                  </a:lnTo>
                  <a:lnTo>
                    <a:pt x="123877" y="12345"/>
                  </a:lnTo>
                  <a:lnTo>
                    <a:pt x="108947" y="21004"/>
                  </a:lnTo>
                  <a:lnTo>
                    <a:pt x="107981" y="21583"/>
                  </a:lnTo>
                  <a:lnTo>
                    <a:pt x="94540" y="29337"/>
                  </a:lnTo>
                  <a:lnTo>
                    <a:pt x="93506" y="29921"/>
                  </a:lnTo>
                  <a:lnTo>
                    <a:pt x="78577" y="38513"/>
                  </a:lnTo>
                  <a:lnTo>
                    <a:pt x="77610" y="39097"/>
                  </a:lnTo>
                  <a:lnTo>
                    <a:pt x="64169" y="46851"/>
                  </a:lnTo>
                  <a:lnTo>
                    <a:pt x="63135" y="47430"/>
                  </a:lnTo>
                  <a:lnTo>
                    <a:pt x="48206" y="56027"/>
                  </a:lnTo>
                  <a:lnTo>
                    <a:pt x="47239" y="56606"/>
                  </a:lnTo>
                  <a:lnTo>
                    <a:pt x="33798" y="64360"/>
                  </a:lnTo>
                  <a:lnTo>
                    <a:pt x="32764" y="64944"/>
                  </a:lnTo>
                  <a:lnTo>
                    <a:pt x="17835" y="73603"/>
                  </a:lnTo>
                  <a:lnTo>
                    <a:pt x="16868" y="74182"/>
                  </a:lnTo>
                  <a:lnTo>
                    <a:pt x="3427" y="81936"/>
                  </a:lnTo>
                  <a:lnTo>
                    <a:pt x="2393" y="82521"/>
                  </a:lnTo>
                  <a:lnTo>
                    <a:pt x="0" y="83875"/>
                  </a:lnTo>
                  <a:lnTo>
                    <a:pt x="0" y="85038"/>
                  </a:lnTo>
                  <a:lnTo>
                    <a:pt x="3427" y="83038"/>
                  </a:lnTo>
                  <a:lnTo>
                    <a:pt x="4394" y="82521"/>
                  </a:lnTo>
                  <a:lnTo>
                    <a:pt x="17835" y="74699"/>
                  </a:lnTo>
                  <a:lnTo>
                    <a:pt x="18869" y="74182"/>
                  </a:lnTo>
                  <a:lnTo>
                    <a:pt x="33798" y="65523"/>
                  </a:lnTo>
                  <a:lnTo>
                    <a:pt x="34765" y="64944"/>
                  </a:lnTo>
                  <a:lnTo>
                    <a:pt x="48206" y="57190"/>
                  </a:lnTo>
                  <a:lnTo>
                    <a:pt x="49178" y="56606"/>
                  </a:lnTo>
                  <a:lnTo>
                    <a:pt x="64169" y="48014"/>
                  </a:lnTo>
                  <a:lnTo>
                    <a:pt x="65136" y="47430"/>
                  </a:lnTo>
                  <a:lnTo>
                    <a:pt x="78577" y="39676"/>
                  </a:lnTo>
                  <a:lnTo>
                    <a:pt x="79548" y="39097"/>
                  </a:lnTo>
                  <a:lnTo>
                    <a:pt x="94540" y="30438"/>
                  </a:lnTo>
                  <a:lnTo>
                    <a:pt x="95507" y="29921"/>
                  </a:lnTo>
                  <a:lnTo>
                    <a:pt x="108947" y="22100"/>
                  </a:lnTo>
                  <a:lnTo>
                    <a:pt x="109919" y="21583"/>
                  </a:lnTo>
                  <a:lnTo>
                    <a:pt x="124844" y="12924"/>
                  </a:lnTo>
                  <a:lnTo>
                    <a:pt x="125878" y="12345"/>
                  </a:lnTo>
                  <a:lnTo>
                    <a:pt x="139318" y="4591"/>
                  </a:lnTo>
                  <a:lnTo>
                    <a:pt x="140290" y="4006"/>
                  </a:lnTo>
                  <a:lnTo>
                    <a:pt x="14733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838225"/>
              <a:ext cx="2788325" cy="1609025"/>
            </a:xfrm>
            <a:custGeom>
              <a:avLst/>
              <a:gdLst/>
              <a:ahLst/>
              <a:cxnLst/>
              <a:rect l="l" t="t" r="r" b="b"/>
              <a:pathLst>
                <a:path w="111533" h="64361" extrusionOk="0">
                  <a:moveTo>
                    <a:pt x="111470" y="0"/>
                  </a:moveTo>
                  <a:cubicBezTo>
                    <a:pt x="110953" y="62"/>
                    <a:pt x="110436" y="129"/>
                    <a:pt x="109919" y="129"/>
                  </a:cubicBezTo>
                  <a:lnTo>
                    <a:pt x="109335" y="129"/>
                  </a:lnTo>
                  <a:lnTo>
                    <a:pt x="108947" y="321"/>
                  </a:lnTo>
                  <a:lnTo>
                    <a:pt x="107981" y="905"/>
                  </a:lnTo>
                  <a:lnTo>
                    <a:pt x="93051" y="9497"/>
                  </a:lnTo>
                  <a:lnTo>
                    <a:pt x="92017" y="10081"/>
                  </a:lnTo>
                  <a:lnTo>
                    <a:pt x="78577" y="17835"/>
                  </a:lnTo>
                  <a:lnTo>
                    <a:pt x="77610" y="18414"/>
                  </a:lnTo>
                  <a:lnTo>
                    <a:pt x="62680" y="27073"/>
                  </a:lnTo>
                  <a:lnTo>
                    <a:pt x="61646" y="27657"/>
                  </a:lnTo>
                  <a:lnTo>
                    <a:pt x="48206" y="35411"/>
                  </a:lnTo>
                  <a:lnTo>
                    <a:pt x="47239" y="35990"/>
                  </a:lnTo>
                  <a:lnTo>
                    <a:pt x="32309" y="44587"/>
                  </a:lnTo>
                  <a:lnTo>
                    <a:pt x="31276" y="45166"/>
                  </a:lnTo>
                  <a:lnTo>
                    <a:pt x="17835" y="52920"/>
                  </a:lnTo>
                  <a:lnTo>
                    <a:pt x="16868" y="53505"/>
                  </a:lnTo>
                  <a:lnTo>
                    <a:pt x="1939" y="62096"/>
                  </a:lnTo>
                  <a:lnTo>
                    <a:pt x="905" y="62680"/>
                  </a:lnTo>
                  <a:lnTo>
                    <a:pt x="0" y="63259"/>
                  </a:lnTo>
                  <a:lnTo>
                    <a:pt x="0" y="64360"/>
                  </a:lnTo>
                  <a:lnTo>
                    <a:pt x="1939" y="63259"/>
                  </a:lnTo>
                  <a:lnTo>
                    <a:pt x="2910" y="62680"/>
                  </a:lnTo>
                  <a:lnTo>
                    <a:pt x="17835" y="54083"/>
                  </a:lnTo>
                  <a:lnTo>
                    <a:pt x="18869" y="53505"/>
                  </a:lnTo>
                  <a:lnTo>
                    <a:pt x="32309" y="45750"/>
                  </a:lnTo>
                  <a:lnTo>
                    <a:pt x="33281" y="45166"/>
                  </a:lnTo>
                  <a:lnTo>
                    <a:pt x="48206" y="36574"/>
                  </a:lnTo>
                  <a:lnTo>
                    <a:pt x="49178" y="35990"/>
                  </a:lnTo>
                  <a:lnTo>
                    <a:pt x="62680" y="28174"/>
                  </a:lnTo>
                  <a:lnTo>
                    <a:pt x="63652" y="27657"/>
                  </a:lnTo>
                  <a:lnTo>
                    <a:pt x="78577" y="18998"/>
                  </a:lnTo>
                  <a:lnTo>
                    <a:pt x="79548" y="18414"/>
                  </a:lnTo>
                  <a:lnTo>
                    <a:pt x="93051" y="10660"/>
                  </a:lnTo>
                  <a:lnTo>
                    <a:pt x="94023" y="10081"/>
                  </a:lnTo>
                  <a:lnTo>
                    <a:pt x="108947" y="1484"/>
                  </a:lnTo>
                  <a:lnTo>
                    <a:pt x="109919" y="905"/>
                  </a:lnTo>
                  <a:lnTo>
                    <a:pt x="111532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4275" y="805900"/>
              <a:ext cx="5140450" cy="2969250"/>
            </a:xfrm>
            <a:custGeom>
              <a:avLst/>
              <a:gdLst/>
              <a:ahLst/>
              <a:cxnLst/>
              <a:rect l="l" t="t" r="r" b="b"/>
              <a:pathLst>
                <a:path w="205618" h="118770" extrusionOk="0">
                  <a:moveTo>
                    <a:pt x="203679" y="1"/>
                  </a:moveTo>
                  <a:lnTo>
                    <a:pt x="199414" y="2456"/>
                  </a:lnTo>
                  <a:lnTo>
                    <a:pt x="198447" y="3035"/>
                  </a:lnTo>
                  <a:lnTo>
                    <a:pt x="184940" y="10790"/>
                  </a:lnTo>
                  <a:lnTo>
                    <a:pt x="183973" y="11374"/>
                  </a:lnTo>
                  <a:lnTo>
                    <a:pt x="169043" y="20033"/>
                  </a:lnTo>
                  <a:lnTo>
                    <a:pt x="168077" y="20612"/>
                  </a:lnTo>
                  <a:lnTo>
                    <a:pt x="154569" y="28366"/>
                  </a:lnTo>
                  <a:lnTo>
                    <a:pt x="153602" y="28950"/>
                  </a:lnTo>
                  <a:lnTo>
                    <a:pt x="138672" y="37542"/>
                  </a:lnTo>
                  <a:lnTo>
                    <a:pt x="137706" y="38126"/>
                  </a:lnTo>
                  <a:lnTo>
                    <a:pt x="124198" y="45880"/>
                  </a:lnTo>
                  <a:lnTo>
                    <a:pt x="123231" y="46459"/>
                  </a:lnTo>
                  <a:lnTo>
                    <a:pt x="108301" y="55056"/>
                  </a:lnTo>
                  <a:lnTo>
                    <a:pt x="107335" y="55635"/>
                  </a:lnTo>
                  <a:lnTo>
                    <a:pt x="93894" y="63389"/>
                  </a:lnTo>
                  <a:lnTo>
                    <a:pt x="92860" y="63973"/>
                  </a:lnTo>
                  <a:lnTo>
                    <a:pt x="77931" y="72632"/>
                  </a:lnTo>
                  <a:lnTo>
                    <a:pt x="76964" y="73211"/>
                  </a:lnTo>
                  <a:lnTo>
                    <a:pt x="63523" y="80965"/>
                  </a:lnTo>
                  <a:lnTo>
                    <a:pt x="62489" y="81550"/>
                  </a:lnTo>
                  <a:lnTo>
                    <a:pt x="47560" y="90141"/>
                  </a:lnTo>
                  <a:lnTo>
                    <a:pt x="46593" y="90725"/>
                  </a:lnTo>
                  <a:lnTo>
                    <a:pt x="33152" y="98480"/>
                  </a:lnTo>
                  <a:lnTo>
                    <a:pt x="32118" y="99059"/>
                  </a:lnTo>
                  <a:lnTo>
                    <a:pt x="17189" y="107656"/>
                  </a:lnTo>
                  <a:lnTo>
                    <a:pt x="16222" y="108235"/>
                  </a:lnTo>
                  <a:lnTo>
                    <a:pt x="2781" y="115989"/>
                  </a:lnTo>
                  <a:lnTo>
                    <a:pt x="1747" y="116573"/>
                  </a:lnTo>
                  <a:lnTo>
                    <a:pt x="0" y="117607"/>
                  </a:lnTo>
                  <a:lnTo>
                    <a:pt x="0" y="118770"/>
                  </a:lnTo>
                  <a:lnTo>
                    <a:pt x="2781" y="117152"/>
                  </a:lnTo>
                  <a:lnTo>
                    <a:pt x="3748" y="116573"/>
                  </a:lnTo>
                  <a:lnTo>
                    <a:pt x="17189" y="108819"/>
                  </a:lnTo>
                  <a:lnTo>
                    <a:pt x="18223" y="108235"/>
                  </a:lnTo>
                  <a:lnTo>
                    <a:pt x="33152" y="99643"/>
                  </a:lnTo>
                  <a:lnTo>
                    <a:pt x="34119" y="99059"/>
                  </a:lnTo>
                  <a:lnTo>
                    <a:pt x="47560" y="91304"/>
                  </a:lnTo>
                  <a:lnTo>
                    <a:pt x="48532" y="90725"/>
                  </a:lnTo>
                  <a:lnTo>
                    <a:pt x="63523" y="82067"/>
                  </a:lnTo>
                  <a:lnTo>
                    <a:pt x="64490" y="81550"/>
                  </a:lnTo>
                  <a:lnTo>
                    <a:pt x="77931" y="73728"/>
                  </a:lnTo>
                  <a:lnTo>
                    <a:pt x="78902" y="73211"/>
                  </a:lnTo>
                  <a:lnTo>
                    <a:pt x="93894" y="64552"/>
                  </a:lnTo>
                  <a:lnTo>
                    <a:pt x="94861" y="63973"/>
                  </a:lnTo>
                  <a:lnTo>
                    <a:pt x="108301" y="56219"/>
                  </a:lnTo>
                  <a:lnTo>
                    <a:pt x="109273" y="55635"/>
                  </a:lnTo>
                  <a:lnTo>
                    <a:pt x="124198" y="47043"/>
                  </a:lnTo>
                  <a:lnTo>
                    <a:pt x="125232" y="46459"/>
                  </a:lnTo>
                  <a:lnTo>
                    <a:pt x="138672" y="38705"/>
                  </a:lnTo>
                  <a:lnTo>
                    <a:pt x="139644" y="38126"/>
                  </a:lnTo>
                  <a:lnTo>
                    <a:pt x="154569" y="29467"/>
                  </a:lnTo>
                  <a:lnTo>
                    <a:pt x="155603" y="28950"/>
                  </a:lnTo>
                  <a:lnTo>
                    <a:pt x="169043" y="21129"/>
                  </a:lnTo>
                  <a:lnTo>
                    <a:pt x="170015" y="20612"/>
                  </a:lnTo>
                  <a:lnTo>
                    <a:pt x="184940" y="11953"/>
                  </a:lnTo>
                  <a:lnTo>
                    <a:pt x="185973" y="11374"/>
                  </a:lnTo>
                  <a:lnTo>
                    <a:pt x="199414" y="3620"/>
                  </a:lnTo>
                  <a:lnTo>
                    <a:pt x="200386" y="3035"/>
                  </a:lnTo>
                  <a:lnTo>
                    <a:pt x="205618" y="63"/>
                  </a:lnTo>
                  <a:cubicBezTo>
                    <a:pt x="204971" y="63"/>
                    <a:pt x="204325" y="1"/>
                    <a:pt x="203679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38125" y="815600"/>
              <a:ext cx="4310100" cy="2508775"/>
            </a:xfrm>
            <a:custGeom>
              <a:avLst/>
              <a:gdLst/>
              <a:ahLst/>
              <a:cxnLst/>
              <a:rect l="l" t="t" r="r" b="b"/>
              <a:pathLst>
                <a:path w="172404" h="100351" extrusionOk="0">
                  <a:moveTo>
                    <a:pt x="171824" y="1"/>
                  </a:moveTo>
                  <a:lnTo>
                    <a:pt x="169689" y="1226"/>
                  </a:lnTo>
                  <a:lnTo>
                    <a:pt x="168723" y="1810"/>
                  </a:lnTo>
                  <a:lnTo>
                    <a:pt x="153731" y="10402"/>
                  </a:lnTo>
                  <a:lnTo>
                    <a:pt x="152759" y="10986"/>
                  </a:lnTo>
                  <a:lnTo>
                    <a:pt x="139318" y="18740"/>
                  </a:lnTo>
                  <a:lnTo>
                    <a:pt x="138352" y="19319"/>
                  </a:lnTo>
                  <a:lnTo>
                    <a:pt x="123360" y="27978"/>
                  </a:lnTo>
                  <a:lnTo>
                    <a:pt x="122388" y="28562"/>
                  </a:lnTo>
                  <a:lnTo>
                    <a:pt x="108947" y="36316"/>
                  </a:lnTo>
                  <a:lnTo>
                    <a:pt x="107981" y="36895"/>
                  </a:lnTo>
                  <a:lnTo>
                    <a:pt x="93051" y="45492"/>
                  </a:lnTo>
                  <a:lnTo>
                    <a:pt x="92017" y="46071"/>
                  </a:lnTo>
                  <a:lnTo>
                    <a:pt x="78577" y="53825"/>
                  </a:lnTo>
                  <a:lnTo>
                    <a:pt x="77610" y="54410"/>
                  </a:lnTo>
                  <a:lnTo>
                    <a:pt x="62680" y="63001"/>
                  </a:lnTo>
                  <a:lnTo>
                    <a:pt x="61646" y="63585"/>
                  </a:lnTo>
                  <a:lnTo>
                    <a:pt x="48206" y="71340"/>
                  </a:lnTo>
                  <a:lnTo>
                    <a:pt x="47239" y="71919"/>
                  </a:lnTo>
                  <a:lnTo>
                    <a:pt x="32309" y="80577"/>
                  </a:lnTo>
                  <a:lnTo>
                    <a:pt x="31276" y="81162"/>
                  </a:lnTo>
                  <a:lnTo>
                    <a:pt x="17835" y="88916"/>
                  </a:lnTo>
                  <a:lnTo>
                    <a:pt x="16868" y="89495"/>
                  </a:lnTo>
                  <a:lnTo>
                    <a:pt x="1939" y="98092"/>
                  </a:lnTo>
                  <a:lnTo>
                    <a:pt x="905" y="98671"/>
                  </a:lnTo>
                  <a:lnTo>
                    <a:pt x="0" y="99188"/>
                  </a:lnTo>
                  <a:lnTo>
                    <a:pt x="0" y="99317"/>
                  </a:lnTo>
                  <a:lnTo>
                    <a:pt x="0" y="100351"/>
                  </a:lnTo>
                  <a:lnTo>
                    <a:pt x="1939" y="99255"/>
                  </a:lnTo>
                  <a:lnTo>
                    <a:pt x="2910" y="98671"/>
                  </a:lnTo>
                  <a:lnTo>
                    <a:pt x="17835" y="90012"/>
                  </a:lnTo>
                  <a:lnTo>
                    <a:pt x="18869" y="89495"/>
                  </a:lnTo>
                  <a:lnTo>
                    <a:pt x="32309" y="81679"/>
                  </a:lnTo>
                  <a:lnTo>
                    <a:pt x="33281" y="81162"/>
                  </a:lnTo>
                  <a:lnTo>
                    <a:pt x="48206" y="72503"/>
                  </a:lnTo>
                  <a:lnTo>
                    <a:pt x="49178" y="71919"/>
                  </a:lnTo>
                  <a:lnTo>
                    <a:pt x="62680" y="64164"/>
                  </a:lnTo>
                  <a:lnTo>
                    <a:pt x="63652" y="63585"/>
                  </a:lnTo>
                  <a:lnTo>
                    <a:pt x="78577" y="54988"/>
                  </a:lnTo>
                  <a:lnTo>
                    <a:pt x="79548" y="54410"/>
                  </a:lnTo>
                  <a:lnTo>
                    <a:pt x="93051" y="46655"/>
                  </a:lnTo>
                  <a:lnTo>
                    <a:pt x="94023" y="46071"/>
                  </a:lnTo>
                  <a:lnTo>
                    <a:pt x="108947" y="37479"/>
                  </a:lnTo>
                  <a:lnTo>
                    <a:pt x="109919" y="36895"/>
                  </a:lnTo>
                  <a:lnTo>
                    <a:pt x="123360" y="29079"/>
                  </a:lnTo>
                  <a:lnTo>
                    <a:pt x="124394" y="28562"/>
                  </a:lnTo>
                  <a:lnTo>
                    <a:pt x="139318" y="19903"/>
                  </a:lnTo>
                  <a:lnTo>
                    <a:pt x="140290" y="19319"/>
                  </a:lnTo>
                  <a:lnTo>
                    <a:pt x="153731" y="11565"/>
                  </a:lnTo>
                  <a:lnTo>
                    <a:pt x="154765" y="10986"/>
                  </a:lnTo>
                  <a:lnTo>
                    <a:pt x="169689" y="2389"/>
                  </a:lnTo>
                  <a:lnTo>
                    <a:pt x="170661" y="1810"/>
                  </a:lnTo>
                  <a:lnTo>
                    <a:pt x="172403" y="776"/>
                  </a:lnTo>
                  <a:cubicBezTo>
                    <a:pt x="172212" y="580"/>
                    <a:pt x="172016" y="321"/>
                    <a:pt x="171824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783300"/>
              <a:ext cx="6684850" cy="3877150"/>
            </a:xfrm>
            <a:custGeom>
              <a:avLst/>
              <a:gdLst/>
              <a:ahLst/>
              <a:cxnLst/>
              <a:rect l="l" t="t" r="r" b="b"/>
              <a:pathLst>
                <a:path w="267394" h="155086" extrusionOk="0">
                  <a:moveTo>
                    <a:pt x="266685" y="0"/>
                  </a:moveTo>
                  <a:lnTo>
                    <a:pt x="260802" y="3360"/>
                  </a:lnTo>
                  <a:lnTo>
                    <a:pt x="259768" y="3939"/>
                  </a:lnTo>
                  <a:lnTo>
                    <a:pt x="246327" y="11694"/>
                  </a:lnTo>
                  <a:lnTo>
                    <a:pt x="245361" y="12278"/>
                  </a:lnTo>
                  <a:lnTo>
                    <a:pt x="230431" y="20937"/>
                  </a:lnTo>
                  <a:lnTo>
                    <a:pt x="229397" y="21516"/>
                  </a:lnTo>
                  <a:lnTo>
                    <a:pt x="215956" y="29270"/>
                  </a:lnTo>
                  <a:lnTo>
                    <a:pt x="214990" y="29854"/>
                  </a:lnTo>
                  <a:lnTo>
                    <a:pt x="200060" y="38446"/>
                  </a:lnTo>
                  <a:lnTo>
                    <a:pt x="199093" y="39030"/>
                  </a:lnTo>
                  <a:lnTo>
                    <a:pt x="185586" y="46784"/>
                  </a:lnTo>
                  <a:lnTo>
                    <a:pt x="184619" y="47363"/>
                  </a:lnTo>
                  <a:lnTo>
                    <a:pt x="169689" y="55960"/>
                  </a:lnTo>
                  <a:lnTo>
                    <a:pt x="168723" y="56539"/>
                  </a:lnTo>
                  <a:lnTo>
                    <a:pt x="155215" y="64293"/>
                  </a:lnTo>
                  <a:lnTo>
                    <a:pt x="154248" y="64877"/>
                  </a:lnTo>
                  <a:lnTo>
                    <a:pt x="139318" y="73536"/>
                  </a:lnTo>
                  <a:lnTo>
                    <a:pt x="138352" y="74115"/>
                  </a:lnTo>
                  <a:lnTo>
                    <a:pt x="124844" y="81869"/>
                  </a:lnTo>
                  <a:lnTo>
                    <a:pt x="123877" y="82454"/>
                  </a:lnTo>
                  <a:lnTo>
                    <a:pt x="108947" y="91045"/>
                  </a:lnTo>
                  <a:lnTo>
                    <a:pt x="107981" y="91629"/>
                  </a:lnTo>
                  <a:lnTo>
                    <a:pt x="94540" y="99384"/>
                  </a:lnTo>
                  <a:lnTo>
                    <a:pt x="93506" y="99963"/>
                  </a:lnTo>
                  <a:lnTo>
                    <a:pt x="78577" y="108560"/>
                  </a:lnTo>
                  <a:lnTo>
                    <a:pt x="77610" y="109139"/>
                  </a:lnTo>
                  <a:lnTo>
                    <a:pt x="64169" y="116893"/>
                  </a:lnTo>
                  <a:lnTo>
                    <a:pt x="63135" y="117477"/>
                  </a:lnTo>
                  <a:lnTo>
                    <a:pt x="48206" y="126136"/>
                  </a:lnTo>
                  <a:lnTo>
                    <a:pt x="47239" y="126715"/>
                  </a:lnTo>
                  <a:lnTo>
                    <a:pt x="33798" y="134469"/>
                  </a:lnTo>
                  <a:lnTo>
                    <a:pt x="32764" y="135053"/>
                  </a:lnTo>
                  <a:lnTo>
                    <a:pt x="17835" y="143645"/>
                  </a:lnTo>
                  <a:lnTo>
                    <a:pt x="16868" y="144229"/>
                  </a:lnTo>
                  <a:lnTo>
                    <a:pt x="3427" y="151983"/>
                  </a:lnTo>
                  <a:lnTo>
                    <a:pt x="2393" y="152562"/>
                  </a:lnTo>
                  <a:lnTo>
                    <a:pt x="0" y="153984"/>
                  </a:lnTo>
                  <a:lnTo>
                    <a:pt x="0" y="155085"/>
                  </a:lnTo>
                  <a:lnTo>
                    <a:pt x="3427" y="153146"/>
                  </a:lnTo>
                  <a:lnTo>
                    <a:pt x="4394" y="152562"/>
                  </a:lnTo>
                  <a:lnTo>
                    <a:pt x="17835" y="144808"/>
                  </a:lnTo>
                  <a:lnTo>
                    <a:pt x="18869" y="144229"/>
                  </a:lnTo>
                  <a:lnTo>
                    <a:pt x="33798" y="135570"/>
                  </a:lnTo>
                  <a:lnTo>
                    <a:pt x="34765" y="135053"/>
                  </a:lnTo>
                  <a:lnTo>
                    <a:pt x="48206" y="127232"/>
                  </a:lnTo>
                  <a:lnTo>
                    <a:pt x="49178" y="126715"/>
                  </a:lnTo>
                  <a:lnTo>
                    <a:pt x="64169" y="118056"/>
                  </a:lnTo>
                  <a:lnTo>
                    <a:pt x="65136" y="117477"/>
                  </a:lnTo>
                  <a:lnTo>
                    <a:pt x="78577" y="109723"/>
                  </a:lnTo>
                  <a:lnTo>
                    <a:pt x="79548" y="109139"/>
                  </a:lnTo>
                  <a:lnTo>
                    <a:pt x="94540" y="100547"/>
                  </a:lnTo>
                  <a:lnTo>
                    <a:pt x="95507" y="99963"/>
                  </a:lnTo>
                  <a:lnTo>
                    <a:pt x="108947" y="92208"/>
                  </a:lnTo>
                  <a:lnTo>
                    <a:pt x="109919" y="91629"/>
                  </a:lnTo>
                  <a:lnTo>
                    <a:pt x="124844" y="82971"/>
                  </a:lnTo>
                  <a:lnTo>
                    <a:pt x="125878" y="82454"/>
                  </a:lnTo>
                  <a:lnTo>
                    <a:pt x="139318" y="74632"/>
                  </a:lnTo>
                  <a:lnTo>
                    <a:pt x="140290" y="74115"/>
                  </a:lnTo>
                  <a:lnTo>
                    <a:pt x="155215" y="65456"/>
                  </a:lnTo>
                  <a:lnTo>
                    <a:pt x="156249" y="64877"/>
                  </a:lnTo>
                  <a:lnTo>
                    <a:pt x="169689" y="57123"/>
                  </a:lnTo>
                  <a:lnTo>
                    <a:pt x="170661" y="56539"/>
                  </a:lnTo>
                  <a:lnTo>
                    <a:pt x="185586" y="47947"/>
                  </a:lnTo>
                  <a:lnTo>
                    <a:pt x="186619" y="47363"/>
                  </a:lnTo>
                  <a:lnTo>
                    <a:pt x="200060" y="39609"/>
                  </a:lnTo>
                  <a:lnTo>
                    <a:pt x="201032" y="39030"/>
                  </a:lnTo>
                  <a:lnTo>
                    <a:pt x="215956" y="30371"/>
                  </a:lnTo>
                  <a:lnTo>
                    <a:pt x="216990" y="29854"/>
                  </a:lnTo>
                  <a:lnTo>
                    <a:pt x="230431" y="22033"/>
                  </a:lnTo>
                  <a:lnTo>
                    <a:pt x="231403" y="21516"/>
                  </a:lnTo>
                  <a:lnTo>
                    <a:pt x="246327" y="12857"/>
                  </a:lnTo>
                  <a:lnTo>
                    <a:pt x="247361" y="12278"/>
                  </a:lnTo>
                  <a:lnTo>
                    <a:pt x="260802" y="4524"/>
                  </a:lnTo>
                  <a:lnTo>
                    <a:pt x="261774" y="3939"/>
                  </a:lnTo>
                  <a:lnTo>
                    <a:pt x="267393" y="708"/>
                  </a:lnTo>
                  <a:lnTo>
                    <a:pt x="26668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250" y="839775"/>
              <a:ext cx="5781750" cy="3356950"/>
            </a:xfrm>
            <a:custGeom>
              <a:avLst/>
              <a:gdLst/>
              <a:ahLst/>
              <a:cxnLst/>
              <a:rect l="l" t="t" r="r" b="b"/>
              <a:pathLst>
                <a:path w="231270" h="134278" extrusionOk="0">
                  <a:moveTo>
                    <a:pt x="230623" y="0"/>
                  </a:moveTo>
                  <a:lnTo>
                    <a:pt x="230106" y="259"/>
                  </a:lnTo>
                  <a:lnTo>
                    <a:pt x="229072" y="843"/>
                  </a:lnTo>
                  <a:lnTo>
                    <a:pt x="214148" y="9435"/>
                  </a:lnTo>
                  <a:lnTo>
                    <a:pt x="213176" y="10019"/>
                  </a:lnTo>
                  <a:lnTo>
                    <a:pt x="199735" y="17773"/>
                  </a:lnTo>
                  <a:lnTo>
                    <a:pt x="198768" y="18352"/>
                  </a:lnTo>
                  <a:lnTo>
                    <a:pt x="183777" y="27011"/>
                  </a:lnTo>
                  <a:lnTo>
                    <a:pt x="182805" y="27595"/>
                  </a:lnTo>
                  <a:lnTo>
                    <a:pt x="169364" y="35349"/>
                  </a:lnTo>
                  <a:lnTo>
                    <a:pt x="168398" y="35928"/>
                  </a:lnTo>
                  <a:lnTo>
                    <a:pt x="153406" y="44525"/>
                  </a:lnTo>
                  <a:lnTo>
                    <a:pt x="152434" y="45104"/>
                  </a:lnTo>
                  <a:lnTo>
                    <a:pt x="138993" y="52858"/>
                  </a:lnTo>
                  <a:lnTo>
                    <a:pt x="138027" y="53443"/>
                  </a:lnTo>
                  <a:lnTo>
                    <a:pt x="123035" y="62034"/>
                  </a:lnTo>
                  <a:lnTo>
                    <a:pt x="122063" y="62618"/>
                  </a:lnTo>
                  <a:lnTo>
                    <a:pt x="108622" y="70373"/>
                  </a:lnTo>
                  <a:lnTo>
                    <a:pt x="107656" y="70952"/>
                  </a:lnTo>
                  <a:lnTo>
                    <a:pt x="92726" y="79610"/>
                  </a:lnTo>
                  <a:lnTo>
                    <a:pt x="91692" y="80195"/>
                  </a:lnTo>
                  <a:lnTo>
                    <a:pt x="78252" y="87949"/>
                  </a:lnTo>
                  <a:lnTo>
                    <a:pt x="77285" y="88528"/>
                  </a:lnTo>
                  <a:lnTo>
                    <a:pt x="62355" y="97125"/>
                  </a:lnTo>
                  <a:lnTo>
                    <a:pt x="61321" y="97704"/>
                  </a:lnTo>
                  <a:lnTo>
                    <a:pt x="47881" y="105458"/>
                  </a:lnTo>
                  <a:lnTo>
                    <a:pt x="46914" y="106042"/>
                  </a:lnTo>
                  <a:lnTo>
                    <a:pt x="31984" y="114634"/>
                  </a:lnTo>
                  <a:lnTo>
                    <a:pt x="30951" y="115218"/>
                  </a:lnTo>
                  <a:lnTo>
                    <a:pt x="17510" y="122972"/>
                  </a:lnTo>
                  <a:lnTo>
                    <a:pt x="16543" y="123551"/>
                  </a:lnTo>
                  <a:lnTo>
                    <a:pt x="1614" y="132210"/>
                  </a:lnTo>
                  <a:lnTo>
                    <a:pt x="580" y="132794"/>
                  </a:lnTo>
                  <a:lnTo>
                    <a:pt x="63" y="133053"/>
                  </a:lnTo>
                  <a:cubicBezTo>
                    <a:pt x="63" y="133502"/>
                    <a:pt x="1" y="133890"/>
                    <a:pt x="1" y="134278"/>
                  </a:cubicBezTo>
                  <a:lnTo>
                    <a:pt x="1614" y="133311"/>
                  </a:lnTo>
                  <a:lnTo>
                    <a:pt x="2585" y="132794"/>
                  </a:lnTo>
                  <a:lnTo>
                    <a:pt x="17510" y="124135"/>
                  </a:lnTo>
                  <a:lnTo>
                    <a:pt x="18544" y="123551"/>
                  </a:lnTo>
                  <a:lnTo>
                    <a:pt x="31984" y="115797"/>
                  </a:lnTo>
                  <a:lnTo>
                    <a:pt x="32956" y="115218"/>
                  </a:lnTo>
                  <a:lnTo>
                    <a:pt x="47881" y="106621"/>
                  </a:lnTo>
                  <a:lnTo>
                    <a:pt x="48853" y="106042"/>
                  </a:lnTo>
                  <a:lnTo>
                    <a:pt x="62355" y="98288"/>
                  </a:lnTo>
                  <a:lnTo>
                    <a:pt x="63327" y="97704"/>
                  </a:lnTo>
                  <a:lnTo>
                    <a:pt x="78252" y="89045"/>
                  </a:lnTo>
                  <a:lnTo>
                    <a:pt x="79223" y="88528"/>
                  </a:lnTo>
                  <a:lnTo>
                    <a:pt x="92726" y="80712"/>
                  </a:lnTo>
                  <a:lnTo>
                    <a:pt x="93698" y="80195"/>
                  </a:lnTo>
                  <a:lnTo>
                    <a:pt x="108622" y="71536"/>
                  </a:lnTo>
                  <a:lnTo>
                    <a:pt x="109594" y="70952"/>
                  </a:lnTo>
                  <a:lnTo>
                    <a:pt x="123035" y="63197"/>
                  </a:lnTo>
                  <a:lnTo>
                    <a:pt x="124069" y="62618"/>
                  </a:lnTo>
                  <a:lnTo>
                    <a:pt x="138993" y="54021"/>
                  </a:lnTo>
                  <a:lnTo>
                    <a:pt x="139965" y="53443"/>
                  </a:lnTo>
                  <a:lnTo>
                    <a:pt x="153406" y="45688"/>
                  </a:lnTo>
                  <a:lnTo>
                    <a:pt x="154440" y="45104"/>
                  </a:lnTo>
                  <a:lnTo>
                    <a:pt x="169364" y="36512"/>
                  </a:lnTo>
                  <a:lnTo>
                    <a:pt x="170336" y="35928"/>
                  </a:lnTo>
                  <a:lnTo>
                    <a:pt x="183777" y="28112"/>
                  </a:lnTo>
                  <a:lnTo>
                    <a:pt x="184811" y="27595"/>
                  </a:lnTo>
                  <a:lnTo>
                    <a:pt x="199735" y="18936"/>
                  </a:lnTo>
                  <a:lnTo>
                    <a:pt x="200707" y="18352"/>
                  </a:lnTo>
                  <a:lnTo>
                    <a:pt x="214148" y="10598"/>
                  </a:lnTo>
                  <a:lnTo>
                    <a:pt x="215182" y="10019"/>
                  </a:lnTo>
                  <a:lnTo>
                    <a:pt x="230106" y="1422"/>
                  </a:lnTo>
                  <a:lnTo>
                    <a:pt x="231078" y="843"/>
                  </a:lnTo>
                  <a:lnTo>
                    <a:pt x="231269" y="776"/>
                  </a:lnTo>
                  <a:cubicBezTo>
                    <a:pt x="231011" y="517"/>
                    <a:pt x="230819" y="259"/>
                    <a:pt x="230623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51075" y="1385800"/>
              <a:ext cx="6129125" cy="3537900"/>
            </a:xfrm>
            <a:custGeom>
              <a:avLst/>
              <a:gdLst/>
              <a:ahLst/>
              <a:cxnLst/>
              <a:rect l="l" t="t" r="r" b="b"/>
              <a:pathLst>
                <a:path w="245165" h="141516" extrusionOk="0">
                  <a:moveTo>
                    <a:pt x="245165" y="0"/>
                  </a:moveTo>
                  <a:lnTo>
                    <a:pt x="236180" y="5170"/>
                  </a:lnTo>
                  <a:lnTo>
                    <a:pt x="235213" y="5754"/>
                  </a:lnTo>
                  <a:lnTo>
                    <a:pt x="220284" y="14346"/>
                  </a:lnTo>
                  <a:lnTo>
                    <a:pt x="219250" y="14930"/>
                  </a:lnTo>
                  <a:lnTo>
                    <a:pt x="205809" y="22684"/>
                  </a:lnTo>
                  <a:lnTo>
                    <a:pt x="204843" y="23263"/>
                  </a:lnTo>
                  <a:lnTo>
                    <a:pt x="189913" y="31860"/>
                  </a:lnTo>
                  <a:lnTo>
                    <a:pt x="188879" y="32439"/>
                  </a:lnTo>
                  <a:lnTo>
                    <a:pt x="175438" y="40193"/>
                  </a:lnTo>
                  <a:lnTo>
                    <a:pt x="174472" y="40777"/>
                  </a:lnTo>
                  <a:lnTo>
                    <a:pt x="159542" y="49436"/>
                  </a:lnTo>
                  <a:lnTo>
                    <a:pt x="158575" y="50015"/>
                  </a:lnTo>
                  <a:lnTo>
                    <a:pt x="145068" y="57769"/>
                  </a:lnTo>
                  <a:lnTo>
                    <a:pt x="144101" y="58354"/>
                  </a:lnTo>
                  <a:lnTo>
                    <a:pt x="129171" y="66945"/>
                  </a:lnTo>
                  <a:lnTo>
                    <a:pt x="128205" y="67529"/>
                  </a:lnTo>
                  <a:lnTo>
                    <a:pt x="114697" y="75284"/>
                  </a:lnTo>
                  <a:lnTo>
                    <a:pt x="113730" y="75863"/>
                  </a:lnTo>
                  <a:lnTo>
                    <a:pt x="98800" y="84460"/>
                  </a:lnTo>
                  <a:lnTo>
                    <a:pt x="97834" y="85039"/>
                  </a:lnTo>
                  <a:lnTo>
                    <a:pt x="84326" y="92793"/>
                  </a:lnTo>
                  <a:lnTo>
                    <a:pt x="83359" y="93377"/>
                  </a:lnTo>
                  <a:lnTo>
                    <a:pt x="68429" y="102036"/>
                  </a:lnTo>
                  <a:lnTo>
                    <a:pt x="67463" y="102615"/>
                  </a:lnTo>
                  <a:lnTo>
                    <a:pt x="54022" y="110369"/>
                  </a:lnTo>
                  <a:lnTo>
                    <a:pt x="52988" y="110953"/>
                  </a:lnTo>
                  <a:lnTo>
                    <a:pt x="38059" y="119545"/>
                  </a:lnTo>
                  <a:lnTo>
                    <a:pt x="37092" y="120129"/>
                  </a:lnTo>
                  <a:lnTo>
                    <a:pt x="23651" y="127883"/>
                  </a:lnTo>
                  <a:lnTo>
                    <a:pt x="22617" y="128462"/>
                  </a:lnTo>
                  <a:lnTo>
                    <a:pt x="7688" y="137059"/>
                  </a:lnTo>
                  <a:lnTo>
                    <a:pt x="6721" y="137638"/>
                  </a:lnTo>
                  <a:lnTo>
                    <a:pt x="1" y="141515"/>
                  </a:lnTo>
                  <a:lnTo>
                    <a:pt x="2001" y="141515"/>
                  </a:lnTo>
                  <a:lnTo>
                    <a:pt x="7688" y="138222"/>
                  </a:lnTo>
                  <a:lnTo>
                    <a:pt x="8660" y="137638"/>
                  </a:lnTo>
                  <a:lnTo>
                    <a:pt x="23651" y="129046"/>
                  </a:lnTo>
                  <a:lnTo>
                    <a:pt x="24618" y="128462"/>
                  </a:lnTo>
                  <a:lnTo>
                    <a:pt x="38059" y="120708"/>
                  </a:lnTo>
                  <a:lnTo>
                    <a:pt x="39030" y="120129"/>
                  </a:lnTo>
                  <a:lnTo>
                    <a:pt x="54022" y="111470"/>
                  </a:lnTo>
                  <a:lnTo>
                    <a:pt x="54989" y="110953"/>
                  </a:lnTo>
                  <a:lnTo>
                    <a:pt x="68429" y="103132"/>
                  </a:lnTo>
                  <a:lnTo>
                    <a:pt x="69401" y="102615"/>
                  </a:lnTo>
                  <a:lnTo>
                    <a:pt x="84326" y="93956"/>
                  </a:lnTo>
                  <a:lnTo>
                    <a:pt x="85360" y="93377"/>
                  </a:lnTo>
                  <a:lnTo>
                    <a:pt x="98800" y="85623"/>
                  </a:lnTo>
                  <a:lnTo>
                    <a:pt x="99772" y="85039"/>
                  </a:lnTo>
                  <a:lnTo>
                    <a:pt x="114697" y="76447"/>
                  </a:lnTo>
                  <a:lnTo>
                    <a:pt x="115731" y="75863"/>
                  </a:lnTo>
                  <a:lnTo>
                    <a:pt x="129171" y="68108"/>
                  </a:lnTo>
                  <a:lnTo>
                    <a:pt x="130143" y="67529"/>
                  </a:lnTo>
                  <a:lnTo>
                    <a:pt x="145068" y="58871"/>
                  </a:lnTo>
                  <a:lnTo>
                    <a:pt x="146101" y="58354"/>
                  </a:lnTo>
                  <a:lnTo>
                    <a:pt x="159542" y="50532"/>
                  </a:lnTo>
                  <a:lnTo>
                    <a:pt x="160514" y="50015"/>
                  </a:lnTo>
                  <a:lnTo>
                    <a:pt x="175438" y="41356"/>
                  </a:lnTo>
                  <a:lnTo>
                    <a:pt x="176472" y="40777"/>
                  </a:lnTo>
                  <a:lnTo>
                    <a:pt x="189913" y="33023"/>
                  </a:lnTo>
                  <a:lnTo>
                    <a:pt x="190885" y="32439"/>
                  </a:lnTo>
                  <a:lnTo>
                    <a:pt x="205809" y="23847"/>
                  </a:lnTo>
                  <a:lnTo>
                    <a:pt x="206843" y="23263"/>
                  </a:lnTo>
                  <a:lnTo>
                    <a:pt x="220284" y="15509"/>
                  </a:lnTo>
                  <a:lnTo>
                    <a:pt x="221256" y="14930"/>
                  </a:lnTo>
                  <a:lnTo>
                    <a:pt x="236180" y="6271"/>
                  </a:lnTo>
                  <a:lnTo>
                    <a:pt x="237214" y="5754"/>
                  </a:lnTo>
                  <a:lnTo>
                    <a:pt x="245165" y="1101"/>
                  </a:lnTo>
                  <a:lnTo>
                    <a:pt x="24516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7200" y="925450"/>
              <a:ext cx="6903000" cy="3988550"/>
            </a:xfrm>
            <a:custGeom>
              <a:avLst/>
              <a:gdLst/>
              <a:ahLst/>
              <a:cxnLst/>
              <a:rect l="l" t="t" r="r" b="b"/>
              <a:pathLst>
                <a:path w="276120" h="159542" extrusionOk="0">
                  <a:moveTo>
                    <a:pt x="276120" y="1"/>
                  </a:moveTo>
                  <a:lnTo>
                    <a:pt x="265652" y="6008"/>
                  </a:lnTo>
                  <a:lnTo>
                    <a:pt x="264680" y="6592"/>
                  </a:lnTo>
                  <a:lnTo>
                    <a:pt x="251239" y="14346"/>
                  </a:lnTo>
                  <a:lnTo>
                    <a:pt x="250205" y="14925"/>
                  </a:lnTo>
                  <a:lnTo>
                    <a:pt x="235281" y="23584"/>
                  </a:lnTo>
                  <a:lnTo>
                    <a:pt x="234309" y="24168"/>
                  </a:lnTo>
                  <a:lnTo>
                    <a:pt x="220868" y="31922"/>
                  </a:lnTo>
                  <a:lnTo>
                    <a:pt x="219834" y="32501"/>
                  </a:lnTo>
                  <a:lnTo>
                    <a:pt x="204910" y="41098"/>
                  </a:lnTo>
                  <a:lnTo>
                    <a:pt x="203938" y="41677"/>
                  </a:lnTo>
                  <a:lnTo>
                    <a:pt x="190497" y="49431"/>
                  </a:lnTo>
                  <a:lnTo>
                    <a:pt x="189530" y="50016"/>
                  </a:lnTo>
                  <a:lnTo>
                    <a:pt x="174539" y="58607"/>
                  </a:lnTo>
                  <a:lnTo>
                    <a:pt x="173567" y="59191"/>
                  </a:lnTo>
                  <a:lnTo>
                    <a:pt x="160126" y="66946"/>
                  </a:lnTo>
                  <a:lnTo>
                    <a:pt x="159160" y="67525"/>
                  </a:lnTo>
                  <a:lnTo>
                    <a:pt x="144168" y="76183"/>
                  </a:lnTo>
                  <a:lnTo>
                    <a:pt x="143196" y="76768"/>
                  </a:lnTo>
                  <a:lnTo>
                    <a:pt x="129755" y="84522"/>
                  </a:lnTo>
                  <a:lnTo>
                    <a:pt x="128789" y="85101"/>
                  </a:lnTo>
                  <a:lnTo>
                    <a:pt x="113797" y="93698"/>
                  </a:lnTo>
                  <a:lnTo>
                    <a:pt x="112825" y="94277"/>
                  </a:lnTo>
                  <a:lnTo>
                    <a:pt x="99384" y="102031"/>
                  </a:lnTo>
                  <a:lnTo>
                    <a:pt x="98418" y="102615"/>
                  </a:lnTo>
                  <a:lnTo>
                    <a:pt x="83488" y="111207"/>
                  </a:lnTo>
                  <a:lnTo>
                    <a:pt x="82454" y="111791"/>
                  </a:lnTo>
                  <a:lnTo>
                    <a:pt x="69014" y="119545"/>
                  </a:lnTo>
                  <a:lnTo>
                    <a:pt x="68047" y="120124"/>
                  </a:lnTo>
                  <a:lnTo>
                    <a:pt x="53117" y="128783"/>
                  </a:lnTo>
                  <a:lnTo>
                    <a:pt x="52083" y="129367"/>
                  </a:lnTo>
                  <a:lnTo>
                    <a:pt x="38643" y="137121"/>
                  </a:lnTo>
                  <a:lnTo>
                    <a:pt x="37676" y="137700"/>
                  </a:lnTo>
                  <a:lnTo>
                    <a:pt x="22746" y="146297"/>
                  </a:lnTo>
                  <a:lnTo>
                    <a:pt x="21713" y="146876"/>
                  </a:lnTo>
                  <a:lnTo>
                    <a:pt x="8272" y="154631"/>
                  </a:lnTo>
                  <a:lnTo>
                    <a:pt x="7305" y="155215"/>
                  </a:lnTo>
                  <a:lnTo>
                    <a:pt x="1" y="159412"/>
                  </a:lnTo>
                  <a:cubicBezTo>
                    <a:pt x="585" y="159412"/>
                    <a:pt x="1231" y="159480"/>
                    <a:pt x="1810" y="159542"/>
                  </a:cubicBezTo>
                  <a:lnTo>
                    <a:pt x="8272" y="155794"/>
                  </a:lnTo>
                  <a:lnTo>
                    <a:pt x="9306" y="155215"/>
                  </a:lnTo>
                  <a:lnTo>
                    <a:pt x="22746" y="147460"/>
                  </a:lnTo>
                  <a:lnTo>
                    <a:pt x="23718" y="146876"/>
                  </a:lnTo>
                  <a:lnTo>
                    <a:pt x="38643" y="138217"/>
                  </a:lnTo>
                  <a:lnTo>
                    <a:pt x="39615" y="137700"/>
                  </a:lnTo>
                  <a:lnTo>
                    <a:pt x="53117" y="129884"/>
                  </a:lnTo>
                  <a:lnTo>
                    <a:pt x="54089" y="129367"/>
                  </a:lnTo>
                  <a:lnTo>
                    <a:pt x="69014" y="120708"/>
                  </a:lnTo>
                  <a:lnTo>
                    <a:pt x="69985" y="120124"/>
                  </a:lnTo>
                  <a:lnTo>
                    <a:pt x="83488" y="112370"/>
                  </a:lnTo>
                  <a:lnTo>
                    <a:pt x="84460" y="111791"/>
                  </a:lnTo>
                  <a:lnTo>
                    <a:pt x="99384" y="103194"/>
                  </a:lnTo>
                  <a:lnTo>
                    <a:pt x="100356" y="102615"/>
                  </a:lnTo>
                  <a:lnTo>
                    <a:pt x="113797" y="94861"/>
                  </a:lnTo>
                  <a:lnTo>
                    <a:pt x="114831" y="94277"/>
                  </a:lnTo>
                  <a:lnTo>
                    <a:pt x="129755" y="85618"/>
                  </a:lnTo>
                  <a:lnTo>
                    <a:pt x="130727" y="85101"/>
                  </a:lnTo>
                  <a:lnTo>
                    <a:pt x="144168" y="77285"/>
                  </a:lnTo>
                  <a:lnTo>
                    <a:pt x="145202" y="76768"/>
                  </a:lnTo>
                  <a:lnTo>
                    <a:pt x="160126" y="68109"/>
                  </a:lnTo>
                  <a:lnTo>
                    <a:pt x="161098" y="67525"/>
                  </a:lnTo>
                  <a:lnTo>
                    <a:pt x="174539" y="59770"/>
                  </a:lnTo>
                  <a:lnTo>
                    <a:pt x="175573" y="59191"/>
                  </a:lnTo>
                  <a:lnTo>
                    <a:pt x="190497" y="50594"/>
                  </a:lnTo>
                  <a:lnTo>
                    <a:pt x="191469" y="50016"/>
                  </a:lnTo>
                  <a:lnTo>
                    <a:pt x="204910" y="42261"/>
                  </a:lnTo>
                  <a:lnTo>
                    <a:pt x="205944" y="41677"/>
                  </a:lnTo>
                  <a:lnTo>
                    <a:pt x="220868" y="33085"/>
                  </a:lnTo>
                  <a:lnTo>
                    <a:pt x="221840" y="32501"/>
                  </a:lnTo>
                  <a:lnTo>
                    <a:pt x="235281" y="24685"/>
                  </a:lnTo>
                  <a:lnTo>
                    <a:pt x="236315" y="24168"/>
                  </a:lnTo>
                  <a:lnTo>
                    <a:pt x="251239" y="15509"/>
                  </a:lnTo>
                  <a:lnTo>
                    <a:pt x="252211" y="14925"/>
                  </a:lnTo>
                  <a:lnTo>
                    <a:pt x="265652" y="7171"/>
                  </a:lnTo>
                  <a:lnTo>
                    <a:pt x="266685" y="6592"/>
                  </a:lnTo>
                  <a:lnTo>
                    <a:pt x="276120" y="1164"/>
                  </a:lnTo>
                  <a:lnTo>
                    <a:pt x="276120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819650" y="2261375"/>
              <a:ext cx="4560550" cy="2633250"/>
            </a:xfrm>
            <a:custGeom>
              <a:avLst/>
              <a:gdLst/>
              <a:ahLst/>
              <a:cxnLst/>
              <a:rect l="l" t="t" r="r" b="b"/>
              <a:pathLst>
                <a:path w="182422" h="105330" extrusionOk="0">
                  <a:moveTo>
                    <a:pt x="182422" y="1"/>
                  </a:moveTo>
                  <a:lnTo>
                    <a:pt x="173437" y="5170"/>
                  </a:lnTo>
                  <a:lnTo>
                    <a:pt x="172470" y="5754"/>
                  </a:lnTo>
                  <a:lnTo>
                    <a:pt x="157541" y="14413"/>
                  </a:lnTo>
                  <a:lnTo>
                    <a:pt x="156507" y="14992"/>
                  </a:lnTo>
                  <a:lnTo>
                    <a:pt x="143066" y="22746"/>
                  </a:lnTo>
                  <a:lnTo>
                    <a:pt x="142100" y="23331"/>
                  </a:lnTo>
                  <a:lnTo>
                    <a:pt x="127170" y="31922"/>
                  </a:lnTo>
                  <a:lnTo>
                    <a:pt x="126136" y="32506"/>
                  </a:lnTo>
                  <a:lnTo>
                    <a:pt x="112695" y="40261"/>
                  </a:lnTo>
                  <a:lnTo>
                    <a:pt x="111729" y="40840"/>
                  </a:lnTo>
                  <a:lnTo>
                    <a:pt x="96799" y="49437"/>
                  </a:lnTo>
                  <a:lnTo>
                    <a:pt x="95832" y="50016"/>
                  </a:lnTo>
                  <a:lnTo>
                    <a:pt x="82325" y="57770"/>
                  </a:lnTo>
                  <a:lnTo>
                    <a:pt x="81358" y="58354"/>
                  </a:lnTo>
                  <a:lnTo>
                    <a:pt x="66428" y="67013"/>
                  </a:lnTo>
                  <a:lnTo>
                    <a:pt x="65462" y="67592"/>
                  </a:lnTo>
                  <a:lnTo>
                    <a:pt x="51954" y="75346"/>
                  </a:lnTo>
                  <a:lnTo>
                    <a:pt x="50987" y="75930"/>
                  </a:lnTo>
                  <a:lnTo>
                    <a:pt x="36057" y="84522"/>
                  </a:lnTo>
                  <a:lnTo>
                    <a:pt x="35091" y="85106"/>
                  </a:lnTo>
                  <a:lnTo>
                    <a:pt x="21583" y="92860"/>
                  </a:lnTo>
                  <a:lnTo>
                    <a:pt x="20616" y="93439"/>
                  </a:lnTo>
                  <a:lnTo>
                    <a:pt x="5686" y="102036"/>
                  </a:lnTo>
                  <a:lnTo>
                    <a:pt x="4720" y="102615"/>
                  </a:lnTo>
                  <a:lnTo>
                    <a:pt x="0" y="105329"/>
                  </a:lnTo>
                  <a:cubicBezTo>
                    <a:pt x="775" y="105267"/>
                    <a:pt x="1489" y="105267"/>
                    <a:pt x="2197" y="105200"/>
                  </a:cubicBezTo>
                  <a:lnTo>
                    <a:pt x="5686" y="103199"/>
                  </a:lnTo>
                  <a:lnTo>
                    <a:pt x="6658" y="102615"/>
                  </a:lnTo>
                  <a:lnTo>
                    <a:pt x="21583" y="94023"/>
                  </a:lnTo>
                  <a:lnTo>
                    <a:pt x="22617" y="93439"/>
                  </a:lnTo>
                  <a:lnTo>
                    <a:pt x="36057" y="85685"/>
                  </a:lnTo>
                  <a:lnTo>
                    <a:pt x="37029" y="85106"/>
                  </a:lnTo>
                  <a:lnTo>
                    <a:pt x="51954" y="76447"/>
                  </a:lnTo>
                  <a:lnTo>
                    <a:pt x="52988" y="75930"/>
                  </a:lnTo>
                  <a:lnTo>
                    <a:pt x="66428" y="68109"/>
                  </a:lnTo>
                  <a:lnTo>
                    <a:pt x="67400" y="67592"/>
                  </a:lnTo>
                  <a:lnTo>
                    <a:pt x="82325" y="58933"/>
                  </a:lnTo>
                  <a:lnTo>
                    <a:pt x="83358" y="58354"/>
                  </a:lnTo>
                  <a:lnTo>
                    <a:pt x="96799" y="50600"/>
                  </a:lnTo>
                  <a:lnTo>
                    <a:pt x="97771" y="50016"/>
                  </a:lnTo>
                  <a:lnTo>
                    <a:pt x="112695" y="41424"/>
                  </a:lnTo>
                  <a:lnTo>
                    <a:pt x="113729" y="40840"/>
                  </a:lnTo>
                  <a:lnTo>
                    <a:pt x="127170" y="33085"/>
                  </a:lnTo>
                  <a:lnTo>
                    <a:pt x="128142" y="32506"/>
                  </a:lnTo>
                  <a:lnTo>
                    <a:pt x="143066" y="23848"/>
                  </a:lnTo>
                  <a:lnTo>
                    <a:pt x="144100" y="23331"/>
                  </a:lnTo>
                  <a:lnTo>
                    <a:pt x="157541" y="15509"/>
                  </a:lnTo>
                  <a:lnTo>
                    <a:pt x="158513" y="14992"/>
                  </a:lnTo>
                  <a:lnTo>
                    <a:pt x="173437" y="6333"/>
                  </a:lnTo>
                  <a:lnTo>
                    <a:pt x="174471" y="5754"/>
                  </a:lnTo>
                  <a:lnTo>
                    <a:pt x="182422" y="1164"/>
                  </a:lnTo>
                  <a:lnTo>
                    <a:pt x="182422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86050" y="1802600"/>
              <a:ext cx="5394150" cy="3114625"/>
            </a:xfrm>
            <a:custGeom>
              <a:avLst/>
              <a:gdLst/>
              <a:ahLst/>
              <a:cxnLst/>
              <a:rect l="l" t="t" r="r" b="b"/>
              <a:pathLst>
                <a:path w="215766" h="124585" extrusionOk="0">
                  <a:moveTo>
                    <a:pt x="215766" y="0"/>
                  </a:moveTo>
                  <a:lnTo>
                    <a:pt x="205298" y="6012"/>
                  </a:lnTo>
                  <a:lnTo>
                    <a:pt x="204326" y="6591"/>
                  </a:lnTo>
                  <a:lnTo>
                    <a:pt x="190885" y="14345"/>
                  </a:lnTo>
                  <a:lnTo>
                    <a:pt x="189851" y="14930"/>
                  </a:lnTo>
                  <a:lnTo>
                    <a:pt x="174927" y="23521"/>
                  </a:lnTo>
                  <a:lnTo>
                    <a:pt x="173955" y="24105"/>
                  </a:lnTo>
                  <a:lnTo>
                    <a:pt x="160514" y="31860"/>
                  </a:lnTo>
                  <a:lnTo>
                    <a:pt x="159480" y="32439"/>
                  </a:lnTo>
                  <a:lnTo>
                    <a:pt x="144556" y="41097"/>
                  </a:lnTo>
                  <a:lnTo>
                    <a:pt x="143584" y="41682"/>
                  </a:lnTo>
                  <a:lnTo>
                    <a:pt x="130143" y="49436"/>
                  </a:lnTo>
                  <a:lnTo>
                    <a:pt x="129176" y="50015"/>
                  </a:lnTo>
                  <a:lnTo>
                    <a:pt x="114185" y="58612"/>
                  </a:lnTo>
                  <a:lnTo>
                    <a:pt x="113213" y="59191"/>
                  </a:lnTo>
                  <a:lnTo>
                    <a:pt x="99772" y="66945"/>
                  </a:lnTo>
                  <a:lnTo>
                    <a:pt x="98806" y="67529"/>
                  </a:lnTo>
                  <a:lnTo>
                    <a:pt x="83814" y="76121"/>
                  </a:lnTo>
                  <a:lnTo>
                    <a:pt x="82842" y="76705"/>
                  </a:lnTo>
                  <a:lnTo>
                    <a:pt x="69401" y="84459"/>
                  </a:lnTo>
                  <a:lnTo>
                    <a:pt x="68435" y="85038"/>
                  </a:lnTo>
                  <a:lnTo>
                    <a:pt x="53443" y="93697"/>
                  </a:lnTo>
                  <a:lnTo>
                    <a:pt x="52471" y="94281"/>
                  </a:lnTo>
                  <a:lnTo>
                    <a:pt x="39030" y="102035"/>
                  </a:lnTo>
                  <a:lnTo>
                    <a:pt x="38064" y="102614"/>
                  </a:lnTo>
                  <a:lnTo>
                    <a:pt x="23134" y="111211"/>
                  </a:lnTo>
                  <a:lnTo>
                    <a:pt x="22100" y="111790"/>
                  </a:lnTo>
                  <a:lnTo>
                    <a:pt x="8660" y="119545"/>
                  </a:lnTo>
                  <a:lnTo>
                    <a:pt x="7693" y="120129"/>
                  </a:lnTo>
                  <a:lnTo>
                    <a:pt x="1" y="124585"/>
                  </a:lnTo>
                  <a:cubicBezTo>
                    <a:pt x="647" y="124523"/>
                    <a:pt x="1360" y="124523"/>
                    <a:pt x="2006" y="124523"/>
                  </a:cubicBezTo>
                  <a:lnTo>
                    <a:pt x="8660" y="120708"/>
                  </a:lnTo>
                  <a:lnTo>
                    <a:pt x="9631" y="120129"/>
                  </a:lnTo>
                  <a:lnTo>
                    <a:pt x="23134" y="112374"/>
                  </a:lnTo>
                  <a:lnTo>
                    <a:pt x="24106" y="111790"/>
                  </a:lnTo>
                  <a:lnTo>
                    <a:pt x="39030" y="103131"/>
                  </a:lnTo>
                  <a:lnTo>
                    <a:pt x="40002" y="102614"/>
                  </a:lnTo>
                  <a:lnTo>
                    <a:pt x="53443" y="94798"/>
                  </a:lnTo>
                  <a:lnTo>
                    <a:pt x="54477" y="94281"/>
                  </a:lnTo>
                  <a:lnTo>
                    <a:pt x="69401" y="85622"/>
                  </a:lnTo>
                  <a:lnTo>
                    <a:pt x="70373" y="85038"/>
                  </a:lnTo>
                  <a:lnTo>
                    <a:pt x="83814" y="77284"/>
                  </a:lnTo>
                  <a:lnTo>
                    <a:pt x="84848" y="76705"/>
                  </a:lnTo>
                  <a:lnTo>
                    <a:pt x="99772" y="68108"/>
                  </a:lnTo>
                  <a:lnTo>
                    <a:pt x="100744" y="67529"/>
                  </a:lnTo>
                  <a:lnTo>
                    <a:pt x="114185" y="59775"/>
                  </a:lnTo>
                  <a:lnTo>
                    <a:pt x="115219" y="59191"/>
                  </a:lnTo>
                  <a:lnTo>
                    <a:pt x="130143" y="50532"/>
                  </a:lnTo>
                  <a:lnTo>
                    <a:pt x="131115" y="50015"/>
                  </a:lnTo>
                  <a:lnTo>
                    <a:pt x="144556" y="42199"/>
                  </a:lnTo>
                  <a:lnTo>
                    <a:pt x="145590" y="41682"/>
                  </a:lnTo>
                  <a:lnTo>
                    <a:pt x="160514" y="33023"/>
                  </a:lnTo>
                  <a:lnTo>
                    <a:pt x="161486" y="32439"/>
                  </a:lnTo>
                  <a:lnTo>
                    <a:pt x="174927" y="24684"/>
                  </a:lnTo>
                  <a:lnTo>
                    <a:pt x="175961" y="24105"/>
                  </a:lnTo>
                  <a:lnTo>
                    <a:pt x="190885" y="15508"/>
                  </a:lnTo>
                  <a:lnTo>
                    <a:pt x="191857" y="14930"/>
                  </a:lnTo>
                  <a:lnTo>
                    <a:pt x="205298" y="7175"/>
                  </a:lnTo>
                  <a:lnTo>
                    <a:pt x="206331" y="6591"/>
                  </a:lnTo>
                  <a:lnTo>
                    <a:pt x="215766" y="1101"/>
                  </a:lnTo>
                  <a:lnTo>
                    <a:pt x="215766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380175" y="3138650"/>
              <a:ext cx="3000025" cy="1731800"/>
            </a:xfrm>
            <a:custGeom>
              <a:avLst/>
              <a:gdLst/>
              <a:ahLst/>
              <a:cxnLst/>
              <a:rect l="l" t="t" r="r" b="b"/>
              <a:pathLst>
                <a:path w="120001" h="69272" extrusionOk="0">
                  <a:moveTo>
                    <a:pt x="120001" y="0"/>
                  </a:moveTo>
                  <a:lnTo>
                    <a:pt x="111016" y="5170"/>
                  </a:lnTo>
                  <a:lnTo>
                    <a:pt x="110049" y="5749"/>
                  </a:lnTo>
                  <a:lnTo>
                    <a:pt x="95120" y="14346"/>
                  </a:lnTo>
                  <a:lnTo>
                    <a:pt x="94086" y="14925"/>
                  </a:lnTo>
                  <a:lnTo>
                    <a:pt x="80645" y="22679"/>
                  </a:lnTo>
                  <a:lnTo>
                    <a:pt x="79679" y="23263"/>
                  </a:lnTo>
                  <a:lnTo>
                    <a:pt x="64749" y="31922"/>
                  </a:lnTo>
                  <a:lnTo>
                    <a:pt x="63715" y="32501"/>
                  </a:lnTo>
                  <a:lnTo>
                    <a:pt x="50274" y="40255"/>
                  </a:lnTo>
                  <a:lnTo>
                    <a:pt x="49308" y="40839"/>
                  </a:lnTo>
                  <a:lnTo>
                    <a:pt x="34378" y="49431"/>
                  </a:lnTo>
                  <a:lnTo>
                    <a:pt x="33411" y="50015"/>
                  </a:lnTo>
                  <a:lnTo>
                    <a:pt x="19904" y="57769"/>
                  </a:lnTo>
                  <a:lnTo>
                    <a:pt x="18937" y="58348"/>
                  </a:lnTo>
                  <a:lnTo>
                    <a:pt x="4007" y="66945"/>
                  </a:lnTo>
                  <a:lnTo>
                    <a:pt x="3041" y="67524"/>
                  </a:lnTo>
                  <a:lnTo>
                    <a:pt x="1" y="69271"/>
                  </a:lnTo>
                  <a:lnTo>
                    <a:pt x="2007" y="69271"/>
                  </a:lnTo>
                  <a:lnTo>
                    <a:pt x="4007" y="68108"/>
                  </a:lnTo>
                  <a:lnTo>
                    <a:pt x="4979" y="67524"/>
                  </a:lnTo>
                  <a:lnTo>
                    <a:pt x="19904" y="58932"/>
                  </a:lnTo>
                  <a:lnTo>
                    <a:pt x="20937" y="58348"/>
                  </a:lnTo>
                  <a:lnTo>
                    <a:pt x="34378" y="50594"/>
                  </a:lnTo>
                  <a:lnTo>
                    <a:pt x="35350" y="50015"/>
                  </a:lnTo>
                  <a:lnTo>
                    <a:pt x="50274" y="41356"/>
                  </a:lnTo>
                  <a:lnTo>
                    <a:pt x="51308" y="40839"/>
                  </a:lnTo>
                  <a:lnTo>
                    <a:pt x="64749" y="33018"/>
                  </a:lnTo>
                  <a:lnTo>
                    <a:pt x="65721" y="32501"/>
                  </a:lnTo>
                  <a:lnTo>
                    <a:pt x="80645" y="23842"/>
                  </a:lnTo>
                  <a:lnTo>
                    <a:pt x="81679" y="23263"/>
                  </a:lnTo>
                  <a:lnTo>
                    <a:pt x="95120" y="15509"/>
                  </a:lnTo>
                  <a:lnTo>
                    <a:pt x="96092" y="14925"/>
                  </a:lnTo>
                  <a:lnTo>
                    <a:pt x="111016" y="6333"/>
                  </a:lnTo>
                  <a:lnTo>
                    <a:pt x="112050" y="5749"/>
                  </a:lnTo>
                  <a:lnTo>
                    <a:pt x="120001" y="1163"/>
                  </a:lnTo>
                  <a:lnTo>
                    <a:pt x="12000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95075" y="2678175"/>
              <a:ext cx="3785125" cy="2185800"/>
            </a:xfrm>
            <a:custGeom>
              <a:avLst/>
              <a:gdLst/>
              <a:ahLst/>
              <a:cxnLst/>
              <a:rect l="l" t="t" r="r" b="b"/>
              <a:pathLst>
                <a:path w="151405" h="87432" extrusionOk="0">
                  <a:moveTo>
                    <a:pt x="151405" y="0"/>
                  </a:moveTo>
                  <a:lnTo>
                    <a:pt x="140937" y="6074"/>
                  </a:lnTo>
                  <a:lnTo>
                    <a:pt x="139965" y="6659"/>
                  </a:lnTo>
                  <a:lnTo>
                    <a:pt x="126524" y="14413"/>
                  </a:lnTo>
                  <a:lnTo>
                    <a:pt x="125490" y="14992"/>
                  </a:lnTo>
                  <a:lnTo>
                    <a:pt x="110566" y="23589"/>
                  </a:lnTo>
                  <a:lnTo>
                    <a:pt x="109594" y="24168"/>
                  </a:lnTo>
                  <a:lnTo>
                    <a:pt x="96153" y="31922"/>
                  </a:lnTo>
                  <a:lnTo>
                    <a:pt x="95119" y="32506"/>
                  </a:lnTo>
                  <a:lnTo>
                    <a:pt x="80195" y="41098"/>
                  </a:lnTo>
                  <a:lnTo>
                    <a:pt x="79223" y="41682"/>
                  </a:lnTo>
                  <a:lnTo>
                    <a:pt x="65782" y="49436"/>
                  </a:lnTo>
                  <a:lnTo>
                    <a:pt x="64815" y="50015"/>
                  </a:lnTo>
                  <a:lnTo>
                    <a:pt x="49824" y="58674"/>
                  </a:lnTo>
                  <a:lnTo>
                    <a:pt x="48852" y="59258"/>
                  </a:lnTo>
                  <a:lnTo>
                    <a:pt x="35411" y="67012"/>
                  </a:lnTo>
                  <a:lnTo>
                    <a:pt x="34445" y="67591"/>
                  </a:lnTo>
                  <a:lnTo>
                    <a:pt x="19453" y="76188"/>
                  </a:lnTo>
                  <a:lnTo>
                    <a:pt x="18481" y="76767"/>
                  </a:lnTo>
                  <a:lnTo>
                    <a:pt x="5040" y="84522"/>
                  </a:lnTo>
                  <a:lnTo>
                    <a:pt x="4074" y="85106"/>
                  </a:lnTo>
                  <a:lnTo>
                    <a:pt x="0" y="87432"/>
                  </a:lnTo>
                  <a:cubicBezTo>
                    <a:pt x="714" y="87432"/>
                    <a:pt x="1422" y="87365"/>
                    <a:pt x="2068" y="87365"/>
                  </a:cubicBezTo>
                  <a:lnTo>
                    <a:pt x="5040" y="85685"/>
                  </a:lnTo>
                  <a:lnTo>
                    <a:pt x="6012" y="85106"/>
                  </a:lnTo>
                  <a:lnTo>
                    <a:pt x="19453" y="77351"/>
                  </a:lnTo>
                  <a:lnTo>
                    <a:pt x="20487" y="76767"/>
                  </a:lnTo>
                  <a:lnTo>
                    <a:pt x="35411" y="68108"/>
                  </a:lnTo>
                  <a:lnTo>
                    <a:pt x="36383" y="67591"/>
                  </a:lnTo>
                  <a:lnTo>
                    <a:pt x="49824" y="59775"/>
                  </a:lnTo>
                  <a:lnTo>
                    <a:pt x="50858" y="59258"/>
                  </a:lnTo>
                  <a:lnTo>
                    <a:pt x="65782" y="50599"/>
                  </a:lnTo>
                  <a:lnTo>
                    <a:pt x="66754" y="50015"/>
                  </a:lnTo>
                  <a:lnTo>
                    <a:pt x="80195" y="42261"/>
                  </a:lnTo>
                  <a:lnTo>
                    <a:pt x="81229" y="41682"/>
                  </a:lnTo>
                  <a:lnTo>
                    <a:pt x="96153" y="33085"/>
                  </a:lnTo>
                  <a:lnTo>
                    <a:pt x="97125" y="32506"/>
                  </a:lnTo>
                  <a:lnTo>
                    <a:pt x="110566" y="24752"/>
                  </a:lnTo>
                  <a:lnTo>
                    <a:pt x="111600" y="24168"/>
                  </a:lnTo>
                  <a:lnTo>
                    <a:pt x="126524" y="15509"/>
                  </a:lnTo>
                  <a:lnTo>
                    <a:pt x="127496" y="14992"/>
                  </a:lnTo>
                  <a:lnTo>
                    <a:pt x="140937" y="7176"/>
                  </a:lnTo>
                  <a:lnTo>
                    <a:pt x="141970" y="6659"/>
                  </a:lnTo>
                  <a:lnTo>
                    <a:pt x="151405" y="1163"/>
                  </a:lnTo>
                  <a:lnTo>
                    <a:pt x="15140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35800" y="4015775"/>
              <a:ext cx="1544400" cy="891775"/>
            </a:xfrm>
            <a:custGeom>
              <a:avLst/>
              <a:gdLst/>
              <a:ahLst/>
              <a:cxnLst/>
              <a:rect l="l" t="t" r="r" b="b"/>
              <a:pathLst>
                <a:path w="61776" h="35671" extrusionOk="0">
                  <a:moveTo>
                    <a:pt x="61776" y="1"/>
                  </a:moveTo>
                  <a:lnTo>
                    <a:pt x="52791" y="5170"/>
                  </a:lnTo>
                  <a:lnTo>
                    <a:pt x="51824" y="5754"/>
                  </a:lnTo>
                  <a:lnTo>
                    <a:pt x="36895" y="14346"/>
                  </a:lnTo>
                  <a:lnTo>
                    <a:pt x="35861" y="14930"/>
                  </a:lnTo>
                  <a:lnTo>
                    <a:pt x="22420" y="22684"/>
                  </a:lnTo>
                  <a:lnTo>
                    <a:pt x="21454" y="23263"/>
                  </a:lnTo>
                  <a:lnTo>
                    <a:pt x="6524" y="31860"/>
                  </a:lnTo>
                  <a:lnTo>
                    <a:pt x="5490" y="32439"/>
                  </a:lnTo>
                  <a:lnTo>
                    <a:pt x="0" y="35608"/>
                  </a:lnTo>
                  <a:cubicBezTo>
                    <a:pt x="646" y="35670"/>
                    <a:pt x="1293" y="35670"/>
                    <a:pt x="1939" y="35670"/>
                  </a:cubicBezTo>
                  <a:lnTo>
                    <a:pt x="6524" y="33023"/>
                  </a:lnTo>
                  <a:lnTo>
                    <a:pt x="7496" y="32439"/>
                  </a:lnTo>
                  <a:lnTo>
                    <a:pt x="22420" y="23847"/>
                  </a:lnTo>
                  <a:lnTo>
                    <a:pt x="23454" y="23263"/>
                  </a:lnTo>
                  <a:lnTo>
                    <a:pt x="36895" y="15509"/>
                  </a:lnTo>
                  <a:lnTo>
                    <a:pt x="37867" y="14930"/>
                  </a:lnTo>
                  <a:lnTo>
                    <a:pt x="52791" y="6271"/>
                  </a:lnTo>
                  <a:lnTo>
                    <a:pt x="53825" y="5754"/>
                  </a:lnTo>
                  <a:lnTo>
                    <a:pt x="61776" y="1102"/>
                  </a:lnTo>
                  <a:lnTo>
                    <a:pt x="61776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94225" y="3555425"/>
              <a:ext cx="2285975" cy="1321475"/>
            </a:xfrm>
            <a:custGeom>
              <a:avLst/>
              <a:gdLst/>
              <a:ahLst/>
              <a:cxnLst/>
              <a:rect l="l" t="t" r="r" b="b"/>
              <a:pathLst>
                <a:path w="91439" h="52859" extrusionOk="0">
                  <a:moveTo>
                    <a:pt x="91439" y="1"/>
                  </a:moveTo>
                  <a:lnTo>
                    <a:pt x="80971" y="6008"/>
                  </a:lnTo>
                  <a:lnTo>
                    <a:pt x="79999" y="6592"/>
                  </a:lnTo>
                  <a:lnTo>
                    <a:pt x="66558" y="14346"/>
                  </a:lnTo>
                  <a:lnTo>
                    <a:pt x="65524" y="14925"/>
                  </a:lnTo>
                  <a:lnTo>
                    <a:pt x="50600" y="23584"/>
                  </a:lnTo>
                  <a:lnTo>
                    <a:pt x="49628" y="24168"/>
                  </a:lnTo>
                  <a:lnTo>
                    <a:pt x="36187" y="31922"/>
                  </a:lnTo>
                  <a:lnTo>
                    <a:pt x="35153" y="32501"/>
                  </a:lnTo>
                  <a:lnTo>
                    <a:pt x="20229" y="41098"/>
                  </a:lnTo>
                  <a:lnTo>
                    <a:pt x="19257" y="41677"/>
                  </a:lnTo>
                  <a:lnTo>
                    <a:pt x="5816" y="49432"/>
                  </a:lnTo>
                  <a:lnTo>
                    <a:pt x="4849" y="50016"/>
                  </a:lnTo>
                  <a:lnTo>
                    <a:pt x="0" y="52792"/>
                  </a:lnTo>
                  <a:cubicBezTo>
                    <a:pt x="585" y="52792"/>
                    <a:pt x="1231" y="52859"/>
                    <a:pt x="1877" y="52859"/>
                  </a:cubicBezTo>
                  <a:lnTo>
                    <a:pt x="5816" y="50595"/>
                  </a:lnTo>
                  <a:lnTo>
                    <a:pt x="6788" y="50016"/>
                  </a:lnTo>
                  <a:lnTo>
                    <a:pt x="20229" y="42261"/>
                  </a:lnTo>
                  <a:lnTo>
                    <a:pt x="21263" y="41677"/>
                  </a:lnTo>
                  <a:lnTo>
                    <a:pt x="36187" y="33018"/>
                  </a:lnTo>
                  <a:lnTo>
                    <a:pt x="37159" y="32501"/>
                  </a:lnTo>
                  <a:lnTo>
                    <a:pt x="50600" y="24685"/>
                  </a:lnTo>
                  <a:lnTo>
                    <a:pt x="51634" y="24168"/>
                  </a:lnTo>
                  <a:lnTo>
                    <a:pt x="66558" y="15509"/>
                  </a:lnTo>
                  <a:lnTo>
                    <a:pt x="67530" y="14925"/>
                  </a:lnTo>
                  <a:lnTo>
                    <a:pt x="80971" y="7171"/>
                  </a:lnTo>
                  <a:lnTo>
                    <a:pt x="82004" y="6592"/>
                  </a:lnTo>
                  <a:lnTo>
                    <a:pt x="91439" y="1164"/>
                  </a:lnTo>
                  <a:lnTo>
                    <a:pt x="91439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12325" y="4891350"/>
              <a:ext cx="67875" cy="42025"/>
            </a:xfrm>
            <a:custGeom>
              <a:avLst/>
              <a:gdLst/>
              <a:ahLst/>
              <a:cxnLst/>
              <a:rect l="l" t="t" r="r" b="b"/>
              <a:pathLst>
                <a:path w="2715" h="1681" extrusionOk="0">
                  <a:moveTo>
                    <a:pt x="2715" y="1"/>
                  </a:moveTo>
                  <a:lnTo>
                    <a:pt x="1" y="1619"/>
                  </a:lnTo>
                  <a:cubicBezTo>
                    <a:pt x="580" y="1619"/>
                    <a:pt x="1226" y="1619"/>
                    <a:pt x="1872" y="1681"/>
                  </a:cubicBezTo>
                  <a:lnTo>
                    <a:pt x="2715" y="116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0125" y="4432575"/>
              <a:ext cx="840075" cy="484650"/>
            </a:xfrm>
            <a:custGeom>
              <a:avLst/>
              <a:gdLst/>
              <a:ahLst/>
              <a:cxnLst/>
              <a:rect l="l" t="t" r="r" b="b"/>
              <a:pathLst>
                <a:path w="33603" h="19386" extrusionOk="0">
                  <a:moveTo>
                    <a:pt x="33603" y="0"/>
                  </a:moveTo>
                  <a:lnTo>
                    <a:pt x="23135" y="6012"/>
                  </a:lnTo>
                  <a:lnTo>
                    <a:pt x="22163" y="6591"/>
                  </a:lnTo>
                  <a:lnTo>
                    <a:pt x="8722" y="14346"/>
                  </a:lnTo>
                  <a:lnTo>
                    <a:pt x="7688" y="14930"/>
                  </a:lnTo>
                  <a:lnTo>
                    <a:pt x="1" y="19386"/>
                  </a:lnTo>
                  <a:lnTo>
                    <a:pt x="1940" y="19386"/>
                  </a:lnTo>
                  <a:lnTo>
                    <a:pt x="8722" y="15509"/>
                  </a:lnTo>
                  <a:lnTo>
                    <a:pt x="9694" y="14930"/>
                  </a:lnTo>
                  <a:lnTo>
                    <a:pt x="23135" y="7175"/>
                  </a:lnTo>
                  <a:lnTo>
                    <a:pt x="24168" y="6591"/>
                  </a:lnTo>
                  <a:lnTo>
                    <a:pt x="33603" y="1101"/>
                  </a:lnTo>
                  <a:lnTo>
                    <a:pt x="3360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3745500" y="1505450"/>
            <a:ext cx="45993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3828050" y="3195600"/>
            <a:ext cx="4599300" cy="475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800" b="1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26"/>
          <p:cNvGrpSpPr/>
          <p:nvPr/>
        </p:nvGrpSpPr>
        <p:grpSpPr>
          <a:xfrm>
            <a:off x="-76212" y="-76162"/>
            <a:ext cx="9254701" cy="5380253"/>
            <a:chOff x="238125" y="781625"/>
            <a:chExt cx="7142075" cy="4151750"/>
          </a:xfrm>
        </p:grpSpPr>
        <p:sp>
          <p:nvSpPr>
            <p:cNvPr id="1603" name="Google Shape;1603;p26"/>
            <p:cNvSpPr/>
            <p:nvPr/>
          </p:nvSpPr>
          <p:spPr>
            <a:xfrm>
              <a:off x="6557850" y="781625"/>
              <a:ext cx="822350" cy="474950"/>
            </a:xfrm>
            <a:custGeom>
              <a:avLst/>
              <a:gdLst/>
              <a:ahLst/>
              <a:cxnLst/>
              <a:rect l="l" t="t" r="r" b="b"/>
              <a:pathLst>
                <a:path w="32894" h="18998" extrusionOk="0">
                  <a:moveTo>
                    <a:pt x="0" y="0"/>
                  </a:moveTo>
                  <a:lnTo>
                    <a:pt x="6979" y="4006"/>
                  </a:lnTo>
                  <a:lnTo>
                    <a:pt x="8013" y="3427"/>
                  </a:lnTo>
                  <a:lnTo>
                    <a:pt x="2006" y="0"/>
                  </a:lnTo>
                  <a:close/>
                  <a:moveTo>
                    <a:pt x="8985" y="4006"/>
                  </a:moveTo>
                  <a:lnTo>
                    <a:pt x="8013" y="4591"/>
                  </a:lnTo>
                  <a:lnTo>
                    <a:pt x="21454" y="12345"/>
                  </a:lnTo>
                  <a:lnTo>
                    <a:pt x="22426" y="11761"/>
                  </a:lnTo>
                  <a:lnTo>
                    <a:pt x="8985" y="4006"/>
                  </a:lnTo>
                  <a:close/>
                  <a:moveTo>
                    <a:pt x="23459" y="12345"/>
                  </a:moveTo>
                  <a:lnTo>
                    <a:pt x="22426" y="12924"/>
                  </a:lnTo>
                  <a:lnTo>
                    <a:pt x="32894" y="18998"/>
                  </a:lnTo>
                  <a:lnTo>
                    <a:pt x="32894" y="17835"/>
                  </a:lnTo>
                  <a:lnTo>
                    <a:pt x="23459" y="1234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6"/>
            <p:cNvSpPr/>
            <p:nvPr/>
          </p:nvSpPr>
          <p:spPr>
            <a:xfrm>
              <a:off x="5065150" y="796225"/>
              <a:ext cx="2315050" cy="1335950"/>
            </a:xfrm>
            <a:custGeom>
              <a:avLst/>
              <a:gdLst/>
              <a:ahLst/>
              <a:cxnLst/>
              <a:rect l="l" t="t" r="r" b="b"/>
              <a:pathLst>
                <a:path w="92602" h="53438" extrusionOk="0">
                  <a:moveTo>
                    <a:pt x="0" y="0"/>
                  </a:moveTo>
                  <a:lnTo>
                    <a:pt x="6012" y="3422"/>
                  </a:lnTo>
                  <a:lnTo>
                    <a:pt x="6979" y="2843"/>
                  </a:lnTo>
                  <a:lnTo>
                    <a:pt x="2135" y="62"/>
                  </a:lnTo>
                  <a:cubicBezTo>
                    <a:pt x="1422" y="62"/>
                    <a:pt x="714" y="62"/>
                    <a:pt x="0" y="0"/>
                  </a:cubicBezTo>
                  <a:close/>
                  <a:moveTo>
                    <a:pt x="7951" y="3422"/>
                  </a:moveTo>
                  <a:lnTo>
                    <a:pt x="6979" y="4007"/>
                  </a:lnTo>
                  <a:lnTo>
                    <a:pt x="20420" y="11761"/>
                  </a:lnTo>
                  <a:lnTo>
                    <a:pt x="21392" y="11177"/>
                  </a:lnTo>
                  <a:lnTo>
                    <a:pt x="7951" y="3422"/>
                  </a:lnTo>
                  <a:close/>
                  <a:moveTo>
                    <a:pt x="22426" y="11761"/>
                  </a:moveTo>
                  <a:lnTo>
                    <a:pt x="21392" y="12340"/>
                  </a:lnTo>
                  <a:lnTo>
                    <a:pt x="36316" y="20999"/>
                  </a:lnTo>
                  <a:lnTo>
                    <a:pt x="37350" y="20420"/>
                  </a:lnTo>
                  <a:lnTo>
                    <a:pt x="22426" y="11761"/>
                  </a:lnTo>
                  <a:close/>
                  <a:moveTo>
                    <a:pt x="38322" y="20999"/>
                  </a:moveTo>
                  <a:lnTo>
                    <a:pt x="37350" y="21516"/>
                  </a:lnTo>
                  <a:lnTo>
                    <a:pt x="50791" y="29337"/>
                  </a:lnTo>
                  <a:lnTo>
                    <a:pt x="51763" y="28753"/>
                  </a:lnTo>
                  <a:lnTo>
                    <a:pt x="38322" y="20999"/>
                  </a:lnTo>
                  <a:close/>
                  <a:moveTo>
                    <a:pt x="52797" y="29337"/>
                  </a:moveTo>
                  <a:lnTo>
                    <a:pt x="51763" y="29854"/>
                  </a:lnTo>
                  <a:lnTo>
                    <a:pt x="66687" y="38513"/>
                  </a:lnTo>
                  <a:lnTo>
                    <a:pt x="67721" y="37929"/>
                  </a:lnTo>
                  <a:lnTo>
                    <a:pt x="52797" y="29337"/>
                  </a:lnTo>
                  <a:close/>
                  <a:moveTo>
                    <a:pt x="68693" y="38513"/>
                  </a:moveTo>
                  <a:lnTo>
                    <a:pt x="67721" y="39092"/>
                  </a:lnTo>
                  <a:lnTo>
                    <a:pt x="81162" y="46846"/>
                  </a:lnTo>
                  <a:lnTo>
                    <a:pt x="82134" y="46267"/>
                  </a:lnTo>
                  <a:lnTo>
                    <a:pt x="68693" y="38513"/>
                  </a:lnTo>
                  <a:close/>
                  <a:moveTo>
                    <a:pt x="83167" y="46846"/>
                  </a:moveTo>
                  <a:lnTo>
                    <a:pt x="82134" y="47430"/>
                  </a:lnTo>
                  <a:lnTo>
                    <a:pt x="92602" y="53437"/>
                  </a:lnTo>
                  <a:lnTo>
                    <a:pt x="92602" y="52274"/>
                  </a:lnTo>
                  <a:lnTo>
                    <a:pt x="83167" y="468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5882575" y="801000"/>
              <a:ext cx="1497625" cy="872375"/>
            </a:xfrm>
            <a:custGeom>
              <a:avLst/>
              <a:gdLst/>
              <a:ahLst/>
              <a:cxnLst/>
              <a:rect l="l" t="t" r="r" b="b"/>
              <a:pathLst>
                <a:path w="59905" h="34895" extrusionOk="0">
                  <a:moveTo>
                    <a:pt x="1551" y="0"/>
                  </a:moveTo>
                  <a:cubicBezTo>
                    <a:pt x="1164" y="0"/>
                    <a:pt x="843" y="68"/>
                    <a:pt x="517" y="68"/>
                  </a:cubicBezTo>
                  <a:cubicBezTo>
                    <a:pt x="326" y="130"/>
                    <a:pt x="197" y="197"/>
                    <a:pt x="0" y="259"/>
                  </a:cubicBezTo>
                  <a:lnTo>
                    <a:pt x="3619" y="2394"/>
                  </a:lnTo>
                  <a:lnTo>
                    <a:pt x="4653" y="1810"/>
                  </a:lnTo>
                  <a:lnTo>
                    <a:pt x="1551" y="0"/>
                  </a:lnTo>
                  <a:close/>
                  <a:moveTo>
                    <a:pt x="5625" y="2394"/>
                  </a:moveTo>
                  <a:lnTo>
                    <a:pt x="4653" y="2973"/>
                  </a:lnTo>
                  <a:lnTo>
                    <a:pt x="19583" y="11570"/>
                  </a:lnTo>
                  <a:lnTo>
                    <a:pt x="20549" y="10986"/>
                  </a:lnTo>
                  <a:lnTo>
                    <a:pt x="8272" y="3878"/>
                  </a:lnTo>
                  <a:cubicBezTo>
                    <a:pt x="7496" y="3686"/>
                    <a:pt x="6788" y="3231"/>
                    <a:pt x="6204" y="2714"/>
                  </a:cubicBezTo>
                  <a:lnTo>
                    <a:pt x="5625" y="2394"/>
                  </a:lnTo>
                  <a:close/>
                  <a:moveTo>
                    <a:pt x="21583" y="11570"/>
                  </a:moveTo>
                  <a:lnTo>
                    <a:pt x="20549" y="12149"/>
                  </a:lnTo>
                  <a:lnTo>
                    <a:pt x="33990" y="19903"/>
                  </a:lnTo>
                  <a:lnTo>
                    <a:pt x="35024" y="19324"/>
                  </a:lnTo>
                  <a:lnTo>
                    <a:pt x="21583" y="11570"/>
                  </a:lnTo>
                  <a:close/>
                  <a:moveTo>
                    <a:pt x="35996" y="19903"/>
                  </a:moveTo>
                  <a:lnTo>
                    <a:pt x="35024" y="20487"/>
                  </a:lnTo>
                  <a:lnTo>
                    <a:pt x="49953" y="29146"/>
                  </a:lnTo>
                  <a:lnTo>
                    <a:pt x="50920" y="28562"/>
                  </a:lnTo>
                  <a:lnTo>
                    <a:pt x="35996" y="19903"/>
                  </a:lnTo>
                  <a:close/>
                  <a:moveTo>
                    <a:pt x="51954" y="29146"/>
                  </a:moveTo>
                  <a:lnTo>
                    <a:pt x="50920" y="29663"/>
                  </a:lnTo>
                  <a:lnTo>
                    <a:pt x="59905" y="34895"/>
                  </a:lnTo>
                  <a:lnTo>
                    <a:pt x="59905" y="33731"/>
                  </a:lnTo>
                  <a:lnTo>
                    <a:pt x="51954" y="291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3532125" y="786525"/>
              <a:ext cx="3848075" cy="2222900"/>
            </a:xfrm>
            <a:custGeom>
              <a:avLst/>
              <a:gdLst/>
              <a:ahLst/>
              <a:cxnLst/>
              <a:rect l="l" t="t" r="r" b="b"/>
              <a:pathLst>
                <a:path w="153923" h="88916" extrusionOk="0">
                  <a:moveTo>
                    <a:pt x="1939" y="0"/>
                  </a:moveTo>
                  <a:cubicBezTo>
                    <a:pt x="1293" y="0"/>
                    <a:pt x="647" y="62"/>
                    <a:pt x="1" y="62"/>
                  </a:cubicBezTo>
                  <a:lnTo>
                    <a:pt x="6592" y="3810"/>
                  </a:lnTo>
                  <a:lnTo>
                    <a:pt x="7558" y="3231"/>
                  </a:lnTo>
                  <a:lnTo>
                    <a:pt x="1939" y="0"/>
                  </a:lnTo>
                  <a:close/>
                  <a:moveTo>
                    <a:pt x="8530" y="3810"/>
                  </a:moveTo>
                  <a:lnTo>
                    <a:pt x="7558" y="4395"/>
                  </a:lnTo>
                  <a:lnTo>
                    <a:pt x="20999" y="12149"/>
                  </a:lnTo>
                  <a:lnTo>
                    <a:pt x="21971" y="11565"/>
                  </a:lnTo>
                  <a:lnTo>
                    <a:pt x="8530" y="3810"/>
                  </a:lnTo>
                  <a:close/>
                  <a:moveTo>
                    <a:pt x="23005" y="12149"/>
                  </a:moveTo>
                  <a:lnTo>
                    <a:pt x="21971" y="12728"/>
                  </a:lnTo>
                  <a:lnTo>
                    <a:pt x="36963" y="21387"/>
                  </a:lnTo>
                  <a:lnTo>
                    <a:pt x="37929" y="20808"/>
                  </a:lnTo>
                  <a:lnTo>
                    <a:pt x="23005" y="12149"/>
                  </a:lnTo>
                  <a:close/>
                  <a:moveTo>
                    <a:pt x="38901" y="21387"/>
                  </a:moveTo>
                  <a:lnTo>
                    <a:pt x="37929" y="21904"/>
                  </a:lnTo>
                  <a:lnTo>
                    <a:pt x="51370" y="29725"/>
                  </a:lnTo>
                  <a:lnTo>
                    <a:pt x="52342" y="29141"/>
                  </a:lnTo>
                  <a:lnTo>
                    <a:pt x="38901" y="21387"/>
                  </a:lnTo>
                  <a:close/>
                  <a:moveTo>
                    <a:pt x="53376" y="29725"/>
                  </a:moveTo>
                  <a:lnTo>
                    <a:pt x="52342" y="30242"/>
                  </a:lnTo>
                  <a:lnTo>
                    <a:pt x="67333" y="38901"/>
                  </a:lnTo>
                  <a:lnTo>
                    <a:pt x="68300" y="38317"/>
                  </a:lnTo>
                  <a:lnTo>
                    <a:pt x="53376" y="29725"/>
                  </a:lnTo>
                  <a:close/>
                  <a:moveTo>
                    <a:pt x="69272" y="38901"/>
                  </a:moveTo>
                  <a:lnTo>
                    <a:pt x="68300" y="39480"/>
                  </a:lnTo>
                  <a:lnTo>
                    <a:pt x="81741" y="47234"/>
                  </a:lnTo>
                  <a:lnTo>
                    <a:pt x="82713" y="46655"/>
                  </a:lnTo>
                  <a:lnTo>
                    <a:pt x="69272" y="38901"/>
                  </a:lnTo>
                  <a:close/>
                  <a:moveTo>
                    <a:pt x="83747" y="47234"/>
                  </a:moveTo>
                  <a:lnTo>
                    <a:pt x="82713" y="47818"/>
                  </a:lnTo>
                  <a:lnTo>
                    <a:pt x="97637" y="56410"/>
                  </a:lnTo>
                  <a:lnTo>
                    <a:pt x="98671" y="55831"/>
                  </a:lnTo>
                  <a:lnTo>
                    <a:pt x="83747" y="47234"/>
                  </a:lnTo>
                  <a:close/>
                  <a:moveTo>
                    <a:pt x="99643" y="56410"/>
                  </a:moveTo>
                  <a:lnTo>
                    <a:pt x="98671" y="56994"/>
                  </a:lnTo>
                  <a:lnTo>
                    <a:pt x="112112" y="64748"/>
                  </a:lnTo>
                  <a:lnTo>
                    <a:pt x="113084" y="64164"/>
                  </a:lnTo>
                  <a:lnTo>
                    <a:pt x="99643" y="56410"/>
                  </a:lnTo>
                  <a:close/>
                  <a:moveTo>
                    <a:pt x="114118" y="64748"/>
                  </a:moveTo>
                  <a:lnTo>
                    <a:pt x="113084" y="65327"/>
                  </a:lnTo>
                  <a:lnTo>
                    <a:pt x="128008" y="73986"/>
                  </a:lnTo>
                  <a:lnTo>
                    <a:pt x="129042" y="73407"/>
                  </a:lnTo>
                  <a:lnTo>
                    <a:pt x="114118" y="64748"/>
                  </a:lnTo>
                  <a:close/>
                  <a:moveTo>
                    <a:pt x="130014" y="73986"/>
                  </a:moveTo>
                  <a:lnTo>
                    <a:pt x="129042" y="74503"/>
                  </a:lnTo>
                  <a:lnTo>
                    <a:pt x="142483" y="82325"/>
                  </a:lnTo>
                  <a:lnTo>
                    <a:pt x="143455" y="81740"/>
                  </a:lnTo>
                  <a:lnTo>
                    <a:pt x="130014" y="73986"/>
                  </a:lnTo>
                  <a:close/>
                  <a:moveTo>
                    <a:pt x="144488" y="82325"/>
                  </a:moveTo>
                  <a:lnTo>
                    <a:pt x="143455" y="82842"/>
                  </a:lnTo>
                  <a:lnTo>
                    <a:pt x="153923" y="88916"/>
                  </a:lnTo>
                  <a:lnTo>
                    <a:pt x="153923" y="87753"/>
                  </a:lnTo>
                  <a:lnTo>
                    <a:pt x="144488" y="8232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4410950" y="830075"/>
              <a:ext cx="2969250" cy="1718875"/>
            </a:xfrm>
            <a:custGeom>
              <a:avLst/>
              <a:gdLst/>
              <a:ahLst/>
              <a:cxnLst/>
              <a:rect l="l" t="t" r="r" b="b"/>
              <a:pathLst>
                <a:path w="118770" h="68755" extrusionOk="0">
                  <a:moveTo>
                    <a:pt x="1613" y="1"/>
                  </a:moveTo>
                  <a:cubicBezTo>
                    <a:pt x="1293" y="68"/>
                    <a:pt x="967" y="68"/>
                    <a:pt x="708" y="130"/>
                  </a:cubicBezTo>
                  <a:cubicBezTo>
                    <a:pt x="450" y="130"/>
                    <a:pt x="259" y="197"/>
                    <a:pt x="0" y="197"/>
                  </a:cubicBezTo>
                  <a:lnTo>
                    <a:pt x="1810" y="1231"/>
                  </a:lnTo>
                  <a:lnTo>
                    <a:pt x="2776" y="647"/>
                  </a:lnTo>
                  <a:lnTo>
                    <a:pt x="1613" y="1"/>
                  </a:lnTo>
                  <a:close/>
                  <a:moveTo>
                    <a:pt x="3748" y="1231"/>
                  </a:moveTo>
                  <a:lnTo>
                    <a:pt x="2776" y="1810"/>
                  </a:lnTo>
                  <a:lnTo>
                    <a:pt x="17706" y="10407"/>
                  </a:lnTo>
                  <a:lnTo>
                    <a:pt x="18673" y="9823"/>
                  </a:lnTo>
                  <a:lnTo>
                    <a:pt x="3748" y="1231"/>
                  </a:lnTo>
                  <a:close/>
                  <a:moveTo>
                    <a:pt x="19706" y="10407"/>
                  </a:moveTo>
                  <a:lnTo>
                    <a:pt x="18673" y="10986"/>
                  </a:lnTo>
                  <a:lnTo>
                    <a:pt x="32180" y="18740"/>
                  </a:lnTo>
                  <a:lnTo>
                    <a:pt x="33147" y="18161"/>
                  </a:lnTo>
                  <a:lnTo>
                    <a:pt x="19706" y="10407"/>
                  </a:lnTo>
                  <a:close/>
                  <a:moveTo>
                    <a:pt x="34119" y="18740"/>
                  </a:moveTo>
                  <a:lnTo>
                    <a:pt x="33147" y="19324"/>
                  </a:lnTo>
                  <a:lnTo>
                    <a:pt x="48077" y="27983"/>
                  </a:lnTo>
                  <a:lnTo>
                    <a:pt x="49043" y="27399"/>
                  </a:lnTo>
                  <a:lnTo>
                    <a:pt x="34119" y="18740"/>
                  </a:lnTo>
                  <a:close/>
                  <a:moveTo>
                    <a:pt x="50077" y="27983"/>
                  </a:moveTo>
                  <a:lnTo>
                    <a:pt x="49043" y="28500"/>
                  </a:lnTo>
                  <a:lnTo>
                    <a:pt x="62484" y="36316"/>
                  </a:lnTo>
                  <a:lnTo>
                    <a:pt x="63518" y="35737"/>
                  </a:lnTo>
                  <a:lnTo>
                    <a:pt x="50077" y="27983"/>
                  </a:lnTo>
                  <a:close/>
                  <a:moveTo>
                    <a:pt x="64490" y="36316"/>
                  </a:moveTo>
                  <a:lnTo>
                    <a:pt x="63518" y="36900"/>
                  </a:lnTo>
                  <a:lnTo>
                    <a:pt x="78448" y="45492"/>
                  </a:lnTo>
                  <a:lnTo>
                    <a:pt x="79414" y="44913"/>
                  </a:lnTo>
                  <a:lnTo>
                    <a:pt x="64490" y="36316"/>
                  </a:lnTo>
                  <a:close/>
                  <a:moveTo>
                    <a:pt x="80448" y="45492"/>
                  </a:moveTo>
                  <a:lnTo>
                    <a:pt x="79414" y="46076"/>
                  </a:lnTo>
                  <a:lnTo>
                    <a:pt x="92855" y="53831"/>
                  </a:lnTo>
                  <a:lnTo>
                    <a:pt x="93889" y="53246"/>
                  </a:lnTo>
                  <a:lnTo>
                    <a:pt x="80448" y="45492"/>
                  </a:lnTo>
                  <a:close/>
                  <a:moveTo>
                    <a:pt x="94861" y="53831"/>
                  </a:moveTo>
                  <a:lnTo>
                    <a:pt x="93889" y="54409"/>
                  </a:lnTo>
                  <a:lnTo>
                    <a:pt x="108818" y="63006"/>
                  </a:lnTo>
                  <a:lnTo>
                    <a:pt x="109785" y="62422"/>
                  </a:lnTo>
                  <a:lnTo>
                    <a:pt x="94861" y="53831"/>
                  </a:lnTo>
                  <a:close/>
                  <a:moveTo>
                    <a:pt x="110819" y="63006"/>
                  </a:moveTo>
                  <a:lnTo>
                    <a:pt x="109785" y="63585"/>
                  </a:lnTo>
                  <a:lnTo>
                    <a:pt x="118770" y="68755"/>
                  </a:lnTo>
                  <a:lnTo>
                    <a:pt x="118770" y="67659"/>
                  </a:lnTo>
                  <a:lnTo>
                    <a:pt x="110819" y="6300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2074975" y="820375"/>
              <a:ext cx="5305225" cy="3066200"/>
            </a:xfrm>
            <a:custGeom>
              <a:avLst/>
              <a:gdLst/>
              <a:ahLst/>
              <a:cxnLst/>
              <a:rect l="l" t="t" r="r" b="b"/>
              <a:pathLst>
                <a:path w="212209" h="122648" extrusionOk="0">
                  <a:moveTo>
                    <a:pt x="1810" y="1"/>
                  </a:moveTo>
                  <a:cubicBezTo>
                    <a:pt x="1163" y="1"/>
                    <a:pt x="579" y="68"/>
                    <a:pt x="0" y="130"/>
                  </a:cubicBezTo>
                  <a:lnTo>
                    <a:pt x="4136" y="2456"/>
                  </a:lnTo>
                  <a:lnTo>
                    <a:pt x="5103" y="1877"/>
                  </a:lnTo>
                  <a:lnTo>
                    <a:pt x="1810" y="1"/>
                  </a:lnTo>
                  <a:close/>
                  <a:moveTo>
                    <a:pt x="6074" y="2456"/>
                  </a:moveTo>
                  <a:lnTo>
                    <a:pt x="5103" y="3041"/>
                  </a:lnTo>
                  <a:lnTo>
                    <a:pt x="18543" y="10795"/>
                  </a:lnTo>
                  <a:lnTo>
                    <a:pt x="19577" y="10211"/>
                  </a:lnTo>
                  <a:lnTo>
                    <a:pt x="6074" y="2456"/>
                  </a:lnTo>
                  <a:close/>
                  <a:moveTo>
                    <a:pt x="20549" y="10795"/>
                  </a:moveTo>
                  <a:lnTo>
                    <a:pt x="19577" y="11374"/>
                  </a:lnTo>
                  <a:lnTo>
                    <a:pt x="34507" y="20033"/>
                  </a:lnTo>
                  <a:lnTo>
                    <a:pt x="35473" y="19454"/>
                  </a:lnTo>
                  <a:lnTo>
                    <a:pt x="20549" y="10795"/>
                  </a:lnTo>
                  <a:close/>
                  <a:moveTo>
                    <a:pt x="36445" y="20033"/>
                  </a:moveTo>
                  <a:lnTo>
                    <a:pt x="35473" y="20550"/>
                  </a:lnTo>
                  <a:lnTo>
                    <a:pt x="48914" y="28371"/>
                  </a:lnTo>
                  <a:lnTo>
                    <a:pt x="49886" y="27787"/>
                  </a:lnTo>
                  <a:lnTo>
                    <a:pt x="36445" y="20033"/>
                  </a:lnTo>
                  <a:close/>
                  <a:moveTo>
                    <a:pt x="50920" y="28371"/>
                  </a:moveTo>
                  <a:lnTo>
                    <a:pt x="49886" y="28888"/>
                  </a:lnTo>
                  <a:lnTo>
                    <a:pt x="64878" y="37547"/>
                  </a:lnTo>
                  <a:lnTo>
                    <a:pt x="65844" y="36963"/>
                  </a:lnTo>
                  <a:lnTo>
                    <a:pt x="50920" y="28371"/>
                  </a:lnTo>
                  <a:close/>
                  <a:moveTo>
                    <a:pt x="66816" y="37547"/>
                  </a:moveTo>
                  <a:lnTo>
                    <a:pt x="65844" y="38126"/>
                  </a:lnTo>
                  <a:lnTo>
                    <a:pt x="79285" y="45880"/>
                  </a:lnTo>
                  <a:lnTo>
                    <a:pt x="80257" y="45301"/>
                  </a:lnTo>
                  <a:lnTo>
                    <a:pt x="66816" y="37547"/>
                  </a:lnTo>
                  <a:close/>
                  <a:moveTo>
                    <a:pt x="81291" y="45880"/>
                  </a:moveTo>
                  <a:lnTo>
                    <a:pt x="80257" y="46464"/>
                  </a:lnTo>
                  <a:lnTo>
                    <a:pt x="95249" y="55056"/>
                  </a:lnTo>
                  <a:lnTo>
                    <a:pt x="96215" y="54477"/>
                  </a:lnTo>
                  <a:lnTo>
                    <a:pt x="81291" y="45880"/>
                  </a:lnTo>
                  <a:close/>
                  <a:moveTo>
                    <a:pt x="97187" y="55056"/>
                  </a:moveTo>
                  <a:lnTo>
                    <a:pt x="96215" y="55640"/>
                  </a:lnTo>
                  <a:lnTo>
                    <a:pt x="109656" y="63394"/>
                  </a:lnTo>
                  <a:lnTo>
                    <a:pt x="110628" y="62810"/>
                  </a:lnTo>
                  <a:lnTo>
                    <a:pt x="97187" y="55056"/>
                  </a:lnTo>
                  <a:close/>
                  <a:moveTo>
                    <a:pt x="111662" y="63394"/>
                  </a:moveTo>
                  <a:lnTo>
                    <a:pt x="110628" y="63973"/>
                  </a:lnTo>
                  <a:lnTo>
                    <a:pt x="125619" y="72632"/>
                  </a:lnTo>
                  <a:lnTo>
                    <a:pt x="126586" y="72053"/>
                  </a:lnTo>
                  <a:lnTo>
                    <a:pt x="111662" y="63394"/>
                  </a:lnTo>
                  <a:close/>
                  <a:moveTo>
                    <a:pt x="127558" y="72632"/>
                  </a:moveTo>
                  <a:lnTo>
                    <a:pt x="126586" y="73149"/>
                  </a:lnTo>
                  <a:lnTo>
                    <a:pt x="140027" y="80971"/>
                  </a:lnTo>
                  <a:lnTo>
                    <a:pt x="140999" y="80386"/>
                  </a:lnTo>
                  <a:lnTo>
                    <a:pt x="127558" y="72632"/>
                  </a:lnTo>
                  <a:close/>
                  <a:moveTo>
                    <a:pt x="142033" y="80971"/>
                  </a:moveTo>
                  <a:lnTo>
                    <a:pt x="140999" y="81488"/>
                  </a:lnTo>
                  <a:lnTo>
                    <a:pt x="155923" y="90146"/>
                  </a:lnTo>
                  <a:lnTo>
                    <a:pt x="156957" y="89562"/>
                  </a:lnTo>
                  <a:lnTo>
                    <a:pt x="142033" y="80971"/>
                  </a:lnTo>
                  <a:close/>
                  <a:moveTo>
                    <a:pt x="157929" y="90146"/>
                  </a:moveTo>
                  <a:lnTo>
                    <a:pt x="156957" y="90725"/>
                  </a:lnTo>
                  <a:lnTo>
                    <a:pt x="170398" y="98480"/>
                  </a:lnTo>
                  <a:lnTo>
                    <a:pt x="171370" y="97901"/>
                  </a:lnTo>
                  <a:lnTo>
                    <a:pt x="157929" y="90146"/>
                  </a:lnTo>
                  <a:close/>
                  <a:moveTo>
                    <a:pt x="172404" y="98480"/>
                  </a:moveTo>
                  <a:lnTo>
                    <a:pt x="171370" y="99064"/>
                  </a:lnTo>
                  <a:lnTo>
                    <a:pt x="186294" y="107656"/>
                  </a:lnTo>
                  <a:lnTo>
                    <a:pt x="187328" y="107077"/>
                  </a:lnTo>
                  <a:lnTo>
                    <a:pt x="172404" y="98480"/>
                  </a:lnTo>
                  <a:close/>
                  <a:moveTo>
                    <a:pt x="188300" y="107656"/>
                  </a:moveTo>
                  <a:lnTo>
                    <a:pt x="187328" y="108240"/>
                  </a:lnTo>
                  <a:lnTo>
                    <a:pt x="200769" y="115994"/>
                  </a:lnTo>
                  <a:lnTo>
                    <a:pt x="201741" y="115410"/>
                  </a:lnTo>
                  <a:lnTo>
                    <a:pt x="188300" y="107656"/>
                  </a:lnTo>
                  <a:close/>
                  <a:moveTo>
                    <a:pt x="202774" y="115994"/>
                  </a:moveTo>
                  <a:lnTo>
                    <a:pt x="201741" y="116573"/>
                  </a:lnTo>
                  <a:lnTo>
                    <a:pt x="212209" y="122647"/>
                  </a:lnTo>
                  <a:lnTo>
                    <a:pt x="212209" y="121484"/>
                  </a:lnTo>
                  <a:lnTo>
                    <a:pt x="202774" y="11599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2816400" y="791300"/>
              <a:ext cx="4563800" cy="2634925"/>
            </a:xfrm>
            <a:custGeom>
              <a:avLst/>
              <a:gdLst/>
              <a:ahLst/>
              <a:cxnLst/>
              <a:rect l="l" t="t" r="r" b="b"/>
              <a:pathLst>
                <a:path w="182552" h="105397" extrusionOk="0">
                  <a:moveTo>
                    <a:pt x="1" y="1"/>
                  </a:moveTo>
                  <a:lnTo>
                    <a:pt x="4850" y="2782"/>
                  </a:lnTo>
                  <a:lnTo>
                    <a:pt x="5816" y="2198"/>
                  </a:lnTo>
                  <a:lnTo>
                    <a:pt x="5170" y="1810"/>
                  </a:lnTo>
                  <a:cubicBezTo>
                    <a:pt x="4653" y="1681"/>
                    <a:pt x="4204" y="1490"/>
                    <a:pt x="3687" y="1231"/>
                  </a:cubicBezTo>
                  <a:cubicBezTo>
                    <a:pt x="3170" y="973"/>
                    <a:pt x="2782" y="647"/>
                    <a:pt x="2394" y="197"/>
                  </a:cubicBezTo>
                  <a:lnTo>
                    <a:pt x="1939" y="1"/>
                  </a:lnTo>
                  <a:close/>
                  <a:moveTo>
                    <a:pt x="6788" y="2782"/>
                  </a:moveTo>
                  <a:lnTo>
                    <a:pt x="5816" y="3361"/>
                  </a:lnTo>
                  <a:lnTo>
                    <a:pt x="20746" y="11958"/>
                  </a:lnTo>
                  <a:lnTo>
                    <a:pt x="21713" y="11374"/>
                  </a:lnTo>
                  <a:lnTo>
                    <a:pt x="6788" y="2782"/>
                  </a:lnTo>
                  <a:close/>
                  <a:moveTo>
                    <a:pt x="22747" y="11958"/>
                  </a:moveTo>
                  <a:lnTo>
                    <a:pt x="21713" y="12537"/>
                  </a:lnTo>
                  <a:lnTo>
                    <a:pt x="35221" y="20291"/>
                  </a:lnTo>
                  <a:lnTo>
                    <a:pt x="36187" y="19712"/>
                  </a:lnTo>
                  <a:lnTo>
                    <a:pt x="22747" y="11958"/>
                  </a:lnTo>
                  <a:close/>
                  <a:moveTo>
                    <a:pt x="37159" y="20291"/>
                  </a:moveTo>
                  <a:lnTo>
                    <a:pt x="36187" y="20875"/>
                  </a:lnTo>
                  <a:lnTo>
                    <a:pt x="51117" y="29534"/>
                  </a:lnTo>
                  <a:lnTo>
                    <a:pt x="52084" y="28950"/>
                  </a:lnTo>
                  <a:lnTo>
                    <a:pt x="37159" y="20291"/>
                  </a:lnTo>
                  <a:close/>
                  <a:moveTo>
                    <a:pt x="53118" y="29534"/>
                  </a:moveTo>
                  <a:lnTo>
                    <a:pt x="52084" y="30051"/>
                  </a:lnTo>
                  <a:lnTo>
                    <a:pt x="65592" y="37867"/>
                  </a:lnTo>
                  <a:lnTo>
                    <a:pt x="66558" y="37288"/>
                  </a:lnTo>
                  <a:lnTo>
                    <a:pt x="53118" y="29534"/>
                  </a:lnTo>
                  <a:close/>
                  <a:moveTo>
                    <a:pt x="67530" y="37867"/>
                  </a:moveTo>
                  <a:lnTo>
                    <a:pt x="66558" y="38451"/>
                  </a:lnTo>
                  <a:lnTo>
                    <a:pt x="81488" y="47043"/>
                  </a:lnTo>
                  <a:lnTo>
                    <a:pt x="82455" y="46464"/>
                  </a:lnTo>
                  <a:lnTo>
                    <a:pt x="67530" y="37867"/>
                  </a:lnTo>
                  <a:close/>
                  <a:moveTo>
                    <a:pt x="83488" y="47043"/>
                  </a:moveTo>
                  <a:lnTo>
                    <a:pt x="82455" y="47627"/>
                  </a:lnTo>
                  <a:lnTo>
                    <a:pt x="95962" y="55382"/>
                  </a:lnTo>
                  <a:lnTo>
                    <a:pt x="96929" y="54797"/>
                  </a:lnTo>
                  <a:lnTo>
                    <a:pt x="83488" y="47043"/>
                  </a:lnTo>
                  <a:close/>
                  <a:moveTo>
                    <a:pt x="97901" y="55382"/>
                  </a:moveTo>
                  <a:lnTo>
                    <a:pt x="96929" y="55960"/>
                  </a:lnTo>
                  <a:lnTo>
                    <a:pt x="111859" y="64557"/>
                  </a:lnTo>
                  <a:lnTo>
                    <a:pt x="112825" y="63973"/>
                  </a:lnTo>
                  <a:lnTo>
                    <a:pt x="97901" y="55382"/>
                  </a:lnTo>
                  <a:close/>
                  <a:moveTo>
                    <a:pt x="113859" y="64557"/>
                  </a:moveTo>
                  <a:lnTo>
                    <a:pt x="112825" y="65136"/>
                  </a:lnTo>
                  <a:lnTo>
                    <a:pt x="126266" y="72891"/>
                  </a:lnTo>
                  <a:lnTo>
                    <a:pt x="127300" y="72312"/>
                  </a:lnTo>
                  <a:lnTo>
                    <a:pt x="113859" y="64557"/>
                  </a:lnTo>
                  <a:close/>
                  <a:moveTo>
                    <a:pt x="128272" y="72891"/>
                  </a:moveTo>
                  <a:lnTo>
                    <a:pt x="127300" y="73475"/>
                  </a:lnTo>
                  <a:lnTo>
                    <a:pt x="142230" y="82134"/>
                  </a:lnTo>
                  <a:lnTo>
                    <a:pt x="143196" y="81549"/>
                  </a:lnTo>
                  <a:lnTo>
                    <a:pt x="128272" y="72891"/>
                  </a:lnTo>
                  <a:close/>
                  <a:moveTo>
                    <a:pt x="144230" y="82134"/>
                  </a:moveTo>
                  <a:lnTo>
                    <a:pt x="143196" y="82651"/>
                  </a:lnTo>
                  <a:lnTo>
                    <a:pt x="156637" y="90467"/>
                  </a:lnTo>
                  <a:lnTo>
                    <a:pt x="157671" y="89888"/>
                  </a:lnTo>
                  <a:lnTo>
                    <a:pt x="144230" y="82134"/>
                  </a:lnTo>
                  <a:close/>
                  <a:moveTo>
                    <a:pt x="158643" y="90467"/>
                  </a:moveTo>
                  <a:lnTo>
                    <a:pt x="157671" y="90984"/>
                  </a:lnTo>
                  <a:lnTo>
                    <a:pt x="172600" y="99643"/>
                  </a:lnTo>
                  <a:lnTo>
                    <a:pt x="173567" y="99064"/>
                  </a:lnTo>
                  <a:lnTo>
                    <a:pt x="158643" y="90467"/>
                  </a:lnTo>
                  <a:close/>
                  <a:moveTo>
                    <a:pt x="174601" y="99643"/>
                  </a:moveTo>
                  <a:lnTo>
                    <a:pt x="173567" y="100227"/>
                  </a:lnTo>
                  <a:lnTo>
                    <a:pt x="182552" y="105396"/>
                  </a:lnTo>
                  <a:lnTo>
                    <a:pt x="182552" y="104233"/>
                  </a:lnTo>
                  <a:lnTo>
                    <a:pt x="174601" y="9964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590275" y="839775"/>
              <a:ext cx="6789925" cy="3922375"/>
            </a:xfrm>
            <a:custGeom>
              <a:avLst/>
              <a:gdLst/>
              <a:ahLst/>
              <a:cxnLst/>
              <a:rect l="l" t="t" r="r" b="b"/>
              <a:pathLst>
                <a:path w="271597" h="156895" extrusionOk="0">
                  <a:moveTo>
                    <a:pt x="1810" y="0"/>
                  </a:moveTo>
                  <a:cubicBezTo>
                    <a:pt x="1231" y="67"/>
                    <a:pt x="585" y="67"/>
                    <a:pt x="1" y="67"/>
                  </a:cubicBezTo>
                  <a:lnTo>
                    <a:pt x="2782" y="1680"/>
                  </a:lnTo>
                  <a:lnTo>
                    <a:pt x="3749" y="1101"/>
                  </a:lnTo>
                  <a:lnTo>
                    <a:pt x="1810" y="0"/>
                  </a:lnTo>
                  <a:close/>
                  <a:moveTo>
                    <a:pt x="4783" y="1680"/>
                  </a:moveTo>
                  <a:lnTo>
                    <a:pt x="3749" y="2265"/>
                  </a:lnTo>
                  <a:lnTo>
                    <a:pt x="17190" y="10019"/>
                  </a:lnTo>
                  <a:lnTo>
                    <a:pt x="18223" y="9435"/>
                  </a:lnTo>
                  <a:lnTo>
                    <a:pt x="4783" y="1680"/>
                  </a:lnTo>
                  <a:close/>
                  <a:moveTo>
                    <a:pt x="19195" y="10019"/>
                  </a:moveTo>
                  <a:lnTo>
                    <a:pt x="18223" y="10598"/>
                  </a:lnTo>
                  <a:lnTo>
                    <a:pt x="33153" y="19257"/>
                  </a:lnTo>
                  <a:lnTo>
                    <a:pt x="34120" y="18678"/>
                  </a:lnTo>
                  <a:lnTo>
                    <a:pt x="19195" y="10019"/>
                  </a:lnTo>
                  <a:close/>
                  <a:moveTo>
                    <a:pt x="35092" y="19257"/>
                  </a:moveTo>
                  <a:lnTo>
                    <a:pt x="34120" y="19774"/>
                  </a:lnTo>
                  <a:lnTo>
                    <a:pt x="47560" y="27595"/>
                  </a:lnTo>
                  <a:lnTo>
                    <a:pt x="48594" y="27011"/>
                  </a:lnTo>
                  <a:lnTo>
                    <a:pt x="35092" y="19257"/>
                  </a:lnTo>
                  <a:close/>
                  <a:moveTo>
                    <a:pt x="49566" y="27595"/>
                  </a:moveTo>
                  <a:lnTo>
                    <a:pt x="48594" y="28112"/>
                  </a:lnTo>
                  <a:lnTo>
                    <a:pt x="63524" y="36771"/>
                  </a:lnTo>
                  <a:lnTo>
                    <a:pt x="64491" y="36187"/>
                  </a:lnTo>
                  <a:lnTo>
                    <a:pt x="49566" y="27595"/>
                  </a:lnTo>
                  <a:close/>
                  <a:moveTo>
                    <a:pt x="65462" y="36771"/>
                  </a:moveTo>
                  <a:lnTo>
                    <a:pt x="64491" y="37350"/>
                  </a:lnTo>
                  <a:lnTo>
                    <a:pt x="77931" y="45104"/>
                  </a:lnTo>
                  <a:lnTo>
                    <a:pt x="78965" y="44525"/>
                  </a:lnTo>
                  <a:lnTo>
                    <a:pt x="65462" y="36771"/>
                  </a:lnTo>
                  <a:close/>
                  <a:moveTo>
                    <a:pt x="79937" y="45104"/>
                  </a:moveTo>
                  <a:lnTo>
                    <a:pt x="78965" y="45688"/>
                  </a:lnTo>
                  <a:lnTo>
                    <a:pt x="93895" y="54280"/>
                  </a:lnTo>
                  <a:lnTo>
                    <a:pt x="94861" y="53701"/>
                  </a:lnTo>
                  <a:lnTo>
                    <a:pt x="79937" y="45104"/>
                  </a:lnTo>
                  <a:close/>
                  <a:moveTo>
                    <a:pt x="95833" y="54280"/>
                  </a:moveTo>
                  <a:lnTo>
                    <a:pt x="94861" y="54864"/>
                  </a:lnTo>
                  <a:lnTo>
                    <a:pt x="108302" y="62618"/>
                  </a:lnTo>
                  <a:lnTo>
                    <a:pt x="109274" y="62034"/>
                  </a:lnTo>
                  <a:lnTo>
                    <a:pt x="95833" y="54280"/>
                  </a:lnTo>
                  <a:close/>
                  <a:moveTo>
                    <a:pt x="110308" y="62618"/>
                  </a:moveTo>
                  <a:lnTo>
                    <a:pt x="109274" y="63197"/>
                  </a:lnTo>
                  <a:lnTo>
                    <a:pt x="124266" y="71856"/>
                  </a:lnTo>
                  <a:lnTo>
                    <a:pt x="125232" y="71277"/>
                  </a:lnTo>
                  <a:lnTo>
                    <a:pt x="110308" y="62618"/>
                  </a:lnTo>
                  <a:close/>
                  <a:moveTo>
                    <a:pt x="126204" y="71856"/>
                  </a:moveTo>
                  <a:lnTo>
                    <a:pt x="125232" y="72373"/>
                  </a:lnTo>
                  <a:lnTo>
                    <a:pt x="138673" y="80195"/>
                  </a:lnTo>
                  <a:lnTo>
                    <a:pt x="139645" y="79610"/>
                  </a:lnTo>
                  <a:lnTo>
                    <a:pt x="126204" y="71856"/>
                  </a:lnTo>
                  <a:close/>
                  <a:moveTo>
                    <a:pt x="140679" y="80195"/>
                  </a:moveTo>
                  <a:lnTo>
                    <a:pt x="139645" y="80712"/>
                  </a:lnTo>
                  <a:lnTo>
                    <a:pt x="154637" y="89370"/>
                  </a:lnTo>
                  <a:lnTo>
                    <a:pt x="155603" y="88786"/>
                  </a:lnTo>
                  <a:lnTo>
                    <a:pt x="140679" y="80195"/>
                  </a:lnTo>
                  <a:close/>
                  <a:moveTo>
                    <a:pt x="156575" y="89370"/>
                  </a:moveTo>
                  <a:lnTo>
                    <a:pt x="155603" y="89949"/>
                  </a:lnTo>
                  <a:lnTo>
                    <a:pt x="169044" y="97704"/>
                  </a:lnTo>
                  <a:lnTo>
                    <a:pt x="170016" y="97125"/>
                  </a:lnTo>
                  <a:lnTo>
                    <a:pt x="156575" y="89370"/>
                  </a:lnTo>
                  <a:close/>
                  <a:moveTo>
                    <a:pt x="171050" y="97704"/>
                  </a:moveTo>
                  <a:lnTo>
                    <a:pt x="170016" y="98288"/>
                  </a:lnTo>
                  <a:lnTo>
                    <a:pt x="185007" y="106880"/>
                  </a:lnTo>
                  <a:lnTo>
                    <a:pt x="185974" y="106301"/>
                  </a:lnTo>
                  <a:lnTo>
                    <a:pt x="171050" y="97704"/>
                  </a:lnTo>
                  <a:close/>
                  <a:moveTo>
                    <a:pt x="186946" y="106880"/>
                  </a:moveTo>
                  <a:lnTo>
                    <a:pt x="185974" y="107464"/>
                  </a:lnTo>
                  <a:lnTo>
                    <a:pt x="199415" y="115218"/>
                  </a:lnTo>
                  <a:lnTo>
                    <a:pt x="200387" y="114634"/>
                  </a:lnTo>
                  <a:lnTo>
                    <a:pt x="186946" y="106880"/>
                  </a:lnTo>
                  <a:close/>
                  <a:moveTo>
                    <a:pt x="201421" y="115218"/>
                  </a:moveTo>
                  <a:lnTo>
                    <a:pt x="200387" y="115797"/>
                  </a:lnTo>
                  <a:lnTo>
                    <a:pt x="215311" y="124456"/>
                  </a:lnTo>
                  <a:lnTo>
                    <a:pt x="216345" y="123877"/>
                  </a:lnTo>
                  <a:lnTo>
                    <a:pt x="201421" y="115218"/>
                  </a:lnTo>
                  <a:close/>
                  <a:moveTo>
                    <a:pt x="217317" y="124456"/>
                  </a:moveTo>
                  <a:lnTo>
                    <a:pt x="216345" y="124973"/>
                  </a:lnTo>
                  <a:lnTo>
                    <a:pt x="229786" y="132794"/>
                  </a:lnTo>
                  <a:lnTo>
                    <a:pt x="230758" y="132210"/>
                  </a:lnTo>
                  <a:lnTo>
                    <a:pt x="217317" y="124456"/>
                  </a:lnTo>
                  <a:close/>
                  <a:moveTo>
                    <a:pt x="231792" y="132794"/>
                  </a:moveTo>
                  <a:lnTo>
                    <a:pt x="230758" y="133311"/>
                  </a:lnTo>
                  <a:lnTo>
                    <a:pt x="245682" y="141970"/>
                  </a:lnTo>
                  <a:lnTo>
                    <a:pt x="246716" y="141386"/>
                  </a:lnTo>
                  <a:lnTo>
                    <a:pt x="231792" y="132794"/>
                  </a:lnTo>
                  <a:close/>
                  <a:moveTo>
                    <a:pt x="247688" y="141970"/>
                  </a:moveTo>
                  <a:lnTo>
                    <a:pt x="246716" y="142549"/>
                  </a:lnTo>
                  <a:lnTo>
                    <a:pt x="260157" y="150303"/>
                  </a:lnTo>
                  <a:lnTo>
                    <a:pt x="261129" y="149724"/>
                  </a:lnTo>
                  <a:lnTo>
                    <a:pt x="247688" y="141970"/>
                  </a:lnTo>
                  <a:close/>
                  <a:moveTo>
                    <a:pt x="262162" y="150303"/>
                  </a:moveTo>
                  <a:lnTo>
                    <a:pt x="261129" y="150887"/>
                  </a:lnTo>
                  <a:lnTo>
                    <a:pt x="271597" y="156894"/>
                  </a:lnTo>
                  <a:lnTo>
                    <a:pt x="271597" y="155731"/>
                  </a:lnTo>
                  <a:lnTo>
                    <a:pt x="262162" y="15030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343100" y="817150"/>
              <a:ext cx="6037100" cy="3486200"/>
            </a:xfrm>
            <a:custGeom>
              <a:avLst/>
              <a:gdLst/>
              <a:ahLst/>
              <a:cxnLst/>
              <a:rect l="l" t="t" r="r" b="b"/>
              <a:pathLst>
                <a:path w="241484" h="139448" extrusionOk="0">
                  <a:moveTo>
                    <a:pt x="0" y="1"/>
                  </a:moveTo>
                  <a:lnTo>
                    <a:pt x="3040" y="1748"/>
                  </a:lnTo>
                  <a:lnTo>
                    <a:pt x="4007" y="1164"/>
                  </a:lnTo>
                  <a:lnTo>
                    <a:pt x="2265" y="197"/>
                  </a:lnTo>
                  <a:cubicBezTo>
                    <a:pt x="1551" y="130"/>
                    <a:pt x="776" y="68"/>
                    <a:pt x="0" y="1"/>
                  </a:cubicBezTo>
                  <a:close/>
                  <a:moveTo>
                    <a:pt x="4979" y="1748"/>
                  </a:moveTo>
                  <a:lnTo>
                    <a:pt x="4007" y="2327"/>
                  </a:lnTo>
                  <a:lnTo>
                    <a:pt x="18936" y="10924"/>
                  </a:lnTo>
                  <a:lnTo>
                    <a:pt x="19970" y="10340"/>
                  </a:lnTo>
                  <a:lnTo>
                    <a:pt x="4979" y="1748"/>
                  </a:lnTo>
                  <a:close/>
                  <a:moveTo>
                    <a:pt x="20937" y="10924"/>
                  </a:moveTo>
                  <a:lnTo>
                    <a:pt x="19970" y="11503"/>
                  </a:lnTo>
                  <a:lnTo>
                    <a:pt x="33411" y="19257"/>
                  </a:lnTo>
                  <a:lnTo>
                    <a:pt x="34378" y="18678"/>
                  </a:lnTo>
                  <a:lnTo>
                    <a:pt x="20937" y="10924"/>
                  </a:lnTo>
                  <a:close/>
                  <a:moveTo>
                    <a:pt x="35349" y="19257"/>
                  </a:moveTo>
                  <a:lnTo>
                    <a:pt x="34378" y="19841"/>
                  </a:lnTo>
                  <a:lnTo>
                    <a:pt x="49307" y="28500"/>
                  </a:lnTo>
                  <a:lnTo>
                    <a:pt x="50341" y="27916"/>
                  </a:lnTo>
                  <a:lnTo>
                    <a:pt x="35349" y="19257"/>
                  </a:lnTo>
                  <a:close/>
                  <a:moveTo>
                    <a:pt x="51308" y="28500"/>
                  </a:moveTo>
                  <a:lnTo>
                    <a:pt x="50341" y="29017"/>
                  </a:lnTo>
                  <a:lnTo>
                    <a:pt x="63782" y="36833"/>
                  </a:lnTo>
                  <a:lnTo>
                    <a:pt x="64748" y="36254"/>
                  </a:lnTo>
                  <a:lnTo>
                    <a:pt x="51308" y="28500"/>
                  </a:lnTo>
                  <a:close/>
                  <a:moveTo>
                    <a:pt x="65720" y="36833"/>
                  </a:moveTo>
                  <a:lnTo>
                    <a:pt x="64748" y="37417"/>
                  </a:lnTo>
                  <a:lnTo>
                    <a:pt x="79678" y="46009"/>
                  </a:lnTo>
                  <a:lnTo>
                    <a:pt x="80645" y="45430"/>
                  </a:lnTo>
                  <a:lnTo>
                    <a:pt x="65720" y="36833"/>
                  </a:lnTo>
                  <a:close/>
                  <a:moveTo>
                    <a:pt x="81679" y="46009"/>
                  </a:moveTo>
                  <a:lnTo>
                    <a:pt x="80645" y="46593"/>
                  </a:lnTo>
                  <a:lnTo>
                    <a:pt x="94153" y="54348"/>
                  </a:lnTo>
                  <a:lnTo>
                    <a:pt x="95119" y="53763"/>
                  </a:lnTo>
                  <a:lnTo>
                    <a:pt x="81679" y="46009"/>
                  </a:lnTo>
                  <a:close/>
                  <a:moveTo>
                    <a:pt x="96091" y="54348"/>
                  </a:moveTo>
                  <a:lnTo>
                    <a:pt x="95119" y="54926"/>
                  </a:lnTo>
                  <a:lnTo>
                    <a:pt x="110049" y="63523"/>
                  </a:lnTo>
                  <a:lnTo>
                    <a:pt x="111016" y="62939"/>
                  </a:lnTo>
                  <a:lnTo>
                    <a:pt x="96091" y="54348"/>
                  </a:lnTo>
                  <a:close/>
                  <a:moveTo>
                    <a:pt x="112050" y="63523"/>
                  </a:moveTo>
                  <a:lnTo>
                    <a:pt x="111016" y="64102"/>
                  </a:lnTo>
                  <a:lnTo>
                    <a:pt x="124524" y="71857"/>
                  </a:lnTo>
                  <a:lnTo>
                    <a:pt x="125490" y="71278"/>
                  </a:lnTo>
                  <a:lnTo>
                    <a:pt x="112050" y="63523"/>
                  </a:lnTo>
                  <a:close/>
                  <a:moveTo>
                    <a:pt x="126462" y="71857"/>
                  </a:moveTo>
                  <a:lnTo>
                    <a:pt x="125490" y="72441"/>
                  </a:lnTo>
                  <a:lnTo>
                    <a:pt x="140420" y="81100"/>
                  </a:lnTo>
                  <a:lnTo>
                    <a:pt x="141387" y="80515"/>
                  </a:lnTo>
                  <a:lnTo>
                    <a:pt x="126462" y="71857"/>
                  </a:lnTo>
                  <a:close/>
                  <a:moveTo>
                    <a:pt x="142420" y="81100"/>
                  </a:moveTo>
                  <a:lnTo>
                    <a:pt x="141387" y="81617"/>
                  </a:lnTo>
                  <a:lnTo>
                    <a:pt x="154894" y="89433"/>
                  </a:lnTo>
                  <a:lnTo>
                    <a:pt x="155861" y="88854"/>
                  </a:lnTo>
                  <a:lnTo>
                    <a:pt x="142420" y="81100"/>
                  </a:lnTo>
                  <a:close/>
                  <a:moveTo>
                    <a:pt x="156833" y="89433"/>
                  </a:moveTo>
                  <a:lnTo>
                    <a:pt x="155861" y="89950"/>
                  </a:lnTo>
                  <a:lnTo>
                    <a:pt x="170791" y="98609"/>
                  </a:lnTo>
                  <a:lnTo>
                    <a:pt x="171757" y="98030"/>
                  </a:lnTo>
                  <a:lnTo>
                    <a:pt x="156833" y="89433"/>
                  </a:lnTo>
                  <a:close/>
                  <a:moveTo>
                    <a:pt x="172791" y="98609"/>
                  </a:moveTo>
                  <a:lnTo>
                    <a:pt x="171757" y="99193"/>
                  </a:lnTo>
                  <a:lnTo>
                    <a:pt x="185198" y="106947"/>
                  </a:lnTo>
                  <a:lnTo>
                    <a:pt x="186232" y="106363"/>
                  </a:lnTo>
                  <a:lnTo>
                    <a:pt x="172791" y="98609"/>
                  </a:lnTo>
                  <a:close/>
                  <a:moveTo>
                    <a:pt x="187204" y="106947"/>
                  </a:moveTo>
                  <a:lnTo>
                    <a:pt x="186232" y="107526"/>
                  </a:lnTo>
                  <a:lnTo>
                    <a:pt x="201162" y="116123"/>
                  </a:lnTo>
                  <a:lnTo>
                    <a:pt x="202128" y="115539"/>
                  </a:lnTo>
                  <a:lnTo>
                    <a:pt x="187204" y="106947"/>
                  </a:lnTo>
                  <a:close/>
                  <a:moveTo>
                    <a:pt x="203162" y="116123"/>
                  </a:moveTo>
                  <a:lnTo>
                    <a:pt x="202128" y="116702"/>
                  </a:lnTo>
                  <a:lnTo>
                    <a:pt x="215569" y="124456"/>
                  </a:lnTo>
                  <a:lnTo>
                    <a:pt x="216603" y="123877"/>
                  </a:lnTo>
                  <a:lnTo>
                    <a:pt x="203162" y="116123"/>
                  </a:lnTo>
                  <a:close/>
                  <a:moveTo>
                    <a:pt x="217575" y="124456"/>
                  </a:moveTo>
                  <a:lnTo>
                    <a:pt x="216603" y="125040"/>
                  </a:lnTo>
                  <a:lnTo>
                    <a:pt x="231532" y="133699"/>
                  </a:lnTo>
                  <a:lnTo>
                    <a:pt x="232499" y="133115"/>
                  </a:lnTo>
                  <a:lnTo>
                    <a:pt x="217575" y="124456"/>
                  </a:lnTo>
                  <a:close/>
                  <a:moveTo>
                    <a:pt x="233533" y="133699"/>
                  </a:moveTo>
                  <a:lnTo>
                    <a:pt x="232499" y="134216"/>
                  </a:lnTo>
                  <a:lnTo>
                    <a:pt x="241484" y="139448"/>
                  </a:lnTo>
                  <a:lnTo>
                    <a:pt x="241484" y="138285"/>
                  </a:lnTo>
                  <a:lnTo>
                    <a:pt x="233533" y="13369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281800" y="1511800"/>
              <a:ext cx="5890025" cy="3400650"/>
            </a:xfrm>
            <a:custGeom>
              <a:avLst/>
              <a:gdLst/>
              <a:ahLst/>
              <a:cxnLst/>
              <a:rect l="l" t="t" r="r" b="b"/>
              <a:pathLst>
                <a:path w="235601" h="136026" extrusionOk="0">
                  <a:moveTo>
                    <a:pt x="0" y="1"/>
                  </a:moveTo>
                  <a:lnTo>
                    <a:pt x="0" y="197"/>
                  </a:lnTo>
                  <a:lnTo>
                    <a:pt x="192" y="130"/>
                  </a:lnTo>
                  <a:lnTo>
                    <a:pt x="0" y="1"/>
                  </a:lnTo>
                  <a:close/>
                  <a:moveTo>
                    <a:pt x="1163" y="714"/>
                  </a:moveTo>
                  <a:lnTo>
                    <a:pt x="192" y="1231"/>
                  </a:lnTo>
                  <a:lnTo>
                    <a:pt x="15121" y="9890"/>
                  </a:lnTo>
                  <a:lnTo>
                    <a:pt x="16088" y="9306"/>
                  </a:lnTo>
                  <a:lnTo>
                    <a:pt x="1163" y="714"/>
                  </a:lnTo>
                  <a:close/>
                  <a:moveTo>
                    <a:pt x="17122" y="9890"/>
                  </a:moveTo>
                  <a:lnTo>
                    <a:pt x="16088" y="10469"/>
                  </a:lnTo>
                  <a:lnTo>
                    <a:pt x="29529" y="18223"/>
                  </a:lnTo>
                  <a:lnTo>
                    <a:pt x="30562" y="17644"/>
                  </a:lnTo>
                  <a:lnTo>
                    <a:pt x="17122" y="9890"/>
                  </a:lnTo>
                  <a:close/>
                  <a:moveTo>
                    <a:pt x="31534" y="18223"/>
                  </a:moveTo>
                  <a:lnTo>
                    <a:pt x="30562" y="18807"/>
                  </a:lnTo>
                  <a:lnTo>
                    <a:pt x="45492" y="27399"/>
                  </a:lnTo>
                  <a:lnTo>
                    <a:pt x="46459" y="26820"/>
                  </a:lnTo>
                  <a:lnTo>
                    <a:pt x="31534" y="18223"/>
                  </a:lnTo>
                  <a:close/>
                  <a:moveTo>
                    <a:pt x="47431" y="27399"/>
                  </a:moveTo>
                  <a:lnTo>
                    <a:pt x="46459" y="27983"/>
                  </a:lnTo>
                  <a:lnTo>
                    <a:pt x="59899" y="35737"/>
                  </a:lnTo>
                  <a:lnTo>
                    <a:pt x="60933" y="35153"/>
                  </a:lnTo>
                  <a:lnTo>
                    <a:pt x="47431" y="27399"/>
                  </a:lnTo>
                  <a:close/>
                  <a:moveTo>
                    <a:pt x="61905" y="35737"/>
                  </a:moveTo>
                  <a:lnTo>
                    <a:pt x="60933" y="36316"/>
                  </a:lnTo>
                  <a:lnTo>
                    <a:pt x="75863" y="44975"/>
                  </a:lnTo>
                  <a:lnTo>
                    <a:pt x="76830" y="44396"/>
                  </a:lnTo>
                  <a:lnTo>
                    <a:pt x="61905" y="35737"/>
                  </a:lnTo>
                  <a:close/>
                  <a:moveTo>
                    <a:pt x="77801" y="44975"/>
                  </a:moveTo>
                  <a:lnTo>
                    <a:pt x="76830" y="45492"/>
                  </a:lnTo>
                  <a:lnTo>
                    <a:pt x="90270" y="53314"/>
                  </a:lnTo>
                  <a:lnTo>
                    <a:pt x="91304" y="52729"/>
                  </a:lnTo>
                  <a:lnTo>
                    <a:pt x="77801" y="44975"/>
                  </a:lnTo>
                  <a:close/>
                  <a:moveTo>
                    <a:pt x="92276" y="53314"/>
                  </a:moveTo>
                  <a:lnTo>
                    <a:pt x="91304" y="53831"/>
                  </a:lnTo>
                  <a:lnTo>
                    <a:pt x="106234" y="62489"/>
                  </a:lnTo>
                  <a:lnTo>
                    <a:pt x="107200" y="61905"/>
                  </a:lnTo>
                  <a:lnTo>
                    <a:pt x="92276" y="53314"/>
                  </a:lnTo>
                  <a:close/>
                  <a:moveTo>
                    <a:pt x="108172" y="62489"/>
                  </a:moveTo>
                  <a:lnTo>
                    <a:pt x="107200" y="63068"/>
                  </a:lnTo>
                  <a:lnTo>
                    <a:pt x="120641" y="70823"/>
                  </a:lnTo>
                  <a:lnTo>
                    <a:pt x="121613" y="70244"/>
                  </a:lnTo>
                  <a:lnTo>
                    <a:pt x="108172" y="62489"/>
                  </a:lnTo>
                  <a:close/>
                  <a:moveTo>
                    <a:pt x="122647" y="70823"/>
                  </a:moveTo>
                  <a:lnTo>
                    <a:pt x="121613" y="71407"/>
                  </a:lnTo>
                  <a:lnTo>
                    <a:pt x="136605" y="79999"/>
                  </a:lnTo>
                  <a:lnTo>
                    <a:pt x="137571" y="79420"/>
                  </a:lnTo>
                  <a:lnTo>
                    <a:pt x="122647" y="70823"/>
                  </a:lnTo>
                  <a:close/>
                  <a:moveTo>
                    <a:pt x="138543" y="79999"/>
                  </a:moveTo>
                  <a:lnTo>
                    <a:pt x="137571" y="80583"/>
                  </a:lnTo>
                  <a:lnTo>
                    <a:pt x="151012" y="88337"/>
                  </a:lnTo>
                  <a:lnTo>
                    <a:pt x="151984" y="87753"/>
                  </a:lnTo>
                  <a:lnTo>
                    <a:pt x="138543" y="79999"/>
                  </a:lnTo>
                  <a:close/>
                  <a:moveTo>
                    <a:pt x="153018" y="88337"/>
                  </a:moveTo>
                  <a:lnTo>
                    <a:pt x="151984" y="88916"/>
                  </a:lnTo>
                  <a:lnTo>
                    <a:pt x="166976" y="97575"/>
                  </a:lnTo>
                  <a:lnTo>
                    <a:pt x="167942" y="96996"/>
                  </a:lnTo>
                  <a:lnTo>
                    <a:pt x="153018" y="88337"/>
                  </a:lnTo>
                  <a:close/>
                  <a:moveTo>
                    <a:pt x="168914" y="97575"/>
                  </a:moveTo>
                  <a:lnTo>
                    <a:pt x="167942" y="98092"/>
                  </a:lnTo>
                  <a:lnTo>
                    <a:pt x="181383" y="105913"/>
                  </a:lnTo>
                  <a:lnTo>
                    <a:pt x="182355" y="105329"/>
                  </a:lnTo>
                  <a:lnTo>
                    <a:pt x="168914" y="97575"/>
                  </a:lnTo>
                  <a:close/>
                  <a:moveTo>
                    <a:pt x="183389" y="105913"/>
                  </a:moveTo>
                  <a:lnTo>
                    <a:pt x="182355" y="106430"/>
                  </a:lnTo>
                  <a:lnTo>
                    <a:pt x="197346" y="115089"/>
                  </a:lnTo>
                  <a:lnTo>
                    <a:pt x="198313" y="114505"/>
                  </a:lnTo>
                  <a:lnTo>
                    <a:pt x="183389" y="105913"/>
                  </a:lnTo>
                  <a:close/>
                  <a:moveTo>
                    <a:pt x="199285" y="115089"/>
                  </a:moveTo>
                  <a:lnTo>
                    <a:pt x="198313" y="115668"/>
                  </a:lnTo>
                  <a:lnTo>
                    <a:pt x="211754" y="123422"/>
                  </a:lnTo>
                  <a:lnTo>
                    <a:pt x="212726" y="122843"/>
                  </a:lnTo>
                  <a:lnTo>
                    <a:pt x="199285" y="115089"/>
                  </a:lnTo>
                  <a:close/>
                  <a:moveTo>
                    <a:pt x="213760" y="123422"/>
                  </a:moveTo>
                  <a:lnTo>
                    <a:pt x="212726" y="124006"/>
                  </a:lnTo>
                  <a:lnTo>
                    <a:pt x="227650" y="132598"/>
                  </a:lnTo>
                  <a:lnTo>
                    <a:pt x="228684" y="132019"/>
                  </a:lnTo>
                  <a:lnTo>
                    <a:pt x="213760" y="123422"/>
                  </a:lnTo>
                  <a:close/>
                  <a:moveTo>
                    <a:pt x="229656" y="132598"/>
                  </a:moveTo>
                  <a:lnTo>
                    <a:pt x="228684" y="133182"/>
                  </a:lnTo>
                  <a:lnTo>
                    <a:pt x="233533" y="136026"/>
                  </a:lnTo>
                  <a:lnTo>
                    <a:pt x="235601" y="136026"/>
                  </a:lnTo>
                  <a:lnTo>
                    <a:pt x="229656" y="132598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265650" y="1043325"/>
              <a:ext cx="6720375" cy="3878825"/>
            </a:xfrm>
            <a:custGeom>
              <a:avLst/>
              <a:gdLst/>
              <a:ahLst/>
              <a:cxnLst/>
              <a:rect l="l" t="t" r="r" b="b"/>
              <a:pathLst>
                <a:path w="268815" h="155153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388"/>
                    <a:pt x="62" y="776"/>
                    <a:pt x="129" y="1231"/>
                  </a:cubicBezTo>
                  <a:lnTo>
                    <a:pt x="1292" y="1877"/>
                  </a:lnTo>
                  <a:lnTo>
                    <a:pt x="2326" y="1293"/>
                  </a:lnTo>
                  <a:lnTo>
                    <a:pt x="0" y="0"/>
                  </a:lnTo>
                  <a:close/>
                  <a:moveTo>
                    <a:pt x="3293" y="1877"/>
                  </a:moveTo>
                  <a:lnTo>
                    <a:pt x="2326" y="2456"/>
                  </a:lnTo>
                  <a:lnTo>
                    <a:pt x="15767" y="10210"/>
                  </a:lnTo>
                  <a:lnTo>
                    <a:pt x="16734" y="9631"/>
                  </a:lnTo>
                  <a:lnTo>
                    <a:pt x="3293" y="1877"/>
                  </a:lnTo>
                  <a:close/>
                  <a:moveTo>
                    <a:pt x="17768" y="10210"/>
                  </a:moveTo>
                  <a:lnTo>
                    <a:pt x="16734" y="10794"/>
                  </a:lnTo>
                  <a:lnTo>
                    <a:pt x="31663" y="19453"/>
                  </a:lnTo>
                  <a:lnTo>
                    <a:pt x="32697" y="18869"/>
                  </a:lnTo>
                  <a:lnTo>
                    <a:pt x="17768" y="10210"/>
                  </a:lnTo>
                  <a:close/>
                  <a:moveTo>
                    <a:pt x="33664" y="19453"/>
                  </a:moveTo>
                  <a:lnTo>
                    <a:pt x="32697" y="19970"/>
                  </a:lnTo>
                  <a:lnTo>
                    <a:pt x="46138" y="27786"/>
                  </a:lnTo>
                  <a:lnTo>
                    <a:pt x="47105" y="27207"/>
                  </a:lnTo>
                  <a:lnTo>
                    <a:pt x="33664" y="19453"/>
                  </a:lnTo>
                  <a:close/>
                  <a:moveTo>
                    <a:pt x="48077" y="27786"/>
                  </a:moveTo>
                  <a:lnTo>
                    <a:pt x="47105" y="28370"/>
                  </a:lnTo>
                  <a:lnTo>
                    <a:pt x="62034" y="36962"/>
                  </a:lnTo>
                  <a:lnTo>
                    <a:pt x="63068" y="36383"/>
                  </a:lnTo>
                  <a:lnTo>
                    <a:pt x="48077" y="27786"/>
                  </a:lnTo>
                  <a:close/>
                  <a:moveTo>
                    <a:pt x="64035" y="36962"/>
                  </a:moveTo>
                  <a:lnTo>
                    <a:pt x="63068" y="37546"/>
                  </a:lnTo>
                  <a:lnTo>
                    <a:pt x="76509" y="45301"/>
                  </a:lnTo>
                  <a:lnTo>
                    <a:pt x="77476" y="44716"/>
                  </a:lnTo>
                  <a:lnTo>
                    <a:pt x="64035" y="36962"/>
                  </a:lnTo>
                  <a:close/>
                  <a:moveTo>
                    <a:pt x="78447" y="45301"/>
                  </a:moveTo>
                  <a:lnTo>
                    <a:pt x="77476" y="45879"/>
                  </a:lnTo>
                  <a:lnTo>
                    <a:pt x="92405" y="54476"/>
                  </a:lnTo>
                  <a:lnTo>
                    <a:pt x="93439" y="53892"/>
                  </a:lnTo>
                  <a:lnTo>
                    <a:pt x="78447" y="45301"/>
                  </a:lnTo>
                  <a:close/>
                  <a:moveTo>
                    <a:pt x="94406" y="54476"/>
                  </a:moveTo>
                  <a:lnTo>
                    <a:pt x="93439" y="55055"/>
                  </a:lnTo>
                  <a:lnTo>
                    <a:pt x="106880" y="62810"/>
                  </a:lnTo>
                  <a:lnTo>
                    <a:pt x="107846" y="62231"/>
                  </a:lnTo>
                  <a:lnTo>
                    <a:pt x="94406" y="54476"/>
                  </a:lnTo>
                  <a:close/>
                  <a:moveTo>
                    <a:pt x="108818" y="62810"/>
                  </a:moveTo>
                  <a:lnTo>
                    <a:pt x="107846" y="63394"/>
                  </a:lnTo>
                  <a:lnTo>
                    <a:pt x="122776" y="72053"/>
                  </a:lnTo>
                  <a:lnTo>
                    <a:pt x="123743" y="71468"/>
                  </a:lnTo>
                  <a:lnTo>
                    <a:pt x="108818" y="62810"/>
                  </a:lnTo>
                  <a:close/>
                  <a:moveTo>
                    <a:pt x="124777" y="72053"/>
                  </a:moveTo>
                  <a:lnTo>
                    <a:pt x="123743" y="72570"/>
                  </a:lnTo>
                  <a:lnTo>
                    <a:pt x="137251" y="80386"/>
                  </a:lnTo>
                  <a:lnTo>
                    <a:pt x="138217" y="79807"/>
                  </a:lnTo>
                  <a:lnTo>
                    <a:pt x="124777" y="72053"/>
                  </a:lnTo>
                  <a:close/>
                  <a:moveTo>
                    <a:pt x="139189" y="80386"/>
                  </a:moveTo>
                  <a:lnTo>
                    <a:pt x="138217" y="80903"/>
                  </a:lnTo>
                  <a:lnTo>
                    <a:pt x="153147" y="89562"/>
                  </a:lnTo>
                  <a:lnTo>
                    <a:pt x="154114" y="88983"/>
                  </a:lnTo>
                  <a:lnTo>
                    <a:pt x="139189" y="80386"/>
                  </a:lnTo>
                  <a:close/>
                  <a:moveTo>
                    <a:pt x="155148" y="89562"/>
                  </a:moveTo>
                  <a:lnTo>
                    <a:pt x="154114" y="90146"/>
                  </a:lnTo>
                  <a:lnTo>
                    <a:pt x="167622" y="97900"/>
                  </a:lnTo>
                  <a:lnTo>
                    <a:pt x="168588" y="97316"/>
                  </a:lnTo>
                  <a:lnTo>
                    <a:pt x="155148" y="89562"/>
                  </a:lnTo>
                  <a:close/>
                  <a:moveTo>
                    <a:pt x="169560" y="97900"/>
                  </a:moveTo>
                  <a:lnTo>
                    <a:pt x="168588" y="98479"/>
                  </a:lnTo>
                  <a:lnTo>
                    <a:pt x="183518" y="107076"/>
                  </a:lnTo>
                  <a:lnTo>
                    <a:pt x="184485" y="106492"/>
                  </a:lnTo>
                  <a:lnTo>
                    <a:pt x="169560" y="97900"/>
                  </a:lnTo>
                  <a:close/>
                  <a:moveTo>
                    <a:pt x="185518" y="107076"/>
                  </a:moveTo>
                  <a:lnTo>
                    <a:pt x="184485" y="107655"/>
                  </a:lnTo>
                  <a:lnTo>
                    <a:pt x="197992" y="115409"/>
                  </a:lnTo>
                  <a:lnTo>
                    <a:pt x="198959" y="114830"/>
                  </a:lnTo>
                  <a:lnTo>
                    <a:pt x="185518" y="107076"/>
                  </a:lnTo>
                  <a:close/>
                  <a:moveTo>
                    <a:pt x="199931" y="115409"/>
                  </a:moveTo>
                  <a:lnTo>
                    <a:pt x="198959" y="115993"/>
                  </a:lnTo>
                  <a:lnTo>
                    <a:pt x="213889" y="124652"/>
                  </a:lnTo>
                  <a:lnTo>
                    <a:pt x="214855" y="124068"/>
                  </a:lnTo>
                  <a:lnTo>
                    <a:pt x="199931" y="115409"/>
                  </a:lnTo>
                  <a:close/>
                  <a:moveTo>
                    <a:pt x="215889" y="124652"/>
                  </a:moveTo>
                  <a:lnTo>
                    <a:pt x="214855" y="125169"/>
                  </a:lnTo>
                  <a:lnTo>
                    <a:pt x="228296" y="132985"/>
                  </a:lnTo>
                  <a:lnTo>
                    <a:pt x="229330" y="132406"/>
                  </a:lnTo>
                  <a:lnTo>
                    <a:pt x="215889" y="124652"/>
                  </a:lnTo>
                  <a:close/>
                  <a:moveTo>
                    <a:pt x="230302" y="132985"/>
                  </a:moveTo>
                  <a:lnTo>
                    <a:pt x="229330" y="133502"/>
                  </a:lnTo>
                  <a:lnTo>
                    <a:pt x="244260" y="142161"/>
                  </a:lnTo>
                  <a:lnTo>
                    <a:pt x="245226" y="141582"/>
                  </a:lnTo>
                  <a:lnTo>
                    <a:pt x="230302" y="132985"/>
                  </a:lnTo>
                  <a:close/>
                  <a:moveTo>
                    <a:pt x="246260" y="142161"/>
                  </a:moveTo>
                  <a:lnTo>
                    <a:pt x="245226" y="142745"/>
                  </a:lnTo>
                  <a:lnTo>
                    <a:pt x="258667" y="150500"/>
                  </a:lnTo>
                  <a:lnTo>
                    <a:pt x="259701" y="149916"/>
                  </a:lnTo>
                  <a:lnTo>
                    <a:pt x="246260" y="142161"/>
                  </a:lnTo>
                  <a:close/>
                  <a:moveTo>
                    <a:pt x="260673" y="150500"/>
                  </a:moveTo>
                  <a:lnTo>
                    <a:pt x="259701" y="151079"/>
                  </a:lnTo>
                  <a:lnTo>
                    <a:pt x="266747" y="155152"/>
                  </a:lnTo>
                  <a:lnTo>
                    <a:pt x="268815" y="155152"/>
                  </a:lnTo>
                  <a:lnTo>
                    <a:pt x="260673" y="15050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38125" y="2363225"/>
              <a:ext cx="4340850" cy="2507225"/>
            </a:xfrm>
            <a:custGeom>
              <a:avLst/>
              <a:gdLst/>
              <a:ahLst/>
              <a:cxnLst/>
              <a:rect l="l" t="t" r="r" b="b"/>
              <a:pathLst>
                <a:path w="173634" h="100289" extrusionOk="0">
                  <a:moveTo>
                    <a:pt x="0" y="0"/>
                  </a:moveTo>
                  <a:lnTo>
                    <a:pt x="0" y="1163"/>
                  </a:lnTo>
                  <a:lnTo>
                    <a:pt x="905" y="1680"/>
                  </a:lnTo>
                  <a:lnTo>
                    <a:pt x="1939" y="1096"/>
                  </a:lnTo>
                  <a:lnTo>
                    <a:pt x="0" y="0"/>
                  </a:lnTo>
                  <a:close/>
                  <a:moveTo>
                    <a:pt x="2910" y="1680"/>
                  </a:moveTo>
                  <a:lnTo>
                    <a:pt x="1939" y="2259"/>
                  </a:lnTo>
                  <a:lnTo>
                    <a:pt x="16868" y="10918"/>
                  </a:lnTo>
                  <a:lnTo>
                    <a:pt x="17835" y="10339"/>
                  </a:lnTo>
                  <a:lnTo>
                    <a:pt x="2910" y="1680"/>
                  </a:lnTo>
                  <a:close/>
                  <a:moveTo>
                    <a:pt x="18869" y="10918"/>
                  </a:moveTo>
                  <a:lnTo>
                    <a:pt x="17835" y="11435"/>
                  </a:lnTo>
                  <a:lnTo>
                    <a:pt x="31276" y="19257"/>
                  </a:lnTo>
                  <a:lnTo>
                    <a:pt x="32309" y="18672"/>
                  </a:lnTo>
                  <a:lnTo>
                    <a:pt x="18869" y="10918"/>
                  </a:lnTo>
                  <a:close/>
                  <a:moveTo>
                    <a:pt x="33281" y="19257"/>
                  </a:moveTo>
                  <a:lnTo>
                    <a:pt x="32309" y="19774"/>
                  </a:lnTo>
                  <a:lnTo>
                    <a:pt x="47239" y="28432"/>
                  </a:lnTo>
                  <a:lnTo>
                    <a:pt x="48206" y="27848"/>
                  </a:lnTo>
                  <a:lnTo>
                    <a:pt x="33281" y="19257"/>
                  </a:lnTo>
                  <a:close/>
                  <a:moveTo>
                    <a:pt x="49178" y="28432"/>
                  </a:moveTo>
                  <a:lnTo>
                    <a:pt x="48206" y="29011"/>
                  </a:lnTo>
                  <a:lnTo>
                    <a:pt x="61646" y="36766"/>
                  </a:lnTo>
                  <a:lnTo>
                    <a:pt x="62680" y="36187"/>
                  </a:lnTo>
                  <a:lnTo>
                    <a:pt x="49178" y="28432"/>
                  </a:lnTo>
                  <a:close/>
                  <a:moveTo>
                    <a:pt x="63652" y="36766"/>
                  </a:moveTo>
                  <a:lnTo>
                    <a:pt x="62680" y="37350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3652" y="36766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696"/>
                  </a:lnTo>
                  <a:lnTo>
                    <a:pt x="79548" y="45942"/>
                  </a:lnTo>
                  <a:close/>
                  <a:moveTo>
                    <a:pt x="94023" y="54280"/>
                  </a:moveTo>
                  <a:lnTo>
                    <a:pt x="93051" y="54859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4023" y="54280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2388" y="71856"/>
                  </a:lnTo>
                  <a:lnTo>
                    <a:pt x="123360" y="71272"/>
                  </a:lnTo>
                  <a:lnTo>
                    <a:pt x="109919" y="63518"/>
                  </a:lnTo>
                  <a:close/>
                  <a:moveTo>
                    <a:pt x="124394" y="71856"/>
                  </a:moveTo>
                  <a:lnTo>
                    <a:pt x="123360" y="72373"/>
                  </a:lnTo>
                  <a:lnTo>
                    <a:pt x="138352" y="81032"/>
                  </a:lnTo>
                  <a:lnTo>
                    <a:pt x="139318" y="80448"/>
                  </a:lnTo>
                  <a:lnTo>
                    <a:pt x="124394" y="71856"/>
                  </a:lnTo>
                  <a:close/>
                  <a:moveTo>
                    <a:pt x="140290" y="81032"/>
                  </a:moveTo>
                  <a:lnTo>
                    <a:pt x="139318" y="81611"/>
                  </a:lnTo>
                  <a:lnTo>
                    <a:pt x="152759" y="89365"/>
                  </a:lnTo>
                  <a:lnTo>
                    <a:pt x="153731" y="88786"/>
                  </a:lnTo>
                  <a:lnTo>
                    <a:pt x="140290" y="81032"/>
                  </a:lnTo>
                  <a:close/>
                  <a:moveTo>
                    <a:pt x="154765" y="89365"/>
                  </a:moveTo>
                  <a:lnTo>
                    <a:pt x="153731" y="89949"/>
                  </a:lnTo>
                  <a:lnTo>
                    <a:pt x="168723" y="98541"/>
                  </a:lnTo>
                  <a:lnTo>
                    <a:pt x="169689" y="97962"/>
                  </a:lnTo>
                  <a:lnTo>
                    <a:pt x="154765" y="89365"/>
                  </a:lnTo>
                  <a:close/>
                  <a:moveTo>
                    <a:pt x="170661" y="98541"/>
                  </a:moveTo>
                  <a:lnTo>
                    <a:pt x="169689" y="99125"/>
                  </a:lnTo>
                  <a:lnTo>
                    <a:pt x="171695" y="100288"/>
                  </a:lnTo>
                  <a:lnTo>
                    <a:pt x="173634" y="100288"/>
                  </a:lnTo>
                  <a:lnTo>
                    <a:pt x="170661" y="9854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59175" y="1917350"/>
              <a:ext cx="5150150" cy="2972475"/>
            </a:xfrm>
            <a:custGeom>
              <a:avLst/>
              <a:gdLst/>
              <a:ahLst/>
              <a:cxnLst/>
              <a:rect l="l" t="t" r="r" b="b"/>
              <a:pathLst>
                <a:path w="206006" h="118899" extrusionOk="0">
                  <a:moveTo>
                    <a:pt x="130" y="1"/>
                  </a:moveTo>
                  <a:cubicBezTo>
                    <a:pt x="63" y="388"/>
                    <a:pt x="63" y="709"/>
                    <a:pt x="1" y="1096"/>
                  </a:cubicBezTo>
                  <a:lnTo>
                    <a:pt x="1551" y="2001"/>
                  </a:lnTo>
                  <a:lnTo>
                    <a:pt x="2585" y="1422"/>
                  </a:lnTo>
                  <a:lnTo>
                    <a:pt x="130" y="1"/>
                  </a:lnTo>
                  <a:close/>
                  <a:moveTo>
                    <a:pt x="3552" y="2001"/>
                  </a:moveTo>
                  <a:lnTo>
                    <a:pt x="2585" y="2585"/>
                  </a:lnTo>
                  <a:lnTo>
                    <a:pt x="16026" y="10340"/>
                  </a:lnTo>
                  <a:lnTo>
                    <a:pt x="16993" y="9755"/>
                  </a:lnTo>
                  <a:lnTo>
                    <a:pt x="3552" y="2001"/>
                  </a:lnTo>
                  <a:close/>
                  <a:moveTo>
                    <a:pt x="18027" y="10340"/>
                  </a:moveTo>
                  <a:lnTo>
                    <a:pt x="16993" y="10918"/>
                  </a:lnTo>
                  <a:lnTo>
                    <a:pt x="31922" y="19515"/>
                  </a:lnTo>
                  <a:lnTo>
                    <a:pt x="32956" y="18931"/>
                  </a:lnTo>
                  <a:lnTo>
                    <a:pt x="18027" y="10340"/>
                  </a:lnTo>
                  <a:close/>
                  <a:moveTo>
                    <a:pt x="33923" y="19515"/>
                  </a:moveTo>
                  <a:lnTo>
                    <a:pt x="32956" y="20094"/>
                  </a:lnTo>
                  <a:lnTo>
                    <a:pt x="46397" y="27849"/>
                  </a:lnTo>
                  <a:lnTo>
                    <a:pt x="47364" y="27270"/>
                  </a:lnTo>
                  <a:lnTo>
                    <a:pt x="33923" y="19515"/>
                  </a:lnTo>
                  <a:close/>
                  <a:moveTo>
                    <a:pt x="48336" y="27849"/>
                  </a:moveTo>
                  <a:lnTo>
                    <a:pt x="47364" y="28433"/>
                  </a:lnTo>
                  <a:lnTo>
                    <a:pt x="62293" y="37092"/>
                  </a:lnTo>
                  <a:lnTo>
                    <a:pt x="63327" y="36507"/>
                  </a:lnTo>
                  <a:lnTo>
                    <a:pt x="48336" y="27849"/>
                  </a:lnTo>
                  <a:close/>
                  <a:moveTo>
                    <a:pt x="64294" y="37092"/>
                  </a:moveTo>
                  <a:lnTo>
                    <a:pt x="63327" y="37609"/>
                  </a:lnTo>
                  <a:lnTo>
                    <a:pt x="76768" y="45425"/>
                  </a:lnTo>
                  <a:lnTo>
                    <a:pt x="77735" y="44846"/>
                  </a:lnTo>
                  <a:lnTo>
                    <a:pt x="64294" y="37092"/>
                  </a:lnTo>
                  <a:close/>
                  <a:moveTo>
                    <a:pt x="78706" y="45425"/>
                  </a:moveTo>
                  <a:lnTo>
                    <a:pt x="77735" y="45942"/>
                  </a:lnTo>
                  <a:lnTo>
                    <a:pt x="92664" y="54601"/>
                  </a:lnTo>
                  <a:lnTo>
                    <a:pt x="93698" y="54022"/>
                  </a:lnTo>
                  <a:lnTo>
                    <a:pt x="78706" y="45425"/>
                  </a:lnTo>
                  <a:close/>
                  <a:moveTo>
                    <a:pt x="94665" y="54601"/>
                  </a:moveTo>
                  <a:lnTo>
                    <a:pt x="93698" y="55185"/>
                  </a:lnTo>
                  <a:lnTo>
                    <a:pt x="107139" y="62939"/>
                  </a:lnTo>
                  <a:lnTo>
                    <a:pt x="108105" y="62355"/>
                  </a:lnTo>
                  <a:lnTo>
                    <a:pt x="94665" y="54601"/>
                  </a:lnTo>
                  <a:close/>
                  <a:moveTo>
                    <a:pt x="109077" y="62939"/>
                  </a:moveTo>
                  <a:lnTo>
                    <a:pt x="108105" y="63518"/>
                  </a:lnTo>
                  <a:lnTo>
                    <a:pt x="123035" y="72115"/>
                  </a:lnTo>
                  <a:lnTo>
                    <a:pt x="124002" y="71531"/>
                  </a:lnTo>
                  <a:lnTo>
                    <a:pt x="109077" y="62939"/>
                  </a:lnTo>
                  <a:close/>
                  <a:moveTo>
                    <a:pt x="125036" y="72115"/>
                  </a:moveTo>
                  <a:lnTo>
                    <a:pt x="124002" y="72694"/>
                  </a:lnTo>
                  <a:lnTo>
                    <a:pt x="137510" y="80448"/>
                  </a:lnTo>
                  <a:lnTo>
                    <a:pt x="138476" y="79869"/>
                  </a:lnTo>
                  <a:lnTo>
                    <a:pt x="125036" y="72115"/>
                  </a:lnTo>
                  <a:close/>
                  <a:moveTo>
                    <a:pt x="139448" y="80448"/>
                  </a:moveTo>
                  <a:lnTo>
                    <a:pt x="138476" y="81032"/>
                  </a:lnTo>
                  <a:lnTo>
                    <a:pt x="153406" y="89691"/>
                  </a:lnTo>
                  <a:lnTo>
                    <a:pt x="154373" y="89107"/>
                  </a:lnTo>
                  <a:lnTo>
                    <a:pt x="139448" y="80448"/>
                  </a:lnTo>
                  <a:close/>
                  <a:moveTo>
                    <a:pt x="155407" y="89691"/>
                  </a:moveTo>
                  <a:lnTo>
                    <a:pt x="154373" y="90208"/>
                  </a:lnTo>
                  <a:lnTo>
                    <a:pt x="167881" y="98024"/>
                  </a:lnTo>
                  <a:lnTo>
                    <a:pt x="168847" y="97445"/>
                  </a:lnTo>
                  <a:lnTo>
                    <a:pt x="155407" y="89691"/>
                  </a:lnTo>
                  <a:close/>
                  <a:moveTo>
                    <a:pt x="169819" y="98024"/>
                  </a:moveTo>
                  <a:lnTo>
                    <a:pt x="168847" y="98541"/>
                  </a:lnTo>
                  <a:lnTo>
                    <a:pt x="183777" y="107200"/>
                  </a:lnTo>
                  <a:lnTo>
                    <a:pt x="184744" y="106621"/>
                  </a:lnTo>
                  <a:lnTo>
                    <a:pt x="169819" y="98024"/>
                  </a:lnTo>
                  <a:close/>
                  <a:moveTo>
                    <a:pt x="185777" y="107200"/>
                  </a:moveTo>
                  <a:lnTo>
                    <a:pt x="184744" y="107784"/>
                  </a:lnTo>
                  <a:lnTo>
                    <a:pt x="198251" y="115539"/>
                  </a:lnTo>
                  <a:lnTo>
                    <a:pt x="199218" y="114955"/>
                  </a:lnTo>
                  <a:lnTo>
                    <a:pt x="185777" y="107200"/>
                  </a:lnTo>
                  <a:close/>
                  <a:moveTo>
                    <a:pt x="200190" y="115539"/>
                  </a:moveTo>
                  <a:lnTo>
                    <a:pt x="199218" y="116118"/>
                  </a:lnTo>
                  <a:lnTo>
                    <a:pt x="203809" y="118770"/>
                  </a:lnTo>
                  <a:cubicBezTo>
                    <a:pt x="204517" y="118770"/>
                    <a:pt x="205230" y="118832"/>
                    <a:pt x="206006" y="118899"/>
                  </a:cubicBezTo>
                  <a:lnTo>
                    <a:pt x="200190" y="11553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238125" y="3240350"/>
              <a:ext cx="2844925" cy="1644575"/>
            </a:xfrm>
            <a:custGeom>
              <a:avLst/>
              <a:gdLst/>
              <a:ahLst/>
              <a:cxnLst/>
              <a:rect l="l" t="t" r="r" b="b"/>
              <a:pathLst>
                <a:path w="113797" h="65783" extrusionOk="0">
                  <a:moveTo>
                    <a:pt x="0" y="1"/>
                  </a:moveTo>
                  <a:lnTo>
                    <a:pt x="0" y="1102"/>
                  </a:lnTo>
                  <a:lnTo>
                    <a:pt x="905" y="1681"/>
                  </a:lnTo>
                  <a:lnTo>
                    <a:pt x="1939" y="1102"/>
                  </a:lnTo>
                  <a:lnTo>
                    <a:pt x="0" y="1"/>
                  </a:lnTo>
                  <a:close/>
                  <a:moveTo>
                    <a:pt x="2910" y="1681"/>
                  </a:moveTo>
                  <a:lnTo>
                    <a:pt x="1939" y="2265"/>
                  </a:lnTo>
                  <a:lnTo>
                    <a:pt x="16868" y="10857"/>
                  </a:lnTo>
                  <a:lnTo>
                    <a:pt x="17835" y="10278"/>
                  </a:lnTo>
                  <a:lnTo>
                    <a:pt x="2910" y="1681"/>
                  </a:lnTo>
                  <a:close/>
                  <a:moveTo>
                    <a:pt x="18869" y="10857"/>
                  </a:moveTo>
                  <a:lnTo>
                    <a:pt x="17835" y="11441"/>
                  </a:lnTo>
                  <a:lnTo>
                    <a:pt x="31276" y="19195"/>
                  </a:lnTo>
                  <a:lnTo>
                    <a:pt x="32309" y="18611"/>
                  </a:lnTo>
                  <a:lnTo>
                    <a:pt x="18869" y="10857"/>
                  </a:lnTo>
                  <a:close/>
                  <a:moveTo>
                    <a:pt x="33281" y="19195"/>
                  </a:moveTo>
                  <a:lnTo>
                    <a:pt x="32309" y="19774"/>
                  </a:lnTo>
                  <a:lnTo>
                    <a:pt x="47239" y="28433"/>
                  </a:lnTo>
                  <a:lnTo>
                    <a:pt x="48206" y="27854"/>
                  </a:lnTo>
                  <a:lnTo>
                    <a:pt x="33281" y="19195"/>
                  </a:lnTo>
                  <a:close/>
                  <a:moveTo>
                    <a:pt x="49178" y="28433"/>
                  </a:moveTo>
                  <a:lnTo>
                    <a:pt x="48206" y="28950"/>
                  </a:lnTo>
                  <a:lnTo>
                    <a:pt x="61646" y="36771"/>
                  </a:lnTo>
                  <a:lnTo>
                    <a:pt x="62680" y="36187"/>
                  </a:lnTo>
                  <a:lnTo>
                    <a:pt x="49178" y="28433"/>
                  </a:lnTo>
                  <a:close/>
                  <a:moveTo>
                    <a:pt x="63652" y="36771"/>
                  </a:moveTo>
                  <a:lnTo>
                    <a:pt x="62680" y="37288"/>
                  </a:lnTo>
                  <a:lnTo>
                    <a:pt x="77610" y="45947"/>
                  </a:lnTo>
                  <a:lnTo>
                    <a:pt x="78577" y="45363"/>
                  </a:lnTo>
                  <a:lnTo>
                    <a:pt x="63652" y="36771"/>
                  </a:lnTo>
                  <a:close/>
                  <a:moveTo>
                    <a:pt x="79548" y="45947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701"/>
                  </a:lnTo>
                  <a:lnTo>
                    <a:pt x="79548" y="45947"/>
                  </a:lnTo>
                  <a:close/>
                  <a:moveTo>
                    <a:pt x="94023" y="54280"/>
                  </a:moveTo>
                  <a:lnTo>
                    <a:pt x="93051" y="54864"/>
                  </a:lnTo>
                  <a:lnTo>
                    <a:pt x="107981" y="63456"/>
                  </a:lnTo>
                  <a:lnTo>
                    <a:pt x="108947" y="62877"/>
                  </a:lnTo>
                  <a:lnTo>
                    <a:pt x="94023" y="54280"/>
                  </a:lnTo>
                  <a:close/>
                  <a:moveTo>
                    <a:pt x="109919" y="63456"/>
                  </a:moveTo>
                  <a:lnTo>
                    <a:pt x="108947" y="64040"/>
                  </a:lnTo>
                  <a:lnTo>
                    <a:pt x="111920" y="65782"/>
                  </a:lnTo>
                  <a:cubicBezTo>
                    <a:pt x="112566" y="65720"/>
                    <a:pt x="113150" y="65720"/>
                    <a:pt x="113796" y="65653"/>
                  </a:cubicBezTo>
                  <a:lnTo>
                    <a:pt x="109919" y="6345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38125" y="2780000"/>
              <a:ext cx="3605750" cy="2082300"/>
            </a:xfrm>
            <a:custGeom>
              <a:avLst/>
              <a:gdLst/>
              <a:ahLst/>
              <a:cxnLst/>
              <a:rect l="l" t="t" r="r" b="b"/>
              <a:pathLst>
                <a:path w="144230" h="83292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6"/>
                  </a:lnTo>
                  <a:lnTo>
                    <a:pt x="3427" y="2001"/>
                  </a:lnTo>
                  <a:lnTo>
                    <a:pt x="0" y="1"/>
                  </a:lnTo>
                  <a:close/>
                  <a:moveTo>
                    <a:pt x="4394" y="2586"/>
                  </a:moveTo>
                  <a:lnTo>
                    <a:pt x="3427" y="3103"/>
                  </a:lnTo>
                  <a:lnTo>
                    <a:pt x="16868" y="10919"/>
                  </a:lnTo>
                  <a:lnTo>
                    <a:pt x="17835" y="10340"/>
                  </a:lnTo>
                  <a:lnTo>
                    <a:pt x="4394" y="2586"/>
                  </a:lnTo>
                  <a:close/>
                  <a:moveTo>
                    <a:pt x="18869" y="10919"/>
                  </a:moveTo>
                  <a:lnTo>
                    <a:pt x="17835" y="11436"/>
                  </a:lnTo>
                  <a:lnTo>
                    <a:pt x="32764" y="20095"/>
                  </a:lnTo>
                  <a:lnTo>
                    <a:pt x="33798" y="19516"/>
                  </a:lnTo>
                  <a:lnTo>
                    <a:pt x="18869" y="10919"/>
                  </a:lnTo>
                  <a:close/>
                  <a:moveTo>
                    <a:pt x="34765" y="20095"/>
                  </a:moveTo>
                  <a:lnTo>
                    <a:pt x="33798" y="20679"/>
                  </a:lnTo>
                  <a:lnTo>
                    <a:pt x="47239" y="28433"/>
                  </a:lnTo>
                  <a:lnTo>
                    <a:pt x="48206" y="27849"/>
                  </a:lnTo>
                  <a:lnTo>
                    <a:pt x="34765" y="20095"/>
                  </a:lnTo>
                  <a:close/>
                  <a:moveTo>
                    <a:pt x="49178" y="28433"/>
                  </a:moveTo>
                  <a:lnTo>
                    <a:pt x="48206" y="29012"/>
                  </a:lnTo>
                  <a:lnTo>
                    <a:pt x="63135" y="37609"/>
                  </a:lnTo>
                  <a:lnTo>
                    <a:pt x="64169" y="37025"/>
                  </a:lnTo>
                  <a:lnTo>
                    <a:pt x="49178" y="28433"/>
                  </a:lnTo>
                  <a:close/>
                  <a:moveTo>
                    <a:pt x="65136" y="37609"/>
                  </a:moveTo>
                  <a:lnTo>
                    <a:pt x="64169" y="38188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5136" y="37609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3506" y="55185"/>
                  </a:lnTo>
                  <a:lnTo>
                    <a:pt x="94540" y="54601"/>
                  </a:lnTo>
                  <a:lnTo>
                    <a:pt x="79548" y="45942"/>
                  </a:lnTo>
                  <a:close/>
                  <a:moveTo>
                    <a:pt x="95507" y="55185"/>
                  </a:moveTo>
                  <a:lnTo>
                    <a:pt x="94540" y="55702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5507" y="55185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3877" y="72694"/>
                  </a:lnTo>
                  <a:lnTo>
                    <a:pt x="124844" y="72115"/>
                  </a:lnTo>
                  <a:lnTo>
                    <a:pt x="109919" y="63518"/>
                  </a:lnTo>
                  <a:close/>
                  <a:moveTo>
                    <a:pt x="125878" y="72694"/>
                  </a:moveTo>
                  <a:lnTo>
                    <a:pt x="124844" y="73278"/>
                  </a:lnTo>
                  <a:lnTo>
                    <a:pt x="138352" y="81033"/>
                  </a:lnTo>
                  <a:lnTo>
                    <a:pt x="139318" y="80449"/>
                  </a:lnTo>
                  <a:lnTo>
                    <a:pt x="125878" y="72694"/>
                  </a:lnTo>
                  <a:close/>
                  <a:moveTo>
                    <a:pt x="140290" y="81033"/>
                  </a:moveTo>
                  <a:lnTo>
                    <a:pt x="139318" y="81612"/>
                  </a:lnTo>
                  <a:lnTo>
                    <a:pt x="142229" y="83292"/>
                  </a:lnTo>
                  <a:lnTo>
                    <a:pt x="144229" y="83292"/>
                  </a:lnTo>
                  <a:lnTo>
                    <a:pt x="140290" y="8103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47800" y="4124075"/>
              <a:ext cx="1382875" cy="796400"/>
            </a:xfrm>
            <a:custGeom>
              <a:avLst/>
              <a:gdLst/>
              <a:ahLst/>
              <a:cxnLst/>
              <a:rect l="l" t="t" r="r" b="b"/>
              <a:pathLst>
                <a:path w="55315" h="31856" extrusionOk="0">
                  <a:moveTo>
                    <a:pt x="68" y="1"/>
                  </a:moveTo>
                  <a:cubicBezTo>
                    <a:pt x="68" y="321"/>
                    <a:pt x="68" y="709"/>
                    <a:pt x="1" y="1097"/>
                  </a:cubicBezTo>
                  <a:lnTo>
                    <a:pt x="518" y="1422"/>
                  </a:lnTo>
                  <a:lnTo>
                    <a:pt x="1552" y="838"/>
                  </a:lnTo>
                  <a:lnTo>
                    <a:pt x="68" y="1"/>
                  </a:lnTo>
                  <a:close/>
                  <a:moveTo>
                    <a:pt x="2523" y="1422"/>
                  </a:moveTo>
                  <a:lnTo>
                    <a:pt x="1552" y="1939"/>
                  </a:lnTo>
                  <a:lnTo>
                    <a:pt x="16481" y="10598"/>
                  </a:lnTo>
                  <a:lnTo>
                    <a:pt x="17448" y="10014"/>
                  </a:lnTo>
                  <a:lnTo>
                    <a:pt x="2523" y="1422"/>
                  </a:lnTo>
                  <a:close/>
                  <a:moveTo>
                    <a:pt x="18482" y="10598"/>
                  </a:moveTo>
                  <a:lnTo>
                    <a:pt x="17448" y="11177"/>
                  </a:lnTo>
                  <a:lnTo>
                    <a:pt x="30889" y="18931"/>
                  </a:lnTo>
                  <a:lnTo>
                    <a:pt x="31922" y="18352"/>
                  </a:lnTo>
                  <a:lnTo>
                    <a:pt x="18482" y="10598"/>
                  </a:lnTo>
                  <a:close/>
                  <a:moveTo>
                    <a:pt x="32894" y="18931"/>
                  </a:moveTo>
                  <a:lnTo>
                    <a:pt x="31922" y="19515"/>
                  </a:lnTo>
                  <a:lnTo>
                    <a:pt x="46852" y="28107"/>
                  </a:lnTo>
                  <a:lnTo>
                    <a:pt x="47819" y="27528"/>
                  </a:lnTo>
                  <a:lnTo>
                    <a:pt x="32894" y="18931"/>
                  </a:lnTo>
                  <a:close/>
                  <a:moveTo>
                    <a:pt x="48791" y="28107"/>
                  </a:moveTo>
                  <a:lnTo>
                    <a:pt x="47819" y="28691"/>
                  </a:lnTo>
                  <a:lnTo>
                    <a:pt x="53376" y="31855"/>
                  </a:lnTo>
                  <a:lnTo>
                    <a:pt x="55315" y="31855"/>
                  </a:lnTo>
                  <a:lnTo>
                    <a:pt x="48791" y="28107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252725" y="3665275"/>
              <a:ext cx="2155050" cy="1245500"/>
            </a:xfrm>
            <a:custGeom>
              <a:avLst/>
              <a:gdLst/>
              <a:ahLst/>
              <a:cxnLst/>
              <a:rect l="l" t="t" r="r" b="b"/>
              <a:pathLst>
                <a:path w="86202" h="49820" extrusionOk="0">
                  <a:moveTo>
                    <a:pt x="0" y="1"/>
                  </a:moveTo>
                  <a:lnTo>
                    <a:pt x="0" y="1164"/>
                  </a:lnTo>
                  <a:lnTo>
                    <a:pt x="1809" y="2198"/>
                  </a:lnTo>
                  <a:lnTo>
                    <a:pt x="2843" y="1614"/>
                  </a:lnTo>
                  <a:lnTo>
                    <a:pt x="0" y="1"/>
                  </a:lnTo>
                  <a:close/>
                  <a:moveTo>
                    <a:pt x="3810" y="2198"/>
                  </a:moveTo>
                  <a:lnTo>
                    <a:pt x="2843" y="2777"/>
                  </a:lnTo>
                  <a:lnTo>
                    <a:pt x="16284" y="10531"/>
                  </a:lnTo>
                  <a:lnTo>
                    <a:pt x="17251" y="9952"/>
                  </a:lnTo>
                  <a:lnTo>
                    <a:pt x="3810" y="2198"/>
                  </a:lnTo>
                  <a:close/>
                  <a:moveTo>
                    <a:pt x="18285" y="10531"/>
                  </a:moveTo>
                  <a:lnTo>
                    <a:pt x="17251" y="11115"/>
                  </a:lnTo>
                  <a:lnTo>
                    <a:pt x="32180" y="19774"/>
                  </a:lnTo>
                  <a:lnTo>
                    <a:pt x="33214" y="19190"/>
                  </a:lnTo>
                  <a:lnTo>
                    <a:pt x="18285" y="10531"/>
                  </a:lnTo>
                  <a:close/>
                  <a:moveTo>
                    <a:pt x="34181" y="19774"/>
                  </a:moveTo>
                  <a:lnTo>
                    <a:pt x="33214" y="20291"/>
                  </a:lnTo>
                  <a:lnTo>
                    <a:pt x="46655" y="28107"/>
                  </a:lnTo>
                  <a:lnTo>
                    <a:pt x="47622" y="27528"/>
                  </a:lnTo>
                  <a:lnTo>
                    <a:pt x="34181" y="19774"/>
                  </a:lnTo>
                  <a:close/>
                  <a:moveTo>
                    <a:pt x="48594" y="28107"/>
                  </a:moveTo>
                  <a:lnTo>
                    <a:pt x="47622" y="28624"/>
                  </a:lnTo>
                  <a:lnTo>
                    <a:pt x="62551" y="37283"/>
                  </a:lnTo>
                  <a:lnTo>
                    <a:pt x="63585" y="36704"/>
                  </a:lnTo>
                  <a:lnTo>
                    <a:pt x="48594" y="28107"/>
                  </a:lnTo>
                  <a:close/>
                  <a:moveTo>
                    <a:pt x="64552" y="37283"/>
                  </a:moveTo>
                  <a:lnTo>
                    <a:pt x="63585" y="37867"/>
                  </a:lnTo>
                  <a:lnTo>
                    <a:pt x="77026" y="45622"/>
                  </a:lnTo>
                  <a:lnTo>
                    <a:pt x="77993" y="45038"/>
                  </a:lnTo>
                  <a:lnTo>
                    <a:pt x="64552" y="37283"/>
                  </a:lnTo>
                  <a:close/>
                  <a:moveTo>
                    <a:pt x="78964" y="45622"/>
                  </a:moveTo>
                  <a:lnTo>
                    <a:pt x="77993" y="46201"/>
                  </a:lnTo>
                  <a:lnTo>
                    <a:pt x="84325" y="49819"/>
                  </a:lnTo>
                  <a:cubicBezTo>
                    <a:pt x="84971" y="49819"/>
                    <a:pt x="85556" y="49819"/>
                    <a:pt x="86202" y="49757"/>
                  </a:cubicBezTo>
                  <a:lnTo>
                    <a:pt x="78964" y="45622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>
              <a:off x="238125" y="4532725"/>
              <a:ext cx="680200" cy="394200"/>
            </a:xfrm>
            <a:custGeom>
              <a:avLst/>
              <a:gdLst/>
              <a:ahLst/>
              <a:cxnLst/>
              <a:rect l="l" t="t" r="r" b="b"/>
              <a:pathLst>
                <a:path w="27208" h="15768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5"/>
                  </a:lnTo>
                  <a:lnTo>
                    <a:pt x="3427" y="2006"/>
                  </a:lnTo>
                  <a:lnTo>
                    <a:pt x="0" y="1"/>
                  </a:lnTo>
                  <a:close/>
                  <a:moveTo>
                    <a:pt x="4394" y="2585"/>
                  </a:moveTo>
                  <a:lnTo>
                    <a:pt x="3427" y="3169"/>
                  </a:lnTo>
                  <a:lnTo>
                    <a:pt x="16868" y="10924"/>
                  </a:lnTo>
                  <a:lnTo>
                    <a:pt x="17835" y="10340"/>
                  </a:lnTo>
                  <a:lnTo>
                    <a:pt x="4394" y="2585"/>
                  </a:lnTo>
                  <a:close/>
                  <a:moveTo>
                    <a:pt x="18869" y="10924"/>
                  </a:moveTo>
                  <a:lnTo>
                    <a:pt x="17835" y="11503"/>
                  </a:lnTo>
                  <a:lnTo>
                    <a:pt x="25201" y="15768"/>
                  </a:lnTo>
                  <a:lnTo>
                    <a:pt x="27207" y="15768"/>
                  </a:lnTo>
                  <a:lnTo>
                    <a:pt x="18869" y="1092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>
              <a:off x="272100" y="823625"/>
              <a:ext cx="539600" cy="310175"/>
            </a:xfrm>
            <a:custGeom>
              <a:avLst/>
              <a:gdLst/>
              <a:ahLst/>
              <a:cxnLst/>
              <a:rect l="l" t="t" r="r" b="b"/>
              <a:pathLst>
                <a:path w="21584" h="12407" extrusionOk="0">
                  <a:moveTo>
                    <a:pt x="21583" y="0"/>
                  </a:moveTo>
                  <a:lnTo>
                    <a:pt x="21583" y="0"/>
                  </a:lnTo>
                  <a:cubicBezTo>
                    <a:pt x="20741" y="67"/>
                    <a:pt x="19903" y="197"/>
                    <a:pt x="19128" y="259"/>
                  </a:cubicBezTo>
                  <a:lnTo>
                    <a:pt x="16476" y="1747"/>
                  </a:lnTo>
                  <a:lnTo>
                    <a:pt x="15509" y="2326"/>
                  </a:lnTo>
                  <a:lnTo>
                    <a:pt x="2068" y="10081"/>
                  </a:lnTo>
                  <a:lnTo>
                    <a:pt x="1034" y="10665"/>
                  </a:lnTo>
                  <a:lnTo>
                    <a:pt x="1" y="11311"/>
                  </a:lnTo>
                  <a:cubicBezTo>
                    <a:pt x="1" y="11699"/>
                    <a:pt x="1" y="12019"/>
                    <a:pt x="63" y="12407"/>
                  </a:cubicBezTo>
                  <a:lnTo>
                    <a:pt x="2068" y="11244"/>
                  </a:lnTo>
                  <a:lnTo>
                    <a:pt x="3035" y="10665"/>
                  </a:lnTo>
                  <a:lnTo>
                    <a:pt x="16476" y="2911"/>
                  </a:lnTo>
                  <a:lnTo>
                    <a:pt x="17510" y="2326"/>
                  </a:lnTo>
                  <a:lnTo>
                    <a:pt x="2158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>
              <a:off x="252725" y="804225"/>
              <a:ext cx="2108150" cy="1218100"/>
            </a:xfrm>
            <a:custGeom>
              <a:avLst/>
              <a:gdLst/>
              <a:ahLst/>
              <a:cxnLst/>
              <a:rect l="l" t="t" r="r" b="b"/>
              <a:pathLst>
                <a:path w="84326" h="48724" extrusionOk="0">
                  <a:moveTo>
                    <a:pt x="84325" y="1"/>
                  </a:moveTo>
                  <a:lnTo>
                    <a:pt x="84325" y="1"/>
                  </a:lnTo>
                  <a:cubicBezTo>
                    <a:pt x="83617" y="68"/>
                    <a:pt x="82904" y="130"/>
                    <a:pt x="82128" y="130"/>
                  </a:cubicBezTo>
                  <a:lnTo>
                    <a:pt x="77993" y="2523"/>
                  </a:lnTo>
                  <a:lnTo>
                    <a:pt x="77026" y="3102"/>
                  </a:lnTo>
                  <a:lnTo>
                    <a:pt x="63585" y="10857"/>
                  </a:lnTo>
                  <a:lnTo>
                    <a:pt x="62551" y="11441"/>
                  </a:lnTo>
                  <a:lnTo>
                    <a:pt x="47622" y="20100"/>
                  </a:lnTo>
                  <a:lnTo>
                    <a:pt x="46655" y="20679"/>
                  </a:lnTo>
                  <a:lnTo>
                    <a:pt x="33214" y="28433"/>
                  </a:lnTo>
                  <a:lnTo>
                    <a:pt x="32180" y="29017"/>
                  </a:lnTo>
                  <a:lnTo>
                    <a:pt x="17251" y="37609"/>
                  </a:lnTo>
                  <a:lnTo>
                    <a:pt x="16284" y="38193"/>
                  </a:lnTo>
                  <a:lnTo>
                    <a:pt x="2843" y="45947"/>
                  </a:lnTo>
                  <a:lnTo>
                    <a:pt x="1809" y="46526"/>
                  </a:lnTo>
                  <a:lnTo>
                    <a:pt x="129" y="47498"/>
                  </a:lnTo>
                  <a:cubicBezTo>
                    <a:pt x="62" y="47948"/>
                    <a:pt x="62" y="48335"/>
                    <a:pt x="0" y="48723"/>
                  </a:cubicBezTo>
                  <a:lnTo>
                    <a:pt x="2843" y="47110"/>
                  </a:lnTo>
                  <a:lnTo>
                    <a:pt x="3810" y="46526"/>
                  </a:lnTo>
                  <a:lnTo>
                    <a:pt x="17251" y="38772"/>
                  </a:lnTo>
                  <a:lnTo>
                    <a:pt x="18285" y="38193"/>
                  </a:lnTo>
                  <a:lnTo>
                    <a:pt x="33214" y="29534"/>
                  </a:lnTo>
                  <a:lnTo>
                    <a:pt x="34181" y="29017"/>
                  </a:lnTo>
                  <a:lnTo>
                    <a:pt x="47622" y="21196"/>
                  </a:lnTo>
                  <a:lnTo>
                    <a:pt x="48594" y="20679"/>
                  </a:lnTo>
                  <a:lnTo>
                    <a:pt x="63585" y="12020"/>
                  </a:lnTo>
                  <a:lnTo>
                    <a:pt x="64552" y="11441"/>
                  </a:lnTo>
                  <a:lnTo>
                    <a:pt x="77993" y="3687"/>
                  </a:lnTo>
                  <a:lnTo>
                    <a:pt x="78964" y="3102"/>
                  </a:lnTo>
                  <a:lnTo>
                    <a:pt x="8432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>
              <a:off x="281800" y="826850"/>
              <a:ext cx="1239025" cy="718975"/>
            </a:xfrm>
            <a:custGeom>
              <a:avLst/>
              <a:gdLst/>
              <a:ahLst/>
              <a:cxnLst/>
              <a:rect l="l" t="t" r="r" b="b"/>
              <a:pathLst>
                <a:path w="49561" h="28759" extrusionOk="0">
                  <a:moveTo>
                    <a:pt x="47818" y="0"/>
                  </a:moveTo>
                  <a:lnTo>
                    <a:pt x="46459" y="776"/>
                  </a:lnTo>
                  <a:lnTo>
                    <a:pt x="45492" y="1360"/>
                  </a:lnTo>
                  <a:lnTo>
                    <a:pt x="30562" y="9952"/>
                  </a:lnTo>
                  <a:lnTo>
                    <a:pt x="29529" y="10536"/>
                  </a:lnTo>
                  <a:lnTo>
                    <a:pt x="16088" y="18290"/>
                  </a:lnTo>
                  <a:lnTo>
                    <a:pt x="15121" y="18869"/>
                  </a:lnTo>
                  <a:lnTo>
                    <a:pt x="192" y="27528"/>
                  </a:lnTo>
                  <a:lnTo>
                    <a:pt x="0" y="27595"/>
                  </a:lnTo>
                  <a:lnTo>
                    <a:pt x="0" y="28562"/>
                  </a:lnTo>
                  <a:lnTo>
                    <a:pt x="0" y="28758"/>
                  </a:lnTo>
                  <a:lnTo>
                    <a:pt x="192" y="28629"/>
                  </a:lnTo>
                  <a:lnTo>
                    <a:pt x="1163" y="28112"/>
                  </a:lnTo>
                  <a:lnTo>
                    <a:pt x="16088" y="19453"/>
                  </a:lnTo>
                  <a:lnTo>
                    <a:pt x="17122" y="18869"/>
                  </a:lnTo>
                  <a:lnTo>
                    <a:pt x="30562" y="11115"/>
                  </a:lnTo>
                  <a:lnTo>
                    <a:pt x="31534" y="10536"/>
                  </a:lnTo>
                  <a:lnTo>
                    <a:pt x="46459" y="1939"/>
                  </a:lnTo>
                  <a:lnTo>
                    <a:pt x="47431" y="1360"/>
                  </a:lnTo>
                  <a:lnTo>
                    <a:pt x="49560" y="130"/>
                  </a:lnTo>
                  <a:cubicBezTo>
                    <a:pt x="48981" y="130"/>
                    <a:pt x="48397" y="68"/>
                    <a:pt x="47818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>
              <a:off x="238125" y="781625"/>
              <a:ext cx="3683300" cy="2125975"/>
            </a:xfrm>
            <a:custGeom>
              <a:avLst/>
              <a:gdLst/>
              <a:ahLst/>
              <a:cxnLst/>
              <a:rect l="l" t="t" r="r" b="b"/>
              <a:pathLst>
                <a:path w="147332" h="85039" extrusionOk="0">
                  <a:moveTo>
                    <a:pt x="145331" y="0"/>
                  </a:moveTo>
                  <a:lnTo>
                    <a:pt x="139318" y="3427"/>
                  </a:lnTo>
                  <a:lnTo>
                    <a:pt x="138352" y="4006"/>
                  </a:lnTo>
                  <a:lnTo>
                    <a:pt x="124844" y="11761"/>
                  </a:lnTo>
                  <a:lnTo>
                    <a:pt x="123877" y="12345"/>
                  </a:lnTo>
                  <a:lnTo>
                    <a:pt x="108947" y="21004"/>
                  </a:lnTo>
                  <a:lnTo>
                    <a:pt x="107981" y="21583"/>
                  </a:lnTo>
                  <a:lnTo>
                    <a:pt x="94540" y="29337"/>
                  </a:lnTo>
                  <a:lnTo>
                    <a:pt x="93506" y="29921"/>
                  </a:lnTo>
                  <a:lnTo>
                    <a:pt x="78577" y="38513"/>
                  </a:lnTo>
                  <a:lnTo>
                    <a:pt x="77610" y="39097"/>
                  </a:lnTo>
                  <a:lnTo>
                    <a:pt x="64169" y="46851"/>
                  </a:lnTo>
                  <a:lnTo>
                    <a:pt x="63135" y="47430"/>
                  </a:lnTo>
                  <a:lnTo>
                    <a:pt x="48206" y="56027"/>
                  </a:lnTo>
                  <a:lnTo>
                    <a:pt x="47239" y="56606"/>
                  </a:lnTo>
                  <a:lnTo>
                    <a:pt x="33798" y="64360"/>
                  </a:lnTo>
                  <a:lnTo>
                    <a:pt x="32764" y="64944"/>
                  </a:lnTo>
                  <a:lnTo>
                    <a:pt x="17835" y="73603"/>
                  </a:lnTo>
                  <a:lnTo>
                    <a:pt x="16868" y="74182"/>
                  </a:lnTo>
                  <a:lnTo>
                    <a:pt x="3427" y="81936"/>
                  </a:lnTo>
                  <a:lnTo>
                    <a:pt x="2393" y="82521"/>
                  </a:lnTo>
                  <a:lnTo>
                    <a:pt x="0" y="83875"/>
                  </a:lnTo>
                  <a:lnTo>
                    <a:pt x="0" y="85038"/>
                  </a:lnTo>
                  <a:lnTo>
                    <a:pt x="3427" y="83038"/>
                  </a:lnTo>
                  <a:lnTo>
                    <a:pt x="4394" y="82521"/>
                  </a:lnTo>
                  <a:lnTo>
                    <a:pt x="17835" y="74699"/>
                  </a:lnTo>
                  <a:lnTo>
                    <a:pt x="18869" y="74182"/>
                  </a:lnTo>
                  <a:lnTo>
                    <a:pt x="33798" y="65523"/>
                  </a:lnTo>
                  <a:lnTo>
                    <a:pt x="34765" y="64944"/>
                  </a:lnTo>
                  <a:lnTo>
                    <a:pt x="48206" y="57190"/>
                  </a:lnTo>
                  <a:lnTo>
                    <a:pt x="49178" y="56606"/>
                  </a:lnTo>
                  <a:lnTo>
                    <a:pt x="64169" y="48014"/>
                  </a:lnTo>
                  <a:lnTo>
                    <a:pt x="65136" y="47430"/>
                  </a:lnTo>
                  <a:lnTo>
                    <a:pt x="78577" y="39676"/>
                  </a:lnTo>
                  <a:lnTo>
                    <a:pt x="79548" y="39097"/>
                  </a:lnTo>
                  <a:lnTo>
                    <a:pt x="94540" y="30438"/>
                  </a:lnTo>
                  <a:lnTo>
                    <a:pt x="95507" y="29921"/>
                  </a:lnTo>
                  <a:lnTo>
                    <a:pt x="108947" y="22100"/>
                  </a:lnTo>
                  <a:lnTo>
                    <a:pt x="109919" y="21583"/>
                  </a:lnTo>
                  <a:lnTo>
                    <a:pt x="124844" y="12924"/>
                  </a:lnTo>
                  <a:lnTo>
                    <a:pt x="125878" y="12345"/>
                  </a:lnTo>
                  <a:lnTo>
                    <a:pt x="139318" y="4591"/>
                  </a:lnTo>
                  <a:lnTo>
                    <a:pt x="140290" y="4006"/>
                  </a:lnTo>
                  <a:lnTo>
                    <a:pt x="14733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>
              <a:off x="238125" y="838225"/>
              <a:ext cx="2788325" cy="1609025"/>
            </a:xfrm>
            <a:custGeom>
              <a:avLst/>
              <a:gdLst/>
              <a:ahLst/>
              <a:cxnLst/>
              <a:rect l="l" t="t" r="r" b="b"/>
              <a:pathLst>
                <a:path w="111533" h="64361" extrusionOk="0">
                  <a:moveTo>
                    <a:pt x="111470" y="0"/>
                  </a:moveTo>
                  <a:cubicBezTo>
                    <a:pt x="110953" y="62"/>
                    <a:pt x="110436" y="129"/>
                    <a:pt x="109919" y="129"/>
                  </a:cubicBezTo>
                  <a:lnTo>
                    <a:pt x="109335" y="129"/>
                  </a:lnTo>
                  <a:lnTo>
                    <a:pt x="108947" y="321"/>
                  </a:lnTo>
                  <a:lnTo>
                    <a:pt x="107981" y="905"/>
                  </a:lnTo>
                  <a:lnTo>
                    <a:pt x="93051" y="9497"/>
                  </a:lnTo>
                  <a:lnTo>
                    <a:pt x="92017" y="10081"/>
                  </a:lnTo>
                  <a:lnTo>
                    <a:pt x="78577" y="17835"/>
                  </a:lnTo>
                  <a:lnTo>
                    <a:pt x="77610" y="18414"/>
                  </a:lnTo>
                  <a:lnTo>
                    <a:pt x="62680" y="27073"/>
                  </a:lnTo>
                  <a:lnTo>
                    <a:pt x="61646" y="27657"/>
                  </a:lnTo>
                  <a:lnTo>
                    <a:pt x="48206" y="35411"/>
                  </a:lnTo>
                  <a:lnTo>
                    <a:pt x="47239" y="35990"/>
                  </a:lnTo>
                  <a:lnTo>
                    <a:pt x="32309" y="44587"/>
                  </a:lnTo>
                  <a:lnTo>
                    <a:pt x="31276" y="45166"/>
                  </a:lnTo>
                  <a:lnTo>
                    <a:pt x="17835" y="52920"/>
                  </a:lnTo>
                  <a:lnTo>
                    <a:pt x="16868" y="53505"/>
                  </a:lnTo>
                  <a:lnTo>
                    <a:pt x="1939" y="62096"/>
                  </a:lnTo>
                  <a:lnTo>
                    <a:pt x="905" y="62680"/>
                  </a:lnTo>
                  <a:lnTo>
                    <a:pt x="0" y="63259"/>
                  </a:lnTo>
                  <a:lnTo>
                    <a:pt x="0" y="64360"/>
                  </a:lnTo>
                  <a:lnTo>
                    <a:pt x="1939" y="63259"/>
                  </a:lnTo>
                  <a:lnTo>
                    <a:pt x="2910" y="62680"/>
                  </a:lnTo>
                  <a:lnTo>
                    <a:pt x="17835" y="54083"/>
                  </a:lnTo>
                  <a:lnTo>
                    <a:pt x="18869" y="53505"/>
                  </a:lnTo>
                  <a:lnTo>
                    <a:pt x="32309" y="45750"/>
                  </a:lnTo>
                  <a:lnTo>
                    <a:pt x="33281" y="45166"/>
                  </a:lnTo>
                  <a:lnTo>
                    <a:pt x="48206" y="36574"/>
                  </a:lnTo>
                  <a:lnTo>
                    <a:pt x="49178" y="35990"/>
                  </a:lnTo>
                  <a:lnTo>
                    <a:pt x="62680" y="28174"/>
                  </a:lnTo>
                  <a:lnTo>
                    <a:pt x="63652" y="27657"/>
                  </a:lnTo>
                  <a:lnTo>
                    <a:pt x="78577" y="18998"/>
                  </a:lnTo>
                  <a:lnTo>
                    <a:pt x="79548" y="18414"/>
                  </a:lnTo>
                  <a:lnTo>
                    <a:pt x="93051" y="10660"/>
                  </a:lnTo>
                  <a:lnTo>
                    <a:pt x="94023" y="10081"/>
                  </a:lnTo>
                  <a:lnTo>
                    <a:pt x="108947" y="1484"/>
                  </a:lnTo>
                  <a:lnTo>
                    <a:pt x="109919" y="905"/>
                  </a:lnTo>
                  <a:lnTo>
                    <a:pt x="111532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>
              <a:off x="254275" y="805900"/>
              <a:ext cx="5140450" cy="2969250"/>
            </a:xfrm>
            <a:custGeom>
              <a:avLst/>
              <a:gdLst/>
              <a:ahLst/>
              <a:cxnLst/>
              <a:rect l="l" t="t" r="r" b="b"/>
              <a:pathLst>
                <a:path w="205618" h="118770" extrusionOk="0">
                  <a:moveTo>
                    <a:pt x="203679" y="1"/>
                  </a:moveTo>
                  <a:lnTo>
                    <a:pt x="199414" y="2456"/>
                  </a:lnTo>
                  <a:lnTo>
                    <a:pt x="198447" y="3035"/>
                  </a:lnTo>
                  <a:lnTo>
                    <a:pt x="184940" y="10790"/>
                  </a:lnTo>
                  <a:lnTo>
                    <a:pt x="183973" y="11374"/>
                  </a:lnTo>
                  <a:lnTo>
                    <a:pt x="169043" y="20033"/>
                  </a:lnTo>
                  <a:lnTo>
                    <a:pt x="168077" y="20612"/>
                  </a:lnTo>
                  <a:lnTo>
                    <a:pt x="154569" y="28366"/>
                  </a:lnTo>
                  <a:lnTo>
                    <a:pt x="153602" y="28950"/>
                  </a:lnTo>
                  <a:lnTo>
                    <a:pt x="138672" y="37542"/>
                  </a:lnTo>
                  <a:lnTo>
                    <a:pt x="137706" y="38126"/>
                  </a:lnTo>
                  <a:lnTo>
                    <a:pt x="124198" y="45880"/>
                  </a:lnTo>
                  <a:lnTo>
                    <a:pt x="123231" y="46459"/>
                  </a:lnTo>
                  <a:lnTo>
                    <a:pt x="108301" y="55056"/>
                  </a:lnTo>
                  <a:lnTo>
                    <a:pt x="107335" y="55635"/>
                  </a:lnTo>
                  <a:lnTo>
                    <a:pt x="93894" y="63389"/>
                  </a:lnTo>
                  <a:lnTo>
                    <a:pt x="92860" y="63973"/>
                  </a:lnTo>
                  <a:lnTo>
                    <a:pt x="77931" y="72632"/>
                  </a:lnTo>
                  <a:lnTo>
                    <a:pt x="76964" y="73211"/>
                  </a:lnTo>
                  <a:lnTo>
                    <a:pt x="63523" y="80965"/>
                  </a:lnTo>
                  <a:lnTo>
                    <a:pt x="62489" y="81550"/>
                  </a:lnTo>
                  <a:lnTo>
                    <a:pt x="47560" y="90141"/>
                  </a:lnTo>
                  <a:lnTo>
                    <a:pt x="46593" y="90725"/>
                  </a:lnTo>
                  <a:lnTo>
                    <a:pt x="33152" y="98480"/>
                  </a:lnTo>
                  <a:lnTo>
                    <a:pt x="32118" y="99059"/>
                  </a:lnTo>
                  <a:lnTo>
                    <a:pt x="17189" y="107656"/>
                  </a:lnTo>
                  <a:lnTo>
                    <a:pt x="16222" y="108235"/>
                  </a:lnTo>
                  <a:lnTo>
                    <a:pt x="2781" y="115989"/>
                  </a:lnTo>
                  <a:lnTo>
                    <a:pt x="1747" y="116573"/>
                  </a:lnTo>
                  <a:lnTo>
                    <a:pt x="0" y="117607"/>
                  </a:lnTo>
                  <a:lnTo>
                    <a:pt x="0" y="118770"/>
                  </a:lnTo>
                  <a:lnTo>
                    <a:pt x="2781" y="117152"/>
                  </a:lnTo>
                  <a:lnTo>
                    <a:pt x="3748" y="116573"/>
                  </a:lnTo>
                  <a:lnTo>
                    <a:pt x="17189" y="108819"/>
                  </a:lnTo>
                  <a:lnTo>
                    <a:pt x="18223" y="108235"/>
                  </a:lnTo>
                  <a:lnTo>
                    <a:pt x="33152" y="99643"/>
                  </a:lnTo>
                  <a:lnTo>
                    <a:pt x="34119" y="99059"/>
                  </a:lnTo>
                  <a:lnTo>
                    <a:pt x="47560" y="91304"/>
                  </a:lnTo>
                  <a:lnTo>
                    <a:pt x="48532" y="90725"/>
                  </a:lnTo>
                  <a:lnTo>
                    <a:pt x="63523" y="82067"/>
                  </a:lnTo>
                  <a:lnTo>
                    <a:pt x="64490" y="81550"/>
                  </a:lnTo>
                  <a:lnTo>
                    <a:pt x="77931" y="73728"/>
                  </a:lnTo>
                  <a:lnTo>
                    <a:pt x="78902" y="73211"/>
                  </a:lnTo>
                  <a:lnTo>
                    <a:pt x="93894" y="64552"/>
                  </a:lnTo>
                  <a:lnTo>
                    <a:pt x="94861" y="63973"/>
                  </a:lnTo>
                  <a:lnTo>
                    <a:pt x="108301" y="56219"/>
                  </a:lnTo>
                  <a:lnTo>
                    <a:pt x="109273" y="55635"/>
                  </a:lnTo>
                  <a:lnTo>
                    <a:pt x="124198" y="47043"/>
                  </a:lnTo>
                  <a:lnTo>
                    <a:pt x="125232" y="46459"/>
                  </a:lnTo>
                  <a:lnTo>
                    <a:pt x="138672" y="38705"/>
                  </a:lnTo>
                  <a:lnTo>
                    <a:pt x="139644" y="38126"/>
                  </a:lnTo>
                  <a:lnTo>
                    <a:pt x="154569" y="29467"/>
                  </a:lnTo>
                  <a:lnTo>
                    <a:pt x="155603" y="28950"/>
                  </a:lnTo>
                  <a:lnTo>
                    <a:pt x="169043" y="21129"/>
                  </a:lnTo>
                  <a:lnTo>
                    <a:pt x="170015" y="20612"/>
                  </a:lnTo>
                  <a:lnTo>
                    <a:pt x="184940" y="11953"/>
                  </a:lnTo>
                  <a:lnTo>
                    <a:pt x="185973" y="11374"/>
                  </a:lnTo>
                  <a:lnTo>
                    <a:pt x="199414" y="3620"/>
                  </a:lnTo>
                  <a:lnTo>
                    <a:pt x="200386" y="3035"/>
                  </a:lnTo>
                  <a:lnTo>
                    <a:pt x="205618" y="63"/>
                  </a:lnTo>
                  <a:cubicBezTo>
                    <a:pt x="204971" y="63"/>
                    <a:pt x="204325" y="1"/>
                    <a:pt x="203679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6"/>
            <p:cNvSpPr/>
            <p:nvPr/>
          </p:nvSpPr>
          <p:spPr>
            <a:xfrm>
              <a:off x="238125" y="815600"/>
              <a:ext cx="4310100" cy="2508775"/>
            </a:xfrm>
            <a:custGeom>
              <a:avLst/>
              <a:gdLst/>
              <a:ahLst/>
              <a:cxnLst/>
              <a:rect l="l" t="t" r="r" b="b"/>
              <a:pathLst>
                <a:path w="172404" h="100351" extrusionOk="0">
                  <a:moveTo>
                    <a:pt x="171824" y="1"/>
                  </a:moveTo>
                  <a:lnTo>
                    <a:pt x="169689" y="1226"/>
                  </a:lnTo>
                  <a:lnTo>
                    <a:pt x="168723" y="1810"/>
                  </a:lnTo>
                  <a:lnTo>
                    <a:pt x="153731" y="10402"/>
                  </a:lnTo>
                  <a:lnTo>
                    <a:pt x="152759" y="10986"/>
                  </a:lnTo>
                  <a:lnTo>
                    <a:pt x="139318" y="18740"/>
                  </a:lnTo>
                  <a:lnTo>
                    <a:pt x="138352" y="19319"/>
                  </a:lnTo>
                  <a:lnTo>
                    <a:pt x="123360" y="27978"/>
                  </a:lnTo>
                  <a:lnTo>
                    <a:pt x="122388" y="28562"/>
                  </a:lnTo>
                  <a:lnTo>
                    <a:pt x="108947" y="36316"/>
                  </a:lnTo>
                  <a:lnTo>
                    <a:pt x="107981" y="36895"/>
                  </a:lnTo>
                  <a:lnTo>
                    <a:pt x="93051" y="45492"/>
                  </a:lnTo>
                  <a:lnTo>
                    <a:pt x="92017" y="46071"/>
                  </a:lnTo>
                  <a:lnTo>
                    <a:pt x="78577" y="53825"/>
                  </a:lnTo>
                  <a:lnTo>
                    <a:pt x="77610" y="54410"/>
                  </a:lnTo>
                  <a:lnTo>
                    <a:pt x="62680" y="63001"/>
                  </a:lnTo>
                  <a:lnTo>
                    <a:pt x="61646" y="63585"/>
                  </a:lnTo>
                  <a:lnTo>
                    <a:pt x="48206" y="71340"/>
                  </a:lnTo>
                  <a:lnTo>
                    <a:pt x="47239" y="71919"/>
                  </a:lnTo>
                  <a:lnTo>
                    <a:pt x="32309" y="80577"/>
                  </a:lnTo>
                  <a:lnTo>
                    <a:pt x="31276" y="81162"/>
                  </a:lnTo>
                  <a:lnTo>
                    <a:pt x="17835" y="88916"/>
                  </a:lnTo>
                  <a:lnTo>
                    <a:pt x="16868" y="89495"/>
                  </a:lnTo>
                  <a:lnTo>
                    <a:pt x="1939" y="98092"/>
                  </a:lnTo>
                  <a:lnTo>
                    <a:pt x="905" y="98671"/>
                  </a:lnTo>
                  <a:lnTo>
                    <a:pt x="0" y="99188"/>
                  </a:lnTo>
                  <a:lnTo>
                    <a:pt x="0" y="99317"/>
                  </a:lnTo>
                  <a:lnTo>
                    <a:pt x="0" y="100351"/>
                  </a:lnTo>
                  <a:lnTo>
                    <a:pt x="1939" y="99255"/>
                  </a:lnTo>
                  <a:lnTo>
                    <a:pt x="2910" y="98671"/>
                  </a:lnTo>
                  <a:lnTo>
                    <a:pt x="17835" y="90012"/>
                  </a:lnTo>
                  <a:lnTo>
                    <a:pt x="18869" y="89495"/>
                  </a:lnTo>
                  <a:lnTo>
                    <a:pt x="32309" y="81679"/>
                  </a:lnTo>
                  <a:lnTo>
                    <a:pt x="33281" y="81162"/>
                  </a:lnTo>
                  <a:lnTo>
                    <a:pt x="48206" y="72503"/>
                  </a:lnTo>
                  <a:lnTo>
                    <a:pt x="49178" y="71919"/>
                  </a:lnTo>
                  <a:lnTo>
                    <a:pt x="62680" y="64164"/>
                  </a:lnTo>
                  <a:lnTo>
                    <a:pt x="63652" y="63585"/>
                  </a:lnTo>
                  <a:lnTo>
                    <a:pt x="78577" y="54988"/>
                  </a:lnTo>
                  <a:lnTo>
                    <a:pt x="79548" y="54410"/>
                  </a:lnTo>
                  <a:lnTo>
                    <a:pt x="93051" y="46655"/>
                  </a:lnTo>
                  <a:lnTo>
                    <a:pt x="94023" y="46071"/>
                  </a:lnTo>
                  <a:lnTo>
                    <a:pt x="108947" y="37479"/>
                  </a:lnTo>
                  <a:lnTo>
                    <a:pt x="109919" y="36895"/>
                  </a:lnTo>
                  <a:lnTo>
                    <a:pt x="123360" y="29079"/>
                  </a:lnTo>
                  <a:lnTo>
                    <a:pt x="124394" y="28562"/>
                  </a:lnTo>
                  <a:lnTo>
                    <a:pt x="139318" y="19903"/>
                  </a:lnTo>
                  <a:lnTo>
                    <a:pt x="140290" y="19319"/>
                  </a:lnTo>
                  <a:lnTo>
                    <a:pt x="153731" y="11565"/>
                  </a:lnTo>
                  <a:lnTo>
                    <a:pt x="154765" y="10986"/>
                  </a:lnTo>
                  <a:lnTo>
                    <a:pt x="169689" y="2389"/>
                  </a:lnTo>
                  <a:lnTo>
                    <a:pt x="170661" y="1810"/>
                  </a:lnTo>
                  <a:lnTo>
                    <a:pt x="172403" y="776"/>
                  </a:lnTo>
                  <a:cubicBezTo>
                    <a:pt x="172212" y="580"/>
                    <a:pt x="172016" y="321"/>
                    <a:pt x="171824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6"/>
            <p:cNvSpPr/>
            <p:nvPr/>
          </p:nvSpPr>
          <p:spPr>
            <a:xfrm>
              <a:off x="238125" y="783300"/>
              <a:ext cx="6684850" cy="3877150"/>
            </a:xfrm>
            <a:custGeom>
              <a:avLst/>
              <a:gdLst/>
              <a:ahLst/>
              <a:cxnLst/>
              <a:rect l="l" t="t" r="r" b="b"/>
              <a:pathLst>
                <a:path w="267394" h="155086" extrusionOk="0">
                  <a:moveTo>
                    <a:pt x="266685" y="0"/>
                  </a:moveTo>
                  <a:lnTo>
                    <a:pt x="260802" y="3360"/>
                  </a:lnTo>
                  <a:lnTo>
                    <a:pt x="259768" y="3939"/>
                  </a:lnTo>
                  <a:lnTo>
                    <a:pt x="246327" y="11694"/>
                  </a:lnTo>
                  <a:lnTo>
                    <a:pt x="245361" y="12278"/>
                  </a:lnTo>
                  <a:lnTo>
                    <a:pt x="230431" y="20937"/>
                  </a:lnTo>
                  <a:lnTo>
                    <a:pt x="229397" y="21516"/>
                  </a:lnTo>
                  <a:lnTo>
                    <a:pt x="215956" y="29270"/>
                  </a:lnTo>
                  <a:lnTo>
                    <a:pt x="214990" y="29854"/>
                  </a:lnTo>
                  <a:lnTo>
                    <a:pt x="200060" y="38446"/>
                  </a:lnTo>
                  <a:lnTo>
                    <a:pt x="199093" y="39030"/>
                  </a:lnTo>
                  <a:lnTo>
                    <a:pt x="185586" y="46784"/>
                  </a:lnTo>
                  <a:lnTo>
                    <a:pt x="184619" y="47363"/>
                  </a:lnTo>
                  <a:lnTo>
                    <a:pt x="169689" y="55960"/>
                  </a:lnTo>
                  <a:lnTo>
                    <a:pt x="168723" y="56539"/>
                  </a:lnTo>
                  <a:lnTo>
                    <a:pt x="155215" y="64293"/>
                  </a:lnTo>
                  <a:lnTo>
                    <a:pt x="154248" y="64877"/>
                  </a:lnTo>
                  <a:lnTo>
                    <a:pt x="139318" y="73536"/>
                  </a:lnTo>
                  <a:lnTo>
                    <a:pt x="138352" y="74115"/>
                  </a:lnTo>
                  <a:lnTo>
                    <a:pt x="124844" y="81869"/>
                  </a:lnTo>
                  <a:lnTo>
                    <a:pt x="123877" y="82454"/>
                  </a:lnTo>
                  <a:lnTo>
                    <a:pt x="108947" y="91045"/>
                  </a:lnTo>
                  <a:lnTo>
                    <a:pt x="107981" y="91629"/>
                  </a:lnTo>
                  <a:lnTo>
                    <a:pt x="94540" y="99384"/>
                  </a:lnTo>
                  <a:lnTo>
                    <a:pt x="93506" y="99963"/>
                  </a:lnTo>
                  <a:lnTo>
                    <a:pt x="78577" y="108560"/>
                  </a:lnTo>
                  <a:lnTo>
                    <a:pt x="77610" y="109139"/>
                  </a:lnTo>
                  <a:lnTo>
                    <a:pt x="64169" y="116893"/>
                  </a:lnTo>
                  <a:lnTo>
                    <a:pt x="63135" y="117477"/>
                  </a:lnTo>
                  <a:lnTo>
                    <a:pt x="48206" y="126136"/>
                  </a:lnTo>
                  <a:lnTo>
                    <a:pt x="47239" y="126715"/>
                  </a:lnTo>
                  <a:lnTo>
                    <a:pt x="33798" y="134469"/>
                  </a:lnTo>
                  <a:lnTo>
                    <a:pt x="32764" y="135053"/>
                  </a:lnTo>
                  <a:lnTo>
                    <a:pt x="17835" y="143645"/>
                  </a:lnTo>
                  <a:lnTo>
                    <a:pt x="16868" y="144229"/>
                  </a:lnTo>
                  <a:lnTo>
                    <a:pt x="3427" y="151983"/>
                  </a:lnTo>
                  <a:lnTo>
                    <a:pt x="2393" y="152562"/>
                  </a:lnTo>
                  <a:lnTo>
                    <a:pt x="0" y="153984"/>
                  </a:lnTo>
                  <a:lnTo>
                    <a:pt x="0" y="155085"/>
                  </a:lnTo>
                  <a:lnTo>
                    <a:pt x="3427" y="153146"/>
                  </a:lnTo>
                  <a:lnTo>
                    <a:pt x="4394" y="152562"/>
                  </a:lnTo>
                  <a:lnTo>
                    <a:pt x="17835" y="144808"/>
                  </a:lnTo>
                  <a:lnTo>
                    <a:pt x="18869" y="144229"/>
                  </a:lnTo>
                  <a:lnTo>
                    <a:pt x="33798" y="135570"/>
                  </a:lnTo>
                  <a:lnTo>
                    <a:pt x="34765" y="135053"/>
                  </a:lnTo>
                  <a:lnTo>
                    <a:pt x="48206" y="127232"/>
                  </a:lnTo>
                  <a:lnTo>
                    <a:pt x="49178" y="126715"/>
                  </a:lnTo>
                  <a:lnTo>
                    <a:pt x="64169" y="118056"/>
                  </a:lnTo>
                  <a:lnTo>
                    <a:pt x="65136" y="117477"/>
                  </a:lnTo>
                  <a:lnTo>
                    <a:pt x="78577" y="109723"/>
                  </a:lnTo>
                  <a:lnTo>
                    <a:pt x="79548" y="109139"/>
                  </a:lnTo>
                  <a:lnTo>
                    <a:pt x="94540" y="100547"/>
                  </a:lnTo>
                  <a:lnTo>
                    <a:pt x="95507" y="99963"/>
                  </a:lnTo>
                  <a:lnTo>
                    <a:pt x="108947" y="92208"/>
                  </a:lnTo>
                  <a:lnTo>
                    <a:pt x="109919" y="91629"/>
                  </a:lnTo>
                  <a:lnTo>
                    <a:pt x="124844" y="82971"/>
                  </a:lnTo>
                  <a:lnTo>
                    <a:pt x="125878" y="82454"/>
                  </a:lnTo>
                  <a:lnTo>
                    <a:pt x="139318" y="74632"/>
                  </a:lnTo>
                  <a:lnTo>
                    <a:pt x="140290" y="74115"/>
                  </a:lnTo>
                  <a:lnTo>
                    <a:pt x="155215" y="65456"/>
                  </a:lnTo>
                  <a:lnTo>
                    <a:pt x="156249" y="64877"/>
                  </a:lnTo>
                  <a:lnTo>
                    <a:pt x="169689" y="57123"/>
                  </a:lnTo>
                  <a:lnTo>
                    <a:pt x="170661" y="56539"/>
                  </a:lnTo>
                  <a:lnTo>
                    <a:pt x="185586" y="47947"/>
                  </a:lnTo>
                  <a:lnTo>
                    <a:pt x="186619" y="47363"/>
                  </a:lnTo>
                  <a:lnTo>
                    <a:pt x="200060" y="39609"/>
                  </a:lnTo>
                  <a:lnTo>
                    <a:pt x="201032" y="39030"/>
                  </a:lnTo>
                  <a:lnTo>
                    <a:pt x="215956" y="30371"/>
                  </a:lnTo>
                  <a:lnTo>
                    <a:pt x="216990" y="29854"/>
                  </a:lnTo>
                  <a:lnTo>
                    <a:pt x="230431" y="22033"/>
                  </a:lnTo>
                  <a:lnTo>
                    <a:pt x="231403" y="21516"/>
                  </a:lnTo>
                  <a:lnTo>
                    <a:pt x="246327" y="12857"/>
                  </a:lnTo>
                  <a:lnTo>
                    <a:pt x="247361" y="12278"/>
                  </a:lnTo>
                  <a:lnTo>
                    <a:pt x="260802" y="4524"/>
                  </a:lnTo>
                  <a:lnTo>
                    <a:pt x="261774" y="3939"/>
                  </a:lnTo>
                  <a:lnTo>
                    <a:pt x="267393" y="708"/>
                  </a:lnTo>
                  <a:lnTo>
                    <a:pt x="26668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6"/>
            <p:cNvSpPr/>
            <p:nvPr/>
          </p:nvSpPr>
          <p:spPr>
            <a:xfrm>
              <a:off x="246250" y="839775"/>
              <a:ext cx="5781750" cy="3356950"/>
            </a:xfrm>
            <a:custGeom>
              <a:avLst/>
              <a:gdLst/>
              <a:ahLst/>
              <a:cxnLst/>
              <a:rect l="l" t="t" r="r" b="b"/>
              <a:pathLst>
                <a:path w="231270" h="134278" extrusionOk="0">
                  <a:moveTo>
                    <a:pt x="230623" y="0"/>
                  </a:moveTo>
                  <a:lnTo>
                    <a:pt x="230106" y="259"/>
                  </a:lnTo>
                  <a:lnTo>
                    <a:pt x="229072" y="843"/>
                  </a:lnTo>
                  <a:lnTo>
                    <a:pt x="214148" y="9435"/>
                  </a:lnTo>
                  <a:lnTo>
                    <a:pt x="213176" y="10019"/>
                  </a:lnTo>
                  <a:lnTo>
                    <a:pt x="199735" y="17773"/>
                  </a:lnTo>
                  <a:lnTo>
                    <a:pt x="198768" y="18352"/>
                  </a:lnTo>
                  <a:lnTo>
                    <a:pt x="183777" y="27011"/>
                  </a:lnTo>
                  <a:lnTo>
                    <a:pt x="182805" y="27595"/>
                  </a:lnTo>
                  <a:lnTo>
                    <a:pt x="169364" y="35349"/>
                  </a:lnTo>
                  <a:lnTo>
                    <a:pt x="168398" y="35928"/>
                  </a:lnTo>
                  <a:lnTo>
                    <a:pt x="153406" y="44525"/>
                  </a:lnTo>
                  <a:lnTo>
                    <a:pt x="152434" y="45104"/>
                  </a:lnTo>
                  <a:lnTo>
                    <a:pt x="138993" y="52858"/>
                  </a:lnTo>
                  <a:lnTo>
                    <a:pt x="138027" y="53443"/>
                  </a:lnTo>
                  <a:lnTo>
                    <a:pt x="123035" y="62034"/>
                  </a:lnTo>
                  <a:lnTo>
                    <a:pt x="122063" y="62618"/>
                  </a:lnTo>
                  <a:lnTo>
                    <a:pt x="108622" y="70373"/>
                  </a:lnTo>
                  <a:lnTo>
                    <a:pt x="107656" y="70952"/>
                  </a:lnTo>
                  <a:lnTo>
                    <a:pt x="92726" y="79610"/>
                  </a:lnTo>
                  <a:lnTo>
                    <a:pt x="91692" y="80195"/>
                  </a:lnTo>
                  <a:lnTo>
                    <a:pt x="78252" y="87949"/>
                  </a:lnTo>
                  <a:lnTo>
                    <a:pt x="77285" y="88528"/>
                  </a:lnTo>
                  <a:lnTo>
                    <a:pt x="62355" y="97125"/>
                  </a:lnTo>
                  <a:lnTo>
                    <a:pt x="61321" y="97704"/>
                  </a:lnTo>
                  <a:lnTo>
                    <a:pt x="47881" y="105458"/>
                  </a:lnTo>
                  <a:lnTo>
                    <a:pt x="46914" y="106042"/>
                  </a:lnTo>
                  <a:lnTo>
                    <a:pt x="31984" y="114634"/>
                  </a:lnTo>
                  <a:lnTo>
                    <a:pt x="30951" y="115218"/>
                  </a:lnTo>
                  <a:lnTo>
                    <a:pt x="17510" y="122972"/>
                  </a:lnTo>
                  <a:lnTo>
                    <a:pt x="16543" y="123551"/>
                  </a:lnTo>
                  <a:lnTo>
                    <a:pt x="1614" y="132210"/>
                  </a:lnTo>
                  <a:lnTo>
                    <a:pt x="580" y="132794"/>
                  </a:lnTo>
                  <a:lnTo>
                    <a:pt x="63" y="133053"/>
                  </a:lnTo>
                  <a:cubicBezTo>
                    <a:pt x="63" y="133502"/>
                    <a:pt x="1" y="133890"/>
                    <a:pt x="1" y="134278"/>
                  </a:cubicBezTo>
                  <a:lnTo>
                    <a:pt x="1614" y="133311"/>
                  </a:lnTo>
                  <a:lnTo>
                    <a:pt x="2585" y="132794"/>
                  </a:lnTo>
                  <a:lnTo>
                    <a:pt x="17510" y="124135"/>
                  </a:lnTo>
                  <a:lnTo>
                    <a:pt x="18544" y="123551"/>
                  </a:lnTo>
                  <a:lnTo>
                    <a:pt x="31984" y="115797"/>
                  </a:lnTo>
                  <a:lnTo>
                    <a:pt x="32956" y="115218"/>
                  </a:lnTo>
                  <a:lnTo>
                    <a:pt x="47881" y="106621"/>
                  </a:lnTo>
                  <a:lnTo>
                    <a:pt x="48853" y="106042"/>
                  </a:lnTo>
                  <a:lnTo>
                    <a:pt x="62355" y="98288"/>
                  </a:lnTo>
                  <a:lnTo>
                    <a:pt x="63327" y="97704"/>
                  </a:lnTo>
                  <a:lnTo>
                    <a:pt x="78252" y="89045"/>
                  </a:lnTo>
                  <a:lnTo>
                    <a:pt x="79223" y="88528"/>
                  </a:lnTo>
                  <a:lnTo>
                    <a:pt x="92726" y="80712"/>
                  </a:lnTo>
                  <a:lnTo>
                    <a:pt x="93698" y="80195"/>
                  </a:lnTo>
                  <a:lnTo>
                    <a:pt x="108622" y="71536"/>
                  </a:lnTo>
                  <a:lnTo>
                    <a:pt x="109594" y="70952"/>
                  </a:lnTo>
                  <a:lnTo>
                    <a:pt x="123035" y="63197"/>
                  </a:lnTo>
                  <a:lnTo>
                    <a:pt x="124069" y="62618"/>
                  </a:lnTo>
                  <a:lnTo>
                    <a:pt x="138993" y="54021"/>
                  </a:lnTo>
                  <a:lnTo>
                    <a:pt x="139965" y="53443"/>
                  </a:lnTo>
                  <a:lnTo>
                    <a:pt x="153406" y="45688"/>
                  </a:lnTo>
                  <a:lnTo>
                    <a:pt x="154440" y="45104"/>
                  </a:lnTo>
                  <a:lnTo>
                    <a:pt x="169364" y="36512"/>
                  </a:lnTo>
                  <a:lnTo>
                    <a:pt x="170336" y="35928"/>
                  </a:lnTo>
                  <a:lnTo>
                    <a:pt x="183777" y="28112"/>
                  </a:lnTo>
                  <a:lnTo>
                    <a:pt x="184811" y="27595"/>
                  </a:lnTo>
                  <a:lnTo>
                    <a:pt x="199735" y="18936"/>
                  </a:lnTo>
                  <a:lnTo>
                    <a:pt x="200707" y="18352"/>
                  </a:lnTo>
                  <a:lnTo>
                    <a:pt x="214148" y="10598"/>
                  </a:lnTo>
                  <a:lnTo>
                    <a:pt x="215182" y="10019"/>
                  </a:lnTo>
                  <a:lnTo>
                    <a:pt x="230106" y="1422"/>
                  </a:lnTo>
                  <a:lnTo>
                    <a:pt x="231078" y="843"/>
                  </a:lnTo>
                  <a:lnTo>
                    <a:pt x="231269" y="776"/>
                  </a:lnTo>
                  <a:cubicBezTo>
                    <a:pt x="231011" y="517"/>
                    <a:pt x="230819" y="259"/>
                    <a:pt x="230623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1251075" y="1385800"/>
              <a:ext cx="6129125" cy="3537900"/>
            </a:xfrm>
            <a:custGeom>
              <a:avLst/>
              <a:gdLst/>
              <a:ahLst/>
              <a:cxnLst/>
              <a:rect l="l" t="t" r="r" b="b"/>
              <a:pathLst>
                <a:path w="245165" h="141516" extrusionOk="0">
                  <a:moveTo>
                    <a:pt x="245165" y="0"/>
                  </a:moveTo>
                  <a:lnTo>
                    <a:pt x="236180" y="5170"/>
                  </a:lnTo>
                  <a:lnTo>
                    <a:pt x="235213" y="5754"/>
                  </a:lnTo>
                  <a:lnTo>
                    <a:pt x="220284" y="14346"/>
                  </a:lnTo>
                  <a:lnTo>
                    <a:pt x="219250" y="14930"/>
                  </a:lnTo>
                  <a:lnTo>
                    <a:pt x="205809" y="22684"/>
                  </a:lnTo>
                  <a:lnTo>
                    <a:pt x="204843" y="23263"/>
                  </a:lnTo>
                  <a:lnTo>
                    <a:pt x="189913" y="31860"/>
                  </a:lnTo>
                  <a:lnTo>
                    <a:pt x="188879" y="32439"/>
                  </a:lnTo>
                  <a:lnTo>
                    <a:pt x="175438" y="40193"/>
                  </a:lnTo>
                  <a:lnTo>
                    <a:pt x="174472" y="40777"/>
                  </a:lnTo>
                  <a:lnTo>
                    <a:pt x="159542" y="49436"/>
                  </a:lnTo>
                  <a:lnTo>
                    <a:pt x="158575" y="50015"/>
                  </a:lnTo>
                  <a:lnTo>
                    <a:pt x="145068" y="57769"/>
                  </a:lnTo>
                  <a:lnTo>
                    <a:pt x="144101" y="58354"/>
                  </a:lnTo>
                  <a:lnTo>
                    <a:pt x="129171" y="66945"/>
                  </a:lnTo>
                  <a:lnTo>
                    <a:pt x="128205" y="67529"/>
                  </a:lnTo>
                  <a:lnTo>
                    <a:pt x="114697" y="75284"/>
                  </a:lnTo>
                  <a:lnTo>
                    <a:pt x="113730" y="75863"/>
                  </a:lnTo>
                  <a:lnTo>
                    <a:pt x="98800" y="84460"/>
                  </a:lnTo>
                  <a:lnTo>
                    <a:pt x="97834" y="85039"/>
                  </a:lnTo>
                  <a:lnTo>
                    <a:pt x="84326" y="92793"/>
                  </a:lnTo>
                  <a:lnTo>
                    <a:pt x="83359" y="93377"/>
                  </a:lnTo>
                  <a:lnTo>
                    <a:pt x="68429" y="102036"/>
                  </a:lnTo>
                  <a:lnTo>
                    <a:pt x="67463" y="102615"/>
                  </a:lnTo>
                  <a:lnTo>
                    <a:pt x="54022" y="110369"/>
                  </a:lnTo>
                  <a:lnTo>
                    <a:pt x="52988" y="110953"/>
                  </a:lnTo>
                  <a:lnTo>
                    <a:pt x="38059" y="119545"/>
                  </a:lnTo>
                  <a:lnTo>
                    <a:pt x="37092" y="120129"/>
                  </a:lnTo>
                  <a:lnTo>
                    <a:pt x="23651" y="127883"/>
                  </a:lnTo>
                  <a:lnTo>
                    <a:pt x="22617" y="128462"/>
                  </a:lnTo>
                  <a:lnTo>
                    <a:pt x="7688" y="137059"/>
                  </a:lnTo>
                  <a:lnTo>
                    <a:pt x="6721" y="137638"/>
                  </a:lnTo>
                  <a:lnTo>
                    <a:pt x="1" y="141515"/>
                  </a:lnTo>
                  <a:lnTo>
                    <a:pt x="2001" y="141515"/>
                  </a:lnTo>
                  <a:lnTo>
                    <a:pt x="7688" y="138222"/>
                  </a:lnTo>
                  <a:lnTo>
                    <a:pt x="8660" y="137638"/>
                  </a:lnTo>
                  <a:lnTo>
                    <a:pt x="23651" y="129046"/>
                  </a:lnTo>
                  <a:lnTo>
                    <a:pt x="24618" y="128462"/>
                  </a:lnTo>
                  <a:lnTo>
                    <a:pt x="38059" y="120708"/>
                  </a:lnTo>
                  <a:lnTo>
                    <a:pt x="39030" y="120129"/>
                  </a:lnTo>
                  <a:lnTo>
                    <a:pt x="54022" y="111470"/>
                  </a:lnTo>
                  <a:lnTo>
                    <a:pt x="54989" y="110953"/>
                  </a:lnTo>
                  <a:lnTo>
                    <a:pt x="68429" y="103132"/>
                  </a:lnTo>
                  <a:lnTo>
                    <a:pt x="69401" y="102615"/>
                  </a:lnTo>
                  <a:lnTo>
                    <a:pt x="84326" y="93956"/>
                  </a:lnTo>
                  <a:lnTo>
                    <a:pt x="85360" y="93377"/>
                  </a:lnTo>
                  <a:lnTo>
                    <a:pt x="98800" y="85623"/>
                  </a:lnTo>
                  <a:lnTo>
                    <a:pt x="99772" y="85039"/>
                  </a:lnTo>
                  <a:lnTo>
                    <a:pt x="114697" y="76447"/>
                  </a:lnTo>
                  <a:lnTo>
                    <a:pt x="115731" y="75863"/>
                  </a:lnTo>
                  <a:lnTo>
                    <a:pt x="129171" y="68108"/>
                  </a:lnTo>
                  <a:lnTo>
                    <a:pt x="130143" y="67529"/>
                  </a:lnTo>
                  <a:lnTo>
                    <a:pt x="145068" y="58871"/>
                  </a:lnTo>
                  <a:lnTo>
                    <a:pt x="146101" y="58354"/>
                  </a:lnTo>
                  <a:lnTo>
                    <a:pt x="159542" y="50532"/>
                  </a:lnTo>
                  <a:lnTo>
                    <a:pt x="160514" y="50015"/>
                  </a:lnTo>
                  <a:lnTo>
                    <a:pt x="175438" y="41356"/>
                  </a:lnTo>
                  <a:lnTo>
                    <a:pt x="176472" y="40777"/>
                  </a:lnTo>
                  <a:lnTo>
                    <a:pt x="189913" y="33023"/>
                  </a:lnTo>
                  <a:lnTo>
                    <a:pt x="190885" y="32439"/>
                  </a:lnTo>
                  <a:lnTo>
                    <a:pt x="205809" y="23847"/>
                  </a:lnTo>
                  <a:lnTo>
                    <a:pt x="206843" y="23263"/>
                  </a:lnTo>
                  <a:lnTo>
                    <a:pt x="220284" y="15509"/>
                  </a:lnTo>
                  <a:lnTo>
                    <a:pt x="221256" y="14930"/>
                  </a:lnTo>
                  <a:lnTo>
                    <a:pt x="236180" y="6271"/>
                  </a:lnTo>
                  <a:lnTo>
                    <a:pt x="237214" y="5754"/>
                  </a:lnTo>
                  <a:lnTo>
                    <a:pt x="245165" y="1101"/>
                  </a:lnTo>
                  <a:lnTo>
                    <a:pt x="24516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6"/>
            <p:cNvSpPr/>
            <p:nvPr/>
          </p:nvSpPr>
          <p:spPr>
            <a:xfrm>
              <a:off x="477200" y="925450"/>
              <a:ext cx="6903000" cy="3988550"/>
            </a:xfrm>
            <a:custGeom>
              <a:avLst/>
              <a:gdLst/>
              <a:ahLst/>
              <a:cxnLst/>
              <a:rect l="l" t="t" r="r" b="b"/>
              <a:pathLst>
                <a:path w="276120" h="159542" extrusionOk="0">
                  <a:moveTo>
                    <a:pt x="276120" y="1"/>
                  </a:moveTo>
                  <a:lnTo>
                    <a:pt x="265652" y="6008"/>
                  </a:lnTo>
                  <a:lnTo>
                    <a:pt x="264680" y="6592"/>
                  </a:lnTo>
                  <a:lnTo>
                    <a:pt x="251239" y="14346"/>
                  </a:lnTo>
                  <a:lnTo>
                    <a:pt x="250205" y="14925"/>
                  </a:lnTo>
                  <a:lnTo>
                    <a:pt x="235281" y="23584"/>
                  </a:lnTo>
                  <a:lnTo>
                    <a:pt x="234309" y="24168"/>
                  </a:lnTo>
                  <a:lnTo>
                    <a:pt x="220868" y="31922"/>
                  </a:lnTo>
                  <a:lnTo>
                    <a:pt x="219834" y="32501"/>
                  </a:lnTo>
                  <a:lnTo>
                    <a:pt x="204910" y="41098"/>
                  </a:lnTo>
                  <a:lnTo>
                    <a:pt x="203938" y="41677"/>
                  </a:lnTo>
                  <a:lnTo>
                    <a:pt x="190497" y="49431"/>
                  </a:lnTo>
                  <a:lnTo>
                    <a:pt x="189530" y="50016"/>
                  </a:lnTo>
                  <a:lnTo>
                    <a:pt x="174539" y="58607"/>
                  </a:lnTo>
                  <a:lnTo>
                    <a:pt x="173567" y="59191"/>
                  </a:lnTo>
                  <a:lnTo>
                    <a:pt x="160126" y="66946"/>
                  </a:lnTo>
                  <a:lnTo>
                    <a:pt x="159160" y="67525"/>
                  </a:lnTo>
                  <a:lnTo>
                    <a:pt x="144168" y="76183"/>
                  </a:lnTo>
                  <a:lnTo>
                    <a:pt x="143196" y="76768"/>
                  </a:lnTo>
                  <a:lnTo>
                    <a:pt x="129755" y="84522"/>
                  </a:lnTo>
                  <a:lnTo>
                    <a:pt x="128789" y="85101"/>
                  </a:lnTo>
                  <a:lnTo>
                    <a:pt x="113797" y="93698"/>
                  </a:lnTo>
                  <a:lnTo>
                    <a:pt x="112825" y="94277"/>
                  </a:lnTo>
                  <a:lnTo>
                    <a:pt x="99384" y="102031"/>
                  </a:lnTo>
                  <a:lnTo>
                    <a:pt x="98418" y="102615"/>
                  </a:lnTo>
                  <a:lnTo>
                    <a:pt x="83488" y="111207"/>
                  </a:lnTo>
                  <a:lnTo>
                    <a:pt x="82454" y="111791"/>
                  </a:lnTo>
                  <a:lnTo>
                    <a:pt x="69014" y="119545"/>
                  </a:lnTo>
                  <a:lnTo>
                    <a:pt x="68047" y="120124"/>
                  </a:lnTo>
                  <a:lnTo>
                    <a:pt x="53117" y="128783"/>
                  </a:lnTo>
                  <a:lnTo>
                    <a:pt x="52083" y="129367"/>
                  </a:lnTo>
                  <a:lnTo>
                    <a:pt x="38643" y="137121"/>
                  </a:lnTo>
                  <a:lnTo>
                    <a:pt x="37676" y="137700"/>
                  </a:lnTo>
                  <a:lnTo>
                    <a:pt x="22746" y="146297"/>
                  </a:lnTo>
                  <a:lnTo>
                    <a:pt x="21713" y="146876"/>
                  </a:lnTo>
                  <a:lnTo>
                    <a:pt x="8272" y="154631"/>
                  </a:lnTo>
                  <a:lnTo>
                    <a:pt x="7305" y="155215"/>
                  </a:lnTo>
                  <a:lnTo>
                    <a:pt x="1" y="159412"/>
                  </a:lnTo>
                  <a:cubicBezTo>
                    <a:pt x="585" y="159412"/>
                    <a:pt x="1231" y="159480"/>
                    <a:pt x="1810" y="159542"/>
                  </a:cubicBezTo>
                  <a:lnTo>
                    <a:pt x="8272" y="155794"/>
                  </a:lnTo>
                  <a:lnTo>
                    <a:pt x="9306" y="155215"/>
                  </a:lnTo>
                  <a:lnTo>
                    <a:pt x="22746" y="147460"/>
                  </a:lnTo>
                  <a:lnTo>
                    <a:pt x="23718" y="146876"/>
                  </a:lnTo>
                  <a:lnTo>
                    <a:pt x="38643" y="138217"/>
                  </a:lnTo>
                  <a:lnTo>
                    <a:pt x="39615" y="137700"/>
                  </a:lnTo>
                  <a:lnTo>
                    <a:pt x="53117" y="129884"/>
                  </a:lnTo>
                  <a:lnTo>
                    <a:pt x="54089" y="129367"/>
                  </a:lnTo>
                  <a:lnTo>
                    <a:pt x="69014" y="120708"/>
                  </a:lnTo>
                  <a:lnTo>
                    <a:pt x="69985" y="120124"/>
                  </a:lnTo>
                  <a:lnTo>
                    <a:pt x="83488" y="112370"/>
                  </a:lnTo>
                  <a:lnTo>
                    <a:pt x="84460" y="111791"/>
                  </a:lnTo>
                  <a:lnTo>
                    <a:pt x="99384" y="103194"/>
                  </a:lnTo>
                  <a:lnTo>
                    <a:pt x="100356" y="102615"/>
                  </a:lnTo>
                  <a:lnTo>
                    <a:pt x="113797" y="94861"/>
                  </a:lnTo>
                  <a:lnTo>
                    <a:pt x="114831" y="94277"/>
                  </a:lnTo>
                  <a:lnTo>
                    <a:pt x="129755" y="85618"/>
                  </a:lnTo>
                  <a:lnTo>
                    <a:pt x="130727" y="85101"/>
                  </a:lnTo>
                  <a:lnTo>
                    <a:pt x="144168" y="77285"/>
                  </a:lnTo>
                  <a:lnTo>
                    <a:pt x="145202" y="76768"/>
                  </a:lnTo>
                  <a:lnTo>
                    <a:pt x="160126" y="68109"/>
                  </a:lnTo>
                  <a:lnTo>
                    <a:pt x="161098" y="67525"/>
                  </a:lnTo>
                  <a:lnTo>
                    <a:pt x="174539" y="59770"/>
                  </a:lnTo>
                  <a:lnTo>
                    <a:pt x="175573" y="59191"/>
                  </a:lnTo>
                  <a:lnTo>
                    <a:pt x="190497" y="50594"/>
                  </a:lnTo>
                  <a:lnTo>
                    <a:pt x="191469" y="50016"/>
                  </a:lnTo>
                  <a:lnTo>
                    <a:pt x="204910" y="42261"/>
                  </a:lnTo>
                  <a:lnTo>
                    <a:pt x="205944" y="41677"/>
                  </a:lnTo>
                  <a:lnTo>
                    <a:pt x="220868" y="33085"/>
                  </a:lnTo>
                  <a:lnTo>
                    <a:pt x="221840" y="32501"/>
                  </a:lnTo>
                  <a:lnTo>
                    <a:pt x="235281" y="24685"/>
                  </a:lnTo>
                  <a:lnTo>
                    <a:pt x="236315" y="24168"/>
                  </a:lnTo>
                  <a:lnTo>
                    <a:pt x="251239" y="15509"/>
                  </a:lnTo>
                  <a:lnTo>
                    <a:pt x="252211" y="14925"/>
                  </a:lnTo>
                  <a:lnTo>
                    <a:pt x="265652" y="7171"/>
                  </a:lnTo>
                  <a:lnTo>
                    <a:pt x="266685" y="6592"/>
                  </a:lnTo>
                  <a:lnTo>
                    <a:pt x="276120" y="1164"/>
                  </a:lnTo>
                  <a:lnTo>
                    <a:pt x="276120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6"/>
            <p:cNvSpPr/>
            <p:nvPr/>
          </p:nvSpPr>
          <p:spPr>
            <a:xfrm>
              <a:off x="2819650" y="2261375"/>
              <a:ext cx="4560550" cy="2633250"/>
            </a:xfrm>
            <a:custGeom>
              <a:avLst/>
              <a:gdLst/>
              <a:ahLst/>
              <a:cxnLst/>
              <a:rect l="l" t="t" r="r" b="b"/>
              <a:pathLst>
                <a:path w="182422" h="105330" extrusionOk="0">
                  <a:moveTo>
                    <a:pt x="182422" y="1"/>
                  </a:moveTo>
                  <a:lnTo>
                    <a:pt x="173437" y="5170"/>
                  </a:lnTo>
                  <a:lnTo>
                    <a:pt x="172470" y="5754"/>
                  </a:lnTo>
                  <a:lnTo>
                    <a:pt x="157541" y="14413"/>
                  </a:lnTo>
                  <a:lnTo>
                    <a:pt x="156507" y="14992"/>
                  </a:lnTo>
                  <a:lnTo>
                    <a:pt x="143066" y="22746"/>
                  </a:lnTo>
                  <a:lnTo>
                    <a:pt x="142100" y="23331"/>
                  </a:lnTo>
                  <a:lnTo>
                    <a:pt x="127170" y="31922"/>
                  </a:lnTo>
                  <a:lnTo>
                    <a:pt x="126136" y="32506"/>
                  </a:lnTo>
                  <a:lnTo>
                    <a:pt x="112695" y="40261"/>
                  </a:lnTo>
                  <a:lnTo>
                    <a:pt x="111729" y="40840"/>
                  </a:lnTo>
                  <a:lnTo>
                    <a:pt x="96799" y="49437"/>
                  </a:lnTo>
                  <a:lnTo>
                    <a:pt x="95832" y="50016"/>
                  </a:lnTo>
                  <a:lnTo>
                    <a:pt x="82325" y="57770"/>
                  </a:lnTo>
                  <a:lnTo>
                    <a:pt x="81358" y="58354"/>
                  </a:lnTo>
                  <a:lnTo>
                    <a:pt x="66428" y="67013"/>
                  </a:lnTo>
                  <a:lnTo>
                    <a:pt x="65462" y="67592"/>
                  </a:lnTo>
                  <a:lnTo>
                    <a:pt x="51954" y="75346"/>
                  </a:lnTo>
                  <a:lnTo>
                    <a:pt x="50987" y="75930"/>
                  </a:lnTo>
                  <a:lnTo>
                    <a:pt x="36057" y="84522"/>
                  </a:lnTo>
                  <a:lnTo>
                    <a:pt x="35091" y="85106"/>
                  </a:lnTo>
                  <a:lnTo>
                    <a:pt x="21583" y="92860"/>
                  </a:lnTo>
                  <a:lnTo>
                    <a:pt x="20616" y="93439"/>
                  </a:lnTo>
                  <a:lnTo>
                    <a:pt x="5686" y="102036"/>
                  </a:lnTo>
                  <a:lnTo>
                    <a:pt x="4720" y="102615"/>
                  </a:lnTo>
                  <a:lnTo>
                    <a:pt x="0" y="105329"/>
                  </a:lnTo>
                  <a:cubicBezTo>
                    <a:pt x="775" y="105267"/>
                    <a:pt x="1489" y="105267"/>
                    <a:pt x="2197" y="105200"/>
                  </a:cubicBezTo>
                  <a:lnTo>
                    <a:pt x="5686" y="103199"/>
                  </a:lnTo>
                  <a:lnTo>
                    <a:pt x="6658" y="102615"/>
                  </a:lnTo>
                  <a:lnTo>
                    <a:pt x="21583" y="94023"/>
                  </a:lnTo>
                  <a:lnTo>
                    <a:pt x="22617" y="93439"/>
                  </a:lnTo>
                  <a:lnTo>
                    <a:pt x="36057" y="85685"/>
                  </a:lnTo>
                  <a:lnTo>
                    <a:pt x="37029" y="85106"/>
                  </a:lnTo>
                  <a:lnTo>
                    <a:pt x="51954" y="76447"/>
                  </a:lnTo>
                  <a:lnTo>
                    <a:pt x="52988" y="75930"/>
                  </a:lnTo>
                  <a:lnTo>
                    <a:pt x="66428" y="68109"/>
                  </a:lnTo>
                  <a:lnTo>
                    <a:pt x="67400" y="67592"/>
                  </a:lnTo>
                  <a:lnTo>
                    <a:pt x="82325" y="58933"/>
                  </a:lnTo>
                  <a:lnTo>
                    <a:pt x="83358" y="58354"/>
                  </a:lnTo>
                  <a:lnTo>
                    <a:pt x="96799" y="50600"/>
                  </a:lnTo>
                  <a:lnTo>
                    <a:pt x="97771" y="50016"/>
                  </a:lnTo>
                  <a:lnTo>
                    <a:pt x="112695" y="41424"/>
                  </a:lnTo>
                  <a:lnTo>
                    <a:pt x="113729" y="40840"/>
                  </a:lnTo>
                  <a:lnTo>
                    <a:pt x="127170" y="33085"/>
                  </a:lnTo>
                  <a:lnTo>
                    <a:pt x="128142" y="32506"/>
                  </a:lnTo>
                  <a:lnTo>
                    <a:pt x="143066" y="23848"/>
                  </a:lnTo>
                  <a:lnTo>
                    <a:pt x="144100" y="23331"/>
                  </a:lnTo>
                  <a:lnTo>
                    <a:pt x="157541" y="15509"/>
                  </a:lnTo>
                  <a:lnTo>
                    <a:pt x="158513" y="14992"/>
                  </a:lnTo>
                  <a:lnTo>
                    <a:pt x="173437" y="6333"/>
                  </a:lnTo>
                  <a:lnTo>
                    <a:pt x="174471" y="5754"/>
                  </a:lnTo>
                  <a:lnTo>
                    <a:pt x="182422" y="1164"/>
                  </a:lnTo>
                  <a:lnTo>
                    <a:pt x="182422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1986050" y="1802600"/>
              <a:ext cx="5394150" cy="3114625"/>
            </a:xfrm>
            <a:custGeom>
              <a:avLst/>
              <a:gdLst/>
              <a:ahLst/>
              <a:cxnLst/>
              <a:rect l="l" t="t" r="r" b="b"/>
              <a:pathLst>
                <a:path w="215766" h="124585" extrusionOk="0">
                  <a:moveTo>
                    <a:pt x="215766" y="0"/>
                  </a:moveTo>
                  <a:lnTo>
                    <a:pt x="205298" y="6012"/>
                  </a:lnTo>
                  <a:lnTo>
                    <a:pt x="204326" y="6591"/>
                  </a:lnTo>
                  <a:lnTo>
                    <a:pt x="190885" y="14345"/>
                  </a:lnTo>
                  <a:lnTo>
                    <a:pt x="189851" y="14930"/>
                  </a:lnTo>
                  <a:lnTo>
                    <a:pt x="174927" y="23521"/>
                  </a:lnTo>
                  <a:lnTo>
                    <a:pt x="173955" y="24105"/>
                  </a:lnTo>
                  <a:lnTo>
                    <a:pt x="160514" y="31860"/>
                  </a:lnTo>
                  <a:lnTo>
                    <a:pt x="159480" y="32439"/>
                  </a:lnTo>
                  <a:lnTo>
                    <a:pt x="144556" y="41097"/>
                  </a:lnTo>
                  <a:lnTo>
                    <a:pt x="143584" y="41682"/>
                  </a:lnTo>
                  <a:lnTo>
                    <a:pt x="130143" y="49436"/>
                  </a:lnTo>
                  <a:lnTo>
                    <a:pt x="129176" y="50015"/>
                  </a:lnTo>
                  <a:lnTo>
                    <a:pt x="114185" y="58612"/>
                  </a:lnTo>
                  <a:lnTo>
                    <a:pt x="113213" y="59191"/>
                  </a:lnTo>
                  <a:lnTo>
                    <a:pt x="99772" y="66945"/>
                  </a:lnTo>
                  <a:lnTo>
                    <a:pt x="98806" y="67529"/>
                  </a:lnTo>
                  <a:lnTo>
                    <a:pt x="83814" y="76121"/>
                  </a:lnTo>
                  <a:lnTo>
                    <a:pt x="82842" y="76705"/>
                  </a:lnTo>
                  <a:lnTo>
                    <a:pt x="69401" y="84459"/>
                  </a:lnTo>
                  <a:lnTo>
                    <a:pt x="68435" y="85038"/>
                  </a:lnTo>
                  <a:lnTo>
                    <a:pt x="53443" y="93697"/>
                  </a:lnTo>
                  <a:lnTo>
                    <a:pt x="52471" y="94281"/>
                  </a:lnTo>
                  <a:lnTo>
                    <a:pt x="39030" y="102035"/>
                  </a:lnTo>
                  <a:lnTo>
                    <a:pt x="38064" y="102614"/>
                  </a:lnTo>
                  <a:lnTo>
                    <a:pt x="23134" y="111211"/>
                  </a:lnTo>
                  <a:lnTo>
                    <a:pt x="22100" y="111790"/>
                  </a:lnTo>
                  <a:lnTo>
                    <a:pt x="8660" y="119545"/>
                  </a:lnTo>
                  <a:lnTo>
                    <a:pt x="7693" y="120129"/>
                  </a:lnTo>
                  <a:lnTo>
                    <a:pt x="1" y="124585"/>
                  </a:lnTo>
                  <a:cubicBezTo>
                    <a:pt x="647" y="124523"/>
                    <a:pt x="1360" y="124523"/>
                    <a:pt x="2006" y="124523"/>
                  </a:cubicBezTo>
                  <a:lnTo>
                    <a:pt x="8660" y="120708"/>
                  </a:lnTo>
                  <a:lnTo>
                    <a:pt x="9631" y="120129"/>
                  </a:lnTo>
                  <a:lnTo>
                    <a:pt x="23134" y="112374"/>
                  </a:lnTo>
                  <a:lnTo>
                    <a:pt x="24106" y="111790"/>
                  </a:lnTo>
                  <a:lnTo>
                    <a:pt x="39030" y="103131"/>
                  </a:lnTo>
                  <a:lnTo>
                    <a:pt x="40002" y="102614"/>
                  </a:lnTo>
                  <a:lnTo>
                    <a:pt x="53443" y="94798"/>
                  </a:lnTo>
                  <a:lnTo>
                    <a:pt x="54477" y="94281"/>
                  </a:lnTo>
                  <a:lnTo>
                    <a:pt x="69401" y="85622"/>
                  </a:lnTo>
                  <a:lnTo>
                    <a:pt x="70373" y="85038"/>
                  </a:lnTo>
                  <a:lnTo>
                    <a:pt x="83814" y="77284"/>
                  </a:lnTo>
                  <a:lnTo>
                    <a:pt x="84848" y="76705"/>
                  </a:lnTo>
                  <a:lnTo>
                    <a:pt x="99772" y="68108"/>
                  </a:lnTo>
                  <a:lnTo>
                    <a:pt x="100744" y="67529"/>
                  </a:lnTo>
                  <a:lnTo>
                    <a:pt x="114185" y="59775"/>
                  </a:lnTo>
                  <a:lnTo>
                    <a:pt x="115219" y="59191"/>
                  </a:lnTo>
                  <a:lnTo>
                    <a:pt x="130143" y="50532"/>
                  </a:lnTo>
                  <a:lnTo>
                    <a:pt x="131115" y="50015"/>
                  </a:lnTo>
                  <a:lnTo>
                    <a:pt x="144556" y="42199"/>
                  </a:lnTo>
                  <a:lnTo>
                    <a:pt x="145590" y="41682"/>
                  </a:lnTo>
                  <a:lnTo>
                    <a:pt x="160514" y="33023"/>
                  </a:lnTo>
                  <a:lnTo>
                    <a:pt x="161486" y="32439"/>
                  </a:lnTo>
                  <a:lnTo>
                    <a:pt x="174927" y="24684"/>
                  </a:lnTo>
                  <a:lnTo>
                    <a:pt x="175961" y="24105"/>
                  </a:lnTo>
                  <a:lnTo>
                    <a:pt x="190885" y="15508"/>
                  </a:lnTo>
                  <a:lnTo>
                    <a:pt x="191857" y="14930"/>
                  </a:lnTo>
                  <a:lnTo>
                    <a:pt x="205298" y="7175"/>
                  </a:lnTo>
                  <a:lnTo>
                    <a:pt x="206331" y="6591"/>
                  </a:lnTo>
                  <a:lnTo>
                    <a:pt x="215766" y="1101"/>
                  </a:lnTo>
                  <a:lnTo>
                    <a:pt x="215766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6"/>
            <p:cNvSpPr/>
            <p:nvPr/>
          </p:nvSpPr>
          <p:spPr>
            <a:xfrm>
              <a:off x="4380175" y="3138650"/>
              <a:ext cx="3000025" cy="1731800"/>
            </a:xfrm>
            <a:custGeom>
              <a:avLst/>
              <a:gdLst/>
              <a:ahLst/>
              <a:cxnLst/>
              <a:rect l="l" t="t" r="r" b="b"/>
              <a:pathLst>
                <a:path w="120001" h="69272" extrusionOk="0">
                  <a:moveTo>
                    <a:pt x="120001" y="0"/>
                  </a:moveTo>
                  <a:lnTo>
                    <a:pt x="111016" y="5170"/>
                  </a:lnTo>
                  <a:lnTo>
                    <a:pt x="110049" y="5749"/>
                  </a:lnTo>
                  <a:lnTo>
                    <a:pt x="95120" y="14346"/>
                  </a:lnTo>
                  <a:lnTo>
                    <a:pt x="94086" y="14925"/>
                  </a:lnTo>
                  <a:lnTo>
                    <a:pt x="80645" y="22679"/>
                  </a:lnTo>
                  <a:lnTo>
                    <a:pt x="79679" y="23263"/>
                  </a:lnTo>
                  <a:lnTo>
                    <a:pt x="64749" y="31922"/>
                  </a:lnTo>
                  <a:lnTo>
                    <a:pt x="63715" y="32501"/>
                  </a:lnTo>
                  <a:lnTo>
                    <a:pt x="50274" y="40255"/>
                  </a:lnTo>
                  <a:lnTo>
                    <a:pt x="49308" y="40839"/>
                  </a:lnTo>
                  <a:lnTo>
                    <a:pt x="34378" y="49431"/>
                  </a:lnTo>
                  <a:lnTo>
                    <a:pt x="33411" y="50015"/>
                  </a:lnTo>
                  <a:lnTo>
                    <a:pt x="19904" y="57769"/>
                  </a:lnTo>
                  <a:lnTo>
                    <a:pt x="18937" y="58348"/>
                  </a:lnTo>
                  <a:lnTo>
                    <a:pt x="4007" y="66945"/>
                  </a:lnTo>
                  <a:lnTo>
                    <a:pt x="3041" y="67524"/>
                  </a:lnTo>
                  <a:lnTo>
                    <a:pt x="1" y="69271"/>
                  </a:lnTo>
                  <a:lnTo>
                    <a:pt x="2007" y="69271"/>
                  </a:lnTo>
                  <a:lnTo>
                    <a:pt x="4007" y="68108"/>
                  </a:lnTo>
                  <a:lnTo>
                    <a:pt x="4979" y="67524"/>
                  </a:lnTo>
                  <a:lnTo>
                    <a:pt x="19904" y="58932"/>
                  </a:lnTo>
                  <a:lnTo>
                    <a:pt x="20937" y="58348"/>
                  </a:lnTo>
                  <a:lnTo>
                    <a:pt x="34378" y="50594"/>
                  </a:lnTo>
                  <a:lnTo>
                    <a:pt x="35350" y="50015"/>
                  </a:lnTo>
                  <a:lnTo>
                    <a:pt x="50274" y="41356"/>
                  </a:lnTo>
                  <a:lnTo>
                    <a:pt x="51308" y="40839"/>
                  </a:lnTo>
                  <a:lnTo>
                    <a:pt x="64749" y="33018"/>
                  </a:lnTo>
                  <a:lnTo>
                    <a:pt x="65721" y="32501"/>
                  </a:lnTo>
                  <a:lnTo>
                    <a:pt x="80645" y="23842"/>
                  </a:lnTo>
                  <a:lnTo>
                    <a:pt x="81679" y="23263"/>
                  </a:lnTo>
                  <a:lnTo>
                    <a:pt x="95120" y="15509"/>
                  </a:lnTo>
                  <a:lnTo>
                    <a:pt x="96092" y="14925"/>
                  </a:lnTo>
                  <a:lnTo>
                    <a:pt x="111016" y="6333"/>
                  </a:lnTo>
                  <a:lnTo>
                    <a:pt x="112050" y="5749"/>
                  </a:lnTo>
                  <a:lnTo>
                    <a:pt x="120001" y="1163"/>
                  </a:lnTo>
                  <a:lnTo>
                    <a:pt x="12000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6"/>
            <p:cNvSpPr/>
            <p:nvPr/>
          </p:nvSpPr>
          <p:spPr>
            <a:xfrm>
              <a:off x="3595075" y="2678175"/>
              <a:ext cx="3785125" cy="2185800"/>
            </a:xfrm>
            <a:custGeom>
              <a:avLst/>
              <a:gdLst/>
              <a:ahLst/>
              <a:cxnLst/>
              <a:rect l="l" t="t" r="r" b="b"/>
              <a:pathLst>
                <a:path w="151405" h="87432" extrusionOk="0">
                  <a:moveTo>
                    <a:pt x="151405" y="0"/>
                  </a:moveTo>
                  <a:lnTo>
                    <a:pt x="140937" y="6074"/>
                  </a:lnTo>
                  <a:lnTo>
                    <a:pt x="139965" y="6659"/>
                  </a:lnTo>
                  <a:lnTo>
                    <a:pt x="126524" y="14413"/>
                  </a:lnTo>
                  <a:lnTo>
                    <a:pt x="125490" y="14992"/>
                  </a:lnTo>
                  <a:lnTo>
                    <a:pt x="110566" y="23589"/>
                  </a:lnTo>
                  <a:lnTo>
                    <a:pt x="109594" y="24168"/>
                  </a:lnTo>
                  <a:lnTo>
                    <a:pt x="96153" y="31922"/>
                  </a:lnTo>
                  <a:lnTo>
                    <a:pt x="95119" y="32506"/>
                  </a:lnTo>
                  <a:lnTo>
                    <a:pt x="80195" y="41098"/>
                  </a:lnTo>
                  <a:lnTo>
                    <a:pt x="79223" y="41682"/>
                  </a:lnTo>
                  <a:lnTo>
                    <a:pt x="65782" y="49436"/>
                  </a:lnTo>
                  <a:lnTo>
                    <a:pt x="64815" y="50015"/>
                  </a:lnTo>
                  <a:lnTo>
                    <a:pt x="49824" y="58674"/>
                  </a:lnTo>
                  <a:lnTo>
                    <a:pt x="48852" y="59258"/>
                  </a:lnTo>
                  <a:lnTo>
                    <a:pt x="35411" y="67012"/>
                  </a:lnTo>
                  <a:lnTo>
                    <a:pt x="34445" y="67591"/>
                  </a:lnTo>
                  <a:lnTo>
                    <a:pt x="19453" y="76188"/>
                  </a:lnTo>
                  <a:lnTo>
                    <a:pt x="18481" y="76767"/>
                  </a:lnTo>
                  <a:lnTo>
                    <a:pt x="5040" y="84522"/>
                  </a:lnTo>
                  <a:lnTo>
                    <a:pt x="4074" y="85106"/>
                  </a:lnTo>
                  <a:lnTo>
                    <a:pt x="0" y="87432"/>
                  </a:lnTo>
                  <a:cubicBezTo>
                    <a:pt x="714" y="87432"/>
                    <a:pt x="1422" y="87365"/>
                    <a:pt x="2068" y="87365"/>
                  </a:cubicBezTo>
                  <a:lnTo>
                    <a:pt x="5040" y="85685"/>
                  </a:lnTo>
                  <a:lnTo>
                    <a:pt x="6012" y="85106"/>
                  </a:lnTo>
                  <a:lnTo>
                    <a:pt x="19453" y="77351"/>
                  </a:lnTo>
                  <a:lnTo>
                    <a:pt x="20487" y="76767"/>
                  </a:lnTo>
                  <a:lnTo>
                    <a:pt x="35411" y="68108"/>
                  </a:lnTo>
                  <a:lnTo>
                    <a:pt x="36383" y="67591"/>
                  </a:lnTo>
                  <a:lnTo>
                    <a:pt x="49824" y="59775"/>
                  </a:lnTo>
                  <a:lnTo>
                    <a:pt x="50858" y="59258"/>
                  </a:lnTo>
                  <a:lnTo>
                    <a:pt x="65782" y="50599"/>
                  </a:lnTo>
                  <a:lnTo>
                    <a:pt x="66754" y="50015"/>
                  </a:lnTo>
                  <a:lnTo>
                    <a:pt x="80195" y="42261"/>
                  </a:lnTo>
                  <a:lnTo>
                    <a:pt x="81229" y="41682"/>
                  </a:lnTo>
                  <a:lnTo>
                    <a:pt x="96153" y="33085"/>
                  </a:lnTo>
                  <a:lnTo>
                    <a:pt x="97125" y="32506"/>
                  </a:lnTo>
                  <a:lnTo>
                    <a:pt x="110566" y="24752"/>
                  </a:lnTo>
                  <a:lnTo>
                    <a:pt x="111600" y="24168"/>
                  </a:lnTo>
                  <a:lnTo>
                    <a:pt x="126524" y="15509"/>
                  </a:lnTo>
                  <a:lnTo>
                    <a:pt x="127496" y="14992"/>
                  </a:lnTo>
                  <a:lnTo>
                    <a:pt x="140937" y="7176"/>
                  </a:lnTo>
                  <a:lnTo>
                    <a:pt x="141970" y="6659"/>
                  </a:lnTo>
                  <a:lnTo>
                    <a:pt x="151405" y="1163"/>
                  </a:lnTo>
                  <a:lnTo>
                    <a:pt x="15140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6"/>
            <p:cNvSpPr/>
            <p:nvPr/>
          </p:nvSpPr>
          <p:spPr>
            <a:xfrm>
              <a:off x="5835800" y="4015775"/>
              <a:ext cx="1544400" cy="891775"/>
            </a:xfrm>
            <a:custGeom>
              <a:avLst/>
              <a:gdLst/>
              <a:ahLst/>
              <a:cxnLst/>
              <a:rect l="l" t="t" r="r" b="b"/>
              <a:pathLst>
                <a:path w="61776" h="35671" extrusionOk="0">
                  <a:moveTo>
                    <a:pt x="61776" y="1"/>
                  </a:moveTo>
                  <a:lnTo>
                    <a:pt x="52791" y="5170"/>
                  </a:lnTo>
                  <a:lnTo>
                    <a:pt x="51824" y="5754"/>
                  </a:lnTo>
                  <a:lnTo>
                    <a:pt x="36895" y="14346"/>
                  </a:lnTo>
                  <a:lnTo>
                    <a:pt x="35861" y="14930"/>
                  </a:lnTo>
                  <a:lnTo>
                    <a:pt x="22420" y="22684"/>
                  </a:lnTo>
                  <a:lnTo>
                    <a:pt x="21454" y="23263"/>
                  </a:lnTo>
                  <a:lnTo>
                    <a:pt x="6524" y="31860"/>
                  </a:lnTo>
                  <a:lnTo>
                    <a:pt x="5490" y="32439"/>
                  </a:lnTo>
                  <a:lnTo>
                    <a:pt x="0" y="35608"/>
                  </a:lnTo>
                  <a:cubicBezTo>
                    <a:pt x="646" y="35670"/>
                    <a:pt x="1293" y="35670"/>
                    <a:pt x="1939" y="35670"/>
                  </a:cubicBezTo>
                  <a:lnTo>
                    <a:pt x="6524" y="33023"/>
                  </a:lnTo>
                  <a:lnTo>
                    <a:pt x="7496" y="32439"/>
                  </a:lnTo>
                  <a:lnTo>
                    <a:pt x="22420" y="23847"/>
                  </a:lnTo>
                  <a:lnTo>
                    <a:pt x="23454" y="23263"/>
                  </a:lnTo>
                  <a:lnTo>
                    <a:pt x="36895" y="15509"/>
                  </a:lnTo>
                  <a:lnTo>
                    <a:pt x="37867" y="14930"/>
                  </a:lnTo>
                  <a:lnTo>
                    <a:pt x="52791" y="6271"/>
                  </a:lnTo>
                  <a:lnTo>
                    <a:pt x="53825" y="5754"/>
                  </a:lnTo>
                  <a:lnTo>
                    <a:pt x="61776" y="1102"/>
                  </a:lnTo>
                  <a:lnTo>
                    <a:pt x="61776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6"/>
            <p:cNvSpPr/>
            <p:nvPr/>
          </p:nvSpPr>
          <p:spPr>
            <a:xfrm>
              <a:off x="5094225" y="3555425"/>
              <a:ext cx="2285975" cy="1321475"/>
            </a:xfrm>
            <a:custGeom>
              <a:avLst/>
              <a:gdLst/>
              <a:ahLst/>
              <a:cxnLst/>
              <a:rect l="l" t="t" r="r" b="b"/>
              <a:pathLst>
                <a:path w="91439" h="52859" extrusionOk="0">
                  <a:moveTo>
                    <a:pt x="91439" y="1"/>
                  </a:moveTo>
                  <a:lnTo>
                    <a:pt x="80971" y="6008"/>
                  </a:lnTo>
                  <a:lnTo>
                    <a:pt x="79999" y="6592"/>
                  </a:lnTo>
                  <a:lnTo>
                    <a:pt x="66558" y="14346"/>
                  </a:lnTo>
                  <a:lnTo>
                    <a:pt x="65524" y="14925"/>
                  </a:lnTo>
                  <a:lnTo>
                    <a:pt x="50600" y="23584"/>
                  </a:lnTo>
                  <a:lnTo>
                    <a:pt x="49628" y="24168"/>
                  </a:lnTo>
                  <a:lnTo>
                    <a:pt x="36187" y="31922"/>
                  </a:lnTo>
                  <a:lnTo>
                    <a:pt x="35153" y="32501"/>
                  </a:lnTo>
                  <a:lnTo>
                    <a:pt x="20229" y="41098"/>
                  </a:lnTo>
                  <a:lnTo>
                    <a:pt x="19257" y="41677"/>
                  </a:lnTo>
                  <a:lnTo>
                    <a:pt x="5816" y="49432"/>
                  </a:lnTo>
                  <a:lnTo>
                    <a:pt x="4849" y="50016"/>
                  </a:lnTo>
                  <a:lnTo>
                    <a:pt x="0" y="52792"/>
                  </a:lnTo>
                  <a:cubicBezTo>
                    <a:pt x="585" y="52792"/>
                    <a:pt x="1231" y="52859"/>
                    <a:pt x="1877" y="52859"/>
                  </a:cubicBezTo>
                  <a:lnTo>
                    <a:pt x="5816" y="50595"/>
                  </a:lnTo>
                  <a:lnTo>
                    <a:pt x="6788" y="50016"/>
                  </a:lnTo>
                  <a:lnTo>
                    <a:pt x="20229" y="42261"/>
                  </a:lnTo>
                  <a:lnTo>
                    <a:pt x="21263" y="41677"/>
                  </a:lnTo>
                  <a:lnTo>
                    <a:pt x="36187" y="33018"/>
                  </a:lnTo>
                  <a:lnTo>
                    <a:pt x="37159" y="32501"/>
                  </a:lnTo>
                  <a:lnTo>
                    <a:pt x="50600" y="24685"/>
                  </a:lnTo>
                  <a:lnTo>
                    <a:pt x="51634" y="24168"/>
                  </a:lnTo>
                  <a:lnTo>
                    <a:pt x="66558" y="15509"/>
                  </a:lnTo>
                  <a:lnTo>
                    <a:pt x="67530" y="14925"/>
                  </a:lnTo>
                  <a:lnTo>
                    <a:pt x="80971" y="7171"/>
                  </a:lnTo>
                  <a:lnTo>
                    <a:pt x="82004" y="6592"/>
                  </a:lnTo>
                  <a:lnTo>
                    <a:pt x="91439" y="1164"/>
                  </a:lnTo>
                  <a:lnTo>
                    <a:pt x="91439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6"/>
            <p:cNvSpPr/>
            <p:nvPr/>
          </p:nvSpPr>
          <p:spPr>
            <a:xfrm>
              <a:off x="7312325" y="4891350"/>
              <a:ext cx="67875" cy="42025"/>
            </a:xfrm>
            <a:custGeom>
              <a:avLst/>
              <a:gdLst/>
              <a:ahLst/>
              <a:cxnLst/>
              <a:rect l="l" t="t" r="r" b="b"/>
              <a:pathLst>
                <a:path w="2715" h="1681" extrusionOk="0">
                  <a:moveTo>
                    <a:pt x="2715" y="1"/>
                  </a:moveTo>
                  <a:lnTo>
                    <a:pt x="1" y="1619"/>
                  </a:lnTo>
                  <a:cubicBezTo>
                    <a:pt x="580" y="1619"/>
                    <a:pt x="1226" y="1619"/>
                    <a:pt x="1872" y="1681"/>
                  </a:cubicBezTo>
                  <a:lnTo>
                    <a:pt x="2715" y="116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6"/>
            <p:cNvSpPr/>
            <p:nvPr/>
          </p:nvSpPr>
          <p:spPr>
            <a:xfrm>
              <a:off x="6540125" y="4432575"/>
              <a:ext cx="840075" cy="484650"/>
            </a:xfrm>
            <a:custGeom>
              <a:avLst/>
              <a:gdLst/>
              <a:ahLst/>
              <a:cxnLst/>
              <a:rect l="l" t="t" r="r" b="b"/>
              <a:pathLst>
                <a:path w="33603" h="19386" extrusionOk="0">
                  <a:moveTo>
                    <a:pt x="33603" y="0"/>
                  </a:moveTo>
                  <a:lnTo>
                    <a:pt x="23135" y="6012"/>
                  </a:lnTo>
                  <a:lnTo>
                    <a:pt x="22163" y="6591"/>
                  </a:lnTo>
                  <a:lnTo>
                    <a:pt x="8722" y="14346"/>
                  </a:lnTo>
                  <a:lnTo>
                    <a:pt x="7688" y="14930"/>
                  </a:lnTo>
                  <a:lnTo>
                    <a:pt x="1" y="19386"/>
                  </a:lnTo>
                  <a:lnTo>
                    <a:pt x="1940" y="19386"/>
                  </a:lnTo>
                  <a:lnTo>
                    <a:pt x="8722" y="15509"/>
                  </a:lnTo>
                  <a:lnTo>
                    <a:pt x="9694" y="14930"/>
                  </a:lnTo>
                  <a:lnTo>
                    <a:pt x="23135" y="7175"/>
                  </a:lnTo>
                  <a:lnTo>
                    <a:pt x="24168" y="6591"/>
                  </a:lnTo>
                  <a:lnTo>
                    <a:pt x="33603" y="1101"/>
                  </a:lnTo>
                  <a:lnTo>
                    <a:pt x="3360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26"/>
          <p:cNvGrpSpPr/>
          <p:nvPr/>
        </p:nvGrpSpPr>
        <p:grpSpPr>
          <a:xfrm>
            <a:off x="-71575" y="3660775"/>
            <a:ext cx="2668900" cy="1533850"/>
            <a:chOff x="-71575" y="3660775"/>
            <a:chExt cx="2668900" cy="1533850"/>
          </a:xfrm>
        </p:grpSpPr>
        <p:sp>
          <p:nvSpPr>
            <p:cNvPr id="1641" name="Google Shape;1641;p26"/>
            <p:cNvSpPr/>
            <p:nvPr/>
          </p:nvSpPr>
          <p:spPr>
            <a:xfrm>
              <a:off x="959150" y="4842125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6"/>
            <p:cNvSpPr/>
            <p:nvPr/>
          </p:nvSpPr>
          <p:spPr>
            <a:xfrm>
              <a:off x="-71575" y="3660775"/>
              <a:ext cx="2668900" cy="1533850"/>
            </a:xfrm>
            <a:custGeom>
              <a:avLst/>
              <a:gdLst/>
              <a:ahLst/>
              <a:cxnLst/>
              <a:rect l="l" t="t" r="r" b="b"/>
              <a:pathLst>
                <a:path w="106756" h="61354" extrusionOk="0">
                  <a:moveTo>
                    <a:pt x="0" y="0"/>
                  </a:moveTo>
                  <a:lnTo>
                    <a:pt x="23723" y="13907"/>
                  </a:lnTo>
                  <a:lnTo>
                    <a:pt x="2045" y="24542"/>
                  </a:lnTo>
                  <a:lnTo>
                    <a:pt x="42539" y="48674"/>
                  </a:lnTo>
                  <a:lnTo>
                    <a:pt x="61763" y="36404"/>
                  </a:lnTo>
                  <a:lnTo>
                    <a:pt x="106756" y="61354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3" name="Google Shape;1643;p26"/>
            <p:cNvSpPr/>
            <p:nvPr/>
          </p:nvSpPr>
          <p:spPr>
            <a:xfrm>
              <a:off x="474300" y="3977725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26"/>
          <p:cNvGrpSpPr/>
          <p:nvPr/>
        </p:nvGrpSpPr>
        <p:grpSpPr>
          <a:xfrm>
            <a:off x="298585" y="3371233"/>
            <a:ext cx="1383612" cy="1496294"/>
            <a:chOff x="6856576" y="2544022"/>
            <a:chExt cx="2018692" cy="2183096"/>
          </a:xfrm>
        </p:grpSpPr>
        <p:grpSp>
          <p:nvGrpSpPr>
            <p:cNvPr id="1645" name="Google Shape;1645;p26"/>
            <p:cNvGrpSpPr/>
            <p:nvPr/>
          </p:nvGrpSpPr>
          <p:grpSpPr>
            <a:xfrm>
              <a:off x="8116840" y="2544022"/>
              <a:ext cx="758428" cy="1451885"/>
              <a:chOff x="8055899" y="2911886"/>
              <a:chExt cx="743193" cy="1417718"/>
            </a:xfrm>
          </p:grpSpPr>
          <p:sp>
            <p:nvSpPr>
              <p:cNvPr id="1646" name="Google Shape;1646;p26"/>
              <p:cNvSpPr/>
              <p:nvPr/>
            </p:nvSpPr>
            <p:spPr>
              <a:xfrm>
                <a:off x="8468648" y="3589018"/>
                <a:ext cx="152764" cy="502909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32012" extrusionOk="0">
                    <a:moveTo>
                      <a:pt x="57" y="0"/>
                    </a:moveTo>
                    <a:lnTo>
                      <a:pt x="0" y="26383"/>
                    </a:lnTo>
                    <a:lnTo>
                      <a:pt x="9671" y="32011"/>
                    </a:lnTo>
                    <a:lnTo>
                      <a:pt x="9724" y="562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6"/>
              <p:cNvSpPr/>
              <p:nvPr/>
            </p:nvSpPr>
            <p:spPr>
              <a:xfrm>
                <a:off x="8262674" y="3452530"/>
                <a:ext cx="152780" cy="758652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48291" extrusionOk="0">
                    <a:moveTo>
                      <a:pt x="1" y="1"/>
                    </a:moveTo>
                    <a:lnTo>
                      <a:pt x="1" y="42609"/>
                    </a:lnTo>
                    <a:lnTo>
                      <a:pt x="9672" y="48290"/>
                    </a:lnTo>
                    <a:lnTo>
                      <a:pt x="9724" y="562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6"/>
              <p:cNvSpPr/>
              <p:nvPr/>
            </p:nvSpPr>
            <p:spPr>
              <a:xfrm>
                <a:off x="8469528" y="3486856"/>
                <a:ext cx="329564" cy="190531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2128" extrusionOk="0">
                    <a:moveTo>
                      <a:pt x="11306" y="1"/>
                    </a:moveTo>
                    <a:lnTo>
                      <a:pt x="1" y="6503"/>
                    </a:lnTo>
                    <a:lnTo>
                      <a:pt x="9668" y="12128"/>
                    </a:lnTo>
                    <a:lnTo>
                      <a:pt x="20977" y="5629"/>
                    </a:lnTo>
                    <a:lnTo>
                      <a:pt x="113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6"/>
              <p:cNvSpPr/>
              <p:nvPr/>
            </p:nvSpPr>
            <p:spPr>
              <a:xfrm>
                <a:off x="8620579" y="3575287"/>
                <a:ext cx="178513" cy="516639"/>
              </a:xfrm>
              <a:custGeom>
                <a:avLst/>
                <a:gdLst/>
                <a:ahLst/>
                <a:cxnLst/>
                <a:rect l="l" t="t" r="r" b="b"/>
                <a:pathLst>
                  <a:path w="11363" h="32886" extrusionOk="0">
                    <a:moveTo>
                      <a:pt x="11362" y="0"/>
                    </a:moveTo>
                    <a:lnTo>
                      <a:pt x="53" y="6499"/>
                    </a:lnTo>
                    <a:lnTo>
                      <a:pt x="0" y="32885"/>
                    </a:lnTo>
                    <a:lnTo>
                      <a:pt x="11305" y="26330"/>
                    </a:lnTo>
                    <a:lnTo>
                      <a:pt x="113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6"/>
              <p:cNvSpPr/>
              <p:nvPr/>
            </p:nvSpPr>
            <p:spPr>
              <a:xfrm>
                <a:off x="8506399" y="3486856"/>
                <a:ext cx="262624" cy="80687"/>
              </a:xfrm>
              <a:custGeom>
                <a:avLst/>
                <a:gdLst/>
                <a:ahLst/>
                <a:cxnLst/>
                <a:rect l="l" t="t" r="r" b="b"/>
                <a:pathLst>
                  <a:path w="16717" h="5136" extrusionOk="0">
                    <a:moveTo>
                      <a:pt x="8959" y="1"/>
                    </a:moveTo>
                    <a:lnTo>
                      <a:pt x="1" y="5136"/>
                    </a:lnTo>
                    <a:lnTo>
                      <a:pt x="8959" y="1"/>
                    </a:lnTo>
                    <a:lnTo>
                      <a:pt x="16716" y="4480"/>
                    </a:lnTo>
                    <a:lnTo>
                      <a:pt x="16716" y="4480"/>
                    </a:lnTo>
                    <a:close/>
                  </a:path>
                </a:pathLst>
              </a:custGeom>
              <a:solidFill>
                <a:srgbClr val="EFCE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6"/>
              <p:cNvSpPr/>
              <p:nvPr/>
            </p:nvSpPr>
            <p:spPr>
              <a:xfrm>
                <a:off x="8769007" y="3557237"/>
                <a:ext cx="30085" cy="1806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15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914" y="1149"/>
                    </a:lnTo>
                    <a:close/>
                  </a:path>
                </a:pathLst>
              </a:custGeom>
              <a:solidFill>
                <a:srgbClr val="E08E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6"/>
              <p:cNvSpPr/>
              <p:nvPr/>
            </p:nvSpPr>
            <p:spPr>
              <a:xfrm>
                <a:off x="8506399" y="3486856"/>
                <a:ext cx="292693" cy="169118"/>
              </a:xfrm>
              <a:custGeom>
                <a:avLst/>
                <a:gdLst/>
                <a:ahLst/>
                <a:cxnLst/>
                <a:rect l="l" t="t" r="r" b="b"/>
                <a:pathLst>
                  <a:path w="18631" h="10765" extrusionOk="0">
                    <a:moveTo>
                      <a:pt x="8959" y="1"/>
                    </a:moveTo>
                    <a:lnTo>
                      <a:pt x="1" y="5136"/>
                    </a:lnTo>
                    <a:lnTo>
                      <a:pt x="9724" y="10764"/>
                    </a:lnTo>
                    <a:lnTo>
                      <a:pt x="18630" y="5629"/>
                    </a:lnTo>
                    <a:lnTo>
                      <a:pt x="16716" y="4480"/>
                    </a:lnTo>
                    <a:lnTo>
                      <a:pt x="89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6"/>
              <p:cNvSpPr/>
              <p:nvPr/>
            </p:nvSpPr>
            <p:spPr>
              <a:xfrm>
                <a:off x="8657435" y="3575287"/>
                <a:ext cx="141657" cy="495148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31518" extrusionOk="0">
                    <a:moveTo>
                      <a:pt x="9016" y="0"/>
                    </a:moveTo>
                    <a:lnTo>
                      <a:pt x="110" y="5135"/>
                    </a:lnTo>
                    <a:lnTo>
                      <a:pt x="1" y="31517"/>
                    </a:lnTo>
                    <a:lnTo>
                      <a:pt x="1" y="31517"/>
                    </a:lnTo>
                    <a:lnTo>
                      <a:pt x="8959" y="26330"/>
                    </a:lnTo>
                    <a:lnTo>
                      <a:pt x="90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6"/>
              <p:cNvSpPr/>
              <p:nvPr/>
            </p:nvSpPr>
            <p:spPr>
              <a:xfrm>
                <a:off x="8467423" y="3589018"/>
                <a:ext cx="152764" cy="502909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32012" extrusionOk="0">
                    <a:moveTo>
                      <a:pt x="57" y="0"/>
                    </a:moveTo>
                    <a:lnTo>
                      <a:pt x="0" y="26383"/>
                    </a:lnTo>
                    <a:lnTo>
                      <a:pt x="9671" y="32011"/>
                    </a:lnTo>
                    <a:lnTo>
                      <a:pt x="9724" y="562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382524">
                  <a:alpha val="3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6"/>
              <p:cNvSpPr/>
              <p:nvPr/>
            </p:nvSpPr>
            <p:spPr>
              <a:xfrm>
                <a:off x="8262674" y="3349550"/>
                <a:ext cx="329564" cy="191426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2185" extrusionOk="0">
                    <a:moveTo>
                      <a:pt x="11311" y="1"/>
                    </a:moveTo>
                    <a:lnTo>
                      <a:pt x="1" y="6556"/>
                    </a:lnTo>
                    <a:lnTo>
                      <a:pt x="9724" y="12184"/>
                    </a:lnTo>
                    <a:lnTo>
                      <a:pt x="20977" y="5629"/>
                    </a:lnTo>
                    <a:lnTo>
                      <a:pt x="113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6"/>
              <p:cNvSpPr/>
              <p:nvPr/>
            </p:nvSpPr>
            <p:spPr>
              <a:xfrm>
                <a:off x="8414605" y="3437982"/>
                <a:ext cx="177633" cy="773199"/>
              </a:xfrm>
              <a:custGeom>
                <a:avLst/>
                <a:gdLst/>
                <a:ahLst/>
                <a:cxnLst/>
                <a:rect l="l" t="t" r="r" b="b"/>
                <a:pathLst>
                  <a:path w="11307" h="49217" extrusionOk="0">
                    <a:moveTo>
                      <a:pt x="11306" y="0"/>
                    </a:moveTo>
                    <a:lnTo>
                      <a:pt x="53" y="6555"/>
                    </a:lnTo>
                    <a:lnTo>
                      <a:pt x="1" y="49216"/>
                    </a:lnTo>
                    <a:lnTo>
                      <a:pt x="11306" y="42661"/>
                    </a:lnTo>
                    <a:lnTo>
                      <a:pt x="113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6"/>
              <p:cNvSpPr/>
              <p:nvPr/>
            </p:nvSpPr>
            <p:spPr>
              <a:xfrm>
                <a:off x="8262274" y="3452530"/>
                <a:ext cx="152780" cy="758652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48291" extrusionOk="0">
                    <a:moveTo>
                      <a:pt x="1" y="1"/>
                    </a:moveTo>
                    <a:lnTo>
                      <a:pt x="1" y="42609"/>
                    </a:lnTo>
                    <a:lnTo>
                      <a:pt x="9672" y="48290"/>
                    </a:lnTo>
                    <a:lnTo>
                      <a:pt x="9724" y="562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2524">
                  <a:alpha val="3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6"/>
              <p:cNvSpPr/>
              <p:nvPr/>
            </p:nvSpPr>
            <p:spPr>
              <a:xfrm>
                <a:off x="8055899" y="3014032"/>
                <a:ext cx="152764" cy="1315571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83741" extrusionOk="0">
                    <a:moveTo>
                      <a:pt x="0" y="1"/>
                    </a:moveTo>
                    <a:lnTo>
                      <a:pt x="53" y="78116"/>
                    </a:lnTo>
                    <a:lnTo>
                      <a:pt x="9724" y="83740"/>
                    </a:lnTo>
                    <a:lnTo>
                      <a:pt x="9667" y="56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6"/>
              <p:cNvSpPr/>
              <p:nvPr/>
            </p:nvSpPr>
            <p:spPr>
              <a:xfrm>
                <a:off x="8055899" y="2911886"/>
                <a:ext cx="328653" cy="190531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128" extrusionOk="0">
                    <a:moveTo>
                      <a:pt x="11253" y="0"/>
                    </a:moveTo>
                    <a:lnTo>
                      <a:pt x="0" y="6503"/>
                    </a:lnTo>
                    <a:lnTo>
                      <a:pt x="9667" y="12127"/>
                    </a:lnTo>
                    <a:lnTo>
                      <a:pt x="20920" y="5629"/>
                    </a:lnTo>
                    <a:lnTo>
                      <a:pt x="112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6"/>
              <p:cNvSpPr/>
              <p:nvPr/>
            </p:nvSpPr>
            <p:spPr>
              <a:xfrm>
                <a:off x="8207752" y="3000301"/>
                <a:ext cx="178528" cy="1329302"/>
              </a:xfrm>
              <a:custGeom>
                <a:avLst/>
                <a:gdLst/>
                <a:ahLst/>
                <a:cxnLst/>
                <a:rect l="l" t="t" r="r" b="b"/>
                <a:pathLst>
                  <a:path w="11364" h="84615" extrusionOk="0">
                    <a:moveTo>
                      <a:pt x="11254" y="1"/>
                    </a:moveTo>
                    <a:lnTo>
                      <a:pt x="1" y="6499"/>
                    </a:lnTo>
                    <a:lnTo>
                      <a:pt x="58" y="84614"/>
                    </a:lnTo>
                    <a:lnTo>
                      <a:pt x="11363" y="78116"/>
                    </a:lnTo>
                    <a:lnTo>
                      <a:pt x="112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6"/>
              <p:cNvSpPr/>
              <p:nvPr/>
            </p:nvSpPr>
            <p:spPr>
              <a:xfrm>
                <a:off x="8057936" y="3014032"/>
                <a:ext cx="152764" cy="1315571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83741" extrusionOk="0">
                    <a:moveTo>
                      <a:pt x="0" y="1"/>
                    </a:moveTo>
                    <a:lnTo>
                      <a:pt x="53" y="78116"/>
                    </a:lnTo>
                    <a:lnTo>
                      <a:pt x="9724" y="83740"/>
                    </a:lnTo>
                    <a:lnTo>
                      <a:pt x="9667" y="56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82524">
                  <a:alpha val="3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26"/>
            <p:cNvGrpSpPr/>
            <p:nvPr/>
          </p:nvGrpSpPr>
          <p:grpSpPr>
            <a:xfrm>
              <a:off x="6856576" y="2900835"/>
              <a:ext cx="1387222" cy="1826283"/>
              <a:chOff x="6820952" y="3260302"/>
              <a:chExt cx="1359355" cy="1783305"/>
            </a:xfrm>
          </p:grpSpPr>
          <p:sp>
            <p:nvSpPr>
              <p:cNvPr id="1663" name="Google Shape;1663;p26"/>
              <p:cNvSpPr/>
              <p:nvPr/>
            </p:nvSpPr>
            <p:spPr>
              <a:xfrm>
                <a:off x="7849925" y="3362464"/>
                <a:ext cx="152780" cy="1086456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69157" extrusionOk="0">
                    <a:moveTo>
                      <a:pt x="1" y="0"/>
                    </a:moveTo>
                    <a:lnTo>
                      <a:pt x="53" y="63528"/>
                    </a:lnTo>
                    <a:lnTo>
                      <a:pt x="9724" y="69157"/>
                    </a:lnTo>
                    <a:lnTo>
                      <a:pt x="9724" y="56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6"/>
              <p:cNvSpPr/>
              <p:nvPr/>
            </p:nvSpPr>
            <p:spPr>
              <a:xfrm>
                <a:off x="7849925" y="3260302"/>
                <a:ext cx="329564" cy="190531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2128" extrusionOk="0">
                    <a:moveTo>
                      <a:pt x="11306" y="0"/>
                    </a:moveTo>
                    <a:lnTo>
                      <a:pt x="1" y="6503"/>
                    </a:lnTo>
                    <a:lnTo>
                      <a:pt x="9724" y="12127"/>
                    </a:lnTo>
                    <a:lnTo>
                      <a:pt x="20977" y="5629"/>
                    </a:lnTo>
                    <a:lnTo>
                      <a:pt x="113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6"/>
              <p:cNvSpPr/>
              <p:nvPr/>
            </p:nvSpPr>
            <p:spPr>
              <a:xfrm>
                <a:off x="8002689" y="3348734"/>
                <a:ext cx="177617" cy="1100187"/>
              </a:xfrm>
              <a:custGeom>
                <a:avLst/>
                <a:gdLst/>
                <a:ahLst/>
                <a:cxnLst/>
                <a:rect l="l" t="t" r="r" b="b"/>
                <a:pathLst>
                  <a:path w="11306" h="70031" extrusionOk="0">
                    <a:moveTo>
                      <a:pt x="11253" y="0"/>
                    </a:moveTo>
                    <a:lnTo>
                      <a:pt x="0" y="6498"/>
                    </a:lnTo>
                    <a:lnTo>
                      <a:pt x="0" y="70031"/>
                    </a:lnTo>
                    <a:lnTo>
                      <a:pt x="11306" y="63476"/>
                    </a:lnTo>
                    <a:lnTo>
                      <a:pt x="112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6"/>
              <p:cNvSpPr/>
              <p:nvPr/>
            </p:nvSpPr>
            <p:spPr>
              <a:xfrm>
                <a:off x="7644800" y="3750360"/>
                <a:ext cx="151947" cy="816999"/>
              </a:xfrm>
              <a:custGeom>
                <a:avLst/>
                <a:gdLst/>
                <a:ahLst/>
                <a:cxnLst/>
                <a:rect l="l" t="t" r="r" b="b"/>
                <a:pathLst>
                  <a:path w="9672" h="52005" extrusionOk="0">
                    <a:moveTo>
                      <a:pt x="0" y="0"/>
                    </a:moveTo>
                    <a:lnTo>
                      <a:pt x="109" y="46375"/>
                    </a:lnTo>
                    <a:lnTo>
                      <a:pt x="9671" y="52004"/>
                    </a:lnTo>
                    <a:lnTo>
                      <a:pt x="9671" y="56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6"/>
              <p:cNvSpPr/>
              <p:nvPr/>
            </p:nvSpPr>
            <p:spPr>
              <a:xfrm>
                <a:off x="7644800" y="3647365"/>
                <a:ext cx="329549" cy="191364"/>
              </a:xfrm>
              <a:custGeom>
                <a:avLst/>
                <a:gdLst/>
                <a:ahLst/>
                <a:cxnLst/>
                <a:rect l="l" t="t" r="r" b="b"/>
                <a:pathLst>
                  <a:path w="20977" h="12181" extrusionOk="0">
                    <a:moveTo>
                      <a:pt x="11310" y="1"/>
                    </a:moveTo>
                    <a:lnTo>
                      <a:pt x="0" y="6556"/>
                    </a:lnTo>
                    <a:lnTo>
                      <a:pt x="9671" y="12180"/>
                    </a:lnTo>
                    <a:lnTo>
                      <a:pt x="20977" y="5625"/>
                    </a:lnTo>
                    <a:lnTo>
                      <a:pt x="113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6"/>
              <p:cNvSpPr/>
              <p:nvPr/>
            </p:nvSpPr>
            <p:spPr>
              <a:xfrm>
                <a:off x="7796731" y="3735734"/>
                <a:ext cx="177617" cy="831625"/>
              </a:xfrm>
              <a:custGeom>
                <a:avLst/>
                <a:gdLst/>
                <a:ahLst/>
                <a:cxnLst/>
                <a:rect l="l" t="t" r="r" b="b"/>
                <a:pathLst>
                  <a:path w="11306" h="52936" extrusionOk="0">
                    <a:moveTo>
                      <a:pt x="11306" y="0"/>
                    </a:moveTo>
                    <a:lnTo>
                      <a:pt x="0" y="6555"/>
                    </a:lnTo>
                    <a:lnTo>
                      <a:pt x="0" y="52935"/>
                    </a:lnTo>
                    <a:lnTo>
                      <a:pt x="11306" y="46432"/>
                    </a:lnTo>
                    <a:lnTo>
                      <a:pt x="113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6"/>
              <p:cNvSpPr/>
              <p:nvPr/>
            </p:nvSpPr>
            <p:spPr>
              <a:xfrm>
                <a:off x="7438826" y="4042126"/>
                <a:ext cx="152780" cy="644471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41023" extrusionOk="0">
                    <a:moveTo>
                      <a:pt x="58" y="1"/>
                    </a:moveTo>
                    <a:lnTo>
                      <a:pt x="1" y="35399"/>
                    </a:lnTo>
                    <a:lnTo>
                      <a:pt x="9672" y="41023"/>
                    </a:lnTo>
                    <a:lnTo>
                      <a:pt x="9724" y="5625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6"/>
              <p:cNvSpPr/>
              <p:nvPr/>
            </p:nvSpPr>
            <p:spPr>
              <a:xfrm>
                <a:off x="7439721" y="3939147"/>
                <a:ext cx="329564" cy="191364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2181" extrusionOk="0">
                    <a:moveTo>
                      <a:pt x="11254" y="1"/>
                    </a:moveTo>
                    <a:lnTo>
                      <a:pt x="1" y="6556"/>
                    </a:lnTo>
                    <a:lnTo>
                      <a:pt x="9667" y="12180"/>
                    </a:lnTo>
                    <a:lnTo>
                      <a:pt x="20977" y="5625"/>
                    </a:lnTo>
                    <a:lnTo>
                      <a:pt x="112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6"/>
              <p:cNvSpPr/>
              <p:nvPr/>
            </p:nvSpPr>
            <p:spPr>
              <a:xfrm>
                <a:off x="7590757" y="4027516"/>
                <a:ext cx="178528" cy="659082"/>
              </a:xfrm>
              <a:custGeom>
                <a:avLst/>
                <a:gdLst/>
                <a:ahLst/>
                <a:cxnLst/>
                <a:rect l="l" t="t" r="r" b="b"/>
                <a:pathLst>
                  <a:path w="11364" h="41953" extrusionOk="0">
                    <a:moveTo>
                      <a:pt x="11363" y="0"/>
                    </a:moveTo>
                    <a:lnTo>
                      <a:pt x="53" y="6555"/>
                    </a:lnTo>
                    <a:lnTo>
                      <a:pt x="1" y="41953"/>
                    </a:lnTo>
                    <a:lnTo>
                      <a:pt x="1" y="41953"/>
                    </a:lnTo>
                    <a:lnTo>
                      <a:pt x="11306" y="35398"/>
                    </a:lnTo>
                    <a:lnTo>
                      <a:pt x="11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6"/>
              <p:cNvSpPr/>
              <p:nvPr/>
            </p:nvSpPr>
            <p:spPr>
              <a:xfrm>
                <a:off x="7232868" y="4443752"/>
                <a:ext cx="153660" cy="361283"/>
              </a:xfrm>
              <a:custGeom>
                <a:avLst/>
                <a:gdLst/>
                <a:ahLst/>
                <a:cxnLst/>
                <a:rect l="l" t="t" r="r" b="b"/>
                <a:pathLst>
                  <a:path w="9781" h="22997" extrusionOk="0">
                    <a:moveTo>
                      <a:pt x="110" y="1"/>
                    </a:moveTo>
                    <a:lnTo>
                      <a:pt x="1" y="17372"/>
                    </a:lnTo>
                    <a:lnTo>
                      <a:pt x="9672" y="22996"/>
                    </a:lnTo>
                    <a:lnTo>
                      <a:pt x="9781" y="562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6"/>
              <p:cNvSpPr/>
              <p:nvPr/>
            </p:nvSpPr>
            <p:spPr>
              <a:xfrm>
                <a:off x="7234580" y="4341606"/>
                <a:ext cx="329564" cy="190531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2128" extrusionOk="0">
                    <a:moveTo>
                      <a:pt x="11254" y="0"/>
                    </a:moveTo>
                    <a:lnTo>
                      <a:pt x="1" y="6503"/>
                    </a:lnTo>
                    <a:lnTo>
                      <a:pt x="9672" y="12127"/>
                    </a:lnTo>
                    <a:lnTo>
                      <a:pt x="20977" y="5629"/>
                    </a:lnTo>
                    <a:lnTo>
                      <a:pt x="112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6"/>
              <p:cNvSpPr/>
              <p:nvPr/>
            </p:nvSpPr>
            <p:spPr>
              <a:xfrm>
                <a:off x="7384799" y="4430021"/>
                <a:ext cx="179345" cy="37501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23871" extrusionOk="0">
                    <a:moveTo>
                      <a:pt x="11415" y="1"/>
                    </a:moveTo>
                    <a:lnTo>
                      <a:pt x="110" y="6499"/>
                    </a:lnTo>
                    <a:lnTo>
                      <a:pt x="1" y="23870"/>
                    </a:lnTo>
                    <a:lnTo>
                      <a:pt x="11306" y="17372"/>
                    </a:lnTo>
                    <a:lnTo>
                      <a:pt x="114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6"/>
              <p:cNvSpPr/>
              <p:nvPr/>
            </p:nvSpPr>
            <p:spPr>
              <a:xfrm>
                <a:off x="7026910" y="4421444"/>
                <a:ext cx="152764" cy="502909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32012" extrusionOk="0">
                    <a:moveTo>
                      <a:pt x="57" y="1"/>
                    </a:moveTo>
                    <a:lnTo>
                      <a:pt x="0" y="26383"/>
                    </a:lnTo>
                    <a:lnTo>
                      <a:pt x="9671" y="32012"/>
                    </a:lnTo>
                    <a:lnTo>
                      <a:pt x="9724" y="5625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26"/>
              <p:cNvSpPr/>
              <p:nvPr/>
            </p:nvSpPr>
            <p:spPr>
              <a:xfrm>
                <a:off x="7027805" y="4319282"/>
                <a:ext cx="329549" cy="190531"/>
              </a:xfrm>
              <a:custGeom>
                <a:avLst/>
                <a:gdLst/>
                <a:ahLst/>
                <a:cxnLst/>
                <a:rect l="l" t="t" r="r" b="b"/>
                <a:pathLst>
                  <a:path w="20977" h="12128" extrusionOk="0">
                    <a:moveTo>
                      <a:pt x="11306" y="1"/>
                    </a:moveTo>
                    <a:lnTo>
                      <a:pt x="0" y="6504"/>
                    </a:lnTo>
                    <a:lnTo>
                      <a:pt x="9667" y="12128"/>
                    </a:lnTo>
                    <a:lnTo>
                      <a:pt x="20977" y="5630"/>
                    </a:lnTo>
                    <a:lnTo>
                      <a:pt x="113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26"/>
              <p:cNvSpPr/>
              <p:nvPr/>
            </p:nvSpPr>
            <p:spPr>
              <a:xfrm>
                <a:off x="7178841" y="4407713"/>
                <a:ext cx="178513" cy="516639"/>
              </a:xfrm>
              <a:custGeom>
                <a:avLst/>
                <a:gdLst/>
                <a:ahLst/>
                <a:cxnLst/>
                <a:rect l="l" t="t" r="r" b="b"/>
                <a:pathLst>
                  <a:path w="11363" h="32886" extrusionOk="0">
                    <a:moveTo>
                      <a:pt x="11363" y="1"/>
                    </a:moveTo>
                    <a:lnTo>
                      <a:pt x="53" y="6499"/>
                    </a:lnTo>
                    <a:lnTo>
                      <a:pt x="0" y="32886"/>
                    </a:lnTo>
                    <a:lnTo>
                      <a:pt x="11306" y="26383"/>
                    </a:lnTo>
                    <a:lnTo>
                      <a:pt x="113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6"/>
              <p:cNvSpPr/>
              <p:nvPr/>
            </p:nvSpPr>
            <p:spPr>
              <a:xfrm>
                <a:off x="6820952" y="4390558"/>
                <a:ext cx="152764" cy="653049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41569" extrusionOk="0">
                    <a:moveTo>
                      <a:pt x="57" y="0"/>
                    </a:moveTo>
                    <a:lnTo>
                      <a:pt x="0" y="35887"/>
                    </a:lnTo>
                    <a:lnTo>
                      <a:pt x="9671" y="41568"/>
                    </a:lnTo>
                    <a:lnTo>
                      <a:pt x="9724" y="562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6"/>
              <p:cNvSpPr/>
              <p:nvPr/>
            </p:nvSpPr>
            <p:spPr>
              <a:xfrm>
                <a:off x="6821847" y="4287563"/>
                <a:ext cx="329549" cy="191364"/>
              </a:xfrm>
              <a:custGeom>
                <a:avLst/>
                <a:gdLst/>
                <a:ahLst/>
                <a:cxnLst/>
                <a:rect l="l" t="t" r="r" b="b"/>
                <a:pathLst>
                  <a:path w="20977" h="12181" extrusionOk="0">
                    <a:moveTo>
                      <a:pt x="11253" y="1"/>
                    </a:moveTo>
                    <a:lnTo>
                      <a:pt x="0" y="6556"/>
                    </a:lnTo>
                    <a:lnTo>
                      <a:pt x="9667" y="12180"/>
                    </a:lnTo>
                    <a:lnTo>
                      <a:pt x="20976" y="5625"/>
                    </a:lnTo>
                    <a:lnTo>
                      <a:pt x="112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6"/>
              <p:cNvSpPr/>
              <p:nvPr/>
            </p:nvSpPr>
            <p:spPr>
              <a:xfrm>
                <a:off x="6972883" y="4375932"/>
                <a:ext cx="178513" cy="667675"/>
              </a:xfrm>
              <a:custGeom>
                <a:avLst/>
                <a:gdLst/>
                <a:ahLst/>
                <a:cxnLst/>
                <a:rect l="l" t="t" r="r" b="b"/>
                <a:pathLst>
                  <a:path w="11363" h="42500" extrusionOk="0">
                    <a:moveTo>
                      <a:pt x="11362" y="0"/>
                    </a:moveTo>
                    <a:lnTo>
                      <a:pt x="53" y="6555"/>
                    </a:lnTo>
                    <a:lnTo>
                      <a:pt x="0" y="42499"/>
                    </a:lnTo>
                    <a:lnTo>
                      <a:pt x="11306" y="35944"/>
                    </a:lnTo>
                    <a:lnTo>
                      <a:pt x="113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1" name="Google Shape;1681;p26"/>
          <p:cNvGrpSpPr/>
          <p:nvPr/>
        </p:nvGrpSpPr>
        <p:grpSpPr>
          <a:xfrm>
            <a:off x="8235625" y="-75425"/>
            <a:ext cx="1229325" cy="1221775"/>
            <a:chOff x="8235625" y="-75425"/>
            <a:chExt cx="1229325" cy="1221775"/>
          </a:xfrm>
        </p:grpSpPr>
        <p:sp>
          <p:nvSpPr>
            <p:cNvPr id="1682" name="Google Shape;1682;p26"/>
            <p:cNvSpPr/>
            <p:nvPr/>
          </p:nvSpPr>
          <p:spPr>
            <a:xfrm>
              <a:off x="8235625" y="-75425"/>
              <a:ext cx="1229325" cy="1221775"/>
            </a:xfrm>
            <a:custGeom>
              <a:avLst/>
              <a:gdLst/>
              <a:ahLst/>
              <a:cxnLst/>
              <a:rect l="l" t="t" r="r" b="b"/>
              <a:pathLst>
                <a:path w="49173" h="48871" extrusionOk="0">
                  <a:moveTo>
                    <a:pt x="0" y="0"/>
                  </a:moveTo>
                  <a:lnTo>
                    <a:pt x="24737" y="15989"/>
                  </a:lnTo>
                  <a:lnTo>
                    <a:pt x="5732" y="27452"/>
                  </a:lnTo>
                  <a:lnTo>
                    <a:pt x="42838" y="48871"/>
                  </a:lnTo>
                  <a:lnTo>
                    <a:pt x="49173" y="44949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3" name="Google Shape;1683;p26"/>
            <p:cNvSpPr/>
            <p:nvPr/>
          </p:nvSpPr>
          <p:spPr>
            <a:xfrm>
              <a:off x="8818925" y="295200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4" name="Google Shape;1684;p26"/>
          <p:cNvGrpSpPr/>
          <p:nvPr/>
        </p:nvGrpSpPr>
        <p:grpSpPr>
          <a:xfrm flipH="1">
            <a:off x="8018089" y="415753"/>
            <a:ext cx="825375" cy="655194"/>
            <a:chOff x="494661" y="362855"/>
            <a:chExt cx="4759946" cy="3778515"/>
          </a:xfrm>
        </p:grpSpPr>
        <p:sp>
          <p:nvSpPr>
            <p:cNvPr id="1685" name="Google Shape;1685;p26"/>
            <p:cNvSpPr/>
            <p:nvPr/>
          </p:nvSpPr>
          <p:spPr>
            <a:xfrm>
              <a:off x="555635" y="362855"/>
              <a:ext cx="887219" cy="804266"/>
            </a:xfrm>
            <a:custGeom>
              <a:avLst/>
              <a:gdLst/>
              <a:ahLst/>
              <a:cxnLst/>
              <a:rect l="l" t="t" r="r" b="b"/>
              <a:pathLst>
                <a:path w="49167" h="44570" extrusionOk="0">
                  <a:moveTo>
                    <a:pt x="18072" y="20399"/>
                  </a:moveTo>
                  <a:cubicBezTo>
                    <a:pt x="24075" y="20399"/>
                    <a:pt x="27036" y="25179"/>
                    <a:pt x="24941" y="28162"/>
                  </a:cubicBezTo>
                  <a:cubicBezTo>
                    <a:pt x="23954" y="29569"/>
                    <a:pt x="22397" y="30220"/>
                    <a:pt x="20715" y="30220"/>
                  </a:cubicBezTo>
                  <a:cubicBezTo>
                    <a:pt x="16948" y="30220"/>
                    <a:pt x="12558" y="26951"/>
                    <a:pt x="12558" y="21584"/>
                  </a:cubicBezTo>
                  <a:cubicBezTo>
                    <a:pt x="14593" y="20750"/>
                    <a:pt x="16444" y="20399"/>
                    <a:pt x="18072" y="20399"/>
                  </a:cubicBezTo>
                  <a:close/>
                  <a:moveTo>
                    <a:pt x="29918" y="0"/>
                  </a:moveTo>
                  <a:cubicBezTo>
                    <a:pt x="21276" y="0"/>
                    <a:pt x="13335" y="5471"/>
                    <a:pt x="10189" y="13528"/>
                  </a:cubicBezTo>
                  <a:cubicBezTo>
                    <a:pt x="9540" y="15187"/>
                    <a:pt x="9066" y="16907"/>
                    <a:pt x="8886" y="18741"/>
                  </a:cubicBezTo>
                  <a:cubicBezTo>
                    <a:pt x="5156" y="21172"/>
                    <a:pt x="2607" y="25437"/>
                    <a:pt x="1540" y="29996"/>
                  </a:cubicBezTo>
                  <a:cubicBezTo>
                    <a:pt x="0" y="36099"/>
                    <a:pt x="536" y="44274"/>
                    <a:pt x="8355" y="44568"/>
                  </a:cubicBezTo>
                  <a:cubicBezTo>
                    <a:pt x="8389" y="44569"/>
                    <a:pt x="8421" y="44570"/>
                    <a:pt x="8453" y="44570"/>
                  </a:cubicBezTo>
                  <a:cubicBezTo>
                    <a:pt x="10061" y="44570"/>
                    <a:pt x="9800" y="43081"/>
                    <a:pt x="8118" y="42672"/>
                  </a:cubicBezTo>
                  <a:cubicBezTo>
                    <a:pt x="1484" y="41132"/>
                    <a:pt x="3261" y="29640"/>
                    <a:pt x="8412" y="24015"/>
                  </a:cubicBezTo>
                  <a:cubicBezTo>
                    <a:pt x="9123" y="27095"/>
                    <a:pt x="11554" y="30233"/>
                    <a:pt x="14454" y="32128"/>
                  </a:cubicBezTo>
                  <a:cubicBezTo>
                    <a:pt x="16137" y="33196"/>
                    <a:pt x="18269" y="33765"/>
                    <a:pt x="20369" y="33765"/>
                  </a:cubicBezTo>
                  <a:cubicBezTo>
                    <a:pt x="24327" y="33765"/>
                    <a:pt x="28169" y="31741"/>
                    <a:pt x="28671" y="27214"/>
                  </a:cubicBezTo>
                  <a:cubicBezTo>
                    <a:pt x="29437" y="20567"/>
                    <a:pt x="22088" y="16432"/>
                    <a:pt x="16358" y="16432"/>
                  </a:cubicBezTo>
                  <a:cubicBezTo>
                    <a:pt x="16315" y="16432"/>
                    <a:pt x="16273" y="16432"/>
                    <a:pt x="16231" y="16433"/>
                  </a:cubicBezTo>
                  <a:cubicBezTo>
                    <a:pt x="15108" y="16433"/>
                    <a:pt x="14042" y="16608"/>
                    <a:pt x="13032" y="16845"/>
                  </a:cubicBezTo>
                  <a:cubicBezTo>
                    <a:pt x="13568" y="14893"/>
                    <a:pt x="14454" y="13054"/>
                    <a:pt x="15463" y="11514"/>
                  </a:cubicBezTo>
                  <a:cubicBezTo>
                    <a:pt x="18891" y="6391"/>
                    <a:pt x="24630" y="3520"/>
                    <a:pt x="30487" y="3520"/>
                  </a:cubicBezTo>
                  <a:cubicBezTo>
                    <a:pt x="33229" y="3520"/>
                    <a:pt x="35997" y="4150"/>
                    <a:pt x="38565" y="5472"/>
                  </a:cubicBezTo>
                  <a:cubicBezTo>
                    <a:pt x="43423" y="7903"/>
                    <a:pt x="46678" y="12523"/>
                    <a:pt x="45911" y="17499"/>
                  </a:cubicBezTo>
                  <a:cubicBezTo>
                    <a:pt x="46915" y="17082"/>
                    <a:pt x="47925" y="16788"/>
                    <a:pt x="48991" y="16433"/>
                  </a:cubicBezTo>
                  <a:cubicBezTo>
                    <a:pt x="49166" y="15011"/>
                    <a:pt x="49110" y="13528"/>
                    <a:pt x="48636" y="12049"/>
                  </a:cubicBezTo>
                  <a:cubicBezTo>
                    <a:pt x="46560" y="4704"/>
                    <a:pt x="37973" y="321"/>
                    <a:pt x="30865" y="22"/>
                  </a:cubicBezTo>
                  <a:cubicBezTo>
                    <a:pt x="30548" y="7"/>
                    <a:pt x="30233" y="0"/>
                    <a:pt x="29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>
              <a:off x="1083668" y="368882"/>
              <a:ext cx="4030964" cy="3536658"/>
            </a:xfrm>
            <a:custGeom>
              <a:avLst/>
              <a:gdLst/>
              <a:ahLst/>
              <a:cxnLst/>
              <a:rect l="l" t="t" r="r" b="b"/>
              <a:pathLst>
                <a:path w="223384" h="195991" extrusionOk="0">
                  <a:moveTo>
                    <a:pt x="67809" y="1"/>
                  </a:moveTo>
                  <a:cubicBezTo>
                    <a:pt x="50136" y="1"/>
                    <a:pt x="32219" y="5040"/>
                    <a:pt x="15582" y="16336"/>
                  </a:cubicBezTo>
                  <a:cubicBezTo>
                    <a:pt x="10014" y="22909"/>
                    <a:pt x="5512" y="30372"/>
                    <a:pt x="3555" y="39201"/>
                  </a:cubicBezTo>
                  <a:cubicBezTo>
                    <a:pt x="1" y="55607"/>
                    <a:pt x="9479" y="75809"/>
                    <a:pt x="19611" y="88249"/>
                  </a:cubicBezTo>
                  <a:cubicBezTo>
                    <a:pt x="28970" y="99741"/>
                    <a:pt x="41646" y="107854"/>
                    <a:pt x="54854" y="114313"/>
                  </a:cubicBezTo>
                  <a:cubicBezTo>
                    <a:pt x="61226" y="117417"/>
                    <a:pt x="74756" y="123003"/>
                    <a:pt x="93572" y="123003"/>
                  </a:cubicBezTo>
                  <a:cubicBezTo>
                    <a:pt x="95928" y="123003"/>
                    <a:pt x="98366" y="122915"/>
                    <a:pt x="100883" y="122724"/>
                  </a:cubicBezTo>
                  <a:cubicBezTo>
                    <a:pt x="105797" y="104892"/>
                    <a:pt x="116459" y="86472"/>
                    <a:pt x="128070" y="79776"/>
                  </a:cubicBezTo>
                  <a:cubicBezTo>
                    <a:pt x="131100" y="78027"/>
                    <a:pt x="133883" y="77595"/>
                    <a:pt x="135828" y="77595"/>
                  </a:cubicBezTo>
                  <a:cubicBezTo>
                    <a:pt x="137572" y="77595"/>
                    <a:pt x="138643" y="77943"/>
                    <a:pt x="138614" y="77999"/>
                  </a:cubicBezTo>
                  <a:cubicBezTo>
                    <a:pt x="124871" y="89434"/>
                    <a:pt x="113915" y="103413"/>
                    <a:pt x="108996" y="120829"/>
                  </a:cubicBezTo>
                  <a:cubicBezTo>
                    <a:pt x="106271" y="130425"/>
                    <a:pt x="105560" y="140377"/>
                    <a:pt x="106688" y="150267"/>
                  </a:cubicBezTo>
                  <a:cubicBezTo>
                    <a:pt x="107219" y="154475"/>
                    <a:pt x="108759" y="160337"/>
                    <a:pt x="110536" y="165849"/>
                  </a:cubicBezTo>
                  <a:cubicBezTo>
                    <a:pt x="115156" y="177222"/>
                    <a:pt x="132927" y="188060"/>
                    <a:pt x="142467" y="191614"/>
                  </a:cubicBezTo>
                  <a:cubicBezTo>
                    <a:pt x="150687" y="194711"/>
                    <a:pt x="160095" y="195990"/>
                    <a:pt x="169387" y="195990"/>
                  </a:cubicBezTo>
                  <a:cubicBezTo>
                    <a:pt x="181254" y="195990"/>
                    <a:pt x="192932" y="193903"/>
                    <a:pt x="201703" y="190846"/>
                  </a:cubicBezTo>
                  <a:cubicBezTo>
                    <a:pt x="211536" y="187411"/>
                    <a:pt x="218701" y="178227"/>
                    <a:pt x="223383" y="169223"/>
                  </a:cubicBezTo>
                  <a:lnTo>
                    <a:pt x="223383" y="169223"/>
                  </a:lnTo>
                  <a:cubicBezTo>
                    <a:pt x="214379" y="176985"/>
                    <a:pt x="203655" y="182847"/>
                    <a:pt x="192637" y="185989"/>
                  </a:cubicBezTo>
                  <a:cubicBezTo>
                    <a:pt x="188897" y="187050"/>
                    <a:pt x="185099" y="187553"/>
                    <a:pt x="181330" y="187553"/>
                  </a:cubicBezTo>
                  <a:cubicBezTo>
                    <a:pt x="163855" y="187553"/>
                    <a:pt x="147030" y="176721"/>
                    <a:pt x="139623" y="160399"/>
                  </a:cubicBezTo>
                  <a:cubicBezTo>
                    <a:pt x="130202" y="139486"/>
                    <a:pt x="138202" y="113839"/>
                    <a:pt x="155499" y="99622"/>
                  </a:cubicBezTo>
                  <a:cubicBezTo>
                    <a:pt x="164678" y="92040"/>
                    <a:pt x="176407" y="87595"/>
                    <a:pt x="188197" y="86472"/>
                  </a:cubicBezTo>
                  <a:cubicBezTo>
                    <a:pt x="190598" y="86247"/>
                    <a:pt x="193389" y="86051"/>
                    <a:pt x="196294" y="86051"/>
                  </a:cubicBezTo>
                  <a:cubicBezTo>
                    <a:pt x="201847" y="86051"/>
                    <a:pt x="207813" y="86768"/>
                    <a:pt x="212247" y="89372"/>
                  </a:cubicBezTo>
                  <a:cubicBezTo>
                    <a:pt x="209048" y="84458"/>
                    <a:pt x="205020" y="79894"/>
                    <a:pt x="200281" y="75691"/>
                  </a:cubicBezTo>
                  <a:cubicBezTo>
                    <a:pt x="191686" y="68166"/>
                    <a:pt x="185605" y="64574"/>
                    <a:pt x="176156" y="64574"/>
                  </a:cubicBezTo>
                  <a:cubicBezTo>
                    <a:pt x="173555" y="64574"/>
                    <a:pt x="170698" y="64847"/>
                    <a:pt x="167464" y="65384"/>
                  </a:cubicBezTo>
                  <a:cubicBezTo>
                    <a:pt x="147966" y="26758"/>
                    <a:pt x="108534" y="1"/>
                    <a:pt x="67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6"/>
            <p:cNvSpPr/>
            <p:nvPr/>
          </p:nvSpPr>
          <p:spPr>
            <a:xfrm>
              <a:off x="715965" y="663647"/>
              <a:ext cx="2869516" cy="2781601"/>
            </a:xfrm>
            <a:custGeom>
              <a:avLst/>
              <a:gdLst/>
              <a:ahLst/>
              <a:cxnLst/>
              <a:rect l="l" t="t" r="r" b="b"/>
              <a:pathLst>
                <a:path w="159020" h="154148" extrusionOk="0">
                  <a:moveTo>
                    <a:pt x="35898" y="1"/>
                  </a:moveTo>
                  <a:cubicBezTo>
                    <a:pt x="12502" y="15933"/>
                    <a:pt x="1" y="51593"/>
                    <a:pt x="5038" y="84529"/>
                  </a:cubicBezTo>
                  <a:cubicBezTo>
                    <a:pt x="9422" y="113498"/>
                    <a:pt x="26837" y="135709"/>
                    <a:pt x="52901" y="147381"/>
                  </a:cubicBezTo>
                  <a:cubicBezTo>
                    <a:pt x="64209" y="152470"/>
                    <a:pt x="74998" y="154148"/>
                    <a:pt x="85306" y="154148"/>
                  </a:cubicBezTo>
                  <a:cubicBezTo>
                    <a:pt x="101510" y="154148"/>
                    <a:pt x="116526" y="150003"/>
                    <a:pt x="130501" y="148447"/>
                  </a:cubicBezTo>
                  <a:cubicBezTo>
                    <a:pt x="130619" y="148803"/>
                    <a:pt x="130794" y="149158"/>
                    <a:pt x="130913" y="149514"/>
                  </a:cubicBezTo>
                  <a:cubicBezTo>
                    <a:pt x="129136" y="144002"/>
                    <a:pt x="127596" y="138140"/>
                    <a:pt x="127065" y="133932"/>
                  </a:cubicBezTo>
                  <a:cubicBezTo>
                    <a:pt x="125937" y="124042"/>
                    <a:pt x="126648" y="114090"/>
                    <a:pt x="129373" y="104494"/>
                  </a:cubicBezTo>
                  <a:cubicBezTo>
                    <a:pt x="134292" y="87078"/>
                    <a:pt x="145248" y="73099"/>
                    <a:pt x="158991" y="61664"/>
                  </a:cubicBezTo>
                  <a:cubicBezTo>
                    <a:pt x="159020" y="61608"/>
                    <a:pt x="157949" y="61260"/>
                    <a:pt x="156205" y="61260"/>
                  </a:cubicBezTo>
                  <a:cubicBezTo>
                    <a:pt x="154260" y="61260"/>
                    <a:pt x="151477" y="61692"/>
                    <a:pt x="148447" y="63441"/>
                  </a:cubicBezTo>
                  <a:cubicBezTo>
                    <a:pt x="136836" y="70137"/>
                    <a:pt x="126174" y="88557"/>
                    <a:pt x="121260" y="106389"/>
                  </a:cubicBezTo>
                  <a:cubicBezTo>
                    <a:pt x="118743" y="106580"/>
                    <a:pt x="116305" y="106668"/>
                    <a:pt x="113949" y="106668"/>
                  </a:cubicBezTo>
                  <a:cubicBezTo>
                    <a:pt x="95133" y="106668"/>
                    <a:pt x="81603" y="101082"/>
                    <a:pt x="75231" y="97978"/>
                  </a:cubicBezTo>
                  <a:cubicBezTo>
                    <a:pt x="62023" y="91519"/>
                    <a:pt x="49347" y="83406"/>
                    <a:pt x="39988" y="71914"/>
                  </a:cubicBezTo>
                  <a:cubicBezTo>
                    <a:pt x="29856" y="59474"/>
                    <a:pt x="20378" y="39272"/>
                    <a:pt x="23932" y="22866"/>
                  </a:cubicBezTo>
                  <a:cubicBezTo>
                    <a:pt x="25889" y="14037"/>
                    <a:pt x="30391" y="6574"/>
                    <a:pt x="35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6"/>
            <p:cNvSpPr/>
            <p:nvPr/>
          </p:nvSpPr>
          <p:spPr>
            <a:xfrm>
              <a:off x="1927091" y="2896590"/>
              <a:ext cx="653085" cy="1244780"/>
            </a:xfrm>
            <a:custGeom>
              <a:avLst/>
              <a:gdLst/>
              <a:ahLst/>
              <a:cxnLst/>
              <a:rect l="l" t="t" r="r" b="b"/>
              <a:pathLst>
                <a:path w="36192" h="68982" extrusionOk="0">
                  <a:moveTo>
                    <a:pt x="17355" y="0"/>
                  </a:moveTo>
                  <a:cubicBezTo>
                    <a:pt x="413" y="0"/>
                    <a:pt x="1" y="16767"/>
                    <a:pt x="413" y="27486"/>
                  </a:cubicBezTo>
                  <a:cubicBezTo>
                    <a:pt x="768" y="38386"/>
                    <a:pt x="1541" y="46029"/>
                    <a:pt x="1953" y="56929"/>
                  </a:cubicBezTo>
                  <a:cubicBezTo>
                    <a:pt x="2268" y="65611"/>
                    <a:pt x="9048" y="68981"/>
                    <a:pt x="15755" y="68981"/>
                  </a:cubicBezTo>
                  <a:cubicBezTo>
                    <a:pt x="21677" y="68981"/>
                    <a:pt x="27542" y="66353"/>
                    <a:pt x="28846" y="62435"/>
                  </a:cubicBezTo>
                  <a:cubicBezTo>
                    <a:pt x="31159" y="55507"/>
                    <a:pt x="36016" y="39395"/>
                    <a:pt x="36135" y="20970"/>
                  </a:cubicBezTo>
                  <a:cubicBezTo>
                    <a:pt x="36192" y="14928"/>
                    <a:pt x="33704" y="0"/>
                    <a:pt x="17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>
              <a:off x="494661" y="1960415"/>
              <a:ext cx="676688" cy="1314867"/>
            </a:xfrm>
            <a:custGeom>
              <a:avLst/>
              <a:gdLst/>
              <a:ahLst/>
              <a:cxnLst/>
              <a:rect l="l" t="t" r="r" b="b"/>
              <a:pathLst>
                <a:path w="37500" h="72866" extrusionOk="0">
                  <a:moveTo>
                    <a:pt x="18357" y="1"/>
                  </a:moveTo>
                  <a:cubicBezTo>
                    <a:pt x="17522" y="1"/>
                    <a:pt x="16767" y="545"/>
                    <a:pt x="16174" y="1885"/>
                  </a:cubicBezTo>
                  <a:cubicBezTo>
                    <a:pt x="11672" y="12017"/>
                    <a:pt x="0" y="58576"/>
                    <a:pt x="299" y="64145"/>
                  </a:cubicBezTo>
                  <a:cubicBezTo>
                    <a:pt x="2859" y="69706"/>
                    <a:pt x="8709" y="72866"/>
                    <a:pt x="14710" y="72866"/>
                  </a:cubicBezTo>
                  <a:cubicBezTo>
                    <a:pt x="16762" y="72866"/>
                    <a:pt x="18832" y="72496"/>
                    <a:pt x="20795" y="71727"/>
                  </a:cubicBezTo>
                  <a:cubicBezTo>
                    <a:pt x="25240" y="65149"/>
                    <a:pt x="37381" y="45900"/>
                    <a:pt x="37442" y="37370"/>
                  </a:cubicBezTo>
                  <a:cubicBezTo>
                    <a:pt x="37499" y="27593"/>
                    <a:pt x="30808" y="17168"/>
                    <a:pt x="26662" y="9410"/>
                  </a:cubicBezTo>
                  <a:cubicBezTo>
                    <a:pt x="25408" y="7044"/>
                    <a:pt x="21363" y="1"/>
                    <a:pt x="18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>
              <a:off x="1083668" y="368882"/>
              <a:ext cx="4030964" cy="3536658"/>
            </a:xfrm>
            <a:custGeom>
              <a:avLst/>
              <a:gdLst/>
              <a:ahLst/>
              <a:cxnLst/>
              <a:rect l="l" t="t" r="r" b="b"/>
              <a:pathLst>
                <a:path w="223384" h="195991" extrusionOk="0">
                  <a:moveTo>
                    <a:pt x="67809" y="1"/>
                  </a:moveTo>
                  <a:cubicBezTo>
                    <a:pt x="50136" y="1"/>
                    <a:pt x="32219" y="5040"/>
                    <a:pt x="15582" y="16336"/>
                  </a:cubicBezTo>
                  <a:cubicBezTo>
                    <a:pt x="10014" y="22909"/>
                    <a:pt x="5512" y="30372"/>
                    <a:pt x="3555" y="39201"/>
                  </a:cubicBezTo>
                  <a:cubicBezTo>
                    <a:pt x="1" y="55607"/>
                    <a:pt x="9479" y="75809"/>
                    <a:pt x="19611" y="88249"/>
                  </a:cubicBezTo>
                  <a:cubicBezTo>
                    <a:pt x="28970" y="99741"/>
                    <a:pt x="41646" y="107854"/>
                    <a:pt x="54854" y="114313"/>
                  </a:cubicBezTo>
                  <a:cubicBezTo>
                    <a:pt x="61226" y="117417"/>
                    <a:pt x="74756" y="123003"/>
                    <a:pt x="93572" y="123003"/>
                  </a:cubicBezTo>
                  <a:cubicBezTo>
                    <a:pt x="95928" y="123003"/>
                    <a:pt x="98366" y="122915"/>
                    <a:pt x="100883" y="122724"/>
                  </a:cubicBezTo>
                  <a:cubicBezTo>
                    <a:pt x="105797" y="104892"/>
                    <a:pt x="116459" y="86472"/>
                    <a:pt x="128070" y="79776"/>
                  </a:cubicBezTo>
                  <a:cubicBezTo>
                    <a:pt x="131100" y="78027"/>
                    <a:pt x="133883" y="77595"/>
                    <a:pt x="135828" y="77595"/>
                  </a:cubicBezTo>
                  <a:cubicBezTo>
                    <a:pt x="137572" y="77595"/>
                    <a:pt x="138643" y="77943"/>
                    <a:pt x="138614" y="77999"/>
                  </a:cubicBezTo>
                  <a:cubicBezTo>
                    <a:pt x="124871" y="89434"/>
                    <a:pt x="113915" y="103413"/>
                    <a:pt x="108996" y="120829"/>
                  </a:cubicBezTo>
                  <a:cubicBezTo>
                    <a:pt x="106271" y="130425"/>
                    <a:pt x="105560" y="140377"/>
                    <a:pt x="106688" y="150267"/>
                  </a:cubicBezTo>
                  <a:cubicBezTo>
                    <a:pt x="107219" y="154475"/>
                    <a:pt x="108759" y="160337"/>
                    <a:pt x="110536" y="165849"/>
                  </a:cubicBezTo>
                  <a:cubicBezTo>
                    <a:pt x="115156" y="177222"/>
                    <a:pt x="132927" y="188060"/>
                    <a:pt x="142467" y="191614"/>
                  </a:cubicBezTo>
                  <a:cubicBezTo>
                    <a:pt x="150687" y="194711"/>
                    <a:pt x="160095" y="195990"/>
                    <a:pt x="169387" y="195990"/>
                  </a:cubicBezTo>
                  <a:cubicBezTo>
                    <a:pt x="181254" y="195990"/>
                    <a:pt x="192932" y="193903"/>
                    <a:pt x="201703" y="190846"/>
                  </a:cubicBezTo>
                  <a:cubicBezTo>
                    <a:pt x="211536" y="187411"/>
                    <a:pt x="218701" y="178227"/>
                    <a:pt x="223383" y="169223"/>
                  </a:cubicBezTo>
                  <a:lnTo>
                    <a:pt x="223383" y="169223"/>
                  </a:lnTo>
                  <a:cubicBezTo>
                    <a:pt x="214379" y="176985"/>
                    <a:pt x="203655" y="182847"/>
                    <a:pt x="192637" y="185989"/>
                  </a:cubicBezTo>
                  <a:cubicBezTo>
                    <a:pt x="188897" y="187050"/>
                    <a:pt x="185099" y="187553"/>
                    <a:pt x="181330" y="187553"/>
                  </a:cubicBezTo>
                  <a:cubicBezTo>
                    <a:pt x="163855" y="187553"/>
                    <a:pt x="147030" y="176721"/>
                    <a:pt x="139623" y="160399"/>
                  </a:cubicBezTo>
                  <a:cubicBezTo>
                    <a:pt x="130202" y="139486"/>
                    <a:pt x="138202" y="113839"/>
                    <a:pt x="155499" y="99622"/>
                  </a:cubicBezTo>
                  <a:cubicBezTo>
                    <a:pt x="164678" y="92040"/>
                    <a:pt x="176407" y="87595"/>
                    <a:pt x="188197" y="86472"/>
                  </a:cubicBezTo>
                  <a:cubicBezTo>
                    <a:pt x="190598" y="86247"/>
                    <a:pt x="193389" y="86051"/>
                    <a:pt x="196294" y="86051"/>
                  </a:cubicBezTo>
                  <a:cubicBezTo>
                    <a:pt x="201847" y="86051"/>
                    <a:pt x="207813" y="86768"/>
                    <a:pt x="212247" y="89372"/>
                  </a:cubicBezTo>
                  <a:cubicBezTo>
                    <a:pt x="209048" y="84458"/>
                    <a:pt x="205020" y="79894"/>
                    <a:pt x="200281" y="75691"/>
                  </a:cubicBezTo>
                  <a:cubicBezTo>
                    <a:pt x="191686" y="68166"/>
                    <a:pt x="185605" y="64574"/>
                    <a:pt x="176156" y="64574"/>
                  </a:cubicBezTo>
                  <a:cubicBezTo>
                    <a:pt x="173555" y="64574"/>
                    <a:pt x="170698" y="64847"/>
                    <a:pt x="167464" y="65384"/>
                  </a:cubicBezTo>
                  <a:cubicBezTo>
                    <a:pt x="147966" y="26758"/>
                    <a:pt x="108534" y="1"/>
                    <a:pt x="67809" y="1"/>
                  </a:cubicBezTo>
                  <a:close/>
                </a:path>
              </a:pathLst>
            </a:custGeom>
            <a:solidFill>
              <a:srgbClr val="FF5E4C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1" name="Google Shape;1691;p26"/>
            <p:cNvGrpSpPr/>
            <p:nvPr/>
          </p:nvGrpSpPr>
          <p:grpSpPr>
            <a:xfrm>
              <a:off x="2172955" y="426356"/>
              <a:ext cx="3081653" cy="3388598"/>
              <a:chOff x="2172955" y="426356"/>
              <a:chExt cx="3081653" cy="3388598"/>
            </a:xfrm>
          </p:grpSpPr>
          <p:sp>
            <p:nvSpPr>
              <p:cNvPr id="1692" name="Google Shape;1692;p26"/>
              <p:cNvSpPr/>
              <p:nvPr/>
            </p:nvSpPr>
            <p:spPr>
              <a:xfrm>
                <a:off x="2172955" y="426356"/>
                <a:ext cx="1014364" cy="556887"/>
              </a:xfrm>
              <a:custGeom>
                <a:avLst/>
                <a:gdLst/>
                <a:ahLst/>
                <a:cxnLst/>
                <a:rect l="l" t="t" r="r" b="b"/>
                <a:pathLst>
                  <a:path w="56213" h="30861" extrusionOk="0">
                    <a:moveTo>
                      <a:pt x="10246" y="0"/>
                    </a:moveTo>
                    <a:lnTo>
                      <a:pt x="0" y="5625"/>
                    </a:lnTo>
                    <a:cubicBezTo>
                      <a:pt x="0" y="5625"/>
                      <a:pt x="84" y="5623"/>
                      <a:pt x="245" y="5623"/>
                    </a:cubicBezTo>
                    <a:cubicBezTo>
                      <a:pt x="2028" y="5623"/>
                      <a:pt x="13265" y="5922"/>
                      <a:pt x="24405" y="13151"/>
                    </a:cubicBezTo>
                    <a:cubicBezTo>
                      <a:pt x="37793" y="21799"/>
                      <a:pt x="44958" y="30860"/>
                      <a:pt x="44958" y="30860"/>
                    </a:cubicBezTo>
                    <a:lnTo>
                      <a:pt x="56213" y="24226"/>
                    </a:lnTo>
                    <a:cubicBezTo>
                      <a:pt x="56213" y="24226"/>
                      <a:pt x="51180" y="17591"/>
                      <a:pt x="37850" y="8943"/>
                    </a:cubicBezTo>
                    <a:cubicBezTo>
                      <a:pt x="25709" y="1067"/>
                      <a:pt x="10246" y="0"/>
                      <a:pt x="10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3" name="Google Shape;1693;p26"/>
              <p:cNvGrpSpPr/>
              <p:nvPr/>
            </p:nvGrpSpPr>
            <p:grpSpPr>
              <a:xfrm>
                <a:off x="2997034" y="1098153"/>
                <a:ext cx="2257574" cy="2716801"/>
                <a:chOff x="2997034" y="1098153"/>
                <a:chExt cx="2257574" cy="2716801"/>
              </a:xfrm>
            </p:grpSpPr>
            <p:sp>
              <p:nvSpPr>
                <p:cNvPr id="1694" name="Google Shape;1694;p26"/>
                <p:cNvSpPr/>
                <p:nvPr/>
              </p:nvSpPr>
              <p:spPr>
                <a:xfrm>
                  <a:off x="3433163" y="1921673"/>
                  <a:ext cx="1807604" cy="1831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72" h="101503" extrusionOk="0">
                      <a:moveTo>
                        <a:pt x="66092" y="0"/>
                      </a:moveTo>
                      <a:cubicBezTo>
                        <a:pt x="63187" y="0"/>
                        <a:pt x="60396" y="196"/>
                        <a:pt x="57995" y="421"/>
                      </a:cubicBezTo>
                      <a:cubicBezTo>
                        <a:pt x="46205" y="1544"/>
                        <a:pt x="34476" y="5989"/>
                        <a:pt x="25297" y="13571"/>
                      </a:cubicBezTo>
                      <a:cubicBezTo>
                        <a:pt x="8000" y="27788"/>
                        <a:pt x="0" y="53435"/>
                        <a:pt x="9421" y="74348"/>
                      </a:cubicBezTo>
                      <a:cubicBezTo>
                        <a:pt x="16828" y="90670"/>
                        <a:pt x="33653" y="101502"/>
                        <a:pt x="51128" y="101502"/>
                      </a:cubicBezTo>
                      <a:cubicBezTo>
                        <a:pt x="54897" y="101502"/>
                        <a:pt x="58695" y="100999"/>
                        <a:pt x="62435" y="99938"/>
                      </a:cubicBezTo>
                      <a:cubicBezTo>
                        <a:pt x="73453" y="96796"/>
                        <a:pt x="84177" y="90934"/>
                        <a:pt x="93181" y="83172"/>
                      </a:cubicBezTo>
                      <a:cubicBezTo>
                        <a:pt x="98096" y="73637"/>
                        <a:pt x="100171" y="64334"/>
                        <a:pt x="99399" y="62145"/>
                      </a:cubicBezTo>
                      <a:cubicBezTo>
                        <a:pt x="97266" y="56278"/>
                        <a:pt x="92470" y="46981"/>
                        <a:pt x="88855" y="39754"/>
                      </a:cubicBezTo>
                      <a:cubicBezTo>
                        <a:pt x="91760" y="26423"/>
                        <a:pt x="88973" y="14045"/>
                        <a:pt x="82045" y="3321"/>
                      </a:cubicBezTo>
                      <a:cubicBezTo>
                        <a:pt x="77611" y="717"/>
                        <a:pt x="71645" y="0"/>
                        <a:pt x="660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26"/>
                <p:cNvSpPr/>
                <p:nvPr/>
              </p:nvSpPr>
              <p:spPr>
                <a:xfrm>
                  <a:off x="3958670" y="2728789"/>
                  <a:ext cx="297580" cy="27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1" h="15069" extrusionOk="0">
                      <a:moveTo>
                        <a:pt x="8207" y="1"/>
                      </a:moveTo>
                      <a:cubicBezTo>
                        <a:pt x="5417" y="1"/>
                        <a:pt x="2776" y="2198"/>
                        <a:pt x="1800" y="5333"/>
                      </a:cubicBezTo>
                      <a:cubicBezTo>
                        <a:pt x="1" y="11010"/>
                        <a:pt x="4173" y="15069"/>
                        <a:pt x="8232" y="15069"/>
                      </a:cubicBezTo>
                      <a:cubicBezTo>
                        <a:pt x="9381" y="15069"/>
                        <a:pt x="10521" y="14744"/>
                        <a:pt x="11514" y="14038"/>
                      </a:cubicBezTo>
                      <a:cubicBezTo>
                        <a:pt x="16490" y="10484"/>
                        <a:pt x="15722" y="4148"/>
                        <a:pt x="11514" y="1125"/>
                      </a:cubicBezTo>
                      <a:cubicBezTo>
                        <a:pt x="10452" y="349"/>
                        <a:pt x="9318" y="1"/>
                        <a:pt x="82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26"/>
                <p:cNvSpPr/>
                <p:nvPr/>
              </p:nvSpPr>
              <p:spPr>
                <a:xfrm>
                  <a:off x="4032203" y="2796783"/>
                  <a:ext cx="149214" cy="135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9" h="7530" extrusionOk="0">
                      <a:moveTo>
                        <a:pt x="4126" y="0"/>
                      </a:moveTo>
                      <a:cubicBezTo>
                        <a:pt x="2716" y="0"/>
                        <a:pt x="1393" y="1116"/>
                        <a:pt x="923" y="2688"/>
                      </a:cubicBezTo>
                      <a:cubicBezTo>
                        <a:pt x="0" y="5506"/>
                        <a:pt x="2099" y="7529"/>
                        <a:pt x="4135" y="7529"/>
                      </a:cubicBezTo>
                      <a:cubicBezTo>
                        <a:pt x="4712" y="7529"/>
                        <a:pt x="5284" y="7367"/>
                        <a:pt x="5781" y="7015"/>
                      </a:cubicBezTo>
                      <a:cubicBezTo>
                        <a:pt x="8269" y="5237"/>
                        <a:pt x="7856" y="2096"/>
                        <a:pt x="5781" y="555"/>
                      </a:cubicBezTo>
                      <a:cubicBezTo>
                        <a:pt x="5246" y="172"/>
                        <a:pt x="4679" y="0"/>
                        <a:pt x="41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26"/>
                <p:cNvSpPr/>
                <p:nvPr/>
              </p:nvSpPr>
              <p:spPr>
                <a:xfrm>
                  <a:off x="4600981" y="2373447"/>
                  <a:ext cx="266687" cy="265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9" h="14729" extrusionOk="0">
                      <a:moveTo>
                        <a:pt x="8814" y="1"/>
                      </a:moveTo>
                      <a:cubicBezTo>
                        <a:pt x="4544" y="1"/>
                        <a:pt x="0" y="5277"/>
                        <a:pt x="3467" y="11993"/>
                      </a:cubicBezTo>
                      <a:cubicBezTo>
                        <a:pt x="4459" y="13903"/>
                        <a:pt x="6001" y="14728"/>
                        <a:pt x="7595" y="14728"/>
                      </a:cubicBezTo>
                      <a:cubicBezTo>
                        <a:pt x="9708" y="14728"/>
                        <a:pt x="11915" y="13279"/>
                        <a:pt x="13063" y="10983"/>
                      </a:cubicBezTo>
                      <a:cubicBezTo>
                        <a:pt x="14778" y="7491"/>
                        <a:pt x="14778" y="1624"/>
                        <a:pt x="10219" y="202"/>
                      </a:cubicBezTo>
                      <a:cubicBezTo>
                        <a:pt x="9762" y="66"/>
                        <a:pt x="9290" y="1"/>
                        <a:pt x="88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26"/>
                <p:cNvSpPr/>
                <p:nvPr/>
              </p:nvSpPr>
              <p:spPr>
                <a:xfrm>
                  <a:off x="4663363" y="2429351"/>
                  <a:ext cx="154104" cy="154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0" h="8557" extrusionOk="0">
                      <a:moveTo>
                        <a:pt x="5081" y="0"/>
                      </a:moveTo>
                      <a:cubicBezTo>
                        <a:pt x="2600" y="0"/>
                        <a:pt x="0" y="3072"/>
                        <a:pt x="1962" y="6999"/>
                      </a:cubicBezTo>
                      <a:cubicBezTo>
                        <a:pt x="2544" y="8085"/>
                        <a:pt x="3438" y="8556"/>
                        <a:pt x="4360" y="8556"/>
                      </a:cubicBezTo>
                      <a:cubicBezTo>
                        <a:pt x="5599" y="8556"/>
                        <a:pt x="6886" y="7704"/>
                        <a:pt x="7530" y="6345"/>
                      </a:cubicBezTo>
                      <a:cubicBezTo>
                        <a:pt x="8540" y="4331"/>
                        <a:pt x="8540" y="896"/>
                        <a:pt x="5933" y="128"/>
                      </a:cubicBezTo>
                      <a:cubicBezTo>
                        <a:pt x="5656" y="42"/>
                        <a:pt x="5369" y="0"/>
                        <a:pt x="50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26"/>
                <p:cNvSpPr/>
                <p:nvPr/>
              </p:nvSpPr>
              <p:spPr>
                <a:xfrm>
                  <a:off x="2997034" y="1859508"/>
                  <a:ext cx="673439" cy="823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20" h="45626" extrusionOk="0">
                      <a:moveTo>
                        <a:pt x="9395" y="1"/>
                      </a:moveTo>
                      <a:cubicBezTo>
                        <a:pt x="6156" y="1"/>
                        <a:pt x="3766" y="596"/>
                        <a:pt x="3143" y="2145"/>
                      </a:cubicBezTo>
                      <a:cubicBezTo>
                        <a:pt x="593" y="8543"/>
                        <a:pt x="1" y="18319"/>
                        <a:pt x="949" y="24418"/>
                      </a:cubicBezTo>
                      <a:cubicBezTo>
                        <a:pt x="1958" y="30996"/>
                        <a:pt x="3910" y="41005"/>
                        <a:pt x="9422" y="45625"/>
                      </a:cubicBezTo>
                      <a:cubicBezTo>
                        <a:pt x="13213" y="41597"/>
                        <a:pt x="14161" y="37687"/>
                        <a:pt x="15402" y="33602"/>
                      </a:cubicBezTo>
                      <a:cubicBezTo>
                        <a:pt x="13687" y="30878"/>
                        <a:pt x="12621" y="27679"/>
                        <a:pt x="12384" y="25959"/>
                      </a:cubicBezTo>
                      <a:cubicBezTo>
                        <a:pt x="12028" y="23888"/>
                        <a:pt x="11554" y="16362"/>
                        <a:pt x="11493" y="13282"/>
                      </a:cubicBezTo>
                      <a:cubicBezTo>
                        <a:pt x="11374" y="10145"/>
                        <a:pt x="12384" y="10619"/>
                        <a:pt x="13924" y="10382"/>
                      </a:cubicBezTo>
                      <a:cubicBezTo>
                        <a:pt x="14743" y="10233"/>
                        <a:pt x="15691" y="10154"/>
                        <a:pt x="16727" y="10154"/>
                      </a:cubicBezTo>
                      <a:cubicBezTo>
                        <a:pt x="21453" y="10154"/>
                        <a:pt x="28013" y="11786"/>
                        <a:pt x="32581" y="15770"/>
                      </a:cubicBezTo>
                      <a:cubicBezTo>
                        <a:pt x="34420" y="14467"/>
                        <a:pt x="36017" y="12808"/>
                        <a:pt x="37320" y="10382"/>
                      </a:cubicBezTo>
                      <a:cubicBezTo>
                        <a:pt x="36372" y="7121"/>
                        <a:pt x="32344" y="4458"/>
                        <a:pt x="29325" y="3567"/>
                      </a:cubicBezTo>
                      <a:cubicBezTo>
                        <a:pt x="23365" y="1832"/>
                        <a:pt x="15074" y="1"/>
                        <a:pt x="93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26"/>
                <p:cNvSpPr/>
                <p:nvPr/>
              </p:nvSpPr>
              <p:spPr>
                <a:xfrm>
                  <a:off x="3202277" y="2042556"/>
                  <a:ext cx="382680" cy="49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7" h="27307" extrusionOk="0">
                      <a:moveTo>
                        <a:pt x="5353" y="10"/>
                      </a:moveTo>
                      <a:cubicBezTo>
                        <a:pt x="4317" y="10"/>
                        <a:pt x="3369" y="89"/>
                        <a:pt x="2550" y="238"/>
                      </a:cubicBezTo>
                      <a:cubicBezTo>
                        <a:pt x="1010" y="475"/>
                        <a:pt x="0" y="1"/>
                        <a:pt x="119" y="3138"/>
                      </a:cubicBezTo>
                      <a:cubicBezTo>
                        <a:pt x="180" y="6218"/>
                        <a:pt x="62" y="11076"/>
                        <a:pt x="1010" y="15815"/>
                      </a:cubicBezTo>
                      <a:cubicBezTo>
                        <a:pt x="1777" y="19961"/>
                        <a:pt x="2550" y="23278"/>
                        <a:pt x="2844" y="27306"/>
                      </a:cubicBezTo>
                      <a:cubicBezTo>
                        <a:pt x="3791" y="24288"/>
                        <a:pt x="6104" y="17416"/>
                        <a:pt x="8710" y="14156"/>
                      </a:cubicBezTo>
                      <a:cubicBezTo>
                        <a:pt x="12321" y="9716"/>
                        <a:pt x="17179" y="8531"/>
                        <a:pt x="21207" y="5626"/>
                      </a:cubicBezTo>
                      <a:cubicBezTo>
                        <a:pt x="16639" y="1642"/>
                        <a:pt x="10079" y="10"/>
                        <a:pt x="5353" y="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26"/>
                <p:cNvSpPr/>
                <p:nvPr/>
              </p:nvSpPr>
              <p:spPr>
                <a:xfrm>
                  <a:off x="4059541" y="1098153"/>
                  <a:ext cx="605031" cy="582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9" h="32254" extrusionOk="0">
                      <a:moveTo>
                        <a:pt x="23546" y="1"/>
                      </a:moveTo>
                      <a:cubicBezTo>
                        <a:pt x="20931" y="1"/>
                        <a:pt x="18511" y="3211"/>
                        <a:pt x="16293" y="4294"/>
                      </a:cubicBezTo>
                      <a:cubicBezTo>
                        <a:pt x="10488" y="7080"/>
                        <a:pt x="6934" y="9687"/>
                        <a:pt x="4090" y="13298"/>
                      </a:cubicBezTo>
                      <a:cubicBezTo>
                        <a:pt x="948" y="17269"/>
                        <a:pt x="1" y="19994"/>
                        <a:pt x="119" y="24140"/>
                      </a:cubicBezTo>
                      <a:cubicBezTo>
                        <a:pt x="1548" y="25518"/>
                        <a:pt x="5714" y="26036"/>
                        <a:pt x="8985" y="26036"/>
                      </a:cubicBezTo>
                      <a:cubicBezTo>
                        <a:pt x="9652" y="26036"/>
                        <a:pt x="10282" y="26014"/>
                        <a:pt x="10843" y="25974"/>
                      </a:cubicBezTo>
                      <a:cubicBezTo>
                        <a:pt x="12502" y="20349"/>
                        <a:pt x="16705" y="13952"/>
                        <a:pt x="21980" y="9924"/>
                      </a:cubicBezTo>
                      <a:cubicBezTo>
                        <a:pt x="23283" y="10160"/>
                        <a:pt x="24288" y="11165"/>
                        <a:pt x="24112" y="12530"/>
                      </a:cubicBezTo>
                      <a:cubicBezTo>
                        <a:pt x="23401" y="19283"/>
                        <a:pt x="25534" y="17980"/>
                        <a:pt x="26363" y="20406"/>
                      </a:cubicBezTo>
                      <a:cubicBezTo>
                        <a:pt x="27666" y="24022"/>
                        <a:pt x="28970" y="26510"/>
                        <a:pt x="27666" y="29647"/>
                      </a:cubicBezTo>
                      <a:cubicBezTo>
                        <a:pt x="28851" y="30419"/>
                        <a:pt x="30093" y="31249"/>
                        <a:pt x="31396" y="32253"/>
                      </a:cubicBezTo>
                      <a:cubicBezTo>
                        <a:pt x="33528" y="26922"/>
                        <a:pt x="31221" y="19458"/>
                        <a:pt x="29325" y="14070"/>
                      </a:cubicBezTo>
                      <a:cubicBezTo>
                        <a:pt x="28197" y="10928"/>
                        <a:pt x="28970" y="2990"/>
                        <a:pt x="24288" y="90"/>
                      </a:cubicBezTo>
                      <a:cubicBezTo>
                        <a:pt x="24039" y="29"/>
                        <a:pt x="23791" y="1"/>
                        <a:pt x="235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26"/>
                <p:cNvSpPr/>
                <p:nvPr/>
              </p:nvSpPr>
              <p:spPr>
                <a:xfrm>
                  <a:off x="4255203" y="1277213"/>
                  <a:ext cx="327102" cy="35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7" h="19724" extrusionOk="0">
                      <a:moveTo>
                        <a:pt x="11137" y="1"/>
                      </a:moveTo>
                      <a:cubicBezTo>
                        <a:pt x="5862" y="4029"/>
                        <a:pt x="1659" y="10426"/>
                        <a:pt x="0" y="16051"/>
                      </a:cubicBezTo>
                      <a:cubicBezTo>
                        <a:pt x="356" y="15994"/>
                        <a:pt x="711" y="15994"/>
                        <a:pt x="1067" y="15933"/>
                      </a:cubicBezTo>
                      <a:cubicBezTo>
                        <a:pt x="2296" y="15731"/>
                        <a:pt x="3479" y="15624"/>
                        <a:pt x="4643" y="15624"/>
                      </a:cubicBezTo>
                      <a:cubicBezTo>
                        <a:pt x="8580" y="15624"/>
                        <a:pt x="12295" y="16845"/>
                        <a:pt x="16823" y="19724"/>
                      </a:cubicBezTo>
                      <a:cubicBezTo>
                        <a:pt x="18127" y="16587"/>
                        <a:pt x="16823" y="14099"/>
                        <a:pt x="15520" y="10483"/>
                      </a:cubicBezTo>
                      <a:cubicBezTo>
                        <a:pt x="14691" y="8057"/>
                        <a:pt x="12558" y="9360"/>
                        <a:pt x="13269" y="2607"/>
                      </a:cubicBezTo>
                      <a:cubicBezTo>
                        <a:pt x="13445" y="1242"/>
                        <a:pt x="12440" y="237"/>
                        <a:pt x="1113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26"/>
                <p:cNvSpPr/>
                <p:nvPr/>
              </p:nvSpPr>
              <p:spPr>
                <a:xfrm>
                  <a:off x="4506353" y="2953666"/>
                  <a:ext cx="748254" cy="861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6" h="47730" extrusionOk="0">
                      <a:moveTo>
                        <a:pt x="31114" y="1"/>
                      </a:moveTo>
                      <a:cubicBezTo>
                        <a:pt x="28060" y="1"/>
                        <a:pt x="24513" y="1042"/>
                        <a:pt x="20733" y="3235"/>
                      </a:cubicBezTo>
                      <a:cubicBezTo>
                        <a:pt x="9303" y="9812"/>
                        <a:pt x="0" y="24441"/>
                        <a:pt x="0" y="35815"/>
                      </a:cubicBezTo>
                      <a:cubicBezTo>
                        <a:pt x="0" y="43474"/>
                        <a:pt x="4174" y="47729"/>
                        <a:pt x="10365" y="47729"/>
                      </a:cubicBezTo>
                      <a:cubicBezTo>
                        <a:pt x="13417" y="47729"/>
                        <a:pt x="16959" y="46695"/>
                        <a:pt x="20733" y="44525"/>
                      </a:cubicBezTo>
                      <a:cubicBezTo>
                        <a:pt x="32168" y="37891"/>
                        <a:pt x="41466" y="23318"/>
                        <a:pt x="41466" y="11883"/>
                      </a:cubicBezTo>
                      <a:cubicBezTo>
                        <a:pt x="41466" y="4270"/>
                        <a:pt x="37299" y="1"/>
                        <a:pt x="311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26"/>
                <p:cNvSpPr/>
                <p:nvPr/>
              </p:nvSpPr>
              <p:spPr>
                <a:xfrm>
                  <a:off x="4685937" y="3309189"/>
                  <a:ext cx="177455" cy="342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4" h="18957" extrusionOk="0">
                      <a:moveTo>
                        <a:pt x="4919" y="1"/>
                      </a:moveTo>
                      <a:cubicBezTo>
                        <a:pt x="2194" y="1"/>
                        <a:pt x="0" y="4266"/>
                        <a:pt x="0" y="9478"/>
                      </a:cubicBezTo>
                      <a:cubicBezTo>
                        <a:pt x="0" y="14691"/>
                        <a:pt x="2194" y="18956"/>
                        <a:pt x="4919" y="18956"/>
                      </a:cubicBezTo>
                      <a:cubicBezTo>
                        <a:pt x="7644" y="18956"/>
                        <a:pt x="9833" y="14691"/>
                        <a:pt x="9833" y="9478"/>
                      </a:cubicBezTo>
                      <a:cubicBezTo>
                        <a:pt x="9833" y="4266"/>
                        <a:pt x="7644" y="1"/>
                        <a:pt x="49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26"/>
                <p:cNvSpPr/>
                <p:nvPr/>
              </p:nvSpPr>
              <p:spPr>
                <a:xfrm>
                  <a:off x="4974531" y="3138158"/>
                  <a:ext cx="177473" cy="342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5" h="18957" extrusionOk="0">
                      <a:moveTo>
                        <a:pt x="4920" y="1"/>
                      </a:moveTo>
                      <a:cubicBezTo>
                        <a:pt x="2195" y="1"/>
                        <a:pt x="1" y="4266"/>
                        <a:pt x="1" y="9479"/>
                      </a:cubicBezTo>
                      <a:cubicBezTo>
                        <a:pt x="1" y="14753"/>
                        <a:pt x="2195" y="18956"/>
                        <a:pt x="4920" y="18956"/>
                      </a:cubicBezTo>
                      <a:cubicBezTo>
                        <a:pt x="7645" y="18956"/>
                        <a:pt x="9834" y="14753"/>
                        <a:pt x="9834" y="9479"/>
                      </a:cubicBezTo>
                      <a:cubicBezTo>
                        <a:pt x="9834" y="4266"/>
                        <a:pt x="7645" y="1"/>
                        <a:pt x="49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7" name="Google Shape;1707;p27"/>
          <p:cNvGrpSpPr/>
          <p:nvPr/>
        </p:nvGrpSpPr>
        <p:grpSpPr>
          <a:xfrm>
            <a:off x="-76212" y="-76162"/>
            <a:ext cx="9254701" cy="5380253"/>
            <a:chOff x="238125" y="781625"/>
            <a:chExt cx="7142075" cy="4151750"/>
          </a:xfrm>
        </p:grpSpPr>
        <p:sp>
          <p:nvSpPr>
            <p:cNvPr id="1708" name="Google Shape;1708;p27"/>
            <p:cNvSpPr/>
            <p:nvPr/>
          </p:nvSpPr>
          <p:spPr>
            <a:xfrm>
              <a:off x="6557850" y="781625"/>
              <a:ext cx="822350" cy="474950"/>
            </a:xfrm>
            <a:custGeom>
              <a:avLst/>
              <a:gdLst/>
              <a:ahLst/>
              <a:cxnLst/>
              <a:rect l="l" t="t" r="r" b="b"/>
              <a:pathLst>
                <a:path w="32894" h="18998" extrusionOk="0">
                  <a:moveTo>
                    <a:pt x="0" y="0"/>
                  </a:moveTo>
                  <a:lnTo>
                    <a:pt x="6979" y="4006"/>
                  </a:lnTo>
                  <a:lnTo>
                    <a:pt x="8013" y="3427"/>
                  </a:lnTo>
                  <a:lnTo>
                    <a:pt x="2006" y="0"/>
                  </a:lnTo>
                  <a:close/>
                  <a:moveTo>
                    <a:pt x="8985" y="4006"/>
                  </a:moveTo>
                  <a:lnTo>
                    <a:pt x="8013" y="4591"/>
                  </a:lnTo>
                  <a:lnTo>
                    <a:pt x="21454" y="12345"/>
                  </a:lnTo>
                  <a:lnTo>
                    <a:pt x="22426" y="11761"/>
                  </a:lnTo>
                  <a:lnTo>
                    <a:pt x="8985" y="4006"/>
                  </a:lnTo>
                  <a:close/>
                  <a:moveTo>
                    <a:pt x="23459" y="12345"/>
                  </a:moveTo>
                  <a:lnTo>
                    <a:pt x="22426" y="12924"/>
                  </a:lnTo>
                  <a:lnTo>
                    <a:pt x="32894" y="18998"/>
                  </a:lnTo>
                  <a:lnTo>
                    <a:pt x="32894" y="17835"/>
                  </a:lnTo>
                  <a:lnTo>
                    <a:pt x="23459" y="1234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>
              <a:off x="5065150" y="796225"/>
              <a:ext cx="2315050" cy="1335950"/>
            </a:xfrm>
            <a:custGeom>
              <a:avLst/>
              <a:gdLst/>
              <a:ahLst/>
              <a:cxnLst/>
              <a:rect l="l" t="t" r="r" b="b"/>
              <a:pathLst>
                <a:path w="92602" h="53438" extrusionOk="0">
                  <a:moveTo>
                    <a:pt x="0" y="0"/>
                  </a:moveTo>
                  <a:lnTo>
                    <a:pt x="6012" y="3422"/>
                  </a:lnTo>
                  <a:lnTo>
                    <a:pt x="6979" y="2843"/>
                  </a:lnTo>
                  <a:lnTo>
                    <a:pt x="2135" y="62"/>
                  </a:lnTo>
                  <a:cubicBezTo>
                    <a:pt x="1422" y="62"/>
                    <a:pt x="714" y="62"/>
                    <a:pt x="0" y="0"/>
                  </a:cubicBezTo>
                  <a:close/>
                  <a:moveTo>
                    <a:pt x="7951" y="3422"/>
                  </a:moveTo>
                  <a:lnTo>
                    <a:pt x="6979" y="4007"/>
                  </a:lnTo>
                  <a:lnTo>
                    <a:pt x="20420" y="11761"/>
                  </a:lnTo>
                  <a:lnTo>
                    <a:pt x="21392" y="11177"/>
                  </a:lnTo>
                  <a:lnTo>
                    <a:pt x="7951" y="3422"/>
                  </a:lnTo>
                  <a:close/>
                  <a:moveTo>
                    <a:pt x="22426" y="11761"/>
                  </a:moveTo>
                  <a:lnTo>
                    <a:pt x="21392" y="12340"/>
                  </a:lnTo>
                  <a:lnTo>
                    <a:pt x="36316" y="20999"/>
                  </a:lnTo>
                  <a:lnTo>
                    <a:pt x="37350" y="20420"/>
                  </a:lnTo>
                  <a:lnTo>
                    <a:pt x="22426" y="11761"/>
                  </a:lnTo>
                  <a:close/>
                  <a:moveTo>
                    <a:pt x="38322" y="20999"/>
                  </a:moveTo>
                  <a:lnTo>
                    <a:pt x="37350" y="21516"/>
                  </a:lnTo>
                  <a:lnTo>
                    <a:pt x="50791" y="29337"/>
                  </a:lnTo>
                  <a:lnTo>
                    <a:pt x="51763" y="28753"/>
                  </a:lnTo>
                  <a:lnTo>
                    <a:pt x="38322" y="20999"/>
                  </a:lnTo>
                  <a:close/>
                  <a:moveTo>
                    <a:pt x="52797" y="29337"/>
                  </a:moveTo>
                  <a:lnTo>
                    <a:pt x="51763" y="29854"/>
                  </a:lnTo>
                  <a:lnTo>
                    <a:pt x="66687" y="38513"/>
                  </a:lnTo>
                  <a:lnTo>
                    <a:pt x="67721" y="37929"/>
                  </a:lnTo>
                  <a:lnTo>
                    <a:pt x="52797" y="29337"/>
                  </a:lnTo>
                  <a:close/>
                  <a:moveTo>
                    <a:pt x="68693" y="38513"/>
                  </a:moveTo>
                  <a:lnTo>
                    <a:pt x="67721" y="39092"/>
                  </a:lnTo>
                  <a:lnTo>
                    <a:pt x="81162" y="46846"/>
                  </a:lnTo>
                  <a:lnTo>
                    <a:pt x="82134" y="46267"/>
                  </a:lnTo>
                  <a:lnTo>
                    <a:pt x="68693" y="38513"/>
                  </a:lnTo>
                  <a:close/>
                  <a:moveTo>
                    <a:pt x="83167" y="46846"/>
                  </a:moveTo>
                  <a:lnTo>
                    <a:pt x="82134" y="47430"/>
                  </a:lnTo>
                  <a:lnTo>
                    <a:pt x="92602" y="53437"/>
                  </a:lnTo>
                  <a:lnTo>
                    <a:pt x="92602" y="52274"/>
                  </a:lnTo>
                  <a:lnTo>
                    <a:pt x="83167" y="468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>
              <a:off x="5882575" y="801000"/>
              <a:ext cx="1497625" cy="872375"/>
            </a:xfrm>
            <a:custGeom>
              <a:avLst/>
              <a:gdLst/>
              <a:ahLst/>
              <a:cxnLst/>
              <a:rect l="l" t="t" r="r" b="b"/>
              <a:pathLst>
                <a:path w="59905" h="34895" extrusionOk="0">
                  <a:moveTo>
                    <a:pt x="1551" y="0"/>
                  </a:moveTo>
                  <a:cubicBezTo>
                    <a:pt x="1164" y="0"/>
                    <a:pt x="843" y="68"/>
                    <a:pt x="517" y="68"/>
                  </a:cubicBezTo>
                  <a:cubicBezTo>
                    <a:pt x="326" y="130"/>
                    <a:pt x="197" y="197"/>
                    <a:pt x="0" y="259"/>
                  </a:cubicBezTo>
                  <a:lnTo>
                    <a:pt x="3619" y="2394"/>
                  </a:lnTo>
                  <a:lnTo>
                    <a:pt x="4653" y="1810"/>
                  </a:lnTo>
                  <a:lnTo>
                    <a:pt x="1551" y="0"/>
                  </a:lnTo>
                  <a:close/>
                  <a:moveTo>
                    <a:pt x="5625" y="2394"/>
                  </a:moveTo>
                  <a:lnTo>
                    <a:pt x="4653" y="2973"/>
                  </a:lnTo>
                  <a:lnTo>
                    <a:pt x="19583" y="11570"/>
                  </a:lnTo>
                  <a:lnTo>
                    <a:pt x="20549" y="10986"/>
                  </a:lnTo>
                  <a:lnTo>
                    <a:pt x="8272" y="3878"/>
                  </a:lnTo>
                  <a:cubicBezTo>
                    <a:pt x="7496" y="3686"/>
                    <a:pt x="6788" y="3231"/>
                    <a:pt x="6204" y="2714"/>
                  </a:cubicBezTo>
                  <a:lnTo>
                    <a:pt x="5625" y="2394"/>
                  </a:lnTo>
                  <a:close/>
                  <a:moveTo>
                    <a:pt x="21583" y="11570"/>
                  </a:moveTo>
                  <a:lnTo>
                    <a:pt x="20549" y="12149"/>
                  </a:lnTo>
                  <a:lnTo>
                    <a:pt x="33990" y="19903"/>
                  </a:lnTo>
                  <a:lnTo>
                    <a:pt x="35024" y="19324"/>
                  </a:lnTo>
                  <a:lnTo>
                    <a:pt x="21583" y="11570"/>
                  </a:lnTo>
                  <a:close/>
                  <a:moveTo>
                    <a:pt x="35996" y="19903"/>
                  </a:moveTo>
                  <a:lnTo>
                    <a:pt x="35024" y="20487"/>
                  </a:lnTo>
                  <a:lnTo>
                    <a:pt x="49953" y="29146"/>
                  </a:lnTo>
                  <a:lnTo>
                    <a:pt x="50920" y="28562"/>
                  </a:lnTo>
                  <a:lnTo>
                    <a:pt x="35996" y="19903"/>
                  </a:lnTo>
                  <a:close/>
                  <a:moveTo>
                    <a:pt x="51954" y="29146"/>
                  </a:moveTo>
                  <a:lnTo>
                    <a:pt x="50920" y="29663"/>
                  </a:lnTo>
                  <a:lnTo>
                    <a:pt x="59905" y="34895"/>
                  </a:lnTo>
                  <a:lnTo>
                    <a:pt x="59905" y="33731"/>
                  </a:lnTo>
                  <a:lnTo>
                    <a:pt x="51954" y="291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>
              <a:off x="3532125" y="786525"/>
              <a:ext cx="3848075" cy="2222900"/>
            </a:xfrm>
            <a:custGeom>
              <a:avLst/>
              <a:gdLst/>
              <a:ahLst/>
              <a:cxnLst/>
              <a:rect l="l" t="t" r="r" b="b"/>
              <a:pathLst>
                <a:path w="153923" h="88916" extrusionOk="0">
                  <a:moveTo>
                    <a:pt x="1939" y="0"/>
                  </a:moveTo>
                  <a:cubicBezTo>
                    <a:pt x="1293" y="0"/>
                    <a:pt x="647" y="62"/>
                    <a:pt x="1" y="62"/>
                  </a:cubicBezTo>
                  <a:lnTo>
                    <a:pt x="6592" y="3810"/>
                  </a:lnTo>
                  <a:lnTo>
                    <a:pt x="7558" y="3231"/>
                  </a:lnTo>
                  <a:lnTo>
                    <a:pt x="1939" y="0"/>
                  </a:lnTo>
                  <a:close/>
                  <a:moveTo>
                    <a:pt x="8530" y="3810"/>
                  </a:moveTo>
                  <a:lnTo>
                    <a:pt x="7558" y="4395"/>
                  </a:lnTo>
                  <a:lnTo>
                    <a:pt x="20999" y="12149"/>
                  </a:lnTo>
                  <a:lnTo>
                    <a:pt x="21971" y="11565"/>
                  </a:lnTo>
                  <a:lnTo>
                    <a:pt x="8530" y="3810"/>
                  </a:lnTo>
                  <a:close/>
                  <a:moveTo>
                    <a:pt x="23005" y="12149"/>
                  </a:moveTo>
                  <a:lnTo>
                    <a:pt x="21971" y="12728"/>
                  </a:lnTo>
                  <a:lnTo>
                    <a:pt x="36963" y="21387"/>
                  </a:lnTo>
                  <a:lnTo>
                    <a:pt x="37929" y="20808"/>
                  </a:lnTo>
                  <a:lnTo>
                    <a:pt x="23005" y="12149"/>
                  </a:lnTo>
                  <a:close/>
                  <a:moveTo>
                    <a:pt x="38901" y="21387"/>
                  </a:moveTo>
                  <a:lnTo>
                    <a:pt x="37929" y="21904"/>
                  </a:lnTo>
                  <a:lnTo>
                    <a:pt x="51370" y="29725"/>
                  </a:lnTo>
                  <a:lnTo>
                    <a:pt x="52342" y="29141"/>
                  </a:lnTo>
                  <a:lnTo>
                    <a:pt x="38901" y="21387"/>
                  </a:lnTo>
                  <a:close/>
                  <a:moveTo>
                    <a:pt x="53376" y="29725"/>
                  </a:moveTo>
                  <a:lnTo>
                    <a:pt x="52342" y="30242"/>
                  </a:lnTo>
                  <a:lnTo>
                    <a:pt x="67333" y="38901"/>
                  </a:lnTo>
                  <a:lnTo>
                    <a:pt x="68300" y="38317"/>
                  </a:lnTo>
                  <a:lnTo>
                    <a:pt x="53376" y="29725"/>
                  </a:lnTo>
                  <a:close/>
                  <a:moveTo>
                    <a:pt x="69272" y="38901"/>
                  </a:moveTo>
                  <a:lnTo>
                    <a:pt x="68300" y="39480"/>
                  </a:lnTo>
                  <a:lnTo>
                    <a:pt x="81741" y="47234"/>
                  </a:lnTo>
                  <a:lnTo>
                    <a:pt x="82713" y="46655"/>
                  </a:lnTo>
                  <a:lnTo>
                    <a:pt x="69272" y="38901"/>
                  </a:lnTo>
                  <a:close/>
                  <a:moveTo>
                    <a:pt x="83747" y="47234"/>
                  </a:moveTo>
                  <a:lnTo>
                    <a:pt x="82713" y="47818"/>
                  </a:lnTo>
                  <a:lnTo>
                    <a:pt x="97637" y="56410"/>
                  </a:lnTo>
                  <a:lnTo>
                    <a:pt x="98671" y="55831"/>
                  </a:lnTo>
                  <a:lnTo>
                    <a:pt x="83747" y="47234"/>
                  </a:lnTo>
                  <a:close/>
                  <a:moveTo>
                    <a:pt x="99643" y="56410"/>
                  </a:moveTo>
                  <a:lnTo>
                    <a:pt x="98671" y="56994"/>
                  </a:lnTo>
                  <a:lnTo>
                    <a:pt x="112112" y="64748"/>
                  </a:lnTo>
                  <a:lnTo>
                    <a:pt x="113084" y="64164"/>
                  </a:lnTo>
                  <a:lnTo>
                    <a:pt x="99643" y="56410"/>
                  </a:lnTo>
                  <a:close/>
                  <a:moveTo>
                    <a:pt x="114118" y="64748"/>
                  </a:moveTo>
                  <a:lnTo>
                    <a:pt x="113084" y="65327"/>
                  </a:lnTo>
                  <a:lnTo>
                    <a:pt x="128008" y="73986"/>
                  </a:lnTo>
                  <a:lnTo>
                    <a:pt x="129042" y="73407"/>
                  </a:lnTo>
                  <a:lnTo>
                    <a:pt x="114118" y="64748"/>
                  </a:lnTo>
                  <a:close/>
                  <a:moveTo>
                    <a:pt x="130014" y="73986"/>
                  </a:moveTo>
                  <a:lnTo>
                    <a:pt x="129042" y="74503"/>
                  </a:lnTo>
                  <a:lnTo>
                    <a:pt x="142483" y="82325"/>
                  </a:lnTo>
                  <a:lnTo>
                    <a:pt x="143455" y="81740"/>
                  </a:lnTo>
                  <a:lnTo>
                    <a:pt x="130014" y="73986"/>
                  </a:lnTo>
                  <a:close/>
                  <a:moveTo>
                    <a:pt x="144488" y="82325"/>
                  </a:moveTo>
                  <a:lnTo>
                    <a:pt x="143455" y="82842"/>
                  </a:lnTo>
                  <a:lnTo>
                    <a:pt x="153923" y="88916"/>
                  </a:lnTo>
                  <a:lnTo>
                    <a:pt x="153923" y="87753"/>
                  </a:lnTo>
                  <a:lnTo>
                    <a:pt x="144488" y="8232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>
              <a:off x="4410950" y="830075"/>
              <a:ext cx="2969250" cy="1718875"/>
            </a:xfrm>
            <a:custGeom>
              <a:avLst/>
              <a:gdLst/>
              <a:ahLst/>
              <a:cxnLst/>
              <a:rect l="l" t="t" r="r" b="b"/>
              <a:pathLst>
                <a:path w="118770" h="68755" extrusionOk="0">
                  <a:moveTo>
                    <a:pt x="1613" y="1"/>
                  </a:moveTo>
                  <a:cubicBezTo>
                    <a:pt x="1293" y="68"/>
                    <a:pt x="967" y="68"/>
                    <a:pt x="708" y="130"/>
                  </a:cubicBezTo>
                  <a:cubicBezTo>
                    <a:pt x="450" y="130"/>
                    <a:pt x="259" y="197"/>
                    <a:pt x="0" y="197"/>
                  </a:cubicBezTo>
                  <a:lnTo>
                    <a:pt x="1810" y="1231"/>
                  </a:lnTo>
                  <a:lnTo>
                    <a:pt x="2776" y="647"/>
                  </a:lnTo>
                  <a:lnTo>
                    <a:pt x="1613" y="1"/>
                  </a:lnTo>
                  <a:close/>
                  <a:moveTo>
                    <a:pt x="3748" y="1231"/>
                  </a:moveTo>
                  <a:lnTo>
                    <a:pt x="2776" y="1810"/>
                  </a:lnTo>
                  <a:lnTo>
                    <a:pt x="17706" y="10407"/>
                  </a:lnTo>
                  <a:lnTo>
                    <a:pt x="18673" y="9823"/>
                  </a:lnTo>
                  <a:lnTo>
                    <a:pt x="3748" y="1231"/>
                  </a:lnTo>
                  <a:close/>
                  <a:moveTo>
                    <a:pt x="19706" y="10407"/>
                  </a:moveTo>
                  <a:lnTo>
                    <a:pt x="18673" y="10986"/>
                  </a:lnTo>
                  <a:lnTo>
                    <a:pt x="32180" y="18740"/>
                  </a:lnTo>
                  <a:lnTo>
                    <a:pt x="33147" y="18161"/>
                  </a:lnTo>
                  <a:lnTo>
                    <a:pt x="19706" y="10407"/>
                  </a:lnTo>
                  <a:close/>
                  <a:moveTo>
                    <a:pt x="34119" y="18740"/>
                  </a:moveTo>
                  <a:lnTo>
                    <a:pt x="33147" y="19324"/>
                  </a:lnTo>
                  <a:lnTo>
                    <a:pt x="48077" y="27983"/>
                  </a:lnTo>
                  <a:lnTo>
                    <a:pt x="49043" y="27399"/>
                  </a:lnTo>
                  <a:lnTo>
                    <a:pt x="34119" y="18740"/>
                  </a:lnTo>
                  <a:close/>
                  <a:moveTo>
                    <a:pt x="50077" y="27983"/>
                  </a:moveTo>
                  <a:lnTo>
                    <a:pt x="49043" y="28500"/>
                  </a:lnTo>
                  <a:lnTo>
                    <a:pt x="62484" y="36316"/>
                  </a:lnTo>
                  <a:lnTo>
                    <a:pt x="63518" y="35737"/>
                  </a:lnTo>
                  <a:lnTo>
                    <a:pt x="50077" y="27983"/>
                  </a:lnTo>
                  <a:close/>
                  <a:moveTo>
                    <a:pt x="64490" y="36316"/>
                  </a:moveTo>
                  <a:lnTo>
                    <a:pt x="63518" y="36900"/>
                  </a:lnTo>
                  <a:lnTo>
                    <a:pt x="78448" y="45492"/>
                  </a:lnTo>
                  <a:lnTo>
                    <a:pt x="79414" y="44913"/>
                  </a:lnTo>
                  <a:lnTo>
                    <a:pt x="64490" y="36316"/>
                  </a:lnTo>
                  <a:close/>
                  <a:moveTo>
                    <a:pt x="80448" y="45492"/>
                  </a:moveTo>
                  <a:lnTo>
                    <a:pt x="79414" y="46076"/>
                  </a:lnTo>
                  <a:lnTo>
                    <a:pt x="92855" y="53831"/>
                  </a:lnTo>
                  <a:lnTo>
                    <a:pt x="93889" y="53246"/>
                  </a:lnTo>
                  <a:lnTo>
                    <a:pt x="80448" y="45492"/>
                  </a:lnTo>
                  <a:close/>
                  <a:moveTo>
                    <a:pt x="94861" y="53831"/>
                  </a:moveTo>
                  <a:lnTo>
                    <a:pt x="93889" y="54409"/>
                  </a:lnTo>
                  <a:lnTo>
                    <a:pt x="108818" y="63006"/>
                  </a:lnTo>
                  <a:lnTo>
                    <a:pt x="109785" y="62422"/>
                  </a:lnTo>
                  <a:lnTo>
                    <a:pt x="94861" y="53831"/>
                  </a:lnTo>
                  <a:close/>
                  <a:moveTo>
                    <a:pt x="110819" y="63006"/>
                  </a:moveTo>
                  <a:lnTo>
                    <a:pt x="109785" y="63585"/>
                  </a:lnTo>
                  <a:lnTo>
                    <a:pt x="118770" y="68755"/>
                  </a:lnTo>
                  <a:lnTo>
                    <a:pt x="118770" y="67659"/>
                  </a:lnTo>
                  <a:lnTo>
                    <a:pt x="110819" y="6300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>
              <a:off x="2074975" y="820375"/>
              <a:ext cx="5305225" cy="3066200"/>
            </a:xfrm>
            <a:custGeom>
              <a:avLst/>
              <a:gdLst/>
              <a:ahLst/>
              <a:cxnLst/>
              <a:rect l="l" t="t" r="r" b="b"/>
              <a:pathLst>
                <a:path w="212209" h="122648" extrusionOk="0">
                  <a:moveTo>
                    <a:pt x="1810" y="1"/>
                  </a:moveTo>
                  <a:cubicBezTo>
                    <a:pt x="1163" y="1"/>
                    <a:pt x="579" y="68"/>
                    <a:pt x="0" y="130"/>
                  </a:cubicBezTo>
                  <a:lnTo>
                    <a:pt x="4136" y="2456"/>
                  </a:lnTo>
                  <a:lnTo>
                    <a:pt x="5103" y="1877"/>
                  </a:lnTo>
                  <a:lnTo>
                    <a:pt x="1810" y="1"/>
                  </a:lnTo>
                  <a:close/>
                  <a:moveTo>
                    <a:pt x="6074" y="2456"/>
                  </a:moveTo>
                  <a:lnTo>
                    <a:pt x="5103" y="3041"/>
                  </a:lnTo>
                  <a:lnTo>
                    <a:pt x="18543" y="10795"/>
                  </a:lnTo>
                  <a:lnTo>
                    <a:pt x="19577" y="10211"/>
                  </a:lnTo>
                  <a:lnTo>
                    <a:pt x="6074" y="2456"/>
                  </a:lnTo>
                  <a:close/>
                  <a:moveTo>
                    <a:pt x="20549" y="10795"/>
                  </a:moveTo>
                  <a:lnTo>
                    <a:pt x="19577" y="11374"/>
                  </a:lnTo>
                  <a:lnTo>
                    <a:pt x="34507" y="20033"/>
                  </a:lnTo>
                  <a:lnTo>
                    <a:pt x="35473" y="19454"/>
                  </a:lnTo>
                  <a:lnTo>
                    <a:pt x="20549" y="10795"/>
                  </a:lnTo>
                  <a:close/>
                  <a:moveTo>
                    <a:pt x="36445" y="20033"/>
                  </a:moveTo>
                  <a:lnTo>
                    <a:pt x="35473" y="20550"/>
                  </a:lnTo>
                  <a:lnTo>
                    <a:pt x="48914" y="28371"/>
                  </a:lnTo>
                  <a:lnTo>
                    <a:pt x="49886" y="27787"/>
                  </a:lnTo>
                  <a:lnTo>
                    <a:pt x="36445" y="20033"/>
                  </a:lnTo>
                  <a:close/>
                  <a:moveTo>
                    <a:pt x="50920" y="28371"/>
                  </a:moveTo>
                  <a:lnTo>
                    <a:pt x="49886" y="28888"/>
                  </a:lnTo>
                  <a:lnTo>
                    <a:pt x="64878" y="37547"/>
                  </a:lnTo>
                  <a:lnTo>
                    <a:pt x="65844" y="36963"/>
                  </a:lnTo>
                  <a:lnTo>
                    <a:pt x="50920" y="28371"/>
                  </a:lnTo>
                  <a:close/>
                  <a:moveTo>
                    <a:pt x="66816" y="37547"/>
                  </a:moveTo>
                  <a:lnTo>
                    <a:pt x="65844" y="38126"/>
                  </a:lnTo>
                  <a:lnTo>
                    <a:pt x="79285" y="45880"/>
                  </a:lnTo>
                  <a:lnTo>
                    <a:pt x="80257" y="45301"/>
                  </a:lnTo>
                  <a:lnTo>
                    <a:pt x="66816" y="37547"/>
                  </a:lnTo>
                  <a:close/>
                  <a:moveTo>
                    <a:pt x="81291" y="45880"/>
                  </a:moveTo>
                  <a:lnTo>
                    <a:pt x="80257" y="46464"/>
                  </a:lnTo>
                  <a:lnTo>
                    <a:pt x="95249" y="55056"/>
                  </a:lnTo>
                  <a:lnTo>
                    <a:pt x="96215" y="54477"/>
                  </a:lnTo>
                  <a:lnTo>
                    <a:pt x="81291" y="45880"/>
                  </a:lnTo>
                  <a:close/>
                  <a:moveTo>
                    <a:pt x="97187" y="55056"/>
                  </a:moveTo>
                  <a:lnTo>
                    <a:pt x="96215" y="55640"/>
                  </a:lnTo>
                  <a:lnTo>
                    <a:pt x="109656" y="63394"/>
                  </a:lnTo>
                  <a:lnTo>
                    <a:pt x="110628" y="62810"/>
                  </a:lnTo>
                  <a:lnTo>
                    <a:pt x="97187" y="55056"/>
                  </a:lnTo>
                  <a:close/>
                  <a:moveTo>
                    <a:pt x="111662" y="63394"/>
                  </a:moveTo>
                  <a:lnTo>
                    <a:pt x="110628" y="63973"/>
                  </a:lnTo>
                  <a:lnTo>
                    <a:pt x="125619" y="72632"/>
                  </a:lnTo>
                  <a:lnTo>
                    <a:pt x="126586" y="72053"/>
                  </a:lnTo>
                  <a:lnTo>
                    <a:pt x="111662" y="63394"/>
                  </a:lnTo>
                  <a:close/>
                  <a:moveTo>
                    <a:pt x="127558" y="72632"/>
                  </a:moveTo>
                  <a:lnTo>
                    <a:pt x="126586" y="73149"/>
                  </a:lnTo>
                  <a:lnTo>
                    <a:pt x="140027" y="80971"/>
                  </a:lnTo>
                  <a:lnTo>
                    <a:pt x="140999" y="80386"/>
                  </a:lnTo>
                  <a:lnTo>
                    <a:pt x="127558" y="72632"/>
                  </a:lnTo>
                  <a:close/>
                  <a:moveTo>
                    <a:pt x="142033" y="80971"/>
                  </a:moveTo>
                  <a:lnTo>
                    <a:pt x="140999" y="81488"/>
                  </a:lnTo>
                  <a:lnTo>
                    <a:pt x="155923" y="90146"/>
                  </a:lnTo>
                  <a:lnTo>
                    <a:pt x="156957" y="89562"/>
                  </a:lnTo>
                  <a:lnTo>
                    <a:pt x="142033" y="80971"/>
                  </a:lnTo>
                  <a:close/>
                  <a:moveTo>
                    <a:pt x="157929" y="90146"/>
                  </a:moveTo>
                  <a:lnTo>
                    <a:pt x="156957" y="90725"/>
                  </a:lnTo>
                  <a:lnTo>
                    <a:pt x="170398" y="98480"/>
                  </a:lnTo>
                  <a:lnTo>
                    <a:pt x="171370" y="97901"/>
                  </a:lnTo>
                  <a:lnTo>
                    <a:pt x="157929" y="90146"/>
                  </a:lnTo>
                  <a:close/>
                  <a:moveTo>
                    <a:pt x="172404" y="98480"/>
                  </a:moveTo>
                  <a:lnTo>
                    <a:pt x="171370" y="99064"/>
                  </a:lnTo>
                  <a:lnTo>
                    <a:pt x="186294" y="107656"/>
                  </a:lnTo>
                  <a:lnTo>
                    <a:pt x="187328" y="107077"/>
                  </a:lnTo>
                  <a:lnTo>
                    <a:pt x="172404" y="98480"/>
                  </a:lnTo>
                  <a:close/>
                  <a:moveTo>
                    <a:pt x="188300" y="107656"/>
                  </a:moveTo>
                  <a:lnTo>
                    <a:pt x="187328" y="108240"/>
                  </a:lnTo>
                  <a:lnTo>
                    <a:pt x="200769" y="115994"/>
                  </a:lnTo>
                  <a:lnTo>
                    <a:pt x="201741" y="115410"/>
                  </a:lnTo>
                  <a:lnTo>
                    <a:pt x="188300" y="107656"/>
                  </a:lnTo>
                  <a:close/>
                  <a:moveTo>
                    <a:pt x="202774" y="115994"/>
                  </a:moveTo>
                  <a:lnTo>
                    <a:pt x="201741" y="116573"/>
                  </a:lnTo>
                  <a:lnTo>
                    <a:pt x="212209" y="122647"/>
                  </a:lnTo>
                  <a:lnTo>
                    <a:pt x="212209" y="121484"/>
                  </a:lnTo>
                  <a:lnTo>
                    <a:pt x="202774" y="11599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>
              <a:off x="2816400" y="791300"/>
              <a:ext cx="4563800" cy="2634925"/>
            </a:xfrm>
            <a:custGeom>
              <a:avLst/>
              <a:gdLst/>
              <a:ahLst/>
              <a:cxnLst/>
              <a:rect l="l" t="t" r="r" b="b"/>
              <a:pathLst>
                <a:path w="182552" h="105397" extrusionOk="0">
                  <a:moveTo>
                    <a:pt x="1" y="1"/>
                  </a:moveTo>
                  <a:lnTo>
                    <a:pt x="4850" y="2782"/>
                  </a:lnTo>
                  <a:lnTo>
                    <a:pt x="5816" y="2198"/>
                  </a:lnTo>
                  <a:lnTo>
                    <a:pt x="5170" y="1810"/>
                  </a:lnTo>
                  <a:cubicBezTo>
                    <a:pt x="4653" y="1681"/>
                    <a:pt x="4204" y="1490"/>
                    <a:pt x="3687" y="1231"/>
                  </a:cubicBezTo>
                  <a:cubicBezTo>
                    <a:pt x="3170" y="973"/>
                    <a:pt x="2782" y="647"/>
                    <a:pt x="2394" y="197"/>
                  </a:cubicBezTo>
                  <a:lnTo>
                    <a:pt x="1939" y="1"/>
                  </a:lnTo>
                  <a:close/>
                  <a:moveTo>
                    <a:pt x="6788" y="2782"/>
                  </a:moveTo>
                  <a:lnTo>
                    <a:pt x="5816" y="3361"/>
                  </a:lnTo>
                  <a:lnTo>
                    <a:pt x="20746" y="11958"/>
                  </a:lnTo>
                  <a:lnTo>
                    <a:pt x="21713" y="11374"/>
                  </a:lnTo>
                  <a:lnTo>
                    <a:pt x="6788" y="2782"/>
                  </a:lnTo>
                  <a:close/>
                  <a:moveTo>
                    <a:pt x="22747" y="11958"/>
                  </a:moveTo>
                  <a:lnTo>
                    <a:pt x="21713" y="12537"/>
                  </a:lnTo>
                  <a:lnTo>
                    <a:pt x="35221" y="20291"/>
                  </a:lnTo>
                  <a:lnTo>
                    <a:pt x="36187" y="19712"/>
                  </a:lnTo>
                  <a:lnTo>
                    <a:pt x="22747" y="11958"/>
                  </a:lnTo>
                  <a:close/>
                  <a:moveTo>
                    <a:pt x="37159" y="20291"/>
                  </a:moveTo>
                  <a:lnTo>
                    <a:pt x="36187" y="20875"/>
                  </a:lnTo>
                  <a:lnTo>
                    <a:pt x="51117" y="29534"/>
                  </a:lnTo>
                  <a:lnTo>
                    <a:pt x="52084" y="28950"/>
                  </a:lnTo>
                  <a:lnTo>
                    <a:pt x="37159" y="20291"/>
                  </a:lnTo>
                  <a:close/>
                  <a:moveTo>
                    <a:pt x="53118" y="29534"/>
                  </a:moveTo>
                  <a:lnTo>
                    <a:pt x="52084" y="30051"/>
                  </a:lnTo>
                  <a:lnTo>
                    <a:pt x="65592" y="37867"/>
                  </a:lnTo>
                  <a:lnTo>
                    <a:pt x="66558" y="37288"/>
                  </a:lnTo>
                  <a:lnTo>
                    <a:pt x="53118" y="29534"/>
                  </a:lnTo>
                  <a:close/>
                  <a:moveTo>
                    <a:pt x="67530" y="37867"/>
                  </a:moveTo>
                  <a:lnTo>
                    <a:pt x="66558" y="38451"/>
                  </a:lnTo>
                  <a:lnTo>
                    <a:pt x="81488" y="47043"/>
                  </a:lnTo>
                  <a:lnTo>
                    <a:pt x="82455" y="46464"/>
                  </a:lnTo>
                  <a:lnTo>
                    <a:pt x="67530" y="37867"/>
                  </a:lnTo>
                  <a:close/>
                  <a:moveTo>
                    <a:pt x="83488" y="47043"/>
                  </a:moveTo>
                  <a:lnTo>
                    <a:pt x="82455" y="47627"/>
                  </a:lnTo>
                  <a:lnTo>
                    <a:pt x="95962" y="55382"/>
                  </a:lnTo>
                  <a:lnTo>
                    <a:pt x="96929" y="54797"/>
                  </a:lnTo>
                  <a:lnTo>
                    <a:pt x="83488" y="47043"/>
                  </a:lnTo>
                  <a:close/>
                  <a:moveTo>
                    <a:pt x="97901" y="55382"/>
                  </a:moveTo>
                  <a:lnTo>
                    <a:pt x="96929" y="55960"/>
                  </a:lnTo>
                  <a:lnTo>
                    <a:pt x="111859" y="64557"/>
                  </a:lnTo>
                  <a:lnTo>
                    <a:pt x="112825" y="63973"/>
                  </a:lnTo>
                  <a:lnTo>
                    <a:pt x="97901" y="55382"/>
                  </a:lnTo>
                  <a:close/>
                  <a:moveTo>
                    <a:pt x="113859" y="64557"/>
                  </a:moveTo>
                  <a:lnTo>
                    <a:pt x="112825" y="65136"/>
                  </a:lnTo>
                  <a:lnTo>
                    <a:pt x="126266" y="72891"/>
                  </a:lnTo>
                  <a:lnTo>
                    <a:pt x="127300" y="72312"/>
                  </a:lnTo>
                  <a:lnTo>
                    <a:pt x="113859" y="64557"/>
                  </a:lnTo>
                  <a:close/>
                  <a:moveTo>
                    <a:pt x="128272" y="72891"/>
                  </a:moveTo>
                  <a:lnTo>
                    <a:pt x="127300" y="73475"/>
                  </a:lnTo>
                  <a:lnTo>
                    <a:pt x="142230" y="82134"/>
                  </a:lnTo>
                  <a:lnTo>
                    <a:pt x="143196" y="81549"/>
                  </a:lnTo>
                  <a:lnTo>
                    <a:pt x="128272" y="72891"/>
                  </a:lnTo>
                  <a:close/>
                  <a:moveTo>
                    <a:pt x="144230" y="82134"/>
                  </a:moveTo>
                  <a:lnTo>
                    <a:pt x="143196" y="82651"/>
                  </a:lnTo>
                  <a:lnTo>
                    <a:pt x="156637" y="90467"/>
                  </a:lnTo>
                  <a:lnTo>
                    <a:pt x="157671" y="89888"/>
                  </a:lnTo>
                  <a:lnTo>
                    <a:pt x="144230" y="82134"/>
                  </a:lnTo>
                  <a:close/>
                  <a:moveTo>
                    <a:pt x="158643" y="90467"/>
                  </a:moveTo>
                  <a:lnTo>
                    <a:pt x="157671" y="90984"/>
                  </a:lnTo>
                  <a:lnTo>
                    <a:pt x="172600" y="99643"/>
                  </a:lnTo>
                  <a:lnTo>
                    <a:pt x="173567" y="99064"/>
                  </a:lnTo>
                  <a:lnTo>
                    <a:pt x="158643" y="90467"/>
                  </a:lnTo>
                  <a:close/>
                  <a:moveTo>
                    <a:pt x="174601" y="99643"/>
                  </a:moveTo>
                  <a:lnTo>
                    <a:pt x="173567" y="100227"/>
                  </a:lnTo>
                  <a:lnTo>
                    <a:pt x="182552" y="105396"/>
                  </a:lnTo>
                  <a:lnTo>
                    <a:pt x="182552" y="104233"/>
                  </a:lnTo>
                  <a:lnTo>
                    <a:pt x="174601" y="9964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>
              <a:off x="590275" y="839775"/>
              <a:ext cx="6789925" cy="3922375"/>
            </a:xfrm>
            <a:custGeom>
              <a:avLst/>
              <a:gdLst/>
              <a:ahLst/>
              <a:cxnLst/>
              <a:rect l="l" t="t" r="r" b="b"/>
              <a:pathLst>
                <a:path w="271597" h="156895" extrusionOk="0">
                  <a:moveTo>
                    <a:pt x="1810" y="0"/>
                  </a:moveTo>
                  <a:cubicBezTo>
                    <a:pt x="1231" y="67"/>
                    <a:pt x="585" y="67"/>
                    <a:pt x="1" y="67"/>
                  </a:cubicBezTo>
                  <a:lnTo>
                    <a:pt x="2782" y="1680"/>
                  </a:lnTo>
                  <a:lnTo>
                    <a:pt x="3749" y="1101"/>
                  </a:lnTo>
                  <a:lnTo>
                    <a:pt x="1810" y="0"/>
                  </a:lnTo>
                  <a:close/>
                  <a:moveTo>
                    <a:pt x="4783" y="1680"/>
                  </a:moveTo>
                  <a:lnTo>
                    <a:pt x="3749" y="2265"/>
                  </a:lnTo>
                  <a:lnTo>
                    <a:pt x="17190" y="10019"/>
                  </a:lnTo>
                  <a:lnTo>
                    <a:pt x="18223" y="9435"/>
                  </a:lnTo>
                  <a:lnTo>
                    <a:pt x="4783" y="1680"/>
                  </a:lnTo>
                  <a:close/>
                  <a:moveTo>
                    <a:pt x="19195" y="10019"/>
                  </a:moveTo>
                  <a:lnTo>
                    <a:pt x="18223" y="10598"/>
                  </a:lnTo>
                  <a:lnTo>
                    <a:pt x="33153" y="19257"/>
                  </a:lnTo>
                  <a:lnTo>
                    <a:pt x="34120" y="18678"/>
                  </a:lnTo>
                  <a:lnTo>
                    <a:pt x="19195" y="10019"/>
                  </a:lnTo>
                  <a:close/>
                  <a:moveTo>
                    <a:pt x="35092" y="19257"/>
                  </a:moveTo>
                  <a:lnTo>
                    <a:pt x="34120" y="19774"/>
                  </a:lnTo>
                  <a:lnTo>
                    <a:pt x="47560" y="27595"/>
                  </a:lnTo>
                  <a:lnTo>
                    <a:pt x="48594" y="27011"/>
                  </a:lnTo>
                  <a:lnTo>
                    <a:pt x="35092" y="19257"/>
                  </a:lnTo>
                  <a:close/>
                  <a:moveTo>
                    <a:pt x="49566" y="27595"/>
                  </a:moveTo>
                  <a:lnTo>
                    <a:pt x="48594" y="28112"/>
                  </a:lnTo>
                  <a:lnTo>
                    <a:pt x="63524" y="36771"/>
                  </a:lnTo>
                  <a:lnTo>
                    <a:pt x="64491" y="36187"/>
                  </a:lnTo>
                  <a:lnTo>
                    <a:pt x="49566" y="27595"/>
                  </a:lnTo>
                  <a:close/>
                  <a:moveTo>
                    <a:pt x="65462" y="36771"/>
                  </a:moveTo>
                  <a:lnTo>
                    <a:pt x="64491" y="37350"/>
                  </a:lnTo>
                  <a:lnTo>
                    <a:pt x="77931" y="45104"/>
                  </a:lnTo>
                  <a:lnTo>
                    <a:pt x="78965" y="44525"/>
                  </a:lnTo>
                  <a:lnTo>
                    <a:pt x="65462" y="36771"/>
                  </a:lnTo>
                  <a:close/>
                  <a:moveTo>
                    <a:pt x="79937" y="45104"/>
                  </a:moveTo>
                  <a:lnTo>
                    <a:pt x="78965" y="45688"/>
                  </a:lnTo>
                  <a:lnTo>
                    <a:pt x="93895" y="54280"/>
                  </a:lnTo>
                  <a:lnTo>
                    <a:pt x="94861" y="53701"/>
                  </a:lnTo>
                  <a:lnTo>
                    <a:pt x="79937" y="45104"/>
                  </a:lnTo>
                  <a:close/>
                  <a:moveTo>
                    <a:pt x="95833" y="54280"/>
                  </a:moveTo>
                  <a:lnTo>
                    <a:pt x="94861" y="54864"/>
                  </a:lnTo>
                  <a:lnTo>
                    <a:pt x="108302" y="62618"/>
                  </a:lnTo>
                  <a:lnTo>
                    <a:pt x="109274" y="62034"/>
                  </a:lnTo>
                  <a:lnTo>
                    <a:pt x="95833" y="54280"/>
                  </a:lnTo>
                  <a:close/>
                  <a:moveTo>
                    <a:pt x="110308" y="62618"/>
                  </a:moveTo>
                  <a:lnTo>
                    <a:pt x="109274" y="63197"/>
                  </a:lnTo>
                  <a:lnTo>
                    <a:pt x="124266" y="71856"/>
                  </a:lnTo>
                  <a:lnTo>
                    <a:pt x="125232" y="71277"/>
                  </a:lnTo>
                  <a:lnTo>
                    <a:pt x="110308" y="62618"/>
                  </a:lnTo>
                  <a:close/>
                  <a:moveTo>
                    <a:pt x="126204" y="71856"/>
                  </a:moveTo>
                  <a:lnTo>
                    <a:pt x="125232" y="72373"/>
                  </a:lnTo>
                  <a:lnTo>
                    <a:pt x="138673" y="80195"/>
                  </a:lnTo>
                  <a:lnTo>
                    <a:pt x="139645" y="79610"/>
                  </a:lnTo>
                  <a:lnTo>
                    <a:pt x="126204" y="71856"/>
                  </a:lnTo>
                  <a:close/>
                  <a:moveTo>
                    <a:pt x="140679" y="80195"/>
                  </a:moveTo>
                  <a:lnTo>
                    <a:pt x="139645" y="80712"/>
                  </a:lnTo>
                  <a:lnTo>
                    <a:pt x="154637" y="89370"/>
                  </a:lnTo>
                  <a:lnTo>
                    <a:pt x="155603" y="88786"/>
                  </a:lnTo>
                  <a:lnTo>
                    <a:pt x="140679" y="80195"/>
                  </a:lnTo>
                  <a:close/>
                  <a:moveTo>
                    <a:pt x="156575" y="89370"/>
                  </a:moveTo>
                  <a:lnTo>
                    <a:pt x="155603" y="89949"/>
                  </a:lnTo>
                  <a:lnTo>
                    <a:pt x="169044" y="97704"/>
                  </a:lnTo>
                  <a:lnTo>
                    <a:pt x="170016" y="97125"/>
                  </a:lnTo>
                  <a:lnTo>
                    <a:pt x="156575" y="89370"/>
                  </a:lnTo>
                  <a:close/>
                  <a:moveTo>
                    <a:pt x="171050" y="97704"/>
                  </a:moveTo>
                  <a:lnTo>
                    <a:pt x="170016" y="98288"/>
                  </a:lnTo>
                  <a:lnTo>
                    <a:pt x="185007" y="106880"/>
                  </a:lnTo>
                  <a:lnTo>
                    <a:pt x="185974" y="106301"/>
                  </a:lnTo>
                  <a:lnTo>
                    <a:pt x="171050" y="97704"/>
                  </a:lnTo>
                  <a:close/>
                  <a:moveTo>
                    <a:pt x="186946" y="106880"/>
                  </a:moveTo>
                  <a:lnTo>
                    <a:pt x="185974" y="107464"/>
                  </a:lnTo>
                  <a:lnTo>
                    <a:pt x="199415" y="115218"/>
                  </a:lnTo>
                  <a:lnTo>
                    <a:pt x="200387" y="114634"/>
                  </a:lnTo>
                  <a:lnTo>
                    <a:pt x="186946" y="106880"/>
                  </a:lnTo>
                  <a:close/>
                  <a:moveTo>
                    <a:pt x="201421" y="115218"/>
                  </a:moveTo>
                  <a:lnTo>
                    <a:pt x="200387" y="115797"/>
                  </a:lnTo>
                  <a:lnTo>
                    <a:pt x="215311" y="124456"/>
                  </a:lnTo>
                  <a:lnTo>
                    <a:pt x="216345" y="123877"/>
                  </a:lnTo>
                  <a:lnTo>
                    <a:pt x="201421" y="115218"/>
                  </a:lnTo>
                  <a:close/>
                  <a:moveTo>
                    <a:pt x="217317" y="124456"/>
                  </a:moveTo>
                  <a:lnTo>
                    <a:pt x="216345" y="124973"/>
                  </a:lnTo>
                  <a:lnTo>
                    <a:pt x="229786" y="132794"/>
                  </a:lnTo>
                  <a:lnTo>
                    <a:pt x="230758" y="132210"/>
                  </a:lnTo>
                  <a:lnTo>
                    <a:pt x="217317" y="124456"/>
                  </a:lnTo>
                  <a:close/>
                  <a:moveTo>
                    <a:pt x="231792" y="132794"/>
                  </a:moveTo>
                  <a:lnTo>
                    <a:pt x="230758" y="133311"/>
                  </a:lnTo>
                  <a:lnTo>
                    <a:pt x="245682" y="141970"/>
                  </a:lnTo>
                  <a:lnTo>
                    <a:pt x="246716" y="141386"/>
                  </a:lnTo>
                  <a:lnTo>
                    <a:pt x="231792" y="132794"/>
                  </a:lnTo>
                  <a:close/>
                  <a:moveTo>
                    <a:pt x="247688" y="141970"/>
                  </a:moveTo>
                  <a:lnTo>
                    <a:pt x="246716" y="142549"/>
                  </a:lnTo>
                  <a:lnTo>
                    <a:pt x="260157" y="150303"/>
                  </a:lnTo>
                  <a:lnTo>
                    <a:pt x="261129" y="149724"/>
                  </a:lnTo>
                  <a:lnTo>
                    <a:pt x="247688" y="141970"/>
                  </a:lnTo>
                  <a:close/>
                  <a:moveTo>
                    <a:pt x="262162" y="150303"/>
                  </a:moveTo>
                  <a:lnTo>
                    <a:pt x="261129" y="150887"/>
                  </a:lnTo>
                  <a:lnTo>
                    <a:pt x="271597" y="156894"/>
                  </a:lnTo>
                  <a:lnTo>
                    <a:pt x="271597" y="155731"/>
                  </a:lnTo>
                  <a:lnTo>
                    <a:pt x="262162" y="15030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>
              <a:off x="1343100" y="817150"/>
              <a:ext cx="6037100" cy="3486200"/>
            </a:xfrm>
            <a:custGeom>
              <a:avLst/>
              <a:gdLst/>
              <a:ahLst/>
              <a:cxnLst/>
              <a:rect l="l" t="t" r="r" b="b"/>
              <a:pathLst>
                <a:path w="241484" h="139448" extrusionOk="0">
                  <a:moveTo>
                    <a:pt x="0" y="1"/>
                  </a:moveTo>
                  <a:lnTo>
                    <a:pt x="3040" y="1748"/>
                  </a:lnTo>
                  <a:lnTo>
                    <a:pt x="4007" y="1164"/>
                  </a:lnTo>
                  <a:lnTo>
                    <a:pt x="2265" y="197"/>
                  </a:lnTo>
                  <a:cubicBezTo>
                    <a:pt x="1551" y="130"/>
                    <a:pt x="776" y="68"/>
                    <a:pt x="0" y="1"/>
                  </a:cubicBezTo>
                  <a:close/>
                  <a:moveTo>
                    <a:pt x="4979" y="1748"/>
                  </a:moveTo>
                  <a:lnTo>
                    <a:pt x="4007" y="2327"/>
                  </a:lnTo>
                  <a:lnTo>
                    <a:pt x="18936" y="10924"/>
                  </a:lnTo>
                  <a:lnTo>
                    <a:pt x="19970" y="10340"/>
                  </a:lnTo>
                  <a:lnTo>
                    <a:pt x="4979" y="1748"/>
                  </a:lnTo>
                  <a:close/>
                  <a:moveTo>
                    <a:pt x="20937" y="10924"/>
                  </a:moveTo>
                  <a:lnTo>
                    <a:pt x="19970" y="11503"/>
                  </a:lnTo>
                  <a:lnTo>
                    <a:pt x="33411" y="19257"/>
                  </a:lnTo>
                  <a:lnTo>
                    <a:pt x="34378" y="18678"/>
                  </a:lnTo>
                  <a:lnTo>
                    <a:pt x="20937" y="10924"/>
                  </a:lnTo>
                  <a:close/>
                  <a:moveTo>
                    <a:pt x="35349" y="19257"/>
                  </a:moveTo>
                  <a:lnTo>
                    <a:pt x="34378" y="19841"/>
                  </a:lnTo>
                  <a:lnTo>
                    <a:pt x="49307" y="28500"/>
                  </a:lnTo>
                  <a:lnTo>
                    <a:pt x="50341" y="27916"/>
                  </a:lnTo>
                  <a:lnTo>
                    <a:pt x="35349" y="19257"/>
                  </a:lnTo>
                  <a:close/>
                  <a:moveTo>
                    <a:pt x="51308" y="28500"/>
                  </a:moveTo>
                  <a:lnTo>
                    <a:pt x="50341" y="29017"/>
                  </a:lnTo>
                  <a:lnTo>
                    <a:pt x="63782" y="36833"/>
                  </a:lnTo>
                  <a:lnTo>
                    <a:pt x="64748" y="36254"/>
                  </a:lnTo>
                  <a:lnTo>
                    <a:pt x="51308" y="28500"/>
                  </a:lnTo>
                  <a:close/>
                  <a:moveTo>
                    <a:pt x="65720" y="36833"/>
                  </a:moveTo>
                  <a:lnTo>
                    <a:pt x="64748" y="37417"/>
                  </a:lnTo>
                  <a:lnTo>
                    <a:pt x="79678" y="46009"/>
                  </a:lnTo>
                  <a:lnTo>
                    <a:pt x="80645" y="45430"/>
                  </a:lnTo>
                  <a:lnTo>
                    <a:pt x="65720" y="36833"/>
                  </a:lnTo>
                  <a:close/>
                  <a:moveTo>
                    <a:pt x="81679" y="46009"/>
                  </a:moveTo>
                  <a:lnTo>
                    <a:pt x="80645" y="46593"/>
                  </a:lnTo>
                  <a:lnTo>
                    <a:pt x="94153" y="54348"/>
                  </a:lnTo>
                  <a:lnTo>
                    <a:pt x="95119" y="53763"/>
                  </a:lnTo>
                  <a:lnTo>
                    <a:pt x="81679" y="46009"/>
                  </a:lnTo>
                  <a:close/>
                  <a:moveTo>
                    <a:pt x="96091" y="54348"/>
                  </a:moveTo>
                  <a:lnTo>
                    <a:pt x="95119" y="54926"/>
                  </a:lnTo>
                  <a:lnTo>
                    <a:pt x="110049" y="63523"/>
                  </a:lnTo>
                  <a:lnTo>
                    <a:pt x="111016" y="62939"/>
                  </a:lnTo>
                  <a:lnTo>
                    <a:pt x="96091" y="54348"/>
                  </a:lnTo>
                  <a:close/>
                  <a:moveTo>
                    <a:pt x="112050" y="63523"/>
                  </a:moveTo>
                  <a:lnTo>
                    <a:pt x="111016" y="64102"/>
                  </a:lnTo>
                  <a:lnTo>
                    <a:pt x="124524" y="71857"/>
                  </a:lnTo>
                  <a:lnTo>
                    <a:pt x="125490" y="71278"/>
                  </a:lnTo>
                  <a:lnTo>
                    <a:pt x="112050" y="63523"/>
                  </a:lnTo>
                  <a:close/>
                  <a:moveTo>
                    <a:pt x="126462" y="71857"/>
                  </a:moveTo>
                  <a:lnTo>
                    <a:pt x="125490" y="72441"/>
                  </a:lnTo>
                  <a:lnTo>
                    <a:pt x="140420" y="81100"/>
                  </a:lnTo>
                  <a:lnTo>
                    <a:pt x="141387" y="80515"/>
                  </a:lnTo>
                  <a:lnTo>
                    <a:pt x="126462" y="71857"/>
                  </a:lnTo>
                  <a:close/>
                  <a:moveTo>
                    <a:pt x="142420" y="81100"/>
                  </a:moveTo>
                  <a:lnTo>
                    <a:pt x="141387" y="81617"/>
                  </a:lnTo>
                  <a:lnTo>
                    <a:pt x="154894" y="89433"/>
                  </a:lnTo>
                  <a:lnTo>
                    <a:pt x="155861" y="88854"/>
                  </a:lnTo>
                  <a:lnTo>
                    <a:pt x="142420" y="81100"/>
                  </a:lnTo>
                  <a:close/>
                  <a:moveTo>
                    <a:pt x="156833" y="89433"/>
                  </a:moveTo>
                  <a:lnTo>
                    <a:pt x="155861" y="89950"/>
                  </a:lnTo>
                  <a:lnTo>
                    <a:pt x="170791" y="98609"/>
                  </a:lnTo>
                  <a:lnTo>
                    <a:pt x="171757" y="98030"/>
                  </a:lnTo>
                  <a:lnTo>
                    <a:pt x="156833" y="89433"/>
                  </a:lnTo>
                  <a:close/>
                  <a:moveTo>
                    <a:pt x="172791" y="98609"/>
                  </a:moveTo>
                  <a:lnTo>
                    <a:pt x="171757" y="99193"/>
                  </a:lnTo>
                  <a:lnTo>
                    <a:pt x="185198" y="106947"/>
                  </a:lnTo>
                  <a:lnTo>
                    <a:pt x="186232" y="106363"/>
                  </a:lnTo>
                  <a:lnTo>
                    <a:pt x="172791" y="98609"/>
                  </a:lnTo>
                  <a:close/>
                  <a:moveTo>
                    <a:pt x="187204" y="106947"/>
                  </a:moveTo>
                  <a:lnTo>
                    <a:pt x="186232" y="107526"/>
                  </a:lnTo>
                  <a:lnTo>
                    <a:pt x="201162" y="116123"/>
                  </a:lnTo>
                  <a:lnTo>
                    <a:pt x="202128" y="115539"/>
                  </a:lnTo>
                  <a:lnTo>
                    <a:pt x="187204" y="106947"/>
                  </a:lnTo>
                  <a:close/>
                  <a:moveTo>
                    <a:pt x="203162" y="116123"/>
                  </a:moveTo>
                  <a:lnTo>
                    <a:pt x="202128" y="116702"/>
                  </a:lnTo>
                  <a:lnTo>
                    <a:pt x="215569" y="124456"/>
                  </a:lnTo>
                  <a:lnTo>
                    <a:pt x="216603" y="123877"/>
                  </a:lnTo>
                  <a:lnTo>
                    <a:pt x="203162" y="116123"/>
                  </a:lnTo>
                  <a:close/>
                  <a:moveTo>
                    <a:pt x="217575" y="124456"/>
                  </a:moveTo>
                  <a:lnTo>
                    <a:pt x="216603" y="125040"/>
                  </a:lnTo>
                  <a:lnTo>
                    <a:pt x="231532" y="133699"/>
                  </a:lnTo>
                  <a:lnTo>
                    <a:pt x="232499" y="133115"/>
                  </a:lnTo>
                  <a:lnTo>
                    <a:pt x="217575" y="124456"/>
                  </a:lnTo>
                  <a:close/>
                  <a:moveTo>
                    <a:pt x="233533" y="133699"/>
                  </a:moveTo>
                  <a:lnTo>
                    <a:pt x="232499" y="134216"/>
                  </a:lnTo>
                  <a:lnTo>
                    <a:pt x="241484" y="139448"/>
                  </a:lnTo>
                  <a:lnTo>
                    <a:pt x="241484" y="138285"/>
                  </a:lnTo>
                  <a:lnTo>
                    <a:pt x="233533" y="13369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>
              <a:off x="281800" y="1511800"/>
              <a:ext cx="5890025" cy="3400650"/>
            </a:xfrm>
            <a:custGeom>
              <a:avLst/>
              <a:gdLst/>
              <a:ahLst/>
              <a:cxnLst/>
              <a:rect l="l" t="t" r="r" b="b"/>
              <a:pathLst>
                <a:path w="235601" h="136026" extrusionOk="0">
                  <a:moveTo>
                    <a:pt x="0" y="1"/>
                  </a:moveTo>
                  <a:lnTo>
                    <a:pt x="0" y="197"/>
                  </a:lnTo>
                  <a:lnTo>
                    <a:pt x="192" y="130"/>
                  </a:lnTo>
                  <a:lnTo>
                    <a:pt x="0" y="1"/>
                  </a:lnTo>
                  <a:close/>
                  <a:moveTo>
                    <a:pt x="1163" y="714"/>
                  </a:moveTo>
                  <a:lnTo>
                    <a:pt x="192" y="1231"/>
                  </a:lnTo>
                  <a:lnTo>
                    <a:pt x="15121" y="9890"/>
                  </a:lnTo>
                  <a:lnTo>
                    <a:pt x="16088" y="9306"/>
                  </a:lnTo>
                  <a:lnTo>
                    <a:pt x="1163" y="714"/>
                  </a:lnTo>
                  <a:close/>
                  <a:moveTo>
                    <a:pt x="17122" y="9890"/>
                  </a:moveTo>
                  <a:lnTo>
                    <a:pt x="16088" y="10469"/>
                  </a:lnTo>
                  <a:lnTo>
                    <a:pt x="29529" y="18223"/>
                  </a:lnTo>
                  <a:lnTo>
                    <a:pt x="30562" y="17644"/>
                  </a:lnTo>
                  <a:lnTo>
                    <a:pt x="17122" y="9890"/>
                  </a:lnTo>
                  <a:close/>
                  <a:moveTo>
                    <a:pt x="31534" y="18223"/>
                  </a:moveTo>
                  <a:lnTo>
                    <a:pt x="30562" y="18807"/>
                  </a:lnTo>
                  <a:lnTo>
                    <a:pt x="45492" y="27399"/>
                  </a:lnTo>
                  <a:lnTo>
                    <a:pt x="46459" y="26820"/>
                  </a:lnTo>
                  <a:lnTo>
                    <a:pt x="31534" y="18223"/>
                  </a:lnTo>
                  <a:close/>
                  <a:moveTo>
                    <a:pt x="47431" y="27399"/>
                  </a:moveTo>
                  <a:lnTo>
                    <a:pt x="46459" y="27983"/>
                  </a:lnTo>
                  <a:lnTo>
                    <a:pt x="59899" y="35737"/>
                  </a:lnTo>
                  <a:lnTo>
                    <a:pt x="60933" y="35153"/>
                  </a:lnTo>
                  <a:lnTo>
                    <a:pt x="47431" y="27399"/>
                  </a:lnTo>
                  <a:close/>
                  <a:moveTo>
                    <a:pt x="61905" y="35737"/>
                  </a:moveTo>
                  <a:lnTo>
                    <a:pt x="60933" y="36316"/>
                  </a:lnTo>
                  <a:lnTo>
                    <a:pt x="75863" y="44975"/>
                  </a:lnTo>
                  <a:lnTo>
                    <a:pt x="76830" y="44396"/>
                  </a:lnTo>
                  <a:lnTo>
                    <a:pt x="61905" y="35737"/>
                  </a:lnTo>
                  <a:close/>
                  <a:moveTo>
                    <a:pt x="77801" y="44975"/>
                  </a:moveTo>
                  <a:lnTo>
                    <a:pt x="76830" y="45492"/>
                  </a:lnTo>
                  <a:lnTo>
                    <a:pt x="90270" y="53314"/>
                  </a:lnTo>
                  <a:lnTo>
                    <a:pt x="91304" y="52729"/>
                  </a:lnTo>
                  <a:lnTo>
                    <a:pt x="77801" y="44975"/>
                  </a:lnTo>
                  <a:close/>
                  <a:moveTo>
                    <a:pt x="92276" y="53314"/>
                  </a:moveTo>
                  <a:lnTo>
                    <a:pt x="91304" y="53831"/>
                  </a:lnTo>
                  <a:lnTo>
                    <a:pt x="106234" y="62489"/>
                  </a:lnTo>
                  <a:lnTo>
                    <a:pt x="107200" y="61905"/>
                  </a:lnTo>
                  <a:lnTo>
                    <a:pt x="92276" y="53314"/>
                  </a:lnTo>
                  <a:close/>
                  <a:moveTo>
                    <a:pt x="108172" y="62489"/>
                  </a:moveTo>
                  <a:lnTo>
                    <a:pt x="107200" y="63068"/>
                  </a:lnTo>
                  <a:lnTo>
                    <a:pt x="120641" y="70823"/>
                  </a:lnTo>
                  <a:lnTo>
                    <a:pt x="121613" y="70244"/>
                  </a:lnTo>
                  <a:lnTo>
                    <a:pt x="108172" y="62489"/>
                  </a:lnTo>
                  <a:close/>
                  <a:moveTo>
                    <a:pt x="122647" y="70823"/>
                  </a:moveTo>
                  <a:lnTo>
                    <a:pt x="121613" y="71407"/>
                  </a:lnTo>
                  <a:lnTo>
                    <a:pt x="136605" y="79999"/>
                  </a:lnTo>
                  <a:lnTo>
                    <a:pt x="137571" y="79420"/>
                  </a:lnTo>
                  <a:lnTo>
                    <a:pt x="122647" y="70823"/>
                  </a:lnTo>
                  <a:close/>
                  <a:moveTo>
                    <a:pt x="138543" y="79999"/>
                  </a:moveTo>
                  <a:lnTo>
                    <a:pt x="137571" y="80583"/>
                  </a:lnTo>
                  <a:lnTo>
                    <a:pt x="151012" y="88337"/>
                  </a:lnTo>
                  <a:lnTo>
                    <a:pt x="151984" y="87753"/>
                  </a:lnTo>
                  <a:lnTo>
                    <a:pt x="138543" y="79999"/>
                  </a:lnTo>
                  <a:close/>
                  <a:moveTo>
                    <a:pt x="153018" y="88337"/>
                  </a:moveTo>
                  <a:lnTo>
                    <a:pt x="151984" y="88916"/>
                  </a:lnTo>
                  <a:lnTo>
                    <a:pt x="166976" y="97575"/>
                  </a:lnTo>
                  <a:lnTo>
                    <a:pt x="167942" y="96996"/>
                  </a:lnTo>
                  <a:lnTo>
                    <a:pt x="153018" y="88337"/>
                  </a:lnTo>
                  <a:close/>
                  <a:moveTo>
                    <a:pt x="168914" y="97575"/>
                  </a:moveTo>
                  <a:lnTo>
                    <a:pt x="167942" y="98092"/>
                  </a:lnTo>
                  <a:lnTo>
                    <a:pt x="181383" y="105913"/>
                  </a:lnTo>
                  <a:lnTo>
                    <a:pt x="182355" y="105329"/>
                  </a:lnTo>
                  <a:lnTo>
                    <a:pt x="168914" y="97575"/>
                  </a:lnTo>
                  <a:close/>
                  <a:moveTo>
                    <a:pt x="183389" y="105913"/>
                  </a:moveTo>
                  <a:lnTo>
                    <a:pt x="182355" y="106430"/>
                  </a:lnTo>
                  <a:lnTo>
                    <a:pt x="197346" y="115089"/>
                  </a:lnTo>
                  <a:lnTo>
                    <a:pt x="198313" y="114505"/>
                  </a:lnTo>
                  <a:lnTo>
                    <a:pt x="183389" y="105913"/>
                  </a:lnTo>
                  <a:close/>
                  <a:moveTo>
                    <a:pt x="199285" y="115089"/>
                  </a:moveTo>
                  <a:lnTo>
                    <a:pt x="198313" y="115668"/>
                  </a:lnTo>
                  <a:lnTo>
                    <a:pt x="211754" y="123422"/>
                  </a:lnTo>
                  <a:lnTo>
                    <a:pt x="212726" y="122843"/>
                  </a:lnTo>
                  <a:lnTo>
                    <a:pt x="199285" y="115089"/>
                  </a:lnTo>
                  <a:close/>
                  <a:moveTo>
                    <a:pt x="213760" y="123422"/>
                  </a:moveTo>
                  <a:lnTo>
                    <a:pt x="212726" y="124006"/>
                  </a:lnTo>
                  <a:lnTo>
                    <a:pt x="227650" y="132598"/>
                  </a:lnTo>
                  <a:lnTo>
                    <a:pt x="228684" y="132019"/>
                  </a:lnTo>
                  <a:lnTo>
                    <a:pt x="213760" y="123422"/>
                  </a:lnTo>
                  <a:close/>
                  <a:moveTo>
                    <a:pt x="229656" y="132598"/>
                  </a:moveTo>
                  <a:lnTo>
                    <a:pt x="228684" y="133182"/>
                  </a:lnTo>
                  <a:lnTo>
                    <a:pt x="233533" y="136026"/>
                  </a:lnTo>
                  <a:lnTo>
                    <a:pt x="235601" y="136026"/>
                  </a:lnTo>
                  <a:lnTo>
                    <a:pt x="229656" y="132598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>
              <a:off x="265650" y="1043325"/>
              <a:ext cx="6720375" cy="3878825"/>
            </a:xfrm>
            <a:custGeom>
              <a:avLst/>
              <a:gdLst/>
              <a:ahLst/>
              <a:cxnLst/>
              <a:rect l="l" t="t" r="r" b="b"/>
              <a:pathLst>
                <a:path w="268815" h="155153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388"/>
                    <a:pt x="62" y="776"/>
                    <a:pt x="129" y="1231"/>
                  </a:cubicBezTo>
                  <a:lnTo>
                    <a:pt x="1292" y="1877"/>
                  </a:lnTo>
                  <a:lnTo>
                    <a:pt x="2326" y="1293"/>
                  </a:lnTo>
                  <a:lnTo>
                    <a:pt x="0" y="0"/>
                  </a:lnTo>
                  <a:close/>
                  <a:moveTo>
                    <a:pt x="3293" y="1877"/>
                  </a:moveTo>
                  <a:lnTo>
                    <a:pt x="2326" y="2456"/>
                  </a:lnTo>
                  <a:lnTo>
                    <a:pt x="15767" y="10210"/>
                  </a:lnTo>
                  <a:lnTo>
                    <a:pt x="16734" y="9631"/>
                  </a:lnTo>
                  <a:lnTo>
                    <a:pt x="3293" y="1877"/>
                  </a:lnTo>
                  <a:close/>
                  <a:moveTo>
                    <a:pt x="17768" y="10210"/>
                  </a:moveTo>
                  <a:lnTo>
                    <a:pt x="16734" y="10794"/>
                  </a:lnTo>
                  <a:lnTo>
                    <a:pt x="31663" y="19453"/>
                  </a:lnTo>
                  <a:lnTo>
                    <a:pt x="32697" y="18869"/>
                  </a:lnTo>
                  <a:lnTo>
                    <a:pt x="17768" y="10210"/>
                  </a:lnTo>
                  <a:close/>
                  <a:moveTo>
                    <a:pt x="33664" y="19453"/>
                  </a:moveTo>
                  <a:lnTo>
                    <a:pt x="32697" y="19970"/>
                  </a:lnTo>
                  <a:lnTo>
                    <a:pt x="46138" y="27786"/>
                  </a:lnTo>
                  <a:lnTo>
                    <a:pt x="47105" y="27207"/>
                  </a:lnTo>
                  <a:lnTo>
                    <a:pt x="33664" y="19453"/>
                  </a:lnTo>
                  <a:close/>
                  <a:moveTo>
                    <a:pt x="48077" y="27786"/>
                  </a:moveTo>
                  <a:lnTo>
                    <a:pt x="47105" y="28370"/>
                  </a:lnTo>
                  <a:lnTo>
                    <a:pt x="62034" y="36962"/>
                  </a:lnTo>
                  <a:lnTo>
                    <a:pt x="63068" y="36383"/>
                  </a:lnTo>
                  <a:lnTo>
                    <a:pt x="48077" y="27786"/>
                  </a:lnTo>
                  <a:close/>
                  <a:moveTo>
                    <a:pt x="64035" y="36962"/>
                  </a:moveTo>
                  <a:lnTo>
                    <a:pt x="63068" y="37546"/>
                  </a:lnTo>
                  <a:lnTo>
                    <a:pt x="76509" y="45301"/>
                  </a:lnTo>
                  <a:lnTo>
                    <a:pt x="77476" y="44716"/>
                  </a:lnTo>
                  <a:lnTo>
                    <a:pt x="64035" y="36962"/>
                  </a:lnTo>
                  <a:close/>
                  <a:moveTo>
                    <a:pt x="78447" y="45301"/>
                  </a:moveTo>
                  <a:lnTo>
                    <a:pt x="77476" y="45879"/>
                  </a:lnTo>
                  <a:lnTo>
                    <a:pt x="92405" y="54476"/>
                  </a:lnTo>
                  <a:lnTo>
                    <a:pt x="93439" y="53892"/>
                  </a:lnTo>
                  <a:lnTo>
                    <a:pt x="78447" y="45301"/>
                  </a:lnTo>
                  <a:close/>
                  <a:moveTo>
                    <a:pt x="94406" y="54476"/>
                  </a:moveTo>
                  <a:lnTo>
                    <a:pt x="93439" y="55055"/>
                  </a:lnTo>
                  <a:lnTo>
                    <a:pt x="106880" y="62810"/>
                  </a:lnTo>
                  <a:lnTo>
                    <a:pt x="107846" y="62231"/>
                  </a:lnTo>
                  <a:lnTo>
                    <a:pt x="94406" y="54476"/>
                  </a:lnTo>
                  <a:close/>
                  <a:moveTo>
                    <a:pt x="108818" y="62810"/>
                  </a:moveTo>
                  <a:lnTo>
                    <a:pt x="107846" y="63394"/>
                  </a:lnTo>
                  <a:lnTo>
                    <a:pt x="122776" y="72053"/>
                  </a:lnTo>
                  <a:lnTo>
                    <a:pt x="123743" y="71468"/>
                  </a:lnTo>
                  <a:lnTo>
                    <a:pt x="108818" y="62810"/>
                  </a:lnTo>
                  <a:close/>
                  <a:moveTo>
                    <a:pt x="124777" y="72053"/>
                  </a:moveTo>
                  <a:lnTo>
                    <a:pt x="123743" y="72570"/>
                  </a:lnTo>
                  <a:lnTo>
                    <a:pt x="137251" y="80386"/>
                  </a:lnTo>
                  <a:lnTo>
                    <a:pt x="138217" y="79807"/>
                  </a:lnTo>
                  <a:lnTo>
                    <a:pt x="124777" y="72053"/>
                  </a:lnTo>
                  <a:close/>
                  <a:moveTo>
                    <a:pt x="139189" y="80386"/>
                  </a:moveTo>
                  <a:lnTo>
                    <a:pt x="138217" y="80903"/>
                  </a:lnTo>
                  <a:lnTo>
                    <a:pt x="153147" y="89562"/>
                  </a:lnTo>
                  <a:lnTo>
                    <a:pt x="154114" y="88983"/>
                  </a:lnTo>
                  <a:lnTo>
                    <a:pt x="139189" y="80386"/>
                  </a:lnTo>
                  <a:close/>
                  <a:moveTo>
                    <a:pt x="155148" y="89562"/>
                  </a:moveTo>
                  <a:lnTo>
                    <a:pt x="154114" y="90146"/>
                  </a:lnTo>
                  <a:lnTo>
                    <a:pt x="167622" y="97900"/>
                  </a:lnTo>
                  <a:lnTo>
                    <a:pt x="168588" y="97316"/>
                  </a:lnTo>
                  <a:lnTo>
                    <a:pt x="155148" y="89562"/>
                  </a:lnTo>
                  <a:close/>
                  <a:moveTo>
                    <a:pt x="169560" y="97900"/>
                  </a:moveTo>
                  <a:lnTo>
                    <a:pt x="168588" y="98479"/>
                  </a:lnTo>
                  <a:lnTo>
                    <a:pt x="183518" y="107076"/>
                  </a:lnTo>
                  <a:lnTo>
                    <a:pt x="184485" y="106492"/>
                  </a:lnTo>
                  <a:lnTo>
                    <a:pt x="169560" y="97900"/>
                  </a:lnTo>
                  <a:close/>
                  <a:moveTo>
                    <a:pt x="185518" y="107076"/>
                  </a:moveTo>
                  <a:lnTo>
                    <a:pt x="184485" y="107655"/>
                  </a:lnTo>
                  <a:lnTo>
                    <a:pt x="197992" y="115409"/>
                  </a:lnTo>
                  <a:lnTo>
                    <a:pt x="198959" y="114830"/>
                  </a:lnTo>
                  <a:lnTo>
                    <a:pt x="185518" y="107076"/>
                  </a:lnTo>
                  <a:close/>
                  <a:moveTo>
                    <a:pt x="199931" y="115409"/>
                  </a:moveTo>
                  <a:lnTo>
                    <a:pt x="198959" y="115993"/>
                  </a:lnTo>
                  <a:lnTo>
                    <a:pt x="213889" y="124652"/>
                  </a:lnTo>
                  <a:lnTo>
                    <a:pt x="214855" y="124068"/>
                  </a:lnTo>
                  <a:lnTo>
                    <a:pt x="199931" y="115409"/>
                  </a:lnTo>
                  <a:close/>
                  <a:moveTo>
                    <a:pt x="215889" y="124652"/>
                  </a:moveTo>
                  <a:lnTo>
                    <a:pt x="214855" y="125169"/>
                  </a:lnTo>
                  <a:lnTo>
                    <a:pt x="228296" y="132985"/>
                  </a:lnTo>
                  <a:lnTo>
                    <a:pt x="229330" y="132406"/>
                  </a:lnTo>
                  <a:lnTo>
                    <a:pt x="215889" y="124652"/>
                  </a:lnTo>
                  <a:close/>
                  <a:moveTo>
                    <a:pt x="230302" y="132985"/>
                  </a:moveTo>
                  <a:lnTo>
                    <a:pt x="229330" y="133502"/>
                  </a:lnTo>
                  <a:lnTo>
                    <a:pt x="244260" y="142161"/>
                  </a:lnTo>
                  <a:lnTo>
                    <a:pt x="245226" y="141582"/>
                  </a:lnTo>
                  <a:lnTo>
                    <a:pt x="230302" y="132985"/>
                  </a:lnTo>
                  <a:close/>
                  <a:moveTo>
                    <a:pt x="246260" y="142161"/>
                  </a:moveTo>
                  <a:lnTo>
                    <a:pt x="245226" y="142745"/>
                  </a:lnTo>
                  <a:lnTo>
                    <a:pt x="258667" y="150500"/>
                  </a:lnTo>
                  <a:lnTo>
                    <a:pt x="259701" y="149916"/>
                  </a:lnTo>
                  <a:lnTo>
                    <a:pt x="246260" y="142161"/>
                  </a:lnTo>
                  <a:close/>
                  <a:moveTo>
                    <a:pt x="260673" y="150500"/>
                  </a:moveTo>
                  <a:lnTo>
                    <a:pt x="259701" y="151079"/>
                  </a:lnTo>
                  <a:lnTo>
                    <a:pt x="266747" y="155152"/>
                  </a:lnTo>
                  <a:lnTo>
                    <a:pt x="268815" y="155152"/>
                  </a:lnTo>
                  <a:lnTo>
                    <a:pt x="260673" y="15050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>
              <a:off x="238125" y="2363225"/>
              <a:ext cx="4340850" cy="2507225"/>
            </a:xfrm>
            <a:custGeom>
              <a:avLst/>
              <a:gdLst/>
              <a:ahLst/>
              <a:cxnLst/>
              <a:rect l="l" t="t" r="r" b="b"/>
              <a:pathLst>
                <a:path w="173634" h="100289" extrusionOk="0">
                  <a:moveTo>
                    <a:pt x="0" y="0"/>
                  </a:moveTo>
                  <a:lnTo>
                    <a:pt x="0" y="1163"/>
                  </a:lnTo>
                  <a:lnTo>
                    <a:pt x="905" y="1680"/>
                  </a:lnTo>
                  <a:lnTo>
                    <a:pt x="1939" y="1096"/>
                  </a:lnTo>
                  <a:lnTo>
                    <a:pt x="0" y="0"/>
                  </a:lnTo>
                  <a:close/>
                  <a:moveTo>
                    <a:pt x="2910" y="1680"/>
                  </a:moveTo>
                  <a:lnTo>
                    <a:pt x="1939" y="2259"/>
                  </a:lnTo>
                  <a:lnTo>
                    <a:pt x="16868" y="10918"/>
                  </a:lnTo>
                  <a:lnTo>
                    <a:pt x="17835" y="10339"/>
                  </a:lnTo>
                  <a:lnTo>
                    <a:pt x="2910" y="1680"/>
                  </a:lnTo>
                  <a:close/>
                  <a:moveTo>
                    <a:pt x="18869" y="10918"/>
                  </a:moveTo>
                  <a:lnTo>
                    <a:pt x="17835" y="11435"/>
                  </a:lnTo>
                  <a:lnTo>
                    <a:pt x="31276" y="19257"/>
                  </a:lnTo>
                  <a:lnTo>
                    <a:pt x="32309" y="18672"/>
                  </a:lnTo>
                  <a:lnTo>
                    <a:pt x="18869" y="10918"/>
                  </a:lnTo>
                  <a:close/>
                  <a:moveTo>
                    <a:pt x="33281" y="19257"/>
                  </a:moveTo>
                  <a:lnTo>
                    <a:pt x="32309" y="19774"/>
                  </a:lnTo>
                  <a:lnTo>
                    <a:pt x="47239" y="28432"/>
                  </a:lnTo>
                  <a:lnTo>
                    <a:pt x="48206" y="27848"/>
                  </a:lnTo>
                  <a:lnTo>
                    <a:pt x="33281" y="19257"/>
                  </a:lnTo>
                  <a:close/>
                  <a:moveTo>
                    <a:pt x="49178" y="28432"/>
                  </a:moveTo>
                  <a:lnTo>
                    <a:pt x="48206" y="29011"/>
                  </a:lnTo>
                  <a:lnTo>
                    <a:pt x="61646" y="36766"/>
                  </a:lnTo>
                  <a:lnTo>
                    <a:pt x="62680" y="36187"/>
                  </a:lnTo>
                  <a:lnTo>
                    <a:pt x="49178" y="28432"/>
                  </a:lnTo>
                  <a:close/>
                  <a:moveTo>
                    <a:pt x="63652" y="36766"/>
                  </a:moveTo>
                  <a:lnTo>
                    <a:pt x="62680" y="37350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3652" y="36766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696"/>
                  </a:lnTo>
                  <a:lnTo>
                    <a:pt x="79548" y="45942"/>
                  </a:lnTo>
                  <a:close/>
                  <a:moveTo>
                    <a:pt x="94023" y="54280"/>
                  </a:moveTo>
                  <a:lnTo>
                    <a:pt x="93051" y="54859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4023" y="54280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2388" y="71856"/>
                  </a:lnTo>
                  <a:lnTo>
                    <a:pt x="123360" y="71272"/>
                  </a:lnTo>
                  <a:lnTo>
                    <a:pt x="109919" y="63518"/>
                  </a:lnTo>
                  <a:close/>
                  <a:moveTo>
                    <a:pt x="124394" y="71856"/>
                  </a:moveTo>
                  <a:lnTo>
                    <a:pt x="123360" y="72373"/>
                  </a:lnTo>
                  <a:lnTo>
                    <a:pt x="138352" y="81032"/>
                  </a:lnTo>
                  <a:lnTo>
                    <a:pt x="139318" y="80448"/>
                  </a:lnTo>
                  <a:lnTo>
                    <a:pt x="124394" y="71856"/>
                  </a:lnTo>
                  <a:close/>
                  <a:moveTo>
                    <a:pt x="140290" y="81032"/>
                  </a:moveTo>
                  <a:lnTo>
                    <a:pt x="139318" y="81611"/>
                  </a:lnTo>
                  <a:lnTo>
                    <a:pt x="152759" y="89365"/>
                  </a:lnTo>
                  <a:lnTo>
                    <a:pt x="153731" y="88786"/>
                  </a:lnTo>
                  <a:lnTo>
                    <a:pt x="140290" y="81032"/>
                  </a:lnTo>
                  <a:close/>
                  <a:moveTo>
                    <a:pt x="154765" y="89365"/>
                  </a:moveTo>
                  <a:lnTo>
                    <a:pt x="153731" y="89949"/>
                  </a:lnTo>
                  <a:lnTo>
                    <a:pt x="168723" y="98541"/>
                  </a:lnTo>
                  <a:lnTo>
                    <a:pt x="169689" y="97962"/>
                  </a:lnTo>
                  <a:lnTo>
                    <a:pt x="154765" y="89365"/>
                  </a:lnTo>
                  <a:close/>
                  <a:moveTo>
                    <a:pt x="170661" y="98541"/>
                  </a:moveTo>
                  <a:lnTo>
                    <a:pt x="169689" y="99125"/>
                  </a:lnTo>
                  <a:lnTo>
                    <a:pt x="171695" y="100288"/>
                  </a:lnTo>
                  <a:lnTo>
                    <a:pt x="173634" y="100288"/>
                  </a:lnTo>
                  <a:lnTo>
                    <a:pt x="170661" y="9854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259175" y="1917350"/>
              <a:ext cx="5150150" cy="2972475"/>
            </a:xfrm>
            <a:custGeom>
              <a:avLst/>
              <a:gdLst/>
              <a:ahLst/>
              <a:cxnLst/>
              <a:rect l="l" t="t" r="r" b="b"/>
              <a:pathLst>
                <a:path w="206006" h="118899" extrusionOk="0">
                  <a:moveTo>
                    <a:pt x="130" y="1"/>
                  </a:moveTo>
                  <a:cubicBezTo>
                    <a:pt x="63" y="388"/>
                    <a:pt x="63" y="709"/>
                    <a:pt x="1" y="1096"/>
                  </a:cubicBezTo>
                  <a:lnTo>
                    <a:pt x="1551" y="2001"/>
                  </a:lnTo>
                  <a:lnTo>
                    <a:pt x="2585" y="1422"/>
                  </a:lnTo>
                  <a:lnTo>
                    <a:pt x="130" y="1"/>
                  </a:lnTo>
                  <a:close/>
                  <a:moveTo>
                    <a:pt x="3552" y="2001"/>
                  </a:moveTo>
                  <a:lnTo>
                    <a:pt x="2585" y="2585"/>
                  </a:lnTo>
                  <a:lnTo>
                    <a:pt x="16026" y="10340"/>
                  </a:lnTo>
                  <a:lnTo>
                    <a:pt x="16993" y="9755"/>
                  </a:lnTo>
                  <a:lnTo>
                    <a:pt x="3552" y="2001"/>
                  </a:lnTo>
                  <a:close/>
                  <a:moveTo>
                    <a:pt x="18027" y="10340"/>
                  </a:moveTo>
                  <a:lnTo>
                    <a:pt x="16993" y="10918"/>
                  </a:lnTo>
                  <a:lnTo>
                    <a:pt x="31922" y="19515"/>
                  </a:lnTo>
                  <a:lnTo>
                    <a:pt x="32956" y="18931"/>
                  </a:lnTo>
                  <a:lnTo>
                    <a:pt x="18027" y="10340"/>
                  </a:lnTo>
                  <a:close/>
                  <a:moveTo>
                    <a:pt x="33923" y="19515"/>
                  </a:moveTo>
                  <a:lnTo>
                    <a:pt x="32956" y="20094"/>
                  </a:lnTo>
                  <a:lnTo>
                    <a:pt x="46397" y="27849"/>
                  </a:lnTo>
                  <a:lnTo>
                    <a:pt x="47364" y="27270"/>
                  </a:lnTo>
                  <a:lnTo>
                    <a:pt x="33923" y="19515"/>
                  </a:lnTo>
                  <a:close/>
                  <a:moveTo>
                    <a:pt x="48336" y="27849"/>
                  </a:moveTo>
                  <a:lnTo>
                    <a:pt x="47364" y="28433"/>
                  </a:lnTo>
                  <a:lnTo>
                    <a:pt x="62293" y="37092"/>
                  </a:lnTo>
                  <a:lnTo>
                    <a:pt x="63327" y="36507"/>
                  </a:lnTo>
                  <a:lnTo>
                    <a:pt x="48336" y="27849"/>
                  </a:lnTo>
                  <a:close/>
                  <a:moveTo>
                    <a:pt x="64294" y="37092"/>
                  </a:moveTo>
                  <a:lnTo>
                    <a:pt x="63327" y="37609"/>
                  </a:lnTo>
                  <a:lnTo>
                    <a:pt x="76768" y="45425"/>
                  </a:lnTo>
                  <a:lnTo>
                    <a:pt x="77735" y="44846"/>
                  </a:lnTo>
                  <a:lnTo>
                    <a:pt x="64294" y="37092"/>
                  </a:lnTo>
                  <a:close/>
                  <a:moveTo>
                    <a:pt x="78706" y="45425"/>
                  </a:moveTo>
                  <a:lnTo>
                    <a:pt x="77735" y="45942"/>
                  </a:lnTo>
                  <a:lnTo>
                    <a:pt x="92664" y="54601"/>
                  </a:lnTo>
                  <a:lnTo>
                    <a:pt x="93698" y="54022"/>
                  </a:lnTo>
                  <a:lnTo>
                    <a:pt x="78706" y="45425"/>
                  </a:lnTo>
                  <a:close/>
                  <a:moveTo>
                    <a:pt x="94665" y="54601"/>
                  </a:moveTo>
                  <a:lnTo>
                    <a:pt x="93698" y="55185"/>
                  </a:lnTo>
                  <a:lnTo>
                    <a:pt x="107139" y="62939"/>
                  </a:lnTo>
                  <a:lnTo>
                    <a:pt x="108105" y="62355"/>
                  </a:lnTo>
                  <a:lnTo>
                    <a:pt x="94665" y="54601"/>
                  </a:lnTo>
                  <a:close/>
                  <a:moveTo>
                    <a:pt x="109077" y="62939"/>
                  </a:moveTo>
                  <a:lnTo>
                    <a:pt x="108105" y="63518"/>
                  </a:lnTo>
                  <a:lnTo>
                    <a:pt x="123035" y="72115"/>
                  </a:lnTo>
                  <a:lnTo>
                    <a:pt x="124002" y="71531"/>
                  </a:lnTo>
                  <a:lnTo>
                    <a:pt x="109077" y="62939"/>
                  </a:lnTo>
                  <a:close/>
                  <a:moveTo>
                    <a:pt x="125036" y="72115"/>
                  </a:moveTo>
                  <a:lnTo>
                    <a:pt x="124002" y="72694"/>
                  </a:lnTo>
                  <a:lnTo>
                    <a:pt x="137510" y="80448"/>
                  </a:lnTo>
                  <a:lnTo>
                    <a:pt x="138476" y="79869"/>
                  </a:lnTo>
                  <a:lnTo>
                    <a:pt x="125036" y="72115"/>
                  </a:lnTo>
                  <a:close/>
                  <a:moveTo>
                    <a:pt x="139448" y="80448"/>
                  </a:moveTo>
                  <a:lnTo>
                    <a:pt x="138476" y="81032"/>
                  </a:lnTo>
                  <a:lnTo>
                    <a:pt x="153406" y="89691"/>
                  </a:lnTo>
                  <a:lnTo>
                    <a:pt x="154373" y="89107"/>
                  </a:lnTo>
                  <a:lnTo>
                    <a:pt x="139448" y="80448"/>
                  </a:lnTo>
                  <a:close/>
                  <a:moveTo>
                    <a:pt x="155407" y="89691"/>
                  </a:moveTo>
                  <a:lnTo>
                    <a:pt x="154373" y="90208"/>
                  </a:lnTo>
                  <a:lnTo>
                    <a:pt x="167881" y="98024"/>
                  </a:lnTo>
                  <a:lnTo>
                    <a:pt x="168847" y="97445"/>
                  </a:lnTo>
                  <a:lnTo>
                    <a:pt x="155407" y="89691"/>
                  </a:lnTo>
                  <a:close/>
                  <a:moveTo>
                    <a:pt x="169819" y="98024"/>
                  </a:moveTo>
                  <a:lnTo>
                    <a:pt x="168847" y="98541"/>
                  </a:lnTo>
                  <a:lnTo>
                    <a:pt x="183777" y="107200"/>
                  </a:lnTo>
                  <a:lnTo>
                    <a:pt x="184744" y="106621"/>
                  </a:lnTo>
                  <a:lnTo>
                    <a:pt x="169819" y="98024"/>
                  </a:lnTo>
                  <a:close/>
                  <a:moveTo>
                    <a:pt x="185777" y="107200"/>
                  </a:moveTo>
                  <a:lnTo>
                    <a:pt x="184744" y="107784"/>
                  </a:lnTo>
                  <a:lnTo>
                    <a:pt x="198251" y="115539"/>
                  </a:lnTo>
                  <a:lnTo>
                    <a:pt x="199218" y="114955"/>
                  </a:lnTo>
                  <a:lnTo>
                    <a:pt x="185777" y="107200"/>
                  </a:lnTo>
                  <a:close/>
                  <a:moveTo>
                    <a:pt x="200190" y="115539"/>
                  </a:moveTo>
                  <a:lnTo>
                    <a:pt x="199218" y="116118"/>
                  </a:lnTo>
                  <a:lnTo>
                    <a:pt x="203809" y="118770"/>
                  </a:lnTo>
                  <a:cubicBezTo>
                    <a:pt x="204517" y="118770"/>
                    <a:pt x="205230" y="118832"/>
                    <a:pt x="206006" y="118899"/>
                  </a:cubicBezTo>
                  <a:lnTo>
                    <a:pt x="200190" y="11553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>
              <a:off x="238125" y="3240350"/>
              <a:ext cx="2844925" cy="1644575"/>
            </a:xfrm>
            <a:custGeom>
              <a:avLst/>
              <a:gdLst/>
              <a:ahLst/>
              <a:cxnLst/>
              <a:rect l="l" t="t" r="r" b="b"/>
              <a:pathLst>
                <a:path w="113797" h="65783" extrusionOk="0">
                  <a:moveTo>
                    <a:pt x="0" y="1"/>
                  </a:moveTo>
                  <a:lnTo>
                    <a:pt x="0" y="1102"/>
                  </a:lnTo>
                  <a:lnTo>
                    <a:pt x="905" y="1681"/>
                  </a:lnTo>
                  <a:lnTo>
                    <a:pt x="1939" y="1102"/>
                  </a:lnTo>
                  <a:lnTo>
                    <a:pt x="0" y="1"/>
                  </a:lnTo>
                  <a:close/>
                  <a:moveTo>
                    <a:pt x="2910" y="1681"/>
                  </a:moveTo>
                  <a:lnTo>
                    <a:pt x="1939" y="2265"/>
                  </a:lnTo>
                  <a:lnTo>
                    <a:pt x="16868" y="10857"/>
                  </a:lnTo>
                  <a:lnTo>
                    <a:pt x="17835" y="10278"/>
                  </a:lnTo>
                  <a:lnTo>
                    <a:pt x="2910" y="1681"/>
                  </a:lnTo>
                  <a:close/>
                  <a:moveTo>
                    <a:pt x="18869" y="10857"/>
                  </a:moveTo>
                  <a:lnTo>
                    <a:pt x="17835" y="11441"/>
                  </a:lnTo>
                  <a:lnTo>
                    <a:pt x="31276" y="19195"/>
                  </a:lnTo>
                  <a:lnTo>
                    <a:pt x="32309" y="18611"/>
                  </a:lnTo>
                  <a:lnTo>
                    <a:pt x="18869" y="10857"/>
                  </a:lnTo>
                  <a:close/>
                  <a:moveTo>
                    <a:pt x="33281" y="19195"/>
                  </a:moveTo>
                  <a:lnTo>
                    <a:pt x="32309" y="19774"/>
                  </a:lnTo>
                  <a:lnTo>
                    <a:pt x="47239" y="28433"/>
                  </a:lnTo>
                  <a:lnTo>
                    <a:pt x="48206" y="27854"/>
                  </a:lnTo>
                  <a:lnTo>
                    <a:pt x="33281" y="19195"/>
                  </a:lnTo>
                  <a:close/>
                  <a:moveTo>
                    <a:pt x="49178" y="28433"/>
                  </a:moveTo>
                  <a:lnTo>
                    <a:pt x="48206" y="28950"/>
                  </a:lnTo>
                  <a:lnTo>
                    <a:pt x="61646" y="36771"/>
                  </a:lnTo>
                  <a:lnTo>
                    <a:pt x="62680" y="36187"/>
                  </a:lnTo>
                  <a:lnTo>
                    <a:pt x="49178" y="28433"/>
                  </a:lnTo>
                  <a:close/>
                  <a:moveTo>
                    <a:pt x="63652" y="36771"/>
                  </a:moveTo>
                  <a:lnTo>
                    <a:pt x="62680" y="37288"/>
                  </a:lnTo>
                  <a:lnTo>
                    <a:pt x="77610" y="45947"/>
                  </a:lnTo>
                  <a:lnTo>
                    <a:pt x="78577" y="45363"/>
                  </a:lnTo>
                  <a:lnTo>
                    <a:pt x="63652" y="36771"/>
                  </a:lnTo>
                  <a:close/>
                  <a:moveTo>
                    <a:pt x="79548" y="45947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701"/>
                  </a:lnTo>
                  <a:lnTo>
                    <a:pt x="79548" y="45947"/>
                  </a:lnTo>
                  <a:close/>
                  <a:moveTo>
                    <a:pt x="94023" y="54280"/>
                  </a:moveTo>
                  <a:lnTo>
                    <a:pt x="93051" y="54864"/>
                  </a:lnTo>
                  <a:lnTo>
                    <a:pt x="107981" y="63456"/>
                  </a:lnTo>
                  <a:lnTo>
                    <a:pt x="108947" y="62877"/>
                  </a:lnTo>
                  <a:lnTo>
                    <a:pt x="94023" y="54280"/>
                  </a:lnTo>
                  <a:close/>
                  <a:moveTo>
                    <a:pt x="109919" y="63456"/>
                  </a:moveTo>
                  <a:lnTo>
                    <a:pt x="108947" y="64040"/>
                  </a:lnTo>
                  <a:lnTo>
                    <a:pt x="111920" y="65782"/>
                  </a:lnTo>
                  <a:cubicBezTo>
                    <a:pt x="112566" y="65720"/>
                    <a:pt x="113150" y="65720"/>
                    <a:pt x="113796" y="65653"/>
                  </a:cubicBezTo>
                  <a:lnTo>
                    <a:pt x="109919" y="6345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>
              <a:off x="238125" y="2780000"/>
              <a:ext cx="3605750" cy="2082300"/>
            </a:xfrm>
            <a:custGeom>
              <a:avLst/>
              <a:gdLst/>
              <a:ahLst/>
              <a:cxnLst/>
              <a:rect l="l" t="t" r="r" b="b"/>
              <a:pathLst>
                <a:path w="144230" h="83292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6"/>
                  </a:lnTo>
                  <a:lnTo>
                    <a:pt x="3427" y="2001"/>
                  </a:lnTo>
                  <a:lnTo>
                    <a:pt x="0" y="1"/>
                  </a:lnTo>
                  <a:close/>
                  <a:moveTo>
                    <a:pt x="4394" y="2586"/>
                  </a:moveTo>
                  <a:lnTo>
                    <a:pt x="3427" y="3103"/>
                  </a:lnTo>
                  <a:lnTo>
                    <a:pt x="16868" y="10919"/>
                  </a:lnTo>
                  <a:lnTo>
                    <a:pt x="17835" y="10340"/>
                  </a:lnTo>
                  <a:lnTo>
                    <a:pt x="4394" y="2586"/>
                  </a:lnTo>
                  <a:close/>
                  <a:moveTo>
                    <a:pt x="18869" y="10919"/>
                  </a:moveTo>
                  <a:lnTo>
                    <a:pt x="17835" y="11436"/>
                  </a:lnTo>
                  <a:lnTo>
                    <a:pt x="32764" y="20095"/>
                  </a:lnTo>
                  <a:lnTo>
                    <a:pt x="33798" y="19516"/>
                  </a:lnTo>
                  <a:lnTo>
                    <a:pt x="18869" y="10919"/>
                  </a:lnTo>
                  <a:close/>
                  <a:moveTo>
                    <a:pt x="34765" y="20095"/>
                  </a:moveTo>
                  <a:lnTo>
                    <a:pt x="33798" y="20679"/>
                  </a:lnTo>
                  <a:lnTo>
                    <a:pt x="47239" y="28433"/>
                  </a:lnTo>
                  <a:lnTo>
                    <a:pt x="48206" y="27849"/>
                  </a:lnTo>
                  <a:lnTo>
                    <a:pt x="34765" y="20095"/>
                  </a:lnTo>
                  <a:close/>
                  <a:moveTo>
                    <a:pt x="49178" y="28433"/>
                  </a:moveTo>
                  <a:lnTo>
                    <a:pt x="48206" y="29012"/>
                  </a:lnTo>
                  <a:lnTo>
                    <a:pt x="63135" y="37609"/>
                  </a:lnTo>
                  <a:lnTo>
                    <a:pt x="64169" y="37025"/>
                  </a:lnTo>
                  <a:lnTo>
                    <a:pt x="49178" y="28433"/>
                  </a:lnTo>
                  <a:close/>
                  <a:moveTo>
                    <a:pt x="65136" y="37609"/>
                  </a:moveTo>
                  <a:lnTo>
                    <a:pt x="64169" y="38188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5136" y="37609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3506" y="55185"/>
                  </a:lnTo>
                  <a:lnTo>
                    <a:pt x="94540" y="54601"/>
                  </a:lnTo>
                  <a:lnTo>
                    <a:pt x="79548" y="45942"/>
                  </a:lnTo>
                  <a:close/>
                  <a:moveTo>
                    <a:pt x="95507" y="55185"/>
                  </a:moveTo>
                  <a:lnTo>
                    <a:pt x="94540" y="55702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5507" y="55185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3877" y="72694"/>
                  </a:lnTo>
                  <a:lnTo>
                    <a:pt x="124844" y="72115"/>
                  </a:lnTo>
                  <a:lnTo>
                    <a:pt x="109919" y="63518"/>
                  </a:lnTo>
                  <a:close/>
                  <a:moveTo>
                    <a:pt x="125878" y="72694"/>
                  </a:moveTo>
                  <a:lnTo>
                    <a:pt x="124844" y="73278"/>
                  </a:lnTo>
                  <a:lnTo>
                    <a:pt x="138352" y="81033"/>
                  </a:lnTo>
                  <a:lnTo>
                    <a:pt x="139318" y="80449"/>
                  </a:lnTo>
                  <a:lnTo>
                    <a:pt x="125878" y="72694"/>
                  </a:lnTo>
                  <a:close/>
                  <a:moveTo>
                    <a:pt x="140290" y="81033"/>
                  </a:moveTo>
                  <a:lnTo>
                    <a:pt x="139318" y="81612"/>
                  </a:lnTo>
                  <a:lnTo>
                    <a:pt x="142229" y="83292"/>
                  </a:lnTo>
                  <a:lnTo>
                    <a:pt x="144229" y="83292"/>
                  </a:lnTo>
                  <a:lnTo>
                    <a:pt x="140290" y="8103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>
              <a:off x="247800" y="4124075"/>
              <a:ext cx="1382875" cy="796400"/>
            </a:xfrm>
            <a:custGeom>
              <a:avLst/>
              <a:gdLst/>
              <a:ahLst/>
              <a:cxnLst/>
              <a:rect l="l" t="t" r="r" b="b"/>
              <a:pathLst>
                <a:path w="55315" h="31856" extrusionOk="0">
                  <a:moveTo>
                    <a:pt x="68" y="1"/>
                  </a:moveTo>
                  <a:cubicBezTo>
                    <a:pt x="68" y="321"/>
                    <a:pt x="68" y="709"/>
                    <a:pt x="1" y="1097"/>
                  </a:cubicBezTo>
                  <a:lnTo>
                    <a:pt x="518" y="1422"/>
                  </a:lnTo>
                  <a:lnTo>
                    <a:pt x="1552" y="838"/>
                  </a:lnTo>
                  <a:lnTo>
                    <a:pt x="68" y="1"/>
                  </a:lnTo>
                  <a:close/>
                  <a:moveTo>
                    <a:pt x="2523" y="1422"/>
                  </a:moveTo>
                  <a:lnTo>
                    <a:pt x="1552" y="1939"/>
                  </a:lnTo>
                  <a:lnTo>
                    <a:pt x="16481" y="10598"/>
                  </a:lnTo>
                  <a:lnTo>
                    <a:pt x="17448" y="10014"/>
                  </a:lnTo>
                  <a:lnTo>
                    <a:pt x="2523" y="1422"/>
                  </a:lnTo>
                  <a:close/>
                  <a:moveTo>
                    <a:pt x="18482" y="10598"/>
                  </a:moveTo>
                  <a:lnTo>
                    <a:pt x="17448" y="11177"/>
                  </a:lnTo>
                  <a:lnTo>
                    <a:pt x="30889" y="18931"/>
                  </a:lnTo>
                  <a:lnTo>
                    <a:pt x="31922" y="18352"/>
                  </a:lnTo>
                  <a:lnTo>
                    <a:pt x="18482" y="10598"/>
                  </a:lnTo>
                  <a:close/>
                  <a:moveTo>
                    <a:pt x="32894" y="18931"/>
                  </a:moveTo>
                  <a:lnTo>
                    <a:pt x="31922" y="19515"/>
                  </a:lnTo>
                  <a:lnTo>
                    <a:pt x="46852" y="28107"/>
                  </a:lnTo>
                  <a:lnTo>
                    <a:pt x="47819" y="27528"/>
                  </a:lnTo>
                  <a:lnTo>
                    <a:pt x="32894" y="18931"/>
                  </a:lnTo>
                  <a:close/>
                  <a:moveTo>
                    <a:pt x="48791" y="28107"/>
                  </a:moveTo>
                  <a:lnTo>
                    <a:pt x="47819" y="28691"/>
                  </a:lnTo>
                  <a:lnTo>
                    <a:pt x="53376" y="31855"/>
                  </a:lnTo>
                  <a:lnTo>
                    <a:pt x="55315" y="31855"/>
                  </a:lnTo>
                  <a:lnTo>
                    <a:pt x="48791" y="28107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>
              <a:off x="252725" y="3665275"/>
              <a:ext cx="2155050" cy="1245500"/>
            </a:xfrm>
            <a:custGeom>
              <a:avLst/>
              <a:gdLst/>
              <a:ahLst/>
              <a:cxnLst/>
              <a:rect l="l" t="t" r="r" b="b"/>
              <a:pathLst>
                <a:path w="86202" h="49820" extrusionOk="0">
                  <a:moveTo>
                    <a:pt x="0" y="1"/>
                  </a:moveTo>
                  <a:lnTo>
                    <a:pt x="0" y="1164"/>
                  </a:lnTo>
                  <a:lnTo>
                    <a:pt x="1809" y="2198"/>
                  </a:lnTo>
                  <a:lnTo>
                    <a:pt x="2843" y="1614"/>
                  </a:lnTo>
                  <a:lnTo>
                    <a:pt x="0" y="1"/>
                  </a:lnTo>
                  <a:close/>
                  <a:moveTo>
                    <a:pt x="3810" y="2198"/>
                  </a:moveTo>
                  <a:lnTo>
                    <a:pt x="2843" y="2777"/>
                  </a:lnTo>
                  <a:lnTo>
                    <a:pt x="16284" y="10531"/>
                  </a:lnTo>
                  <a:lnTo>
                    <a:pt x="17251" y="9952"/>
                  </a:lnTo>
                  <a:lnTo>
                    <a:pt x="3810" y="2198"/>
                  </a:lnTo>
                  <a:close/>
                  <a:moveTo>
                    <a:pt x="18285" y="10531"/>
                  </a:moveTo>
                  <a:lnTo>
                    <a:pt x="17251" y="11115"/>
                  </a:lnTo>
                  <a:lnTo>
                    <a:pt x="32180" y="19774"/>
                  </a:lnTo>
                  <a:lnTo>
                    <a:pt x="33214" y="19190"/>
                  </a:lnTo>
                  <a:lnTo>
                    <a:pt x="18285" y="10531"/>
                  </a:lnTo>
                  <a:close/>
                  <a:moveTo>
                    <a:pt x="34181" y="19774"/>
                  </a:moveTo>
                  <a:lnTo>
                    <a:pt x="33214" y="20291"/>
                  </a:lnTo>
                  <a:lnTo>
                    <a:pt x="46655" y="28107"/>
                  </a:lnTo>
                  <a:lnTo>
                    <a:pt x="47622" y="27528"/>
                  </a:lnTo>
                  <a:lnTo>
                    <a:pt x="34181" y="19774"/>
                  </a:lnTo>
                  <a:close/>
                  <a:moveTo>
                    <a:pt x="48594" y="28107"/>
                  </a:moveTo>
                  <a:lnTo>
                    <a:pt x="47622" y="28624"/>
                  </a:lnTo>
                  <a:lnTo>
                    <a:pt x="62551" y="37283"/>
                  </a:lnTo>
                  <a:lnTo>
                    <a:pt x="63585" y="36704"/>
                  </a:lnTo>
                  <a:lnTo>
                    <a:pt x="48594" y="28107"/>
                  </a:lnTo>
                  <a:close/>
                  <a:moveTo>
                    <a:pt x="64552" y="37283"/>
                  </a:moveTo>
                  <a:lnTo>
                    <a:pt x="63585" y="37867"/>
                  </a:lnTo>
                  <a:lnTo>
                    <a:pt x="77026" y="45622"/>
                  </a:lnTo>
                  <a:lnTo>
                    <a:pt x="77993" y="45038"/>
                  </a:lnTo>
                  <a:lnTo>
                    <a:pt x="64552" y="37283"/>
                  </a:lnTo>
                  <a:close/>
                  <a:moveTo>
                    <a:pt x="78964" y="45622"/>
                  </a:moveTo>
                  <a:lnTo>
                    <a:pt x="77993" y="46201"/>
                  </a:lnTo>
                  <a:lnTo>
                    <a:pt x="84325" y="49819"/>
                  </a:lnTo>
                  <a:cubicBezTo>
                    <a:pt x="84971" y="49819"/>
                    <a:pt x="85556" y="49819"/>
                    <a:pt x="86202" y="49757"/>
                  </a:cubicBezTo>
                  <a:lnTo>
                    <a:pt x="78964" y="45622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>
              <a:off x="238125" y="4532725"/>
              <a:ext cx="680200" cy="394200"/>
            </a:xfrm>
            <a:custGeom>
              <a:avLst/>
              <a:gdLst/>
              <a:ahLst/>
              <a:cxnLst/>
              <a:rect l="l" t="t" r="r" b="b"/>
              <a:pathLst>
                <a:path w="27208" h="15768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5"/>
                  </a:lnTo>
                  <a:lnTo>
                    <a:pt x="3427" y="2006"/>
                  </a:lnTo>
                  <a:lnTo>
                    <a:pt x="0" y="1"/>
                  </a:lnTo>
                  <a:close/>
                  <a:moveTo>
                    <a:pt x="4394" y="2585"/>
                  </a:moveTo>
                  <a:lnTo>
                    <a:pt x="3427" y="3169"/>
                  </a:lnTo>
                  <a:lnTo>
                    <a:pt x="16868" y="10924"/>
                  </a:lnTo>
                  <a:lnTo>
                    <a:pt x="17835" y="10340"/>
                  </a:lnTo>
                  <a:lnTo>
                    <a:pt x="4394" y="2585"/>
                  </a:lnTo>
                  <a:close/>
                  <a:moveTo>
                    <a:pt x="18869" y="10924"/>
                  </a:moveTo>
                  <a:lnTo>
                    <a:pt x="17835" y="11503"/>
                  </a:lnTo>
                  <a:lnTo>
                    <a:pt x="25201" y="15768"/>
                  </a:lnTo>
                  <a:lnTo>
                    <a:pt x="27207" y="15768"/>
                  </a:lnTo>
                  <a:lnTo>
                    <a:pt x="18869" y="1092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>
              <a:off x="272100" y="823625"/>
              <a:ext cx="539600" cy="310175"/>
            </a:xfrm>
            <a:custGeom>
              <a:avLst/>
              <a:gdLst/>
              <a:ahLst/>
              <a:cxnLst/>
              <a:rect l="l" t="t" r="r" b="b"/>
              <a:pathLst>
                <a:path w="21584" h="12407" extrusionOk="0">
                  <a:moveTo>
                    <a:pt x="21583" y="0"/>
                  </a:moveTo>
                  <a:lnTo>
                    <a:pt x="21583" y="0"/>
                  </a:lnTo>
                  <a:cubicBezTo>
                    <a:pt x="20741" y="67"/>
                    <a:pt x="19903" y="197"/>
                    <a:pt x="19128" y="259"/>
                  </a:cubicBezTo>
                  <a:lnTo>
                    <a:pt x="16476" y="1747"/>
                  </a:lnTo>
                  <a:lnTo>
                    <a:pt x="15509" y="2326"/>
                  </a:lnTo>
                  <a:lnTo>
                    <a:pt x="2068" y="10081"/>
                  </a:lnTo>
                  <a:lnTo>
                    <a:pt x="1034" y="10665"/>
                  </a:lnTo>
                  <a:lnTo>
                    <a:pt x="1" y="11311"/>
                  </a:lnTo>
                  <a:cubicBezTo>
                    <a:pt x="1" y="11699"/>
                    <a:pt x="1" y="12019"/>
                    <a:pt x="63" y="12407"/>
                  </a:cubicBezTo>
                  <a:lnTo>
                    <a:pt x="2068" y="11244"/>
                  </a:lnTo>
                  <a:lnTo>
                    <a:pt x="3035" y="10665"/>
                  </a:lnTo>
                  <a:lnTo>
                    <a:pt x="16476" y="2911"/>
                  </a:lnTo>
                  <a:lnTo>
                    <a:pt x="17510" y="2326"/>
                  </a:lnTo>
                  <a:lnTo>
                    <a:pt x="2158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7"/>
            <p:cNvSpPr/>
            <p:nvPr/>
          </p:nvSpPr>
          <p:spPr>
            <a:xfrm>
              <a:off x="252725" y="804225"/>
              <a:ext cx="2108150" cy="1218100"/>
            </a:xfrm>
            <a:custGeom>
              <a:avLst/>
              <a:gdLst/>
              <a:ahLst/>
              <a:cxnLst/>
              <a:rect l="l" t="t" r="r" b="b"/>
              <a:pathLst>
                <a:path w="84326" h="48724" extrusionOk="0">
                  <a:moveTo>
                    <a:pt x="84325" y="1"/>
                  </a:moveTo>
                  <a:lnTo>
                    <a:pt x="84325" y="1"/>
                  </a:lnTo>
                  <a:cubicBezTo>
                    <a:pt x="83617" y="68"/>
                    <a:pt x="82904" y="130"/>
                    <a:pt x="82128" y="130"/>
                  </a:cubicBezTo>
                  <a:lnTo>
                    <a:pt x="77993" y="2523"/>
                  </a:lnTo>
                  <a:lnTo>
                    <a:pt x="77026" y="3102"/>
                  </a:lnTo>
                  <a:lnTo>
                    <a:pt x="63585" y="10857"/>
                  </a:lnTo>
                  <a:lnTo>
                    <a:pt x="62551" y="11441"/>
                  </a:lnTo>
                  <a:lnTo>
                    <a:pt x="47622" y="20100"/>
                  </a:lnTo>
                  <a:lnTo>
                    <a:pt x="46655" y="20679"/>
                  </a:lnTo>
                  <a:lnTo>
                    <a:pt x="33214" y="28433"/>
                  </a:lnTo>
                  <a:lnTo>
                    <a:pt x="32180" y="29017"/>
                  </a:lnTo>
                  <a:lnTo>
                    <a:pt x="17251" y="37609"/>
                  </a:lnTo>
                  <a:lnTo>
                    <a:pt x="16284" y="38193"/>
                  </a:lnTo>
                  <a:lnTo>
                    <a:pt x="2843" y="45947"/>
                  </a:lnTo>
                  <a:lnTo>
                    <a:pt x="1809" y="46526"/>
                  </a:lnTo>
                  <a:lnTo>
                    <a:pt x="129" y="47498"/>
                  </a:lnTo>
                  <a:cubicBezTo>
                    <a:pt x="62" y="47948"/>
                    <a:pt x="62" y="48335"/>
                    <a:pt x="0" y="48723"/>
                  </a:cubicBezTo>
                  <a:lnTo>
                    <a:pt x="2843" y="47110"/>
                  </a:lnTo>
                  <a:lnTo>
                    <a:pt x="3810" y="46526"/>
                  </a:lnTo>
                  <a:lnTo>
                    <a:pt x="17251" y="38772"/>
                  </a:lnTo>
                  <a:lnTo>
                    <a:pt x="18285" y="38193"/>
                  </a:lnTo>
                  <a:lnTo>
                    <a:pt x="33214" y="29534"/>
                  </a:lnTo>
                  <a:lnTo>
                    <a:pt x="34181" y="29017"/>
                  </a:lnTo>
                  <a:lnTo>
                    <a:pt x="47622" y="21196"/>
                  </a:lnTo>
                  <a:lnTo>
                    <a:pt x="48594" y="20679"/>
                  </a:lnTo>
                  <a:lnTo>
                    <a:pt x="63585" y="12020"/>
                  </a:lnTo>
                  <a:lnTo>
                    <a:pt x="64552" y="11441"/>
                  </a:lnTo>
                  <a:lnTo>
                    <a:pt x="77993" y="3687"/>
                  </a:lnTo>
                  <a:lnTo>
                    <a:pt x="78964" y="3102"/>
                  </a:lnTo>
                  <a:lnTo>
                    <a:pt x="8432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7"/>
            <p:cNvSpPr/>
            <p:nvPr/>
          </p:nvSpPr>
          <p:spPr>
            <a:xfrm>
              <a:off x="281800" y="826850"/>
              <a:ext cx="1239025" cy="718975"/>
            </a:xfrm>
            <a:custGeom>
              <a:avLst/>
              <a:gdLst/>
              <a:ahLst/>
              <a:cxnLst/>
              <a:rect l="l" t="t" r="r" b="b"/>
              <a:pathLst>
                <a:path w="49561" h="28759" extrusionOk="0">
                  <a:moveTo>
                    <a:pt x="47818" y="0"/>
                  </a:moveTo>
                  <a:lnTo>
                    <a:pt x="46459" y="776"/>
                  </a:lnTo>
                  <a:lnTo>
                    <a:pt x="45492" y="1360"/>
                  </a:lnTo>
                  <a:lnTo>
                    <a:pt x="30562" y="9952"/>
                  </a:lnTo>
                  <a:lnTo>
                    <a:pt x="29529" y="10536"/>
                  </a:lnTo>
                  <a:lnTo>
                    <a:pt x="16088" y="18290"/>
                  </a:lnTo>
                  <a:lnTo>
                    <a:pt x="15121" y="18869"/>
                  </a:lnTo>
                  <a:lnTo>
                    <a:pt x="192" y="27528"/>
                  </a:lnTo>
                  <a:lnTo>
                    <a:pt x="0" y="27595"/>
                  </a:lnTo>
                  <a:lnTo>
                    <a:pt x="0" y="28562"/>
                  </a:lnTo>
                  <a:lnTo>
                    <a:pt x="0" y="28758"/>
                  </a:lnTo>
                  <a:lnTo>
                    <a:pt x="192" y="28629"/>
                  </a:lnTo>
                  <a:lnTo>
                    <a:pt x="1163" y="28112"/>
                  </a:lnTo>
                  <a:lnTo>
                    <a:pt x="16088" y="19453"/>
                  </a:lnTo>
                  <a:lnTo>
                    <a:pt x="17122" y="18869"/>
                  </a:lnTo>
                  <a:lnTo>
                    <a:pt x="30562" y="11115"/>
                  </a:lnTo>
                  <a:lnTo>
                    <a:pt x="31534" y="10536"/>
                  </a:lnTo>
                  <a:lnTo>
                    <a:pt x="46459" y="1939"/>
                  </a:lnTo>
                  <a:lnTo>
                    <a:pt x="47431" y="1360"/>
                  </a:lnTo>
                  <a:lnTo>
                    <a:pt x="49560" y="130"/>
                  </a:lnTo>
                  <a:cubicBezTo>
                    <a:pt x="48981" y="130"/>
                    <a:pt x="48397" y="68"/>
                    <a:pt x="47818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7"/>
            <p:cNvSpPr/>
            <p:nvPr/>
          </p:nvSpPr>
          <p:spPr>
            <a:xfrm>
              <a:off x="238125" y="781625"/>
              <a:ext cx="3683300" cy="2125975"/>
            </a:xfrm>
            <a:custGeom>
              <a:avLst/>
              <a:gdLst/>
              <a:ahLst/>
              <a:cxnLst/>
              <a:rect l="l" t="t" r="r" b="b"/>
              <a:pathLst>
                <a:path w="147332" h="85039" extrusionOk="0">
                  <a:moveTo>
                    <a:pt x="145331" y="0"/>
                  </a:moveTo>
                  <a:lnTo>
                    <a:pt x="139318" y="3427"/>
                  </a:lnTo>
                  <a:lnTo>
                    <a:pt x="138352" y="4006"/>
                  </a:lnTo>
                  <a:lnTo>
                    <a:pt x="124844" y="11761"/>
                  </a:lnTo>
                  <a:lnTo>
                    <a:pt x="123877" y="12345"/>
                  </a:lnTo>
                  <a:lnTo>
                    <a:pt x="108947" y="21004"/>
                  </a:lnTo>
                  <a:lnTo>
                    <a:pt x="107981" y="21583"/>
                  </a:lnTo>
                  <a:lnTo>
                    <a:pt x="94540" y="29337"/>
                  </a:lnTo>
                  <a:lnTo>
                    <a:pt x="93506" y="29921"/>
                  </a:lnTo>
                  <a:lnTo>
                    <a:pt x="78577" y="38513"/>
                  </a:lnTo>
                  <a:lnTo>
                    <a:pt x="77610" y="39097"/>
                  </a:lnTo>
                  <a:lnTo>
                    <a:pt x="64169" y="46851"/>
                  </a:lnTo>
                  <a:lnTo>
                    <a:pt x="63135" y="47430"/>
                  </a:lnTo>
                  <a:lnTo>
                    <a:pt x="48206" y="56027"/>
                  </a:lnTo>
                  <a:lnTo>
                    <a:pt x="47239" y="56606"/>
                  </a:lnTo>
                  <a:lnTo>
                    <a:pt x="33798" y="64360"/>
                  </a:lnTo>
                  <a:lnTo>
                    <a:pt x="32764" y="64944"/>
                  </a:lnTo>
                  <a:lnTo>
                    <a:pt x="17835" y="73603"/>
                  </a:lnTo>
                  <a:lnTo>
                    <a:pt x="16868" y="74182"/>
                  </a:lnTo>
                  <a:lnTo>
                    <a:pt x="3427" y="81936"/>
                  </a:lnTo>
                  <a:lnTo>
                    <a:pt x="2393" y="82521"/>
                  </a:lnTo>
                  <a:lnTo>
                    <a:pt x="0" y="83875"/>
                  </a:lnTo>
                  <a:lnTo>
                    <a:pt x="0" y="85038"/>
                  </a:lnTo>
                  <a:lnTo>
                    <a:pt x="3427" y="83038"/>
                  </a:lnTo>
                  <a:lnTo>
                    <a:pt x="4394" y="82521"/>
                  </a:lnTo>
                  <a:lnTo>
                    <a:pt x="17835" y="74699"/>
                  </a:lnTo>
                  <a:lnTo>
                    <a:pt x="18869" y="74182"/>
                  </a:lnTo>
                  <a:lnTo>
                    <a:pt x="33798" y="65523"/>
                  </a:lnTo>
                  <a:lnTo>
                    <a:pt x="34765" y="64944"/>
                  </a:lnTo>
                  <a:lnTo>
                    <a:pt x="48206" y="57190"/>
                  </a:lnTo>
                  <a:lnTo>
                    <a:pt x="49178" y="56606"/>
                  </a:lnTo>
                  <a:lnTo>
                    <a:pt x="64169" y="48014"/>
                  </a:lnTo>
                  <a:lnTo>
                    <a:pt x="65136" y="47430"/>
                  </a:lnTo>
                  <a:lnTo>
                    <a:pt x="78577" y="39676"/>
                  </a:lnTo>
                  <a:lnTo>
                    <a:pt x="79548" y="39097"/>
                  </a:lnTo>
                  <a:lnTo>
                    <a:pt x="94540" y="30438"/>
                  </a:lnTo>
                  <a:lnTo>
                    <a:pt x="95507" y="29921"/>
                  </a:lnTo>
                  <a:lnTo>
                    <a:pt x="108947" y="22100"/>
                  </a:lnTo>
                  <a:lnTo>
                    <a:pt x="109919" y="21583"/>
                  </a:lnTo>
                  <a:lnTo>
                    <a:pt x="124844" y="12924"/>
                  </a:lnTo>
                  <a:lnTo>
                    <a:pt x="125878" y="12345"/>
                  </a:lnTo>
                  <a:lnTo>
                    <a:pt x="139318" y="4591"/>
                  </a:lnTo>
                  <a:lnTo>
                    <a:pt x="140290" y="4006"/>
                  </a:lnTo>
                  <a:lnTo>
                    <a:pt x="14733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38125" y="838225"/>
              <a:ext cx="2788325" cy="1609025"/>
            </a:xfrm>
            <a:custGeom>
              <a:avLst/>
              <a:gdLst/>
              <a:ahLst/>
              <a:cxnLst/>
              <a:rect l="l" t="t" r="r" b="b"/>
              <a:pathLst>
                <a:path w="111533" h="64361" extrusionOk="0">
                  <a:moveTo>
                    <a:pt x="111470" y="0"/>
                  </a:moveTo>
                  <a:cubicBezTo>
                    <a:pt x="110953" y="62"/>
                    <a:pt x="110436" y="129"/>
                    <a:pt x="109919" y="129"/>
                  </a:cubicBezTo>
                  <a:lnTo>
                    <a:pt x="109335" y="129"/>
                  </a:lnTo>
                  <a:lnTo>
                    <a:pt x="108947" y="321"/>
                  </a:lnTo>
                  <a:lnTo>
                    <a:pt x="107981" y="905"/>
                  </a:lnTo>
                  <a:lnTo>
                    <a:pt x="93051" y="9497"/>
                  </a:lnTo>
                  <a:lnTo>
                    <a:pt x="92017" y="10081"/>
                  </a:lnTo>
                  <a:lnTo>
                    <a:pt x="78577" y="17835"/>
                  </a:lnTo>
                  <a:lnTo>
                    <a:pt x="77610" y="18414"/>
                  </a:lnTo>
                  <a:lnTo>
                    <a:pt x="62680" y="27073"/>
                  </a:lnTo>
                  <a:lnTo>
                    <a:pt x="61646" y="27657"/>
                  </a:lnTo>
                  <a:lnTo>
                    <a:pt x="48206" y="35411"/>
                  </a:lnTo>
                  <a:lnTo>
                    <a:pt x="47239" y="35990"/>
                  </a:lnTo>
                  <a:lnTo>
                    <a:pt x="32309" y="44587"/>
                  </a:lnTo>
                  <a:lnTo>
                    <a:pt x="31276" y="45166"/>
                  </a:lnTo>
                  <a:lnTo>
                    <a:pt x="17835" y="52920"/>
                  </a:lnTo>
                  <a:lnTo>
                    <a:pt x="16868" y="53505"/>
                  </a:lnTo>
                  <a:lnTo>
                    <a:pt x="1939" y="62096"/>
                  </a:lnTo>
                  <a:lnTo>
                    <a:pt x="905" y="62680"/>
                  </a:lnTo>
                  <a:lnTo>
                    <a:pt x="0" y="63259"/>
                  </a:lnTo>
                  <a:lnTo>
                    <a:pt x="0" y="64360"/>
                  </a:lnTo>
                  <a:lnTo>
                    <a:pt x="1939" y="63259"/>
                  </a:lnTo>
                  <a:lnTo>
                    <a:pt x="2910" y="62680"/>
                  </a:lnTo>
                  <a:lnTo>
                    <a:pt x="17835" y="54083"/>
                  </a:lnTo>
                  <a:lnTo>
                    <a:pt x="18869" y="53505"/>
                  </a:lnTo>
                  <a:lnTo>
                    <a:pt x="32309" y="45750"/>
                  </a:lnTo>
                  <a:lnTo>
                    <a:pt x="33281" y="45166"/>
                  </a:lnTo>
                  <a:lnTo>
                    <a:pt x="48206" y="36574"/>
                  </a:lnTo>
                  <a:lnTo>
                    <a:pt x="49178" y="35990"/>
                  </a:lnTo>
                  <a:lnTo>
                    <a:pt x="62680" y="28174"/>
                  </a:lnTo>
                  <a:lnTo>
                    <a:pt x="63652" y="27657"/>
                  </a:lnTo>
                  <a:lnTo>
                    <a:pt x="78577" y="18998"/>
                  </a:lnTo>
                  <a:lnTo>
                    <a:pt x="79548" y="18414"/>
                  </a:lnTo>
                  <a:lnTo>
                    <a:pt x="93051" y="10660"/>
                  </a:lnTo>
                  <a:lnTo>
                    <a:pt x="94023" y="10081"/>
                  </a:lnTo>
                  <a:lnTo>
                    <a:pt x="108947" y="1484"/>
                  </a:lnTo>
                  <a:lnTo>
                    <a:pt x="109919" y="905"/>
                  </a:lnTo>
                  <a:lnTo>
                    <a:pt x="111532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254275" y="805900"/>
              <a:ext cx="5140450" cy="2969250"/>
            </a:xfrm>
            <a:custGeom>
              <a:avLst/>
              <a:gdLst/>
              <a:ahLst/>
              <a:cxnLst/>
              <a:rect l="l" t="t" r="r" b="b"/>
              <a:pathLst>
                <a:path w="205618" h="118770" extrusionOk="0">
                  <a:moveTo>
                    <a:pt x="203679" y="1"/>
                  </a:moveTo>
                  <a:lnTo>
                    <a:pt x="199414" y="2456"/>
                  </a:lnTo>
                  <a:lnTo>
                    <a:pt x="198447" y="3035"/>
                  </a:lnTo>
                  <a:lnTo>
                    <a:pt x="184940" y="10790"/>
                  </a:lnTo>
                  <a:lnTo>
                    <a:pt x="183973" y="11374"/>
                  </a:lnTo>
                  <a:lnTo>
                    <a:pt x="169043" y="20033"/>
                  </a:lnTo>
                  <a:lnTo>
                    <a:pt x="168077" y="20612"/>
                  </a:lnTo>
                  <a:lnTo>
                    <a:pt x="154569" y="28366"/>
                  </a:lnTo>
                  <a:lnTo>
                    <a:pt x="153602" y="28950"/>
                  </a:lnTo>
                  <a:lnTo>
                    <a:pt x="138672" y="37542"/>
                  </a:lnTo>
                  <a:lnTo>
                    <a:pt x="137706" y="38126"/>
                  </a:lnTo>
                  <a:lnTo>
                    <a:pt x="124198" y="45880"/>
                  </a:lnTo>
                  <a:lnTo>
                    <a:pt x="123231" y="46459"/>
                  </a:lnTo>
                  <a:lnTo>
                    <a:pt x="108301" y="55056"/>
                  </a:lnTo>
                  <a:lnTo>
                    <a:pt x="107335" y="55635"/>
                  </a:lnTo>
                  <a:lnTo>
                    <a:pt x="93894" y="63389"/>
                  </a:lnTo>
                  <a:lnTo>
                    <a:pt x="92860" y="63973"/>
                  </a:lnTo>
                  <a:lnTo>
                    <a:pt x="77931" y="72632"/>
                  </a:lnTo>
                  <a:lnTo>
                    <a:pt x="76964" y="73211"/>
                  </a:lnTo>
                  <a:lnTo>
                    <a:pt x="63523" y="80965"/>
                  </a:lnTo>
                  <a:lnTo>
                    <a:pt x="62489" y="81550"/>
                  </a:lnTo>
                  <a:lnTo>
                    <a:pt x="47560" y="90141"/>
                  </a:lnTo>
                  <a:lnTo>
                    <a:pt x="46593" y="90725"/>
                  </a:lnTo>
                  <a:lnTo>
                    <a:pt x="33152" y="98480"/>
                  </a:lnTo>
                  <a:lnTo>
                    <a:pt x="32118" y="99059"/>
                  </a:lnTo>
                  <a:lnTo>
                    <a:pt x="17189" y="107656"/>
                  </a:lnTo>
                  <a:lnTo>
                    <a:pt x="16222" y="108235"/>
                  </a:lnTo>
                  <a:lnTo>
                    <a:pt x="2781" y="115989"/>
                  </a:lnTo>
                  <a:lnTo>
                    <a:pt x="1747" y="116573"/>
                  </a:lnTo>
                  <a:lnTo>
                    <a:pt x="0" y="117607"/>
                  </a:lnTo>
                  <a:lnTo>
                    <a:pt x="0" y="118770"/>
                  </a:lnTo>
                  <a:lnTo>
                    <a:pt x="2781" y="117152"/>
                  </a:lnTo>
                  <a:lnTo>
                    <a:pt x="3748" y="116573"/>
                  </a:lnTo>
                  <a:lnTo>
                    <a:pt x="17189" y="108819"/>
                  </a:lnTo>
                  <a:lnTo>
                    <a:pt x="18223" y="108235"/>
                  </a:lnTo>
                  <a:lnTo>
                    <a:pt x="33152" y="99643"/>
                  </a:lnTo>
                  <a:lnTo>
                    <a:pt x="34119" y="99059"/>
                  </a:lnTo>
                  <a:lnTo>
                    <a:pt x="47560" y="91304"/>
                  </a:lnTo>
                  <a:lnTo>
                    <a:pt x="48532" y="90725"/>
                  </a:lnTo>
                  <a:lnTo>
                    <a:pt x="63523" y="82067"/>
                  </a:lnTo>
                  <a:lnTo>
                    <a:pt x="64490" y="81550"/>
                  </a:lnTo>
                  <a:lnTo>
                    <a:pt x="77931" y="73728"/>
                  </a:lnTo>
                  <a:lnTo>
                    <a:pt x="78902" y="73211"/>
                  </a:lnTo>
                  <a:lnTo>
                    <a:pt x="93894" y="64552"/>
                  </a:lnTo>
                  <a:lnTo>
                    <a:pt x="94861" y="63973"/>
                  </a:lnTo>
                  <a:lnTo>
                    <a:pt x="108301" y="56219"/>
                  </a:lnTo>
                  <a:lnTo>
                    <a:pt x="109273" y="55635"/>
                  </a:lnTo>
                  <a:lnTo>
                    <a:pt x="124198" y="47043"/>
                  </a:lnTo>
                  <a:lnTo>
                    <a:pt x="125232" y="46459"/>
                  </a:lnTo>
                  <a:lnTo>
                    <a:pt x="138672" y="38705"/>
                  </a:lnTo>
                  <a:lnTo>
                    <a:pt x="139644" y="38126"/>
                  </a:lnTo>
                  <a:lnTo>
                    <a:pt x="154569" y="29467"/>
                  </a:lnTo>
                  <a:lnTo>
                    <a:pt x="155603" y="28950"/>
                  </a:lnTo>
                  <a:lnTo>
                    <a:pt x="169043" y="21129"/>
                  </a:lnTo>
                  <a:lnTo>
                    <a:pt x="170015" y="20612"/>
                  </a:lnTo>
                  <a:lnTo>
                    <a:pt x="184940" y="11953"/>
                  </a:lnTo>
                  <a:lnTo>
                    <a:pt x="185973" y="11374"/>
                  </a:lnTo>
                  <a:lnTo>
                    <a:pt x="199414" y="3620"/>
                  </a:lnTo>
                  <a:lnTo>
                    <a:pt x="200386" y="3035"/>
                  </a:lnTo>
                  <a:lnTo>
                    <a:pt x="205618" y="63"/>
                  </a:lnTo>
                  <a:cubicBezTo>
                    <a:pt x="204971" y="63"/>
                    <a:pt x="204325" y="1"/>
                    <a:pt x="203679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7"/>
            <p:cNvSpPr/>
            <p:nvPr/>
          </p:nvSpPr>
          <p:spPr>
            <a:xfrm>
              <a:off x="238125" y="815600"/>
              <a:ext cx="4310100" cy="2508775"/>
            </a:xfrm>
            <a:custGeom>
              <a:avLst/>
              <a:gdLst/>
              <a:ahLst/>
              <a:cxnLst/>
              <a:rect l="l" t="t" r="r" b="b"/>
              <a:pathLst>
                <a:path w="172404" h="100351" extrusionOk="0">
                  <a:moveTo>
                    <a:pt x="171824" y="1"/>
                  </a:moveTo>
                  <a:lnTo>
                    <a:pt x="169689" y="1226"/>
                  </a:lnTo>
                  <a:lnTo>
                    <a:pt x="168723" y="1810"/>
                  </a:lnTo>
                  <a:lnTo>
                    <a:pt x="153731" y="10402"/>
                  </a:lnTo>
                  <a:lnTo>
                    <a:pt x="152759" y="10986"/>
                  </a:lnTo>
                  <a:lnTo>
                    <a:pt x="139318" y="18740"/>
                  </a:lnTo>
                  <a:lnTo>
                    <a:pt x="138352" y="19319"/>
                  </a:lnTo>
                  <a:lnTo>
                    <a:pt x="123360" y="27978"/>
                  </a:lnTo>
                  <a:lnTo>
                    <a:pt x="122388" y="28562"/>
                  </a:lnTo>
                  <a:lnTo>
                    <a:pt x="108947" y="36316"/>
                  </a:lnTo>
                  <a:lnTo>
                    <a:pt x="107981" y="36895"/>
                  </a:lnTo>
                  <a:lnTo>
                    <a:pt x="93051" y="45492"/>
                  </a:lnTo>
                  <a:lnTo>
                    <a:pt x="92017" y="46071"/>
                  </a:lnTo>
                  <a:lnTo>
                    <a:pt x="78577" y="53825"/>
                  </a:lnTo>
                  <a:lnTo>
                    <a:pt x="77610" y="54410"/>
                  </a:lnTo>
                  <a:lnTo>
                    <a:pt x="62680" y="63001"/>
                  </a:lnTo>
                  <a:lnTo>
                    <a:pt x="61646" y="63585"/>
                  </a:lnTo>
                  <a:lnTo>
                    <a:pt x="48206" y="71340"/>
                  </a:lnTo>
                  <a:lnTo>
                    <a:pt x="47239" y="71919"/>
                  </a:lnTo>
                  <a:lnTo>
                    <a:pt x="32309" y="80577"/>
                  </a:lnTo>
                  <a:lnTo>
                    <a:pt x="31276" y="81162"/>
                  </a:lnTo>
                  <a:lnTo>
                    <a:pt x="17835" y="88916"/>
                  </a:lnTo>
                  <a:lnTo>
                    <a:pt x="16868" y="89495"/>
                  </a:lnTo>
                  <a:lnTo>
                    <a:pt x="1939" y="98092"/>
                  </a:lnTo>
                  <a:lnTo>
                    <a:pt x="905" y="98671"/>
                  </a:lnTo>
                  <a:lnTo>
                    <a:pt x="0" y="99188"/>
                  </a:lnTo>
                  <a:lnTo>
                    <a:pt x="0" y="99317"/>
                  </a:lnTo>
                  <a:lnTo>
                    <a:pt x="0" y="100351"/>
                  </a:lnTo>
                  <a:lnTo>
                    <a:pt x="1939" y="99255"/>
                  </a:lnTo>
                  <a:lnTo>
                    <a:pt x="2910" y="98671"/>
                  </a:lnTo>
                  <a:lnTo>
                    <a:pt x="17835" y="90012"/>
                  </a:lnTo>
                  <a:lnTo>
                    <a:pt x="18869" y="89495"/>
                  </a:lnTo>
                  <a:lnTo>
                    <a:pt x="32309" y="81679"/>
                  </a:lnTo>
                  <a:lnTo>
                    <a:pt x="33281" y="81162"/>
                  </a:lnTo>
                  <a:lnTo>
                    <a:pt x="48206" y="72503"/>
                  </a:lnTo>
                  <a:lnTo>
                    <a:pt x="49178" y="71919"/>
                  </a:lnTo>
                  <a:lnTo>
                    <a:pt x="62680" y="64164"/>
                  </a:lnTo>
                  <a:lnTo>
                    <a:pt x="63652" y="63585"/>
                  </a:lnTo>
                  <a:lnTo>
                    <a:pt x="78577" y="54988"/>
                  </a:lnTo>
                  <a:lnTo>
                    <a:pt x="79548" y="54410"/>
                  </a:lnTo>
                  <a:lnTo>
                    <a:pt x="93051" y="46655"/>
                  </a:lnTo>
                  <a:lnTo>
                    <a:pt x="94023" y="46071"/>
                  </a:lnTo>
                  <a:lnTo>
                    <a:pt x="108947" y="37479"/>
                  </a:lnTo>
                  <a:lnTo>
                    <a:pt x="109919" y="36895"/>
                  </a:lnTo>
                  <a:lnTo>
                    <a:pt x="123360" y="29079"/>
                  </a:lnTo>
                  <a:lnTo>
                    <a:pt x="124394" y="28562"/>
                  </a:lnTo>
                  <a:lnTo>
                    <a:pt x="139318" y="19903"/>
                  </a:lnTo>
                  <a:lnTo>
                    <a:pt x="140290" y="19319"/>
                  </a:lnTo>
                  <a:lnTo>
                    <a:pt x="153731" y="11565"/>
                  </a:lnTo>
                  <a:lnTo>
                    <a:pt x="154765" y="10986"/>
                  </a:lnTo>
                  <a:lnTo>
                    <a:pt x="169689" y="2389"/>
                  </a:lnTo>
                  <a:lnTo>
                    <a:pt x="170661" y="1810"/>
                  </a:lnTo>
                  <a:lnTo>
                    <a:pt x="172403" y="776"/>
                  </a:lnTo>
                  <a:cubicBezTo>
                    <a:pt x="172212" y="580"/>
                    <a:pt x="172016" y="321"/>
                    <a:pt x="171824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7"/>
            <p:cNvSpPr/>
            <p:nvPr/>
          </p:nvSpPr>
          <p:spPr>
            <a:xfrm>
              <a:off x="238125" y="783300"/>
              <a:ext cx="6684850" cy="3877150"/>
            </a:xfrm>
            <a:custGeom>
              <a:avLst/>
              <a:gdLst/>
              <a:ahLst/>
              <a:cxnLst/>
              <a:rect l="l" t="t" r="r" b="b"/>
              <a:pathLst>
                <a:path w="267394" h="155086" extrusionOk="0">
                  <a:moveTo>
                    <a:pt x="266685" y="0"/>
                  </a:moveTo>
                  <a:lnTo>
                    <a:pt x="260802" y="3360"/>
                  </a:lnTo>
                  <a:lnTo>
                    <a:pt x="259768" y="3939"/>
                  </a:lnTo>
                  <a:lnTo>
                    <a:pt x="246327" y="11694"/>
                  </a:lnTo>
                  <a:lnTo>
                    <a:pt x="245361" y="12278"/>
                  </a:lnTo>
                  <a:lnTo>
                    <a:pt x="230431" y="20937"/>
                  </a:lnTo>
                  <a:lnTo>
                    <a:pt x="229397" y="21516"/>
                  </a:lnTo>
                  <a:lnTo>
                    <a:pt x="215956" y="29270"/>
                  </a:lnTo>
                  <a:lnTo>
                    <a:pt x="214990" y="29854"/>
                  </a:lnTo>
                  <a:lnTo>
                    <a:pt x="200060" y="38446"/>
                  </a:lnTo>
                  <a:lnTo>
                    <a:pt x="199093" y="39030"/>
                  </a:lnTo>
                  <a:lnTo>
                    <a:pt x="185586" y="46784"/>
                  </a:lnTo>
                  <a:lnTo>
                    <a:pt x="184619" y="47363"/>
                  </a:lnTo>
                  <a:lnTo>
                    <a:pt x="169689" y="55960"/>
                  </a:lnTo>
                  <a:lnTo>
                    <a:pt x="168723" y="56539"/>
                  </a:lnTo>
                  <a:lnTo>
                    <a:pt x="155215" y="64293"/>
                  </a:lnTo>
                  <a:lnTo>
                    <a:pt x="154248" y="64877"/>
                  </a:lnTo>
                  <a:lnTo>
                    <a:pt x="139318" y="73536"/>
                  </a:lnTo>
                  <a:lnTo>
                    <a:pt x="138352" y="74115"/>
                  </a:lnTo>
                  <a:lnTo>
                    <a:pt x="124844" y="81869"/>
                  </a:lnTo>
                  <a:lnTo>
                    <a:pt x="123877" y="82454"/>
                  </a:lnTo>
                  <a:lnTo>
                    <a:pt x="108947" y="91045"/>
                  </a:lnTo>
                  <a:lnTo>
                    <a:pt x="107981" y="91629"/>
                  </a:lnTo>
                  <a:lnTo>
                    <a:pt x="94540" y="99384"/>
                  </a:lnTo>
                  <a:lnTo>
                    <a:pt x="93506" y="99963"/>
                  </a:lnTo>
                  <a:lnTo>
                    <a:pt x="78577" y="108560"/>
                  </a:lnTo>
                  <a:lnTo>
                    <a:pt x="77610" y="109139"/>
                  </a:lnTo>
                  <a:lnTo>
                    <a:pt x="64169" y="116893"/>
                  </a:lnTo>
                  <a:lnTo>
                    <a:pt x="63135" y="117477"/>
                  </a:lnTo>
                  <a:lnTo>
                    <a:pt x="48206" y="126136"/>
                  </a:lnTo>
                  <a:lnTo>
                    <a:pt x="47239" y="126715"/>
                  </a:lnTo>
                  <a:lnTo>
                    <a:pt x="33798" y="134469"/>
                  </a:lnTo>
                  <a:lnTo>
                    <a:pt x="32764" y="135053"/>
                  </a:lnTo>
                  <a:lnTo>
                    <a:pt x="17835" y="143645"/>
                  </a:lnTo>
                  <a:lnTo>
                    <a:pt x="16868" y="144229"/>
                  </a:lnTo>
                  <a:lnTo>
                    <a:pt x="3427" y="151983"/>
                  </a:lnTo>
                  <a:lnTo>
                    <a:pt x="2393" y="152562"/>
                  </a:lnTo>
                  <a:lnTo>
                    <a:pt x="0" y="153984"/>
                  </a:lnTo>
                  <a:lnTo>
                    <a:pt x="0" y="155085"/>
                  </a:lnTo>
                  <a:lnTo>
                    <a:pt x="3427" y="153146"/>
                  </a:lnTo>
                  <a:lnTo>
                    <a:pt x="4394" y="152562"/>
                  </a:lnTo>
                  <a:lnTo>
                    <a:pt x="17835" y="144808"/>
                  </a:lnTo>
                  <a:lnTo>
                    <a:pt x="18869" y="144229"/>
                  </a:lnTo>
                  <a:lnTo>
                    <a:pt x="33798" y="135570"/>
                  </a:lnTo>
                  <a:lnTo>
                    <a:pt x="34765" y="135053"/>
                  </a:lnTo>
                  <a:lnTo>
                    <a:pt x="48206" y="127232"/>
                  </a:lnTo>
                  <a:lnTo>
                    <a:pt x="49178" y="126715"/>
                  </a:lnTo>
                  <a:lnTo>
                    <a:pt x="64169" y="118056"/>
                  </a:lnTo>
                  <a:lnTo>
                    <a:pt x="65136" y="117477"/>
                  </a:lnTo>
                  <a:lnTo>
                    <a:pt x="78577" y="109723"/>
                  </a:lnTo>
                  <a:lnTo>
                    <a:pt x="79548" y="109139"/>
                  </a:lnTo>
                  <a:lnTo>
                    <a:pt x="94540" y="100547"/>
                  </a:lnTo>
                  <a:lnTo>
                    <a:pt x="95507" y="99963"/>
                  </a:lnTo>
                  <a:lnTo>
                    <a:pt x="108947" y="92208"/>
                  </a:lnTo>
                  <a:lnTo>
                    <a:pt x="109919" y="91629"/>
                  </a:lnTo>
                  <a:lnTo>
                    <a:pt x="124844" y="82971"/>
                  </a:lnTo>
                  <a:lnTo>
                    <a:pt x="125878" y="82454"/>
                  </a:lnTo>
                  <a:lnTo>
                    <a:pt x="139318" y="74632"/>
                  </a:lnTo>
                  <a:lnTo>
                    <a:pt x="140290" y="74115"/>
                  </a:lnTo>
                  <a:lnTo>
                    <a:pt x="155215" y="65456"/>
                  </a:lnTo>
                  <a:lnTo>
                    <a:pt x="156249" y="64877"/>
                  </a:lnTo>
                  <a:lnTo>
                    <a:pt x="169689" y="57123"/>
                  </a:lnTo>
                  <a:lnTo>
                    <a:pt x="170661" y="56539"/>
                  </a:lnTo>
                  <a:lnTo>
                    <a:pt x="185586" y="47947"/>
                  </a:lnTo>
                  <a:lnTo>
                    <a:pt x="186619" y="47363"/>
                  </a:lnTo>
                  <a:lnTo>
                    <a:pt x="200060" y="39609"/>
                  </a:lnTo>
                  <a:lnTo>
                    <a:pt x="201032" y="39030"/>
                  </a:lnTo>
                  <a:lnTo>
                    <a:pt x="215956" y="30371"/>
                  </a:lnTo>
                  <a:lnTo>
                    <a:pt x="216990" y="29854"/>
                  </a:lnTo>
                  <a:lnTo>
                    <a:pt x="230431" y="22033"/>
                  </a:lnTo>
                  <a:lnTo>
                    <a:pt x="231403" y="21516"/>
                  </a:lnTo>
                  <a:lnTo>
                    <a:pt x="246327" y="12857"/>
                  </a:lnTo>
                  <a:lnTo>
                    <a:pt x="247361" y="12278"/>
                  </a:lnTo>
                  <a:lnTo>
                    <a:pt x="260802" y="4524"/>
                  </a:lnTo>
                  <a:lnTo>
                    <a:pt x="261774" y="3939"/>
                  </a:lnTo>
                  <a:lnTo>
                    <a:pt x="267393" y="708"/>
                  </a:lnTo>
                  <a:lnTo>
                    <a:pt x="26668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246250" y="839775"/>
              <a:ext cx="5781750" cy="3356950"/>
            </a:xfrm>
            <a:custGeom>
              <a:avLst/>
              <a:gdLst/>
              <a:ahLst/>
              <a:cxnLst/>
              <a:rect l="l" t="t" r="r" b="b"/>
              <a:pathLst>
                <a:path w="231270" h="134278" extrusionOk="0">
                  <a:moveTo>
                    <a:pt x="230623" y="0"/>
                  </a:moveTo>
                  <a:lnTo>
                    <a:pt x="230106" y="259"/>
                  </a:lnTo>
                  <a:lnTo>
                    <a:pt x="229072" y="843"/>
                  </a:lnTo>
                  <a:lnTo>
                    <a:pt x="214148" y="9435"/>
                  </a:lnTo>
                  <a:lnTo>
                    <a:pt x="213176" y="10019"/>
                  </a:lnTo>
                  <a:lnTo>
                    <a:pt x="199735" y="17773"/>
                  </a:lnTo>
                  <a:lnTo>
                    <a:pt x="198768" y="18352"/>
                  </a:lnTo>
                  <a:lnTo>
                    <a:pt x="183777" y="27011"/>
                  </a:lnTo>
                  <a:lnTo>
                    <a:pt x="182805" y="27595"/>
                  </a:lnTo>
                  <a:lnTo>
                    <a:pt x="169364" y="35349"/>
                  </a:lnTo>
                  <a:lnTo>
                    <a:pt x="168398" y="35928"/>
                  </a:lnTo>
                  <a:lnTo>
                    <a:pt x="153406" y="44525"/>
                  </a:lnTo>
                  <a:lnTo>
                    <a:pt x="152434" y="45104"/>
                  </a:lnTo>
                  <a:lnTo>
                    <a:pt x="138993" y="52858"/>
                  </a:lnTo>
                  <a:lnTo>
                    <a:pt x="138027" y="53443"/>
                  </a:lnTo>
                  <a:lnTo>
                    <a:pt x="123035" y="62034"/>
                  </a:lnTo>
                  <a:lnTo>
                    <a:pt x="122063" y="62618"/>
                  </a:lnTo>
                  <a:lnTo>
                    <a:pt x="108622" y="70373"/>
                  </a:lnTo>
                  <a:lnTo>
                    <a:pt x="107656" y="70952"/>
                  </a:lnTo>
                  <a:lnTo>
                    <a:pt x="92726" y="79610"/>
                  </a:lnTo>
                  <a:lnTo>
                    <a:pt x="91692" y="80195"/>
                  </a:lnTo>
                  <a:lnTo>
                    <a:pt x="78252" y="87949"/>
                  </a:lnTo>
                  <a:lnTo>
                    <a:pt x="77285" y="88528"/>
                  </a:lnTo>
                  <a:lnTo>
                    <a:pt x="62355" y="97125"/>
                  </a:lnTo>
                  <a:lnTo>
                    <a:pt x="61321" y="97704"/>
                  </a:lnTo>
                  <a:lnTo>
                    <a:pt x="47881" y="105458"/>
                  </a:lnTo>
                  <a:lnTo>
                    <a:pt x="46914" y="106042"/>
                  </a:lnTo>
                  <a:lnTo>
                    <a:pt x="31984" y="114634"/>
                  </a:lnTo>
                  <a:lnTo>
                    <a:pt x="30951" y="115218"/>
                  </a:lnTo>
                  <a:lnTo>
                    <a:pt x="17510" y="122972"/>
                  </a:lnTo>
                  <a:lnTo>
                    <a:pt x="16543" y="123551"/>
                  </a:lnTo>
                  <a:lnTo>
                    <a:pt x="1614" y="132210"/>
                  </a:lnTo>
                  <a:lnTo>
                    <a:pt x="580" y="132794"/>
                  </a:lnTo>
                  <a:lnTo>
                    <a:pt x="63" y="133053"/>
                  </a:lnTo>
                  <a:cubicBezTo>
                    <a:pt x="63" y="133502"/>
                    <a:pt x="1" y="133890"/>
                    <a:pt x="1" y="134278"/>
                  </a:cubicBezTo>
                  <a:lnTo>
                    <a:pt x="1614" y="133311"/>
                  </a:lnTo>
                  <a:lnTo>
                    <a:pt x="2585" y="132794"/>
                  </a:lnTo>
                  <a:lnTo>
                    <a:pt x="17510" y="124135"/>
                  </a:lnTo>
                  <a:lnTo>
                    <a:pt x="18544" y="123551"/>
                  </a:lnTo>
                  <a:lnTo>
                    <a:pt x="31984" y="115797"/>
                  </a:lnTo>
                  <a:lnTo>
                    <a:pt x="32956" y="115218"/>
                  </a:lnTo>
                  <a:lnTo>
                    <a:pt x="47881" y="106621"/>
                  </a:lnTo>
                  <a:lnTo>
                    <a:pt x="48853" y="106042"/>
                  </a:lnTo>
                  <a:lnTo>
                    <a:pt x="62355" y="98288"/>
                  </a:lnTo>
                  <a:lnTo>
                    <a:pt x="63327" y="97704"/>
                  </a:lnTo>
                  <a:lnTo>
                    <a:pt x="78252" y="89045"/>
                  </a:lnTo>
                  <a:lnTo>
                    <a:pt x="79223" y="88528"/>
                  </a:lnTo>
                  <a:lnTo>
                    <a:pt x="92726" y="80712"/>
                  </a:lnTo>
                  <a:lnTo>
                    <a:pt x="93698" y="80195"/>
                  </a:lnTo>
                  <a:lnTo>
                    <a:pt x="108622" y="71536"/>
                  </a:lnTo>
                  <a:lnTo>
                    <a:pt x="109594" y="70952"/>
                  </a:lnTo>
                  <a:lnTo>
                    <a:pt x="123035" y="63197"/>
                  </a:lnTo>
                  <a:lnTo>
                    <a:pt x="124069" y="62618"/>
                  </a:lnTo>
                  <a:lnTo>
                    <a:pt x="138993" y="54021"/>
                  </a:lnTo>
                  <a:lnTo>
                    <a:pt x="139965" y="53443"/>
                  </a:lnTo>
                  <a:lnTo>
                    <a:pt x="153406" y="45688"/>
                  </a:lnTo>
                  <a:lnTo>
                    <a:pt x="154440" y="45104"/>
                  </a:lnTo>
                  <a:lnTo>
                    <a:pt x="169364" y="36512"/>
                  </a:lnTo>
                  <a:lnTo>
                    <a:pt x="170336" y="35928"/>
                  </a:lnTo>
                  <a:lnTo>
                    <a:pt x="183777" y="28112"/>
                  </a:lnTo>
                  <a:lnTo>
                    <a:pt x="184811" y="27595"/>
                  </a:lnTo>
                  <a:lnTo>
                    <a:pt x="199735" y="18936"/>
                  </a:lnTo>
                  <a:lnTo>
                    <a:pt x="200707" y="18352"/>
                  </a:lnTo>
                  <a:lnTo>
                    <a:pt x="214148" y="10598"/>
                  </a:lnTo>
                  <a:lnTo>
                    <a:pt x="215182" y="10019"/>
                  </a:lnTo>
                  <a:lnTo>
                    <a:pt x="230106" y="1422"/>
                  </a:lnTo>
                  <a:lnTo>
                    <a:pt x="231078" y="843"/>
                  </a:lnTo>
                  <a:lnTo>
                    <a:pt x="231269" y="776"/>
                  </a:lnTo>
                  <a:cubicBezTo>
                    <a:pt x="231011" y="517"/>
                    <a:pt x="230819" y="259"/>
                    <a:pt x="230623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7"/>
            <p:cNvSpPr/>
            <p:nvPr/>
          </p:nvSpPr>
          <p:spPr>
            <a:xfrm>
              <a:off x="1251075" y="1385800"/>
              <a:ext cx="6129125" cy="3537900"/>
            </a:xfrm>
            <a:custGeom>
              <a:avLst/>
              <a:gdLst/>
              <a:ahLst/>
              <a:cxnLst/>
              <a:rect l="l" t="t" r="r" b="b"/>
              <a:pathLst>
                <a:path w="245165" h="141516" extrusionOk="0">
                  <a:moveTo>
                    <a:pt x="245165" y="0"/>
                  </a:moveTo>
                  <a:lnTo>
                    <a:pt x="236180" y="5170"/>
                  </a:lnTo>
                  <a:lnTo>
                    <a:pt x="235213" y="5754"/>
                  </a:lnTo>
                  <a:lnTo>
                    <a:pt x="220284" y="14346"/>
                  </a:lnTo>
                  <a:lnTo>
                    <a:pt x="219250" y="14930"/>
                  </a:lnTo>
                  <a:lnTo>
                    <a:pt x="205809" y="22684"/>
                  </a:lnTo>
                  <a:lnTo>
                    <a:pt x="204843" y="23263"/>
                  </a:lnTo>
                  <a:lnTo>
                    <a:pt x="189913" y="31860"/>
                  </a:lnTo>
                  <a:lnTo>
                    <a:pt x="188879" y="32439"/>
                  </a:lnTo>
                  <a:lnTo>
                    <a:pt x="175438" y="40193"/>
                  </a:lnTo>
                  <a:lnTo>
                    <a:pt x="174472" y="40777"/>
                  </a:lnTo>
                  <a:lnTo>
                    <a:pt x="159542" y="49436"/>
                  </a:lnTo>
                  <a:lnTo>
                    <a:pt x="158575" y="50015"/>
                  </a:lnTo>
                  <a:lnTo>
                    <a:pt x="145068" y="57769"/>
                  </a:lnTo>
                  <a:lnTo>
                    <a:pt x="144101" y="58354"/>
                  </a:lnTo>
                  <a:lnTo>
                    <a:pt x="129171" y="66945"/>
                  </a:lnTo>
                  <a:lnTo>
                    <a:pt x="128205" y="67529"/>
                  </a:lnTo>
                  <a:lnTo>
                    <a:pt x="114697" y="75284"/>
                  </a:lnTo>
                  <a:lnTo>
                    <a:pt x="113730" y="75863"/>
                  </a:lnTo>
                  <a:lnTo>
                    <a:pt x="98800" y="84460"/>
                  </a:lnTo>
                  <a:lnTo>
                    <a:pt x="97834" y="85039"/>
                  </a:lnTo>
                  <a:lnTo>
                    <a:pt x="84326" y="92793"/>
                  </a:lnTo>
                  <a:lnTo>
                    <a:pt x="83359" y="93377"/>
                  </a:lnTo>
                  <a:lnTo>
                    <a:pt x="68429" y="102036"/>
                  </a:lnTo>
                  <a:lnTo>
                    <a:pt x="67463" y="102615"/>
                  </a:lnTo>
                  <a:lnTo>
                    <a:pt x="54022" y="110369"/>
                  </a:lnTo>
                  <a:lnTo>
                    <a:pt x="52988" y="110953"/>
                  </a:lnTo>
                  <a:lnTo>
                    <a:pt x="38059" y="119545"/>
                  </a:lnTo>
                  <a:lnTo>
                    <a:pt x="37092" y="120129"/>
                  </a:lnTo>
                  <a:lnTo>
                    <a:pt x="23651" y="127883"/>
                  </a:lnTo>
                  <a:lnTo>
                    <a:pt x="22617" y="128462"/>
                  </a:lnTo>
                  <a:lnTo>
                    <a:pt x="7688" y="137059"/>
                  </a:lnTo>
                  <a:lnTo>
                    <a:pt x="6721" y="137638"/>
                  </a:lnTo>
                  <a:lnTo>
                    <a:pt x="1" y="141515"/>
                  </a:lnTo>
                  <a:lnTo>
                    <a:pt x="2001" y="141515"/>
                  </a:lnTo>
                  <a:lnTo>
                    <a:pt x="7688" y="138222"/>
                  </a:lnTo>
                  <a:lnTo>
                    <a:pt x="8660" y="137638"/>
                  </a:lnTo>
                  <a:lnTo>
                    <a:pt x="23651" y="129046"/>
                  </a:lnTo>
                  <a:lnTo>
                    <a:pt x="24618" y="128462"/>
                  </a:lnTo>
                  <a:lnTo>
                    <a:pt x="38059" y="120708"/>
                  </a:lnTo>
                  <a:lnTo>
                    <a:pt x="39030" y="120129"/>
                  </a:lnTo>
                  <a:lnTo>
                    <a:pt x="54022" y="111470"/>
                  </a:lnTo>
                  <a:lnTo>
                    <a:pt x="54989" y="110953"/>
                  </a:lnTo>
                  <a:lnTo>
                    <a:pt x="68429" y="103132"/>
                  </a:lnTo>
                  <a:lnTo>
                    <a:pt x="69401" y="102615"/>
                  </a:lnTo>
                  <a:lnTo>
                    <a:pt x="84326" y="93956"/>
                  </a:lnTo>
                  <a:lnTo>
                    <a:pt x="85360" y="93377"/>
                  </a:lnTo>
                  <a:lnTo>
                    <a:pt x="98800" y="85623"/>
                  </a:lnTo>
                  <a:lnTo>
                    <a:pt x="99772" y="85039"/>
                  </a:lnTo>
                  <a:lnTo>
                    <a:pt x="114697" y="76447"/>
                  </a:lnTo>
                  <a:lnTo>
                    <a:pt x="115731" y="75863"/>
                  </a:lnTo>
                  <a:lnTo>
                    <a:pt x="129171" y="68108"/>
                  </a:lnTo>
                  <a:lnTo>
                    <a:pt x="130143" y="67529"/>
                  </a:lnTo>
                  <a:lnTo>
                    <a:pt x="145068" y="58871"/>
                  </a:lnTo>
                  <a:lnTo>
                    <a:pt x="146101" y="58354"/>
                  </a:lnTo>
                  <a:lnTo>
                    <a:pt x="159542" y="50532"/>
                  </a:lnTo>
                  <a:lnTo>
                    <a:pt x="160514" y="50015"/>
                  </a:lnTo>
                  <a:lnTo>
                    <a:pt x="175438" y="41356"/>
                  </a:lnTo>
                  <a:lnTo>
                    <a:pt x="176472" y="40777"/>
                  </a:lnTo>
                  <a:lnTo>
                    <a:pt x="189913" y="33023"/>
                  </a:lnTo>
                  <a:lnTo>
                    <a:pt x="190885" y="32439"/>
                  </a:lnTo>
                  <a:lnTo>
                    <a:pt x="205809" y="23847"/>
                  </a:lnTo>
                  <a:lnTo>
                    <a:pt x="206843" y="23263"/>
                  </a:lnTo>
                  <a:lnTo>
                    <a:pt x="220284" y="15509"/>
                  </a:lnTo>
                  <a:lnTo>
                    <a:pt x="221256" y="14930"/>
                  </a:lnTo>
                  <a:lnTo>
                    <a:pt x="236180" y="6271"/>
                  </a:lnTo>
                  <a:lnTo>
                    <a:pt x="237214" y="5754"/>
                  </a:lnTo>
                  <a:lnTo>
                    <a:pt x="245165" y="1101"/>
                  </a:lnTo>
                  <a:lnTo>
                    <a:pt x="24516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7"/>
            <p:cNvSpPr/>
            <p:nvPr/>
          </p:nvSpPr>
          <p:spPr>
            <a:xfrm>
              <a:off x="477200" y="925450"/>
              <a:ext cx="6903000" cy="3988550"/>
            </a:xfrm>
            <a:custGeom>
              <a:avLst/>
              <a:gdLst/>
              <a:ahLst/>
              <a:cxnLst/>
              <a:rect l="l" t="t" r="r" b="b"/>
              <a:pathLst>
                <a:path w="276120" h="159542" extrusionOk="0">
                  <a:moveTo>
                    <a:pt x="276120" y="1"/>
                  </a:moveTo>
                  <a:lnTo>
                    <a:pt x="265652" y="6008"/>
                  </a:lnTo>
                  <a:lnTo>
                    <a:pt x="264680" y="6592"/>
                  </a:lnTo>
                  <a:lnTo>
                    <a:pt x="251239" y="14346"/>
                  </a:lnTo>
                  <a:lnTo>
                    <a:pt x="250205" y="14925"/>
                  </a:lnTo>
                  <a:lnTo>
                    <a:pt x="235281" y="23584"/>
                  </a:lnTo>
                  <a:lnTo>
                    <a:pt x="234309" y="24168"/>
                  </a:lnTo>
                  <a:lnTo>
                    <a:pt x="220868" y="31922"/>
                  </a:lnTo>
                  <a:lnTo>
                    <a:pt x="219834" y="32501"/>
                  </a:lnTo>
                  <a:lnTo>
                    <a:pt x="204910" y="41098"/>
                  </a:lnTo>
                  <a:lnTo>
                    <a:pt x="203938" y="41677"/>
                  </a:lnTo>
                  <a:lnTo>
                    <a:pt x="190497" y="49431"/>
                  </a:lnTo>
                  <a:lnTo>
                    <a:pt x="189530" y="50016"/>
                  </a:lnTo>
                  <a:lnTo>
                    <a:pt x="174539" y="58607"/>
                  </a:lnTo>
                  <a:lnTo>
                    <a:pt x="173567" y="59191"/>
                  </a:lnTo>
                  <a:lnTo>
                    <a:pt x="160126" y="66946"/>
                  </a:lnTo>
                  <a:lnTo>
                    <a:pt x="159160" y="67525"/>
                  </a:lnTo>
                  <a:lnTo>
                    <a:pt x="144168" y="76183"/>
                  </a:lnTo>
                  <a:lnTo>
                    <a:pt x="143196" y="76768"/>
                  </a:lnTo>
                  <a:lnTo>
                    <a:pt x="129755" y="84522"/>
                  </a:lnTo>
                  <a:lnTo>
                    <a:pt x="128789" y="85101"/>
                  </a:lnTo>
                  <a:lnTo>
                    <a:pt x="113797" y="93698"/>
                  </a:lnTo>
                  <a:lnTo>
                    <a:pt x="112825" y="94277"/>
                  </a:lnTo>
                  <a:lnTo>
                    <a:pt x="99384" y="102031"/>
                  </a:lnTo>
                  <a:lnTo>
                    <a:pt x="98418" y="102615"/>
                  </a:lnTo>
                  <a:lnTo>
                    <a:pt x="83488" y="111207"/>
                  </a:lnTo>
                  <a:lnTo>
                    <a:pt x="82454" y="111791"/>
                  </a:lnTo>
                  <a:lnTo>
                    <a:pt x="69014" y="119545"/>
                  </a:lnTo>
                  <a:lnTo>
                    <a:pt x="68047" y="120124"/>
                  </a:lnTo>
                  <a:lnTo>
                    <a:pt x="53117" y="128783"/>
                  </a:lnTo>
                  <a:lnTo>
                    <a:pt x="52083" y="129367"/>
                  </a:lnTo>
                  <a:lnTo>
                    <a:pt x="38643" y="137121"/>
                  </a:lnTo>
                  <a:lnTo>
                    <a:pt x="37676" y="137700"/>
                  </a:lnTo>
                  <a:lnTo>
                    <a:pt x="22746" y="146297"/>
                  </a:lnTo>
                  <a:lnTo>
                    <a:pt x="21713" y="146876"/>
                  </a:lnTo>
                  <a:lnTo>
                    <a:pt x="8272" y="154631"/>
                  </a:lnTo>
                  <a:lnTo>
                    <a:pt x="7305" y="155215"/>
                  </a:lnTo>
                  <a:lnTo>
                    <a:pt x="1" y="159412"/>
                  </a:lnTo>
                  <a:cubicBezTo>
                    <a:pt x="585" y="159412"/>
                    <a:pt x="1231" y="159480"/>
                    <a:pt x="1810" y="159542"/>
                  </a:cubicBezTo>
                  <a:lnTo>
                    <a:pt x="8272" y="155794"/>
                  </a:lnTo>
                  <a:lnTo>
                    <a:pt x="9306" y="155215"/>
                  </a:lnTo>
                  <a:lnTo>
                    <a:pt x="22746" y="147460"/>
                  </a:lnTo>
                  <a:lnTo>
                    <a:pt x="23718" y="146876"/>
                  </a:lnTo>
                  <a:lnTo>
                    <a:pt x="38643" y="138217"/>
                  </a:lnTo>
                  <a:lnTo>
                    <a:pt x="39615" y="137700"/>
                  </a:lnTo>
                  <a:lnTo>
                    <a:pt x="53117" y="129884"/>
                  </a:lnTo>
                  <a:lnTo>
                    <a:pt x="54089" y="129367"/>
                  </a:lnTo>
                  <a:lnTo>
                    <a:pt x="69014" y="120708"/>
                  </a:lnTo>
                  <a:lnTo>
                    <a:pt x="69985" y="120124"/>
                  </a:lnTo>
                  <a:lnTo>
                    <a:pt x="83488" y="112370"/>
                  </a:lnTo>
                  <a:lnTo>
                    <a:pt x="84460" y="111791"/>
                  </a:lnTo>
                  <a:lnTo>
                    <a:pt x="99384" y="103194"/>
                  </a:lnTo>
                  <a:lnTo>
                    <a:pt x="100356" y="102615"/>
                  </a:lnTo>
                  <a:lnTo>
                    <a:pt x="113797" y="94861"/>
                  </a:lnTo>
                  <a:lnTo>
                    <a:pt x="114831" y="94277"/>
                  </a:lnTo>
                  <a:lnTo>
                    <a:pt x="129755" y="85618"/>
                  </a:lnTo>
                  <a:lnTo>
                    <a:pt x="130727" y="85101"/>
                  </a:lnTo>
                  <a:lnTo>
                    <a:pt x="144168" y="77285"/>
                  </a:lnTo>
                  <a:lnTo>
                    <a:pt x="145202" y="76768"/>
                  </a:lnTo>
                  <a:lnTo>
                    <a:pt x="160126" y="68109"/>
                  </a:lnTo>
                  <a:lnTo>
                    <a:pt x="161098" y="67525"/>
                  </a:lnTo>
                  <a:lnTo>
                    <a:pt x="174539" y="59770"/>
                  </a:lnTo>
                  <a:lnTo>
                    <a:pt x="175573" y="59191"/>
                  </a:lnTo>
                  <a:lnTo>
                    <a:pt x="190497" y="50594"/>
                  </a:lnTo>
                  <a:lnTo>
                    <a:pt x="191469" y="50016"/>
                  </a:lnTo>
                  <a:lnTo>
                    <a:pt x="204910" y="42261"/>
                  </a:lnTo>
                  <a:lnTo>
                    <a:pt x="205944" y="41677"/>
                  </a:lnTo>
                  <a:lnTo>
                    <a:pt x="220868" y="33085"/>
                  </a:lnTo>
                  <a:lnTo>
                    <a:pt x="221840" y="32501"/>
                  </a:lnTo>
                  <a:lnTo>
                    <a:pt x="235281" y="24685"/>
                  </a:lnTo>
                  <a:lnTo>
                    <a:pt x="236315" y="24168"/>
                  </a:lnTo>
                  <a:lnTo>
                    <a:pt x="251239" y="15509"/>
                  </a:lnTo>
                  <a:lnTo>
                    <a:pt x="252211" y="14925"/>
                  </a:lnTo>
                  <a:lnTo>
                    <a:pt x="265652" y="7171"/>
                  </a:lnTo>
                  <a:lnTo>
                    <a:pt x="266685" y="6592"/>
                  </a:lnTo>
                  <a:lnTo>
                    <a:pt x="276120" y="1164"/>
                  </a:lnTo>
                  <a:lnTo>
                    <a:pt x="276120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7"/>
            <p:cNvSpPr/>
            <p:nvPr/>
          </p:nvSpPr>
          <p:spPr>
            <a:xfrm>
              <a:off x="2819650" y="2261375"/>
              <a:ext cx="4560550" cy="2633250"/>
            </a:xfrm>
            <a:custGeom>
              <a:avLst/>
              <a:gdLst/>
              <a:ahLst/>
              <a:cxnLst/>
              <a:rect l="l" t="t" r="r" b="b"/>
              <a:pathLst>
                <a:path w="182422" h="105330" extrusionOk="0">
                  <a:moveTo>
                    <a:pt x="182422" y="1"/>
                  </a:moveTo>
                  <a:lnTo>
                    <a:pt x="173437" y="5170"/>
                  </a:lnTo>
                  <a:lnTo>
                    <a:pt x="172470" y="5754"/>
                  </a:lnTo>
                  <a:lnTo>
                    <a:pt x="157541" y="14413"/>
                  </a:lnTo>
                  <a:lnTo>
                    <a:pt x="156507" y="14992"/>
                  </a:lnTo>
                  <a:lnTo>
                    <a:pt x="143066" y="22746"/>
                  </a:lnTo>
                  <a:lnTo>
                    <a:pt x="142100" y="23331"/>
                  </a:lnTo>
                  <a:lnTo>
                    <a:pt x="127170" y="31922"/>
                  </a:lnTo>
                  <a:lnTo>
                    <a:pt x="126136" y="32506"/>
                  </a:lnTo>
                  <a:lnTo>
                    <a:pt x="112695" y="40261"/>
                  </a:lnTo>
                  <a:lnTo>
                    <a:pt x="111729" y="40840"/>
                  </a:lnTo>
                  <a:lnTo>
                    <a:pt x="96799" y="49437"/>
                  </a:lnTo>
                  <a:lnTo>
                    <a:pt x="95832" y="50016"/>
                  </a:lnTo>
                  <a:lnTo>
                    <a:pt x="82325" y="57770"/>
                  </a:lnTo>
                  <a:lnTo>
                    <a:pt x="81358" y="58354"/>
                  </a:lnTo>
                  <a:lnTo>
                    <a:pt x="66428" y="67013"/>
                  </a:lnTo>
                  <a:lnTo>
                    <a:pt x="65462" y="67592"/>
                  </a:lnTo>
                  <a:lnTo>
                    <a:pt x="51954" y="75346"/>
                  </a:lnTo>
                  <a:lnTo>
                    <a:pt x="50987" y="75930"/>
                  </a:lnTo>
                  <a:lnTo>
                    <a:pt x="36057" y="84522"/>
                  </a:lnTo>
                  <a:lnTo>
                    <a:pt x="35091" y="85106"/>
                  </a:lnTo>
                  <a:lnTo>
                    <a:pt x="21583" y="92860"/>
                  </a:lnTo>
                  <a:lnTo>
                    <a:pt x="20616" y="93439"/>
                  </a:lnTo>
                  <a:lnTo>
                    <a:pt x="5686" y="102036"/>
                  </a:lnTo>
                  <a:lnTo>
                    <a:pt x="4720" y="102615"/>
                  </a:lnTo>
                  <a:lnTo>
                    <a:pt x="0" y="105329"/>
                  </a:lnTo>
                  <a:cubicBezTo>
                    <a:pt x="775" y="105267"/>
                    <a:pt x="1489" y="105267"/>
                    <a:pt x="2197" y="105200"/>
                  </a:cubicBezTo>
                  <a:lnTo>
                    <a:pt x="5686" y="103199"/>
                  </a:lnTo>
                  <a:lnTo>
                    <a:pt x="6658" y="102615"/>
                  </a:lnTo>
                  <a:lnTo>
                    <a:pt x="21583" y="94023"/>
                  </a:lnTo>
                  <a:lnTo>
                    <a:pt x="22617" y="93439"/>
                  </a:lnTo>
                  <a:lnTo>
                    <a:pt x="36057" y="85685"/>
                  </a:lnTo>
                  <a:lnTo>
                    <a:pt x="37029" y="85106"/>
                  </a:lnTo>
                  <a:lnTo>
                    <a:pt x="51954" y="76447"/>
                  </a:lnTo>
                  <a:lnTo>
                    <a:pt x="52988" y="75930"/>
                  </a:lnTo>
                  <a:lnTo>
                    <a:pt x="66428" y="68109"/>
                  </a:lnTo>
                  <a:lnTo>
                    <a:pt x="67400" y="67592"/>
                  </a:lnTo>
                  <a:lnTo>
                    <a:pt x="82325" y="58933"/>
                  </a:lnTo>
                  <a:lnTo>
                    <a:pt x="83358" y="58354"/>
                  </a:lnTo>
                  <a:lnTo>
                    <a:pt x="96799" y="50600"/>
                  </a:lnTo>
                  <a:lnTo>
                    <a:pt x="97771" y="50016"/>
                  </a:lnTo>
                  <a:lnTo>
                    <a:pt x="112695" y="41424"/>
                  </a:lnTo>
                  <a:lnTo>
                    <a:pt x="113729" y="40840"/>
                  </a:lnTo>
                  <a:lnTo>
                    <a:pt x="127170" y="33085"/>
                  </a:lnTo>
                  <a:lnTo>
                    <a:pt x="128142" y="32506"/>
                  </a:lnTo>
                  <a:lnTo>
                    <a:pt x="143066" y="23848"/>
                  </a:lnTo>
                  <a:lnTo>
                    <a:pt x="144100" y="23331"/>
                  </a:lnTo>
                  <a:lnTo>
                    <a:pt x="157541" y="15509"/>
                  </a:lnTo>
                  <a:lnTo>
                    <a:pt x="158513" y="14992"/>
                  </a:lnTo>
                  <a:lnTo>
                    <a:pt x="173437" y="6333"/>
                  </a:lnTo>
                  <a:lnTo>
                    <a:pt x="174471" y="5754"/>
                  </a:lnTo>
                  <a:lnTo>
                    <a:pt x="182422" y="1164"/>
                  </a:lnTo>
                  <a:lnTo>
                    <a:pt x="182422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7"/>
            <p:cNvSpPr/>
            <p:nvPr/>
          </p:nvSpPr>
          <p:spPr>
            <a:xfrm>
              <a:off x="1986050" y="1802600"/>
              <a:ext cx="5394150" cy="3114625"/>
            </a:xfrm>
            <a:custGeom>
              <a:avLst/>
              <a:gdLst/>
              <a:ahLst/>
              <a:cxnLst/>
              <a:rect l="l" t="t" r="r" b="b"/>
              <a:pathLst>
                <a:path w="215766" h="124585" extrusionOk="0">
                  <a:moveTo>
                    <a:pt x="215766" y="0"/>
                  </a:moveTo>
                  <a:lnTo>
                    <a:pt x="205298" y="6012"/>
                  </a:lnTo>
                  <a:lnTo>
                    <a:pt x="204326" y="6591"/>
                  </a:lnTo>
                  <a:lnTo>
                    <a:pt x="190885" y="14345"/>
                  </a:lnTo>
                  <a:lnTo>
                    <a:pt x="189851" y="14930"/>
                  </a:lnTo>
                  <a:lnTo>
                    <a:pt x="174927" y="23521"/>
                  </a:lnTo>
                  <a:lnTo>
                    <a:pt x="173955" y="24105"/>
                  </a:lnTo>
                  <a:lnTo>
                    <a:pt x="160514" y="31860"/>
                  </a:lnTo>
                  <a:lnTo>
                    <a:pt x="159480" y="32439"/>
                  </a:lnTo>
                  <a:lnTo>
                    <a:pt x="144556" y="41097"/>
                  </a:lnTo>
                  <a:lnTo>
                    <a:pt x="143584" y="41682"/>
                  </a:lnTo>
                  <a:lnTo>
                    <a:pt x="130143" y="49436"/>
                  </a:lnTo>
                  <a:lnTo>
                    <a:pt x="129176" y="50015"/>
                  </a:lnTo>
                  <a:lnTo>
                    <a:pt x="114185" y="58612"/>
                  </a:lnTo>
                  <a:lnTo>
                    <a:pt x="113213" y="59191"/>
                  </a:lnTo>
                  <a:lnTo>
                    <a:pt x="99772" y="66945"/>
                  </a:lnTo>
                  <a:lnTo>
                    <a:pt x="98806" y="67529"/>
                  </a:lnTo>
                  <a:lnTo>
                    <a:pt x="83814" y="76121"/>
                  </a:lnTo>
                  <a:lnTo>
                    <a:pt x="82842" y="76705"/>
                  </a:lnTo>
                  <a:lnTo>
                    <a:pt x="69401" y="84459"/>
                  </a:lnTo>
                  <a:lnTo>
                    <a:pt x="68435" y="85038"/>
                  </a:lnTo>
                  <a:lnTo>
                    <a:pt x="53443" y="93697"/>
                  </a:lnTo>
                  <a:lnTo>
                    <a:pt x="52471" y="94281"/>
                  </a:lnTo>
                  <a:lnTo>
                    <a:pt x="39030" y="102035"/>
                  </a:lnTo>
                  <a:lnTo>
                    <a:pt x="38064" y="102614"/>
                  </a:lnTo>
                  <a:lnTo>
                    <a:pt x="23134" y="111211"/>
                  </a:lnTo>
                  <a:lnTo>
                    <a:pt x="22100" y="111790"/>
                  </a:lnTo>
                  <a:lnTo>
                    <a:pt x="8660" y="119545"/>
                  </a:lnTo>
                  <a:lnTo>
                    <a:pt x="7693" y="120129"/>
                  </a:lnTo>
                  <a:lnTo>
                    <a:pt x="1" y="124585"/>
                  </a:lnTo>
                  <a:cubicBezTo>
                    <a:pt x="647" y="124523"/>
                    <a:pt x="1360" y="124523"/>
                    <a:pt x="2006" y="124523"/>
                  </a:cubicBezTo>
                  <a:lnTo>
                    <a:pt x="8660" y="120708"/>
                  </a:lnTo>
                  <a:lnTo>
                    <a:pt x="9631" y="120129"/>
                  </a:lnTo>
                  <a:lnTo>
                    <a:pt x="23134" y="112374"/>
                  </a:lnTo>
                  <a:lnTo>
                    <a:pt x="24106" y="111790"/>
                  </a:lnTo>
                  <a:lnTo>
                    <a:pt x="39030" y="103131"/>
                  </a:lnTo>
                  <a:lnTo>
                    <a:pt x="40002" y="102614"/>
                  </a:lnTo>
                  <a:lnTo>
                    <a:pt x="53443" y="94798"/>
                  </a:lnTo>
                  <a:lnTo>
                    <a:pt x="54477" y="94281"/>
                  </a:lnTo>
                  <a:lnTo>
                    <a:pt x="69401" y="85622"/>
                  </a:lnTo>
                  <a:lnTo>
                    <a:pt x="70373" y="85038"/>
                  </a:lnTo>
                  <a:lnTo>
                    <a:pt x="83814" y="77284"/>
                  </a:lnTo>
                  <a:lnTo>
                    <a:pt x="84848" y="76705"/>
                  </a:lnTo>
                  <a:lnTo>
                    <a:pt x="99772" y="68108"/>
                  </a:lnTo>
                  <a:lnTo>
                    <a:pt x="100744" y="67529"/>
                  </a:lnTo>
                  <a:lnTo>
                    <a:pt x="114185" y="59775"/>
                  </a:lnTo>
                  <a:lnTo>
                    <a:pt x="115219" y="59191"/>
                  </a:lnTo>
                  <a:lnTo>
                    <a:pt x="130143" y="50532"/>
                  </a:lnTo>
                  <a:lnTo>
                    <a:pt x="131115" y="50015"/>
                  </a:lnTo>
                  <a:lnTo>
                    <a:pt x="144556" y="42199"/>
                  </a:lnTo>
                  <a:lnTo>
                    <a:pt x="145590" y="41682"/>
                  </a:lnTo>
                  <a:lnTo>
                    <a:pt x="160514" y="33023"/>
                  </a:lnTo>
                  <a:lnTo>
                    <a:pt x="161486" y="32439"/>
                  </a:lnTo>
                  <a:lnTo>
                    <a:pt x="174927" y="24684"/>
                  </a:lnTo>
                  <a:lnTo>
                    <a:pt x="175961" y="24105"/>
                  </a:lnTo>
                  <a:lnTo>
                    <a:pt x="190885" y="15508"/>
                  </a:lnTo>
                  <a:lnTo>
                    <a:pt x="191857" y="14930"/>
                  </a:lnTo>
                  <a:lnTo>
                    <a:pt x="205298" y="7175"/>
                  </a:lnTo>
                  <a:lnTo>
                    <a:pt x="206331" y="6591"/>
                  </a:lnTo>
                  <a:lnTo>
                    <a:pt x="215766" y="1101"/>
                  </a:lnTo>
                  <a:lnTo>
                    <a:pt x="215766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7"/>
            <p:cNvSpPr/>
            <p:nvPr/>
          </p:nvSpPr>
          <p:spPr>
            <a:xfrm>
              <a:off x="4380175" y="3138650"/>
              <a:ext cx="3000025" cy="1731800"/>
            </a:xfrm>
            <a:custGeom>
              <a:avLst/>
              <a:gdLst/>
              <a:ahLst/>
              <a:cxnLst/>
              <a:rect l="l" t="t" r="r" b="b"/>
              <a:pathLst>
                <a:path w="120001" h="69272" extrusionOk="0">
                  <a:moveTo>
                    <a:pt x="120001" y="0"/>
                  </a:moveTo>
                  <a:lnTo>
                    <a:pt x="111016" y="5170"/>
                  </a:lnTo>
                  <a:lnTo>
                    <a:pt x="110049" y="5749"/>
                  </a:lnTo>
                  <a:lnTo>
                    <a:pt x="95120" y="14346"/>
                  </a:lnTo>
                  <a:lnTo>
                    <a:pt x="94086" y="14925"/>
                  </a:lnTo>
                  <a:lnTo>
                    <a:pt x="80645" y="22679"/>
                  </a:lnTo>
                  <a:lnTo>
                    <a:pt x="79679" y="23263"/>
                  </a:lnTo>
                  <a:lnTo>
                    <a:pt x="64749" y="31922"/>
                  </a:lnTo>
                  <a:lnTo>
                    <a:pt x="63715" y="32501"/>
                  </a:lnTo>
                  <a:lnTo>
                    <a:pt x="50274" y="40255"/>
                  </a:lnTo>
                  <a:lnTo>
                    <a:pt x="49308" y="40839"/>
                  </a:lnTo>
                  <a:lnTo>
                    <a:pt x="34378" y="49431"/>
                  </a:lnTo>
                  <a:lnTo>
                    <a:pt x="33411" y="50015"/>
                  </a:lnTo>
                  <a:lnTo>
                    <a:pt x="19904" y="57769"/>
                  </a:lnTo>
                  <a:lnTo>
                    <a:pt x="18937" y="58348"/>
                  </a:lnTo>
                  <a:lnTo>
                    <a:pt x="4007" y="66945"/>
                  </a:lnTo>
                  <a:lnTo>
                    <a:pt x="3041" y="67524"/>
                  </a:lnTo>
                  <a:lnTo>
                    <a:pt x="1" y="69271"/>
                  </a:lnTo>
                  <a:lnTo>
                    <a:pt x="2007" y="69271"/>
                  </a:lnTo>
                  <a:lnTo>
                    <a:pt x="4007" y="68108"/>
                  </a:lnTo>
                  <a:lnTo>
                    <a:pt x="4979" y="67524"/>
                  </a:lnTo>
                  <a:lnTo>
                    <a:pt x="19904" y="58932"/>
                  </a:lnTo>
                  <a:lnTo>
                    <a:pt x="20937" y="58348"/>
                  </a:lnTo>
                  <a:lnTo>
                    <a:pt x="34378" y="50594"/>
                  </a:lnTo>
                  <a:lnTo>
                    <a:pt x="35350" y="50015"/>
                  </a:lnTo>
                  <a:lnTo>
                    <a:pt x="50274" y="41356"/>
                  </a:lnTo>
                  <a:lnTo>
                    <a:pt x="51308" y="40839"/>
                  </a:lnTo>
                  <a:lnTo>
                    <a:pt x="64749" y="33018"/>
                  </a:lnTo>
                  <a:lnTo>
                    <a:pt x="65721" y="32501"/>
                  </a:lnTo>
                  <a:lnTo>
                    <a:pt x="80645" y="23842"/>
                  </a:lnTo>
                  <a:lnTo>
                    <a:pt x="81679" y="23263"/>
                  </a:lnTo>
                  <a:lnTo>
                    <a:pt x="95120" y="15509"/>
                  </a:lnTo>
                  <a:lnTo>
                    <a:pt x="96092" y="14925"/>
                  </a:lnTo>
                  <a:lnTo>
                    <a:pt x="111016" y="6333"/>
                  </a:lnTo>
                  <a:lnTo>
                    <a:pt x="112050" y="5749"/>
                  </a:lnTo>
                  <a:lnTo>
                    <a:pt x="120001" y="1163"/>
                  </a:lnTo>
                  <a:lnTo>
                    <a:pt x="12000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7"/>
            <p:cNvSpPr/>
            <p:nvPr/>
          </p:nvSpPr>
          <p:spPr>
            <a:xfrm>
              <a:off x="3595075" y="2678175"/>
              <a:ext cx="3785125" cy="2185800"/>
            </a:xfrm>
            <a:custGeom>
              <a:avLst/>
              <a:gdLst/>
              <a:ahLst/>
              <a:cxnLst/>
              <a:rect l="l" t="t" r="r" b="b"/>
              <a:pathLst>
                <a:path w="151405" h="87432" extrusionOk="0">
                  <a:moveTo>
                    <a:pt x="151405" y="0"/>
                  </a:moveTo>
                  <a:lnTo>
                    <a:pt x="140937" y="6074"/>
                  </a:lnTo>
                  <a:lnTo>
                    <a:pt x="139965" y="6659"/>
                  </a:lnTo>
                  <a:lnTo>
                    <a:pt x="126524" y="14413"/>
                  </a:lnTo>
                  <a:lnTo>
                    <a:pt x="125490" y="14992"/>
                  </a:lnTo>
                  <a:lnTo>
                    <a:pt x="110566" y="23589"/>
                  </a:lnTo>
                  <a:lnTo>
                    <a:pt x="109594" y="24168"/>
                  </a:lnTo>
                  <a:lnTo>
                    <a:pt x="96153" y="31922"/>
                  </a:lnTo>
                  <a:lnTo>
                    <a:pt x="95119" y="32506"/>
                  </a:lnTo>
                  <a:lnTo>
                    <a:pt x="80195" y="41098"/>
                  </a:lnTo>
                  <a:lnTo>
                    <a:pt x="79223" y="41682"/>
                  </a:lnTo>
                  <a:lnTo>
                    <a:pt x="65782" y="49436"/>
                  </a:lnTo>
                  <a:lnTo>
                    <a:pt x="64815" y="50015"/>
                  </a:lnTo>
                  <a:lnTo>
                    <a:pt x="49824" y="58674"/>
                  </a:lnTo>
                  <a:lnTo>
                    <a:pt x="48852" y="59258"/>
                  </a:lnTo>
                  <a:lnTo>
                    <a:pt x="35411" y="67012"/>
                  </a:lnTo>
                  <a:lnTo>
                    <a:pt x="34445" y="67591"/>
                  </a:lnTo>
                  <a:lnTo>
                    <a:pt x="19453" y="76188"/>
                  </a:lnTo>
                  <a:lnTo>
                    <a:pt x="18481" y="76767"/>
                  </a:lnTo>
                  <a:lnTo>
                    <a:pt x="5040" y="84522"/>
                  </a:lnTo>
                  <a:lnTo>
                    <a:pt x="4074" y="85106"/>
                  </a:lnTo>
                  <a:lnTo>
                    <a:pt x="0" y="87432"/>
                  </a:lnTo>
                  <a:cubicBezTo>
                    <a:pt x="714" y="87432"/>
                    <a:pt x="1422" y="87365"/>
                    <a:pt x="2068" y="87365"/>
                  </a:cubicBezTo>
                  <a:lnTo>
                    <a:pt x="5040" y="85685"/>
                  </a:lnTo>
                  <a:lnTo>
                    <a:pt x="6012" y="85106"/>
                  </a:lnTo>
                  <a:lnTo>
                    <a:pt x="19453" y="77351"/>
                  </a:lnTo>
                  <a:lnTo>
                    <a:pt x="20487" y="76767"/>
                  </a:lnTo>
                  <a:lnTo>
                    <a:pt x="35411" y="68108"/>
                  </a:lnTo>
                  <a:lnTo>
                    <a:pt x="36383" y="67591"/>
                  </a:lnTo>
                  <a:lnTo>
                    <a:pt x="49824" y="59775"/>
                  </a:lnTo>
                  <a:lnTo>
                    <a:pt x="50858" y="59258"/>
                  </a:lnTo>
                  <a:lnTo>
                    <a:pt x="65782" y="50599"/>
                  </a:lnTo>
                  <a:lnTo>
                    <a:pt x="66754" y="50015"/>
                  </a:lnTo>
                  <a:lnTo>
                    <a:pt x="80195" y="42261"/>
                  </a:lnTo>
                  <a:lnTo>
                    <a:pt x="81229" y="41682"/>
                  </a:lnTo>
                  <a:lnTo>
                    <a:pt x="96153" y="33085"/>
                  </a:lnTo>
                  <a:lnTo>
                    <a:pt x="97125" y="32506"/>
                  </a:lnTo>
                  <a:lnTo>
                    <a:pt x="110566" y="24752"/>
                  </a:lnTo>
                  <a:lnTo>
                    <a:pt x="111600" y="24168"/>
                  </a:lnTo>
                  <a:lnTo>
                    <a:pt x="126524" y="15509"/>
                  </a:lnTo>
                  <a:lnTo>
                    <a:pt x="127496" y="14992"/>
                  </a:lnTo>
                  <a:lnTo>
                    <a:pt x="140937" y="7176"/>
                  </a:lnTo>
                  <a:lnTo>
                    <a:pt x="141970" y="6659"/>
                  </a:lnTo>
                  <a:lnTo>
                    <a:pt x="151405" y="1163"/>
                  </a:lnTo>
                  <a:lnTo>
                    <a:pt x="15140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7"/>
            <p:cNvSpPr/>
            <p:nvPr/>
          </p:nvSpPr>
          <p:spPr>
            <a:xfrm>
              <a:off x="5835800" y="4015775"/>
              <a:ext cx="1544400" cy="891775"/>
            </a:xfrm>
            <a:custGeom>
              <a:avLst/>
              <a:gdLst/>
              <a:ahLst/>
              <a:cxnLst/>
              <a:rect l="l" t="t" r="r" b="b"/>
              <a:pathLst>
                <a:path w="61776" h="35671" extrusionOk="0">
                  <a:moveTo>
                    <a:pt x="61776" y="1"/>
                  </a:moveTo>
                  <a:lnTo>
                    <a:pt x="52791" y="5170"/>
                  </a:lnTo>
                  <a:lnTo>
                    <a:pt x="51824" y="5754"/>
                  </a:lnTo>
                  <a:lnTo>
                    <a:pt x="36895" y="14346"/>
                  </a:lnTo>
                  <a:lnTo>
                    <a:pt x="35861" y="14930"/>
                  </a:lnTo>
                  <a:lnTo>
                    <a:pt x="22420" y="22684"/>
                  </a:lnTo>
                  <a:lnTo>
                    <a:pt x="21454" y="23263"/>
                  </a:lnTo>
                  <a:lnTo>
                    <a:pt x="6524" y="31860"/>
                  </a:lnTo>
                  <a:lnTo>
                    <a:pt x="5490" y="32439"/>
                  </a:lnTo>
                  <a:lnTo>
                    <a:pt x="0" y="35608"/>
                  </a:lnTo>
                  <a:cubicBezTo>
                    <a:pt x="646" y="35670"/>
                    <a:pt x="1293" y="35670"/>
                    <a:pt x="1939" y="35670"/>
                  </a:cubicBezTo>
                  <a:lnTo>
                    <a:pt x="6524" y="33023"/>
                  </a:lnTo>
                  <a:lnTo>
                    <a:pt x="7496" y="32439"/>
                  </a:lnTo>
                  <a:lnTo>
                    <a:pt x="22420" y="23847"/>
                  </a:lnTo>
                  <a:lnTo>
                    <a:pt x="23454" y="23263"/>
                  </a:lnTo>
                  <a:lnTo>
                    <a:pt x="36895" y="15509"/>
                  </a:lnTo>
                  <a:lnTo>
                    <a:pt x="37867" y="14930"/>
                  </a:lnTo>
                  <a:lnTo>
                    <a:pt x="52791" y="6271"/>
                  </a:lnTo>
                  <a:lnTo>
                    <a:pt x="53825" y="5754"/>
                  </a:lnTo>
                  <a:lnTo>
                    <a:pt x="61776" y="1102"/>
                  </a:lnTo>
                  <a:lnTo>
                    <a:pt x="61776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7"/>
            <p:cNvSpPr/>
            <p:nvPr/>
          </p:nvSpPr>
          <p:spPr>
            <a:xfrm>
              <a:off x="5094225" y="3555425"/>
              <a:ext cx="2285975" cy="1321475"/>
            </a:xfrm>
            <a:custGeom>
              <a:avLst/>
              <a:gdLst/>
              <a:ahLst/>
              <a:cxnLst/>
              <a:rect l="l" t="t" r="r" b="b"/>
              <a:pathLst>
                <a:path w="91439" h="52859" extrusionOk="0">
                  <a:moveTo>
                    <a:pt x="91439" y="1"/>
                  </a:moveTo>
                  <a:lnTo>
                    <a:pt x="80971" y="6008"/>
                  </a:lnTo>
                  <a:lnTo>
                    <a:pt x="79999" y="6592"/>
                  </a:lnTo>
                  <a:lnTo>
                    <a:pt x="66558" y="14346"/>
                  </a:lnTo>
                  <a:lnTo>
                    <a:pt x="65524" y="14925"/>
                  </a:lnTo>
                  <a:lnTo>
                    <a:pt x="50600" y="23584"/>
                  </a:lnTo>
                  <a:lnTo>
                    <a:pt x="49628" y="24168"/>
                  </a:lnTo>
                  <a:lnTo>
                    <a:pt x="36187" y="31922"/>
                  </a:lnTo>
                  <a:lnTo>
                    <a:pt x="35153" y="32501"/>
                  </a:lnTo>
                  <a:lnTo>
                    <a:pt x="20229" y="41098"/>
                  </a:lnTo>
                  <a:lnTo>
                    <a:pt x="19257" y="41677"/>
                  </a:lnTo>
                  <a:lnTo>
                    <a:pt x="5816" y="49432"/>
                  </a:lnTo>
                  <a:lnTo>
                    <a:pt x="4849" y="50016"/>
                  </a:lnTo>
                  <a:lnTo>
                    <a:pt x="0" y="52792"/>
                  </a:lnTo>
                  <a:cubicBezTo>
                    <a:pt x="585" y="52792"/>
                    <a:pt x="1231" y="52859"/>
                    <a:pt x="1877" y="52859"/>
                  </a:cubicBezTo>
                  <a:lnTo>
                    <a:pt x="5816" y="50595"/>
                  </a:lnTo>
                  <a:lnTo>
                    <a:pt x="6788" y="50016"/>
                  </a:lnTo>
                  <a:lnTo>
                    <a:pt x="20229" y="42261"/>
                  </a:lnTo>
                  <a:lnTo>
                    <a:pt x="21263" y="41677"/>
                  </a:lnTo>
                  <a:lnTo>
                    <a:pt x="36187" y="33018"/>
                  </a:lnTo>
                  <a:lnTo>
                    <a:pt x="37159" y="32501"/>
                  </a:lnTo>
                  <a:lnTo>
                    <a:pt x="50600" y="24685"/>
                  </a:lnTo>
                  <a:lnTo>
                    <a:pt x="51634" y="24168"/>
                  </a:lnTo>
                  <a:lnTo>
                    <a:pt x="66558" y="15509"/>
                  </a:lnTo>
                  <a:lnTo>
                    <a:pt x="67530" y="14925"/>
                  </a:lnTo>
                  <a:lnTo>
                    <a:pt x="80971" y="7171"/>
                  </a:lnTo>
                  <a:lnTo>
                    <a:pt x="82004" y="6592"/>
                  </a:lnTo>
                  <a:lnTo>
                    <a:pt x="91439" y="1164"/>
                  </a:lnTo>
                  <a:lnTo>
                    <a:pt x="91439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7"/>
            <p:cNvSpPr/>
            <p:nvPr/>
          </p:nvSpPr>
          <p:spPr>
            <a:xfrm>
              <a:off x="7312325" y="4891350"/>
              <a:ext cx="67875" cy="42025"/>
            </a:xfrm>
            <a:custGeom>
              <a:avLst/>
              <a:gdLst/>
              <a:ahLst/>
              <a:cxnLst/>
              <a:rect l="l" t="t" r="r" b="b"/>
              <a:pathLst>
                <a:path w="2715" h="1681" extrusionOk="0">
                  <a:moveTo>
                    <a:pt x="2715" y="1"/>
                  </a:moveTo>
                  <a:lnTo>
                    <a:pt x="1" y="1619"/>
                  </a:lnTo>
                  <a:cubicBezTo>
                    <a:pt x="580" y="1619"/>
                    <a:pt x="1226" y="1619"/>
                    <a:pt x="1872" y="1681"/>
                  </a:cubicBezTo>
                  <a:lnTo>
                    <a:pt x="2715" y="116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7"/>
            <p:cNvSpPr/>
            <p:nvPr/>
          </p:nvSpPr>
          <p:spPr>
            <a:xfrm>
              <a:off x="6540125" y="4432575"/>
              <a:ext cx="840075" cy="484650"/>
            </a:xfrm>
            <a:custGeom>
              <a:avLst/>
              <a:gdLst/>
              <a:ahLst/>
              <a:cxnLst/>
              <a:rect l="l" t="t" r="r" b="b"/>
              <a:pathLst>
                <a:path w="33603" h="19386" extrusionOk="0">
                  <a:moveTo>
                    <a:pt x="33603" y="0"/>
                  </a:moveTo>
                  <a:lnTo>
                    <a:pt x="23135" y="6012"/>
                  </a:lnTo>
                  <a:lnTo>
                    <a:pt x="22163" y="6591"/>
                  </a:lnTo>
                  <a:lnTo>
                    <a:pt x="8722" y="14346"/>
                  </a:lnTo>
                  <a:lnTo>
                    <a:pt x="7688" y="14930"/>
                  </a:lnTo>
                  <a:lnTo>
                    <a:pt x="1" y="19386"/>
                  </a:lnTo>
                  <a:lnTo>
                    <a:pt x="1940" y="19386"/>
                  </a:lnTo>
                  <a:lnTo>
                    <a:pt x="8722" y="15509"/>
                  </a:lnTo>
                  <a:lnTo>
                    <a:pt x="9694" y="14930"/>
                  </a:lnTo>
                  <a:lnTo>
                    <a:pt x="23135" y="7175"/>
                  </a:lnTo>
                  <a:lnTo>
                    <a:pt x="24168" y="6591"/>
                  </a:lnTo>
                  <a:lnTo>
                    <a:pt x="33603" y="1101"/>
                  </a:lnTo>
                  <a:lnTo>
                    <a:pt x="3360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" name="Google Shape;1745;p27"/>
          <p:cNvGrpSpPr/>
          <p:nvPr/>
        </p:nvGrpSpPr>
        <p:grpSpPr>
          <a:xfrm>
            <a:off x="-45250" y="-22625"/>
            <a:ext cx="1095425" cy="1523450"/>
            <a:chOff x="-45250" y="-22625"/>
            <a:chExt cx="1095425" cy="1523450"/>
          </a:xfrm>
        </p:grpSpPr>
        <p:sp>
          <p:nvSpPr>
            <p:cNvPr id="1746" name="Google Shape;1746;p27"/>
            <p:cNvSpPr/>
            <p:nvPr/>
          </p:nvSpPr>
          <p:spPr>
            <a:xfrm>
              <a:off x="-45250" y="-22625"/>
              <a:ext cx="1070925" cy="1523450"/>
            </a:xfrm>
            <a:custGeom>
              <a:avLst/>
              <a:gdLst/>
              <a:ahLst/>
              <a:cxnLst/>
              <a:rect l="l" t="t" r="r" b="b"/>
              <a:pathLst>
                <a:path w="42837" h="60938" extrusionOk="0">
                  <a:moveTo>
                    <a:pt x="17799" y="0"/>
                  </a:moveTo>
                  <a:lnTo>
                    <a:pt x="41329" y="14480"/>
                  </a:lnTo>
                  <a:lnTo>
                    <a:pt x="22625" y="24737"/>
                  </a:lnTo>
                  <a:lnTo>
                    <a:pt x="42837" y="37106"/>
                  </a:lnTo>
                  <a:lnTo>
                    <a:pt x="0" y="60938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7" name="Google Shape;1747;p27"/>
            <p:cNvSpPr/>
            <p:nvPr/>
          </p:nvSpPr>
          <p:spPr>
            <a:xfrm>
              <a:off x="496925" y="566850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7"/>
            <p:cNvSpPr/>
            <p:nvPr/>
          </p:nvSpPr>
          <p:spPr>
            <a:xfrm>
              <a:off x="987475" y="881175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7"/>
          <p:cNvGrpSpPr/>
          <p:nvPr/>
        </p:nvGrpSpPr>
        <p:grpSpPr>
          <a:xfrm>
            <a:off x="7381875" y="3529025"/>
            <a:ext cx="1795475" cy="1638300"/>
            <a:chOff x="7381875" y="3529025"/>
            <a:chExt cx="1795475" cy="1638300"/>
          </a:xfrm>
        </p:grpSpPr>
        <p:sp>
          <p:nvSpPr>
            <p:cNvPr id="1750" name="Google Shape;1750;p27"/>
            <p:cNvSpPr/>
            <p:nvPr/>
          </p:nvSpPr>
          <p:spPr>
            <a:xfrm>
              <a:off x="7381875" y="3529025"/>
              <a:ext cx="1795475" cy="1638300"/>
            </a:xfrm>
            <a:custGeom>
              <a:avLst/>
              <a:gdLst/>
              <a:ahLst/>
              <a:cxnLst/>
              <a:rect l="l" t="t" r="r" b="b"/>
              <a:pathLst>
                <a:path w="71819" h="65532" extrusionOk="0">
                  <a:moveTo>
                    <a:pt x="71819" y="0"/>
                  </a:moveTo>
                  <a:lnTo>
                    <a:pt x="39624" y="18859"/>
                  </a:lnTo>
                  <a:lnTo>
                    <a:pt x="60579" y="30670"/>
                  </a:lnTo>
                  <a:lnTo>
                    <a:pt x="0" y="65532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1" name="Google Shape;1751;p27"/>
            <p:cNvSpPr/>
            <p:nvPr/>
          </p:nvSpPr>
          <p:spPr>
            <a:xfrm>
              <a:off x="8858375" y="4269925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27"/>
          <p:cNvGrpSpPr/>
          <p:nvPr/>
        </p:nvGrpSpPr>
        <p:grpSpPr>
          <a:xfrm>
            <a:off x="630328" y="720417"/>
            <a:ext cx="681908" cy="780401"/>
            <a:chOff x="3284857" y="1921454"/>
            <a:chExt cx="1236460" cy="1415051"/>
          </a:xfrm>
        </p:grpSpPr>
        <p:sp>
          <p:nvSpPr>
            <p:cNvPr id="1753" name="Google Shape;1753;p27"/>
            <p:cNvSpPr/>
            <p:nvPr/>
          </p:nvSpPr>
          <p:spPr>
            <a:xfrm>
              <a:off x="3284857" y="2686909"/>
              <a:ext cx="1236460" cy="649596"/>
            </a:xfrm>
            <a:custGeom>
              <a:avLst/>
              <a:gdLst/>
              <a:ahLst/>
              <a:cxnLst/>
              <a:rect l="l" t="t" r="r" b="b"/>
              <a:pathLst>
                <a:path w="89859" h="47209" extrusionOk="0">
                  <a:moveTo>
                    <a:pt x="44662" y="1"/>
                  </a:moveTo>
                  <a:cubicBezTo>
                    <a:pt x="34250" y="1"/>
                    <a:pt x="23839" y="2249"/>
                    <a:pt x="15912" y="6863"/>
                  </a:cubicBezTo>
                  <a:cubicBezTo>
                    <a:pt x="0" y="16035"/>
                    <a:pt x="57" y="30999"/>
                    <a:pt x="16091" y="40228"/>
                  </a:cubicBezTo>
                  <a:cubicBezTo>
                    <a:pt x="24137" y="44904"/>
                    <a:pt x="34667" y="47208"/>
                    <a:pt x="45197" y="47208"/>
                  </a:cubicBezTo>
                  <a:cubicBezTo>
                    <a:pt x="55609" y="47208"/>
                    <a:pt x="66020" y="44904"/>
                    <a:pt x="73947" y="40346"/>
                  </a:cubicBezTo>
                  <a:cubicBezTo>
                    <a:pt x="89858" y="31179"/>
                    <a:pt x="89802" y="16210"/>
                    <a:pt x="73768" y="6981"/>
                  </a:cubicBezTo>
                  <a:cubicBezTo>
                    <a:pt x="65722" y="2310"/>
                    <a:pt x="55192" y="1"/>
                    <a:pt x="44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7"/>
            <p:cNvSpPr/>
            <p:nvPr/>
          </p:nvSpPr>
          <p:spPr>
            <a:xfrm>
              <a:off x="3284857" y="2654381"/>
              <a:ext cx="1236460" cy="649981"/>
            </a:xfrm>
            <a:custGeom>
              <a:avLst/>
              <a:gdLst/>
              <a:ahLst/>
              <a:cxnLst/>
              <a:rect l="l" t="t" r="r" b="b"/>
              <a:pathLst>
                <a:path w="89859" h="47237" extrusionOk="0">
                  <a:moveTo>
                    <a:pt x="44696" y="0"/>
                  </a:moveTo>
                  <a:cubicBezTo>
                    <a:pt x="34259" y="0"/>
                    <a:pt x="23844" y="2292"/>
                    <a:pt x="15912" y="6861"/>
                  </a:cubicBezTo>
                  <a:cubicBezTo>
                    <a:pt x="0" y="16033"/>
                    <a:pt x="57" y="30997"/>
                    <a:pt x="16091" y="40287"/>
                  </a:cubicBezTo>
                  <a:cubicBezTo>
                    <a:pt x="24131" y="44916"/>
                    <a:pt x="34656" y="47237"/>
                    <a:pt x="45159" y="47237"/>
                  </a:cubicBezTo>
                  <a:cubicBezTo>
                    <a:pt x="55597" y="47237"/>
                    <a:pt x="66014" y="44944"/>
                    <a:pt x="73947" y="40344"/>
                  </a:cubicBezTo>
                  <a:cubicBezTo>
                    <a:pt x="89858" y="31177"/>
                    <a:pt x="89802" y="16208"/>
                    <a:pt x="73768" y="6979"/>
                  </a:cubicBezTo>
                  <a:cubicBezTo>
                    <a:pt x="65727" y="2322"/>
                    <a:pt x="55201" y="0"/>
                    <a:pt x="4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7"/>
            <p:cNvSpPr/>
            <p:nvPr/>
          </p:nvSpPr>
          <p:spPr>
            <a:xfrm>
              <a:off x="3340214" y="2874981"/>
              <a:ext cx="1125747" cy="107466"/>
            </a:xfrm>
            <a:custGeom>
              <a:avLst/>
              <a:gdLst/>
              <a:ahLst/>
              <a:cxnLst/>
              <a:rect l="l" t="t" r="r" b="b"/>
              <a:pathLst>
                <a:path w="81813" h="7810" extrusionOk="0">
                  <a:moveTo>
                    <a:pt x="0" y="1"/>
                  </a:moveTo>
                  <a:lnTo>
                    <a:pt x="0" y="7275"/>
                  </a:lnTo>
                  <a:lnTo>
                    <a:pt x="81813" y="7809"/>
                  </a:lnTo>
                  <a:lnTo>
                    <a:pt x="81813" y="2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7"/>
            <p:cNvSpPr/>
            <p:nvPr/>
          </p:nvSpPr>
          <p:spPr>
            <a:xfrm>
              <a:off x="3441143" y="2631690"/>
              <a:ext cx="923888" cy="485756"/>
            </a:xfrm>
            <a:custGeom>
              <a:avLst/>
              <a:gdLst/>
              <a:ahLst/>
              <a:cxnLst/>
              <a:rect l="l" t="t" r="r" b="b"/>
              <a:pathLst>
                <a:path w="67143" h="35302" extrusionOk="0">
                  <a:moveTo>
                    <a:pt x="33420" y="1"/>
                  </a:moveTo>
                  <a:cubicBezTo>
                    <a:pt x="25612" y="1"/>
                    <a:pt x="17823" y="1716"/>
                    <a:pt x="11889" y="5140"/>
                  </a:cubicBezTo>
                  <a:cubicBezTo>
                    <a:pt x="1" y="12003"/>
                    <a:pt x="58" y="23181"/>
                    <a:pt x="12007" y="30105"/>
                  </a:cubicBezTo>
                  <a:cubicBezTo>
                    <a:pt x="18025" y="33571"/>
                    <a:pt x="25884" y="35301"/>
                    <a:pt x="33723" y="35301"/>
                  </a:cubicBezTo>
                  <a:cubicBezTo>
                    <a:pt x="41531" y="35301"/>
                    <a:pt x="49320" y="33585"/>
                    <a:pt x="55254" y="30161"/>
                  </a:cubicBezTo>
                  <a:cubicBezTo>
                    <a:pt x="67142" y="23299"/>
                    <a:pt x="67085" y="12121"/>
                    <a:pt x="55136" y="5197"/>
                  </a:cubicBezTo>
                  <a:cubicBezTo>
                    <a:pt x="49118" y="1730"/>
                    <a:pt x="41259" y="1"/>
                    <a:pt x="33420" y="1"/>
                  </a:cubicBez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7"/>
            <p:cNvSpPr/>
            <p:nvPr/>
          </p:nvSpPr>
          <p:spPr>
            <a:xfrm>
              <a:off x="3284857" y="2549763"/>
              <a:ext cx="1236460" cy="649692"/>
            </a:xfrm>
            <a:custGeom>
              <a:avLst/>
              <a:gdLst/>
              <a:ahLst/>
              <a:cxnLst/>
              <a:rect l="l" t="t" r="r" b="b"/>
              <a:pathLst>
                <a:path w="89859" h="47216" extrusionOk="0">
                  <a:moveTo>
                    <a:pt x="44778" y="5955"/>
                  </a:moveTo>
                  <a:cubicBezTo>
                    <a:pt x="52617" y="5955"/>
                    <a:pt x="60476" y="7684"/>
                    <a:pt x="66494" y="11151"/>
                  </a:cubicBezTo>
                  <a:cubicBezTo>
                    <a:pt x="78443" y="18075"/>
                    <a:pt x="78500" y="29253"/>
                    <a:pt x="66612" y="36115"/>
                  </a:cubicBezTo>
                  <a:cubicBezTo>
                    <a:pt x="60678" y="39539"/>
                    <a:pt x="52889" y="41255"/>
                    <a:pt x="45081" y="41255"/>
                  </a:cubicBezTo>
                  <a:cubicBezTo>
                    <a:pt x="37242" y="41255"/>
                    <a:pt x="29383" y="39525"/>
                    <a:pt x="23365" y="36059"/>
                  </a:cubicBezTo>
                  <a:cubicBezTo>
                    <a:pt x="11416" y="29135"/>
                    <a:pt x="11359" y="17957"/>
                    <a:pt x="23247" y="11094"/>
                  </a:cubicBezTo>
                  <a:cubicBezTo>
                    <a:pt x="29181" y="7670"/>
                    <a:pt x="36970" y="5955"/>
                    <a:pt x="44778" y="5955"/>
                  </a:cubicBezTo>
                  <a:close/>
                  <a:moveTo>
                    <a:pt x="44692" y="1"/>
                  </a:moveTo>
                  <a:cubicBezTo>
                    <a:pt x="34256" y="1"/>
                    <a:pt x="23843" y="2293"/>
                    <a:pt x="15912" y="6892"/>
                  </a:cubicBezTo>
                  <a:cubicBezTo>
                    <a:pt x="0" y="16063"/>
                    <a:pt x="57" y="31028"/>
                    <a:pt x="16091" y="40256"/>
                  </a:cubicBezTo>
                  <a:cubicBezTo>
                    <a:pt x="24145" y="44893"/>
                    <a:pt x="34694" y="47216"/>
                    <a:pt x="45216" y="47216"/>
                  </a:cubicBezTo>
                  <a:cubicBezTo>
                    <a:pt x="55635" y="47216"/>
                    <a:pt x="66028" y="44938"/>
                    <a:pt x="73947" y="40375"/>
                  </a:cubicBezTo>
                  <a:cubicBezTo>
                    <a:pt x="89858" y="31146"/>
                    <a:pt x="89802" y="16239"/>
                    <a:pt x="73768" y="6953"/>
                  </a:cubicBezTo>
                  <a:cubicBezTo>
                    <a:pt x="65726" y="2324"/>
                    <a:pt x="55198" y="1"/>
                    <a:pt x="44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7"/>
            <p:cNvSpPr/>
            <p:nvPr/>
          </p:nvSpPr>
          <p:spPr>
            <a:xfrm>
              <a:off x="3441143" y="2664246"/>
              <a:ext cx="923888" cy="485756"/>
            </a:xfrm>
            <a:custGeom>
              <a:avLst/>
              <a:gdLst/>
              <a:ahLst/>
              <a:cxnLst/>
              <a:rect l="l" t="t" r="r" b="b"/>
              <a:pathLst>
                <a:path w="67143" h="35302" extrusionOk="0">
                  <a:moveTo>
                    <a:pt x="33420" y="1"/>
                  </a:moveTo>
                  <a:cubicBezTo>
                    <a:pt x="25612" y="1"/>
                    <a:pt x="17823" y="1716"/>
                    <a:pt x="11889" y="5141"/>
                  </a:cubicBezTo>
                  <a:cubicBezTo>
                    <a:pt x="1" y="12003"/>
                    <a:pt x="58" y="23181"/>
                    <a:pt x="12007" y="30105"/>
                  </a:cubicBezTo>
                  <a:cubicBezTo>
                    <a:pt x="18025" y="33572"/>
                    <a:pt x="25884" y="35301"/>
                    <a:pt x="33723" y="35301"/>
                  </a:cubicBezTo>
                  <a:cubicBezTo>
                    <a:pt x="41531" y="35301"/>
                    <a:pt x="49320" y="33586"/>
                    <a:pt x="55254" y="30162"/>
                  </a:cubicBezTo>
                  <a:cubicBezTo>
                    <a:pt x="67142" y="23299"/>
                    <a:pt x="67085" y="12121"/>
                    <a:pt x="55136" y="5197"/>
                  </a:cubicBezTo>
                  <a:cubicBezTo>
                    <a:pt x="49118" y="1731"/>
                    <a:pt x="41259" y="1"/>
                    <a:pt x="33420" y="1"/>
                  </a:cubicBezTo>
                  <a:close/>
                </a:path>
              </a:pathLst>
            </a:custGeom>
            <a:solidFill>
              <a:srgbClr val="FFD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7"/>
            <p:cNvSpPr/>
            <p:nvPr/>
          </p:nvSpPr>
          <p:spPr>
            <a:xfrm>
              <a:off x="3581151" y="2723580"/>
              <a:ext cx="626809" cy="370433"/>
            </a:xfrm>
            <a:custGeom>
              <a:avLst/>
              <a:gdLst/>
              <a:ahLst/>
              <a:cxnLst/>
              <a:rect l="l" t="t" r="r" b="b"/>
              <a:pathLst>
                <a:path w="45553" h="26921" extrusionOk="0">
                  <a:moveTo>
                    <a:pt x="10588" y="9286"/>
                  </a:moveTo>
                  <a:lnTo>
                    <a:pt x="18633" y="13900"/>
                  </a:lnTo>
                  <a:lnTo>
                    <a:pt x="16858" y="14610"/>
                  </a:lnTo>
                  <a:cubicBezTo>
                    <a:pt x="15850" y="14888"/>
                    <a:pt x="14906" y="15048"/>
                    <a:pt x="14008" y="15048"/>
                  </a:cubicBezTo>
                  <a:cubicBezTo>
                    <a:pt x="12799" y="15048"/>
                    <a:pt x="11674" y="14759"/>
                    <a:pt x="10588" y="14080"/>
                  </a:cubicBezTo>
                  <a:cubicBezTo>
                    <a:pt x="9111" y="13190"/>
                    <a:pt x="8576" y="11832"/>
                    <a:pt x="9286" y="10469"/>
                  </a:cubicBezTo>
                  <a:cubicBezTo>
                    <a:pt x="9286" y="10469"/>
                    <a:pt x="9759" y="9702"/>
                    <a:pt x="10588" y="9286"/>
                  </a:cubicBezTo>
                  <a:close/>
                  <a:moveTo>
                    <a:pt x="32522" y="14033"/>
                  </a:moveTo>
                  <a:cubicBezTo>
                    <a:pt x="33487" y="14033"/>
                    <a:pt x="34371" y="14198"/>
                    <a:pt x="35022" y="14610"/>
                  </a:cubicBezTo>
                  <a:cubicBezTo>
                    <a:pt x="35789" y="15026"/>
                    <a:pt x="36262" y="15556"/>
                    <a:pt x="36499" y="16209"/>
                  </a:cubicBezTo>
                  <a:cubicBezTo>
                    <a:pt x="36854" y="17156"/>
                    <a:pt x="36144" y="18221"/>
                    <a:pt x="34667" y="19224"/>
                  </a:cubicBezTo>
                  <a:lnTo>
                    <a:pt x="27568" y="15083"/>
                  </a:lnTo>
                  <a:cubicBezTo>
                    <a:pt x="28952" y="14523"/>
                    <a:pt x="30859" y="14033"/>
                    <a:pt x="32522" y="14033"/>
                  </a:cubicBezTo>
                  <a:close/>
                  <a:moveTo>
                    <a:pt x="20824" y="0"/>
                  </a:moveTo>
                  <a:cubicBezTo>
                    <a:pt x="20824" y="0"/>
                    <a:pt x="12481" y="2603"/>
                    <a:pt x="8931" y="4378"/>
                  </a:cubicBezTo>
                  <a:lnTo>
                    <a:pt x="1657" y="1775"/>
                  </a:lnTo>
                  <a:lnTo>
                    <a:pt x="1657" y="4141"/>
                  </a:lnTo>
                  <a:lnTo>
                    <a:pt x="5443" y="6328"/>
                  </a:lnTo>
                  <a:cubicBezTo>
                    <a:pt x="1" y="9759"/>
                    <a:pt x="1241" y="14018"/>
                    <a:pt x="5207" y="16503"/>
                  </a:cubicBezTo>
                  <a:cubicBezTo>
                    <a:pt x="7864" y="18092"/>
                    <a:pt x="10752" y="18882"/>
                    <a:pt x="13920" y="18882"/>
                  </a:cubicBezTo>
                  <a:cubicBezTo>
                    <a:pt x="16534" y="18882"/>
                    <a:pt x="19339" y="18344"/>
                    <a:pt x="22362" y="17274"/>
                  </a:cubicBezTo>
                  <a:lnTo>
                    <a:pt x="23602" y="16801"/>
                  </a:lnTo>
                  <a:lnTo>
                    <a:pt x="31118" y="21117"/>
                  </a:lnTo>
                  <a:lnTo>
                    <a:pt x="31236" y="21179"/>
                  </a:lnTo>
                  <a:cubicBezTo>
                    <a:pt x="28907" y="22516"/>
                    <a:pt x="25028" y="24256"/>
                    <a:pt x="22596" y="24256"/>
                  </a:cubicBezTo>
                  <a:cubicBezTo>
                    <a:pt x="22557" y="24256"/>
                    <a:pt x="22519" y="24256"/>
                    <a:pt x="22481" y="24255"/>
                  </a:cubicBezTo>
                  <a:lnTo>
                    <a:pt x="22481" y="26621"/>
                  </a:lnTo>
                  <a:cubicBezTo>
                    <a:pt x="23821" y="26781"/>
                    <a:pt x="25249" y="26921"/>
                    <a:pt x="26771" y="26921"/>
                  </a:cubicBezTo>
                  <a:cubicBezTo>
                    <a:pt x="29746" y="26921"/>
                    <a:pt x="33077" y="26387"/>
                    <a:pt x="36797" y="24430"/>
                  </a:cubicBezTo>
                  <a:lnTo>
                    <a:pt x="40876" y="26796"/>
                  </a:lnTo>
                  <a:lnTo>
                    <a:pt x="44308" y="24785"/>
                  </a:lnTo>
                  <a:lnTo>
                    <a:pt x="44308" y="22419"/>
                  </a:lnTo>
                  <a:lnTo>
                    <a:pt x="40166" y="22362"/>
                  </a:lnTo>
                  <a:cubicBezTo>
                    <a:pt x="45552" y="18514"/>
                    <a:pt x="44369" y="14790"/>
                    <a:pt x="40701" y="12305"/>
                  </a:cubicBezTo>
                  <a:cubicBezTo>
                    <a:pt x="38093" y="10636"/>
                    <a:pt x="35472" y="10001"/>
                    <a:pt x="32820" y="10001"/>
                  </a:cubicBezTo>
                  <a:cubicBezTo>
                    <a:pt x="29457" y="10001"/>
                    <a:pt x="26043" y="11021"/>
                    <a:pt x="22538" y="12244"/>
                  </a:cubicBezTo>
                  <a:lnTo>
                    <a:pt x="18751" y="9996"/>
                  </a:lnTo>
                  <a:lnTo>
                    <a:pt x="14199" y="7393"/>
                  </a:lnTo>
                  <a:cubicBezTo>
                    <a:pt x="16267" y="6271"/>
                    <a:pt x="18751" y="6034"/>
                    <a:pt x="20114" y="6034"/>
                  </a:cubicBezTo>
                  <a:lnTo>
                    <a:pt x="20824" y="2423"/>
                  </a:lnTo>
                  <a:lnTo>
                    <a:pt x="20824" y="0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7"/>
            <p:cNvSpPr/>
            <p:nvPr/>
          </p:nvSpPr>
          <p:spPr>
            <a:xfrm>
              <a:off x="4138720" y="2924599"/>
              <a:ext cx="45601" cy="33423"/>
            </a:xfrm>
            <a:custGeom>
              <a:avLst/>
              <a:gdLst/>
              <a:ahLst/>
              <a:cxnLst/>
              <a:rect l="l" t="t" r="r" b="b"/>
              <a:pathLst>
                <a:path w="3314" h="2429" extrusionOk="0">
                  <a:moveTo>
                    <a:pt x="3313" y="1"/>
                  </a:moveTo>
                  <a:lnTo>
                    <a:pt x="0" y="181"/>
                  </a:lnTo>
                  <a:lnTo>
                    <a:pt x="0" y="2074"/>
                  </a:lnTo>
                  <a:lnTo>
                    <a:pt x="3313" y="2429"/>
                  </a:lnTo>
                  <a:lnTo>
                    <a:pt x="3313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7"/>
            <p:cNvSpPr/>
            <p:nvPr/>
          </p:nvSpPr>
          <p:spPr>
            <a:xfrm>
              <a:off x="3605575" y="2848933"/>
              <a:ext cx="46385" cy="32570"/>
            </a:xfrm>
            <a:custGeom>
              <a:avLst/>
              <a:gdLst/>
              <a:ahLst/>
              <a:cxnLst/>
              <a:rect l="l" t="t" r="r" b="b"/>
              <a:pathLst>
                <a:path w="3371" h="2367" extrusionOk="0">
                  <a:moveTo>
                    <a:pt x="1" y="1"/>
                  </a:moveTo>
                  <a:lnTo>
                    <a:pt x="1" y="2367"/>
                  </a:lnTo>
                  <a:lnTo>
                    <a:pt x="3370" y="2069"/>
                  </a:lnTo>
                  <a:lnTo>
                    <a:pt x="3370" y="1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7"/>
            <p:cNvSpPr/>
            <p:nvPr/>
          </p:nvSpPr>
          <p:spPr>
            <a:xfrm>
              <a:off x="3581151" y="2720318"/>
              <a:ext cx="626809" cy="340725"/>
            </a:xfrm>
            <a:custGeom>
              <a:avLst/>
              <a:gdLst/>
              <a:ahLst/>
              <a:cxnLst/>
              <a:rect l="l" t="t" r="r" b="b"/>
              <a:pathLst>
                <a:path w="45553" h="24762" extrusionOk="0">
                  <a:moveTo>
                    <a:pt x="10588" y="7100"/>
                  </a:moveTo>
                  <a:lnTo>
                    <a:pt x="18633" y="11771"/>
                  </a:lnTo>
                  <a:lnTo>
                    <a:pt x="16858" y="12424"/>
                  </a:lnTo>
                  <a:cubicBezTo>
                    <a:pt x="15852" y="12700"/>
                    <a:pt x="14909" y="12858"/>
                    <a:pt x="14013" y="12858"/>
                  </a:cubicBezTo>
                  <a:cubicBezTo>
                    <a:pt x="12802" y="12858"/>
                    <a:pt x="11675" y="12569"/>
                    <a:pt x="10588" y="11889"/>
                  </a:cubicBezTo>
                  <a:cubicBezTo>
                    <a:pt x="9111" y="11061"/>
                    <a:pt x="8576" y="9641"/>
                    <a:pt x="9286" y="8283"/>
                  </a:cubicBezTo>
                  <a:cubicBezTo>
                    <a:pt x="9286" y="8283"/>
                    <a:pt x="9759" y="7573"/>
                    <a:pt x="10588" y="7100"/>
                  </a:cubicBezTo>
                  <a:close/>
                  <a:moveTo>
                    <a:pt x="32606" y="11862"/>
                  </a:moveTo>
                  <a:cubicBezTo>
                    <a:pt x="33538" y="11862"/>
                    <a:pt x="34389" y="12022"/>
                    <a:pt x="35022" y="12424"/>
                  </a:cubicBezTo>
                  <a:cubicBezTo>
                    <a:pt x="35789" y="12897"/>
                    <a:pt x="36262" y="13427"/>
                    <a:pt x="36499" y="14080"/>
                  </a:cubicBezTo>
                  <a:cubicBezTo>
                    <a:pt x="36854" y="15027"/>
                    <a:pt x="36144" y="16092"/>
                    <a:pt x="34667" y="17095"/>
                  </a:cubicBezTo>
                  <a:lnTo>
                    <a:pt x="27568" y="12954"/>
                  </a:lnTo>
                  <a:cubicBezTo>
                    <a:pt x="28975" y="12384"/>
                    <a:pt x="30923" y="11862"/>
                    <a:pt x="32606" y="11862"/>
                  </a:cubicBezTo>
                  <a:close/>
                  <a:moveTo>
                    <a:pt x="5145" y="1"/>
                  </a:moveTo>
                  <a:lnTo>
                    <a:pt x="1657" y="2012"/>
                  </a:lnTo>
                  <a:lnTo>
                    <a:pt x="5443" y="4142"/>
                  </a:lnTo>
                  <a:cubicBezTo>
                    <a:pt x="1" y="7573"/>
                    <a:pt x="1241" y="11832"/>
                    <a:pt x="5207" y="14374"/>
                  </a:cubicBezTo>
                  <a:cubicBezTo>
                    <a:pt x="7864" y="15963"/>
                    <a:pt x="10752" y="16753"/>
                    <a:pt x="13920" y="16753"/>
                  </a:cubicBezTo>
                  <a:cubicBezTo>
                    <a:pt x="16534" y="16753"/>
                    <a:pt x="19339" y="16215"/>
                    <a:pt x="22362" y="15145"/>
                  </a:cubicBezTo>
                  <a:lnTo>
                    <a:pt x="23602" y="14672"/>
                  </a:lnTo>
                  <a:lnTo>
                    <a:pt x="31118" y="18988"/>
                  </a:lnTo>
                  <a:lnTo>
                    <a:pt x="31236" y="19049"/>
                  </a:lnTo>
                  <a:cubicBezTo>
                    <a:pt x="28870" y="20351"/>
                    <a:pt x="26148" y="20587"/>
                    <a:pt x="23721" y="20587"/>
                  </a:cubicBezTo>
                  <a:lnTo>
                    <a:pt x="22481" y="24492"/>
                  </a:lnTo>
                  <a:cubicBezTo>
                    <a:pt x="23811" y="24630"/>
                    <a:pt x="25228" y="24762"/>
                    <a:pt x="26737" y="24762"/>
                  </a:cubicBezTo>
                  <a:cubicBezTo>
                    <a:pt x="29721" y="24762"/>
                    <a:pt x="33063" y="24246"/>
                    <a:pt x="36797" y="22244"/>
                  </a:cubicBezTo>
                  <a:lnTo>
                    <a:pt x="40876" y="24610"/>
                  </a:lnTo>
                  <a:lnTo>
                    <a:pt x="44308" y="22656"/>
                  </a:lnTo>
                  <a:lnTo>
                    <a:pt x="40166" y="20233"/>
                  </a:lnTo>
                  <a:cubicBezTo>
                    <a:pt x="45552" y="16328"/>
                    <a:pt x="44369" y="12599"/>
                    <a:pt x="40701" y="10114"/>
                  </a:cubicBezTo>
                  <a:cubicBezTo>
                    <a:pt x="38084" y="8466"/>
                    <a:pt x="35454" y="7836"/>
                    <a:pt x="32792" y="7836"/>
                  </a:cubicBezTo>
                  <a:cubicBezTo>
                    <a:pt x="29438" y="7836"/>
                    <a:pt x="26033" y="8836"/>
                    <a:pt x="22538" y="10057"/>
                  </a:cubicBezTo>
                  <a:lnTo>
                    <a:pt x="18751" y="7866"/>
                  </a:lnTo>
                  <a:lnTo>
                    <a:pt x="14199" y="5263"/>
                  </a:lnTo>
                  <a:cubicBezTo>
                    <a:pt x="16267" y="4080"/>
                    <a:pt x="18751" y="3905"/>
                    <a:pt x="20114" y="3844"/>
                  </a:cubicBezTo>
                  <a:lnTo>
                    <a:pt x="20824" y="237"/>
                  </a:lnTo>
                  <a:cubicBezTo>
                    <a:pt x="19816" y="153"/>
                    <a:pt x="18877" y="110"/>
                    <a:pt x="17992" y="110"/>
                  </a:cubicBezTo>
                  <a:cubicBezTo>
                    <a:pt x="14516" y="110"/>
                    <a:pt x="11855" y="773"/>
                    <a:pt x="8931" y="2187"/>
                  </a:cubicBezTo>
                  <a:lnTo>
                    <a:pt x="5145" y="1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7"/>
            <p:cNvSpPr/>
            <p:nvPr/>
          </p:nvSpPr>
          <p:spPr>
            <a:xfrm>
              <a:off x="3284857" y="2528697"/>
              <a:ext cx="1236460" cy="649912"/>
            </a:xfrm>
            <a:custGeom>
              <a:avLst/>
              <a:gdLst/>
              <a:ahLst/>
              <a:cxnLst/>
              <a:rect l="l" t="t" r="r" b="b"/>
              <a:pathLst>
                <a:path w="89859" h="47232" extrusionOk="0">
                  <a:moveTo>
                    <a:pt x="44644" y="1"/>
                  </a:moveTo>
                  <a:cubicBezTo>
                    <a:pt x="34225" y="1"/>
                    <a:pt x="23831" y="2293"/>
                    <a:pt x="15912" y="6885"/>
                  </a:cubicBezTo>
                  <a:cubicBezTo>
                    <a:pt x="0" y="16056"/>
                    <a:pt x="57" y="31021"/>
                    <a:pt x="16091" y="40249"/>
                  </a:cubicBezTo>
                  <a:cubicBezTo>
                    <a:pt x="24132" y="44909"/>
                    <a:pt x="34658" y="47232"/>
                    <a:pt x="45163" y="47232"/>
                  </a:cubicBezTo>
                  <a:cubicBezTo>
                    <a:pt x="55600" y="47232"/>
                    <a:pt x="66015" y="44939"/>
                    <a:pt x="73947" y="40368"/>
                  </a:cubicBezTo>
                  <a:cubicBezTo>
                    <a:pt x="89858" y="31201"/>
                    <a:pt x="89802" y="16231"/>
                    <a:pt x="73768" y="7003"/>
                  </a:cubicBezTo>
                  <a:cubicBezTo>
                    <a:pt x="65714" y="2338"/>
                    <a:pt x="55166" y="1"/>
                    <a:pt x="44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7"/>
            <p:cNvSpPr/>
            <p:nvPr/>
          </p:nvSpPr>
          <p:spPr>
            <a:xfrm>
              <a:off x="3340214" y="2748774"/>
              <a:ext cx="1125747" cy="108319"/>
            </a:xfrm>
            <a:custGeom>
              <a:avLst/>
              <a:gdLst/>
              <a:ahLst/>
              <a:cxnLst/>
              <a:rect l="l" t="t" r="r" b="b"/>
              <a:pathLst>
                <a:path w="81813" h="7872" extrusionOk="0">
                  <a:moveTo>
                    <a:pt x="0" y="1"/>
                  </a:moveTo>
                  <a:lnTo>
                    <a:pt x="0" y="7336"/>
                  </a:lnTo>
                  <a:lnTo>
                    <a:pt x="81813" y="7871"/>
                  </a:lnTo>
                  <a:lnTo>
                    <a:pt x="81813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7"/>
            <p:cNvSpPr/>
            <p:nvPr/>
          </p:nvSpPr>
          <p:spPr>
            <a:xfrm>
              <a:off x="3441143" y="2506020"/>
              <a:ext cx="923888" cy="486058"/>
            </a:xfrm>
            <a:custGeom>
              <a:avLst/>
              <a:gdLst/>
              <a:ahLst/>
              <a:cxnLst/>
              <a:rect l="l" t="t" r="r" b="b"/>
              <a:pathLst>
                <a:path w="67143" h="35324" extrusionOk="0">
                  <a:moveTo>
                    <a:pt x="33368" y="0"/>
                  </a:moveTo>
                  <a:cubicBezTo>
                    <a:pt x="25578" y="0"/>
                    <a:pt x="17810" y="1716"/>
                    <a:pt x="11889" y="5163"/>
                  </a:cubicBezTo>
                  <a:cubicBezTo>
                    <a:pt x="1" y="12025"/>
                    <a:pt x="58" y="23204"/>
                    <a:pt x="12007" y="30127"/>
                  </a:cubicBezTo>
                  <a:cubicBezTo>
                    <a:pt x="18025" y="33594"/>
                    <a:pt x="25884" y="35324"/>
                    <a:pt x="33723" y="35324"/>
                  </a:cubicBezTo>
                  <a:cubicBezTo>
                    <a:pt x="41531" y="35324"/>
                    <a:pt x="49320" y="33608"/>
                    <a:pt x="55254" y="30184"/>
                  </a:cubicBezTo>
                  <a:cubicBezTo>
                    <a:pt x="67142" y="23322"/>
                    <a:pt x="67085" y="12144"/>
                    <a:pt x="55136" y="5220"/>
                  </a:cubicBezTo>
                  <a:cubicBezTo>
                    <a:pt x="49104" y="1746"/>
                    <a:pt x="41225" y="0"/>
                    <a:pt x="33368" y="0"/>
                  </a:cubicBez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7"/>
            <p:cNvSpPr/>
            <p:nvPr/>
          </p:nvSpPr>
          <p:spPr>
            <a:xfrm>
              <a:off x="3284857" y="2424313"/>
              <a:ext cx="1236460" cy="649692"/>
            </a:xfrm>
            <a:custGeom>
              <a:avLst/>
              <a:gdLst/>
              <a:ahLst/>
              <a:cxnLst/>
              <a:rect l="l" t="t" r="r" b="b"/>
              <a:pathLst>
                <a:path w="89859" h="47216" extrusionOk="0">
                  <a:moveTo>
                    <a:pt x="44726" y="5938"/>
                  </a:moveTo>
                  <a:cubicBezTo>
                    <a:pt x="52583" y="5938"/>
                    <a:pt x="60462" y="7684"/>
                    <a:pt x="66494" y="11158"/>
                  </a:cubicBezTo>
                  <a:cubicBezTo>
                    <a:pt x="78443" y="18082"/>
                    <a:pt x="78500" y="29260"/>
                    <a:pt x="66612" y="36122"/>
                  </a:cubicBezTo>
                  <a:cubicBezTo>
                    <a:pt x="60678" y="39546"/>
                    <a:pt x="52889" y="41262"/>
                    <a:pt x="45081" y="41262"/>
                  </a:cubicBezTo>
                  <a:cubicBezTo>
                    <a:pt x="37242" y="41262"/>
                    <a:pt x="29383" y="39532"/>
                    <a:pt x="23365" y="36065"/>
                  </a:cubicBezTo>
                  <a:cubicBezTo>
                    <a:pt x="11416" y="29142"/>
                    <a:pt x="11359" y="17963"/>
                    <a:pt x="23247" y="11101"/>
                  </a:cubicBezTo>
                  <a:cubicBezTo>
                    <a:pt x="29168" y="7654"/>
                    <a:pt x="36936" y="5938"/>
                    <a:pt x="44726" y="5938"/>
                  </a:cubicBezTo>
                  <a:close/>
                  <a:moveTo>
                    <a:pt x="44643" y="1"/>
                  </a:moveTo>
                  <a:cubicBezTo>
                    <a:pt x="34224" y="1"/>
                    <a:pt x="23831" y="2278"/>
                    <a:pt x="15912" y="6842"/>
                  </a:cubicBezTo>
                  <a:cubicBezTo>
                    <a:pt x="0" y="16070"/>
                    <a:pt x="57" y="30978"/>
                    <a:pt x="16091" y="40263"/>
                  </a:cubicBezTo>
                  <a:cubicBezTo>
                    <a:pt x="24133" y="44893"/>
                    <a:pt x="34661" y="47215"/>
                    <a:pt x="45167" y="47215"/>
                  </a:cubicBezTo>
                  <a:cubicBezTo>
                    <a:pt x="55603" y="47215"/>
                    <a:pt x="66016" y="44924"/>
                    <a:pt x="73947" y="40325"/>
                  </a:cubicBezTo>
                  <a:cubicBezTo>
                    <a:pt x="89858" y="31153"/>
                    <a:pt x="89802" y="16189"/>
                    <a:pt x="73768" y="6960"/>
                  </a:cubicBezTo>
                  <a:cubicBezTo>
                    <a:pt x="65714" y="2323"/>
                    <a:pt x="55165" y="1"/>
                    <a:pt x="44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7"/>
            <p:cNvSpPr/>
            <p:nvPr/>
          </p:nvSpPr>
          <p:spPr>
            <a:xfrm>
              <a:off x="3441143" y="2538576"/>
              <a:ext cx="923888" cy="485769"/>
            </a:xfrm>
            <a:custGeom>
              <a:avLst/>
              <a:gdLst/>
              <a:ahLst/>
              <a:cxnLst/>
              <a:rect l="l" t="t" r="r" b="b"/>
              <a:pathLst>
                <a:path w="67143" h="35303" extrusionOk="0">
                  <a:moveTo>
                    <a:pt x="33368" y="1"/>
                  </a:moveTo>
                  <a:cubicBezTo>
                    <a:pt x="25578" y="1"/>
                    <a:pt x="17810" y="1716"/>
                    <a:pt x="11889" y="5163"/>
                  </a:cubicBezTo>
                  <a:cubicBezTo>
                    <a:pt x="1" y="12026"/>
                    <a:pt x="58" y="23204"/>
                    <a:pt x="12007" y="30128"/>
                  </a:cubicBezTo>
                  <a:cubicBezTo>
                    <a:pt x="18038" y="33573"/>
                    <a:pt x="25916" y="35303"/>
                    <a:pt x="33772" y="35303"/>
                  </a:cubicBezTo>
                  <a:cubicBezTo>
                    <a:pt x="41563" y="35303"/>
                    <a:pt x="49332" y="33601"/>
                    <a:pt x="55254" y="30185"/>
                  </a:cubicBezTo>
                  <a:cubicBezTo>
                    <a:pt x="67142" y="23322"/>
                    <a:pt x="67085" y="12144"/>
                    <a:pt x="55136" y="5220"/>
                  </a:cubicBezTo>
                  <a:cubicBezTo>
                    <a:pt x="49104" y="1746"/>
                    <a:pt x="41225" y="1"/>
                    <a:pt x="33368" y="1"/>
                  </a:cubicBezTo>
                  <a:close/>
                </a:path>
              </a:pathLst>
            </a:custGeom>
            <a:solidFill>
              <a:srgbClr val="FFD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7"/>
            <p:cNvSpPr/>
            <p:nvPr/>
          </p:nvSpPr>
          <p:spPr>
            <a:xfrm>
              <a:off x="3581151" y="2598226"/>
              <a:ext cx="626809" cy="370405"/>
            </a:xfrm>
            <a:custGeom>
              <a:avLst/>
              <a:gdLst/>
              <a:ahLst/>
              <a:cxnLst/>
              <a:rect l="l" t="t" r="r" b="b"/>
              <a:pathLst>
                <a:path w="45553" h="26919" extrusionOk="0">
                  <a:moveTo>
                    <a:pt x="10588" y="9285"/>
                  </a:moveTo>
                  <a:lnTo>
                    <a:pt x="18633" y="13900"/>
                  </a:lnTo>
                  <a:lnTo>
                    <a:pt x="16858" y="14553"/>
                  </a:lnTo>
                  <a:cubicBezTo>
                    <a:pt x="15852" y="14829"/>
                    <a:pt x="14909" y="14987"/>
                    <a:pt x="14013" y="14987"/>
                  </a:cubicBezTo>
                  <a:cubicBezTo>
                    <a:pt x="12802" y="14987"/>
                    <a:pt x="11675" y="14698"/>
                    <a:pt x="10588" y="14018"/>
                  </a:cubicBezTo>
                  <a:cubicBezTo>
                    <a:pt x="9111" y="13190"/>
                    <a:pt x="8576" y="11770"/>
                    <a:pt x="9286" y="10412"/>
                  </a:cubicBezTo>
                  <a:cubicBezTo>
                    <a:pt x="9286" y="10412"/>
                    <a:pt x="9759" y="9702"/>
                    <a:pt x="10588" y="9285"/>
                  </a:cubicBezTo>
                  <a:close/>
                  <a:moveTo>
                    <a:pt x="32606" y="13991"/>
                  </a:moveTo>
                  <a:cubicBezTo>
                    <a:pt x="33538" y="13991"/>
                    <a:pt x="34389" y="14151"/>
                    <a:pt x="35022" y="14553"/>
                  </a:cubicBezTo>
                  <a:cubicBezTo>
                    <a:pt x="35789" y="15026"/>
                    <a:pt x="36262" y="15556"/>
                    <a:pt x="36499" y="16209"/>
                  </a:cubicBezTo>
                  <a:cubicBezTo>
                    <a:pt x="36854" y="17156"/>
                    <a:pt x="36144" y="18221"/>
                    <a:pt x="34667" y="19224"/>
                  </a:cubicBezTo>
                  <a:lnTo>
                    <a:pt x="27568" y="15083"/>
                  </a:lnTo>
                  <a:cubicBezTo>
                    <a:pt x="28975" y="14513"/>
                    <a:pt x="30923" y="13991"/>
                    <a:pt x="32606" y="13991"/>
                  </a:cubicBezTo>
                  <a:close/>
                  <a:moveTo>
                    <a:pt x="20824" y="0"/>
                  </a:moveTo>
                  <a:cubicBezTo>
                    <a:pt x="20824" y="0"/>
                    <a:pt x="12481" y="2603"/>
                    <a:pt x="8931" y="4316"/>
                  </a:cubicBezTo>
                  <a:lnTo>
                    <a:pt x="1657" y="1713"/>
                  </a:lnTo>
                  <a:lnTo>
                    <a:pt x="1657" y="4141"/>
                  </a:lnTo>
                  <a:lnTo>
                    <a:pt x="5443" y="6328"/>
                  </a:lnTo>
                  <a:cubicBezTo>
                    <a:pt x="1" y="9702"/>
                    <a:pt x="1241" y="13961"/>
                    <a:pt x="5207" y="16503"/>
                  </a:cubicBezTo>
                  <a:cubicBezTo>
                    <a:pt x="7864" y="18092"/>
                    <a:pt x="10752" y="18882"/>
                    <a:pt x="13920" y="18882"/>
                  </a:cubicBezTo>
                  <a:cubicBezTo>
                    <a:pt x="16534" y="18882"/>
                    <a:pt x="19339" y="18344"/>
                    <a:pt x="22362" y="17274"/>
                  </a:cubicBezTo>
                  <a:lnTo>
                    <a:pt x="23602" y="16801"/>
                  </a:lnTo>
                  <a:lnTo>
                    <a:pt x="31118" y="21117"/>
                  </a:lnTo>
                  <a:lnTo>
                    <a:pt x="31236" y="21178"/>
                  </a:lnTo>
                  <a:cubicBezTo>
                    <a:pt x="28870" y="22480"/>
                    <a:pt x="24904" y="24255"/>
                    <a:pt x="22481" y="24255"/>
                  </a:cubicBezTo>
                  <a:lnTo>
                    <a:pt x="22481" y="26621"/>
                  </a:lnTo>
                  <a:cubicBezTo>
                    <a:pt x="23810" y="26780"/>
                    <a:pt x="25227" y="26918"/>
                    <a:pt x="26735" y="26918"/>
                  </a:cubicBezTo>
                  <a:cubicBezTo>
                    <a:pt x="29720" y="26918"/>
                    <a:pt x="33062" y="26376"/>
                    <a:pt x="36797" y="24373"/>
                  </a:cubicBezTo>
                  <a:lnTo>
                    <a:pt x="40876" y="26739"/>
                  </a:lnTo>
                  <a:lnTo>
                    <a:pt x="44308" y="24785"/>
                  </a:lnTo>
                  <a:lnTo>
                    <a:pt x="44308" y="22362"/>
                  </a:lnTo>
                  <a:lnTo>
                    <a:pt x="40166" y="22362"/>
                  </a:lnTo>
                  <a:cubicBezTo>
                    <a:pt x="45552" y="18514"/>
                    <a:pt x="44369" y="14728"/>
                    <a:pt x="40701" y="12243"/>
                  </a:cubicBezTo>
                  <a:cubicBezTo>
                    <a:pt x="38084" y="10595"/>
                    <a:pt x="35454" y="9965"/>
                    <a:pt x="32792" y="9965"/>
                  </a:cubicBezTo>
                  <a:cubicBezTo>
                    <a:pt x="29438" y="9965"/>
                    <a:pt x="26033" y="10965"/>
                    <a:pt x="22538" y="12187"/>
                  </a:cubicBezTo>
                  <a:lnTo>
                    <a:pt x="18751" y="9995"/>
                  </a:lnTo>
                  <a:lnTo>
                    <a:pt x="14199" y="7392"/>
                  </a:lnTo>
                  <a:cubicBezTo>
                    <a:pt x="16267" y="6209"/>
                    <a:pt x="18751" y="6034"/>
                    <a:pt x="20114" y="6034"/>
                  </a:cubicBezTo>
                  <a:lnTo>
                    <a:pt x="20824" y="2366"/>
                  </a:lnTo>
                  <a:lnTo>
                    <a:pt x="20824" y="0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7"/>
            <p:cNvSpPr/>
            <p:nvPr/>
          </p:nvSpPr>
          <p:spPr>
            <a:xfrm>
              <a:off x="4138720" y="2798462"/>
              <a:ext cx="45601" cy="33354"/>
            </a:xfrm>
            <a:custGeom>
              <a:avLst/>
              <a:gdLst/>
              <a:ahLst/>
              <a:cxnLst/>
              <a:rect l="l" t="t" r="r" b="b"/>
              <a:pathLst>
                <a:path w="3314" h="2424" extrusionOk="0">
                  <a:moveTo>
                    <a:pt x="3313" y="1"/>
                  </a:moveTo>
                  <a:lnTo>
                    <a:pt x="0" y="237"/>
                  </a:lnTo>
                  <a:lnTo>
                    <a:pt x="0" y="2130"/>
                  </a:lnTo>
                  <a:lnTo>
                    <a:pt x="3313" y="2424"/>
                  </a:lnTo>
                  <a:lnTo>
                    <a:pt x="3313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7"/>
            <p:cNvSpPr/>
            <p:nvPr/>
          </p:nvSpPr>
          <p:spPr>
            <a:xfrm>
              <a:off x="3605575" y="2722726"/>
              <a:ext cx="46385" cy="33423"/>
            </a:xfrm>
            <a:custGeom>
              <a:avLst/>
              <a:gdLst/>
              <a:ahLst/>
              <a:cxnLst/>
              <a:rect l="l" t="t" r="r" b="b"/>
              <a:pathLst>
                <a:path w="3371" h="2429" extrusionOk="0">
                  <a:moveTo>
                    <a:pt x="1" y="1"/>
                  </a:moveTo>
                  <a:lnTo>
                    <a:pt x="1" y="2429"/>
                  </a:lnTo>
                  <a:lnTo>
                    <a:pt x="3370" y="2130"/>
                  </a:lnTo>
                  <a:lnTo>
                    <a:pt x="3370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7"/>
            <p:cNvSpPr/>
            <p:nvPr/>
          </p:nvSpPr>
          <p:spPr>
            <a:xfrm>
              <a:off x="3581151" y="2594965"/>
              <a:ext cx="626809" cy="340725"/>
            </a:xfrm>
            <a:custGeom>
              <a:avLst/>
              <a:gdLst/>
              <a:ahLst/>
              <a:cxnLst/>
              <a:rect l="l" t="t" r="r" b="b"/>
              <a:pathLst>
                <a:path w="45553" h="24762" extrusionOk="0">
                  <a:moveTo>
                    <a:pt x="10588" y="7099"/>
                  </a:moveTo>
                  <a:lnTo>
                    <a:pt x="18633" y="11770"/>
                  </a:lnTo>
                  <a:lnTo>
                    <a:pt x="16858" y="12424"/>
                  </a:lnTo>
                  <a:cubicBezTo>
                    <a:pt x="15852" y="12699"/>
                    <a:pt x="14909" y="12858"/>
                    <a:pt x="14013" y="12858"/>
                  </a:cubicBezTo>
                  <a:cubicBezTo>
                    <a:pt x="12802" y="12858"/>
                    <a:pt x="11675" y="12569"/>
                    <a:pt x="10588" y="11889"/>
                  </a:cubicBezTo>
                  <a:cubicBezTo>
                    <a:pt x="9111" y="11004"/>
                    <a:pt x="8576" y="9641"/>
                    <a:pt x="9286" y="8283"/>
                  </a:cubicBezTo>
                  <a:cubicBezTo>
                    <a:pt x="9286" y="8283"/>
                    <a:pt x="9759" y="7573"/>
                    <a:pt x="10588" y="7099"/>
                  </a:cubicBezTo>
                  <a:close/>
                  <a:moveTo>
                    <a:pt x="32542" y="11846"/>
                  </a:moveTo>
                  <a:cubicBezTo>
                    <a:pt x="33500" y="11846"/>
                    <a:pt x="34375" y="12013"/>
                    <a:pt x="35022" y="12424"/>
                  </a:cubicBezTo>
                  <a:cubicBezTo>
                    <a:pt x="35789" y="12835"/>
                    <a:pt x="36262" y="13427"/>
                    <a:pt x="36499" y="14018"/>
                  </a:cubicBezTo>
                  <a:cubicBezTo>
                    <a:pt x="36854" y="15026"/>
                    <a:pt x="36144" y="16091"/>
                    <a:pt x="34667" y="17038"/>
                  </a:cubicBezTo>
                  <a:lnTo>
                    <a:pt x="27568" y="12954"/>
                  </a:lnTo>
                  <a:cubicBezTo>
                    <a:pt x="28958" y="12352"/>
                    <a:pt x="30874" y="11846"/>
                    <a:pt x="32542" y="11846"/>
                  </a:cubicBezTo>
                  <a:close/>
                  <a:moveTo>
                    <a:pt x="5145" y="0"/>
                  </a:moveTo>
                  <a:lnTo>
                    <a:pt x="1657" y="1950"/>
                  </a:lnTo>
                  <a:lnTo>
                    <a:pt x="5443" y="4141"/>
                  </a:lnTo>
                  <a:cubicBezTo>
                    <a:pt x="1" y="7573"/>
                    <a:pt x="1241" y="11832"/>
                    <a:pt x="5207" y="14373"/>
                  </a:cubicBezTo>
                  <a:cubicBezTo>
                    <a:pt x="7864" y="15929"/>
                    <a:pt x="10751" y="16722"/>
                    <a:pt x="13918" y="16722"/>
                  </a:cubicBezTo>
                  <a:cubicBezTo>
                    <a:pt x="16533" y="16722"/>
                    <a:pt x="19338" y="16181"/>
                    <a:pt x="22362" y="15083"/>
                  </a:cubicBezTo>
                  <a:lnTo>
                    <a:pt x="23602" y="14672"/>
                  </a:lnTo>
                  <a:lnTo>
                    <a:pt x="31118" y="18988"/>
                  </a:lnTo>
                  <a:lnTo>
                    <a:pt x="31236" y="19049"/>
                  </a:lnTo>
                  <a:cubicBezTo>
                    <a:pt x="29088" y="20231"/>
                    <a:pt x="26647" y="20535"/>
                    <a:pt x="24399" y="20535"/>
                  </a:cubicBezTo>
                  <a:cubicBezTo>
                    <a:pt x="24171" y="20535"/>
                    <a:pt x="23945" y="20531"/>
                    <a:pt x="23721" y="20526"/>
                  </a:cubicBezTo>
                  <a:lnTo>
                    <a:pt x="22481" y="24492"/>
                  </a:lnTo>
                  <a:cubicBezTo>
                    <a:pt x="23811" y="24630"/>
                    <a:pt x="25228" y="24762"/>
                    <a:pt x="26737" y="24762"/>
                  </a:cubicBezTo>
                  <a:cubicBezTo>
                    <a:pt x="29721" y="24762"/>
                    <a:pt x="33063" y="24246"/>
                    <a:pt x="36797" y="22244"/>
                  </a:cubicBezTo>
                  <a:lnTo>
                    <a:pt x="40876" y="24610"/>
                  </a:lnTo>
                  <a:lnTo>
                    <a:pt x="44308" y="22599"/>
                  </a:lnTo>
                  <a:lnTo>
                    <a:pt x="40166" y="20232"/>
                  </a:lnTo>
                  <a:cubicBezTo>
                    <a:pt x="45552" y="16328"/>
                    <a:pt x="44369" y="12599"/>
                    <a:pt x="40701" y="10114"/>
                  </a:cubicBezTo>
                  <a:cubicBezTo>
                    <a:pt x="38094" y="8445"/>
                    <a:pt x="35474" y="7811"/>
                    <a:pt x="32823" y="7811"/>
                  </a:cubicBezTo>
                  <a:cubicBezTo>
                    <a:pt x="29459" y="7811"/>
                    <a:pt x="26044" y="8832"/>
                    <a:pt x="22538" y="10057"/>
                  </a:cubicBezTo>
                  <a:lnTo>
                    <a:pt x="18751" y="7866"/>
                  </a:lnTo>
                  <a:lnTo>
                    <a:pt x="14199" y="5206"/>
                  </a:lnTo>
                  <a:cubicBezTo>
                    <a:pt x="16267" y="4080"/>
                    <a:pt x="18751" y="3905"/>
                    <a:pt x="20114" y="3843"/>
                  </a:cubicBezTo>
                  <a:lnTo>
                    <a:pt x="20824" y="237"/>
                  </a:lnTo>
                  <a:cubicBezTo>
                    <a:pt x="19816" y="153"/>
                    <a:pt x="18877" y="110"/>
                    <a:pt x="17992" y="110"/>
                  </a:cubicBezTo>
                  <a:cubicBezTo>
                    <a:pt x="14516" y="110"/>
                    <a:pt x="11855" y="772"/>
                    <a:pt x="8931" y="2187"/>
                  </a:cubicBezTo>
                  <a:lnTo>
                    <a:pt x="5145" y="0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7"/>
            <p:cNvSpPr/>
            <p:nvPr/>
          </p:nvSpPr>
          <p:spPr>
            <a:xfrm>
              <a:off x="3284857" y="2403150"/>
              <a:ext cx="1236460" cy="649788"/>
            </a:xfrm>
            <a:custGeom>
              <a:avLst/>
              <a:gdLst/>
              <a:ahLst/>
              <a:cxnLst/>
              <a:rect l="l" t="t" r="r" b="b"/>
              <a:pathLst>
                <a:path w="89859" h="47223" extrusionOk="0">
                  <a:moveTo>
                    <a:pt x="44643" y="0"/>
                  </a:moveTo>
                  <a:cubicBezTo>
                    <a:pt x="34224" y="0"/>
                    <a:pt x="23831" y="2278"/>
                    <a:pt x="15912" y="6842"/>
                  </a:cubicBezTo>
                  <a:cubicBezTo>
                    <a:pt x="0" y="16070"/>
                    <a:pt x="57" y="31035"/>
                    <a:pt x="16091" y="40263"/>
                  </a:cubicBezTo>
                  <a:cubicBezTo>
                    <a:pt x="24145" y="44900"/>
                    <a:pt x="34694" y="47223"/>
                    <a:pt x="45216" y="47223"/>
                  </a:cubicBezTo>
                  <a:cubicBezTo>
                    <a:pt x="55635" y="47223"/>
                    <a:pt x="66028" y="44945"/>
                    <a:pt x="73947" y="40381"/>
                  </a:cubicBezTo>
                  <a:cubicBezTo>
                    <a:pt x="89858" y="31153"/>
                    <a:pt x="89802" y="16245"/>
                    <a:pt x="73768" y="6960"/>
                  </a:cubicBezTo>
                  <a:cubicBezTo>
                    <a:pt x="65714" y="2323"/>
                    <a:pt x="55165" y="0"/>
                    <a:pt x="44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7"/>
            <p:cNvSpPr/>
            <p:nvPr/>
          </p:nvSpPr>
          <p:spPr>
            <a:xfrm>
              <a:off x="3340214" y="2623421"/>
              <a:ext cx="1125747" cy="107466"/>
            </a:xfrm>
            <a:custGeom>
              <a:avLst/>
              <a:gdLst/>
              <a:ahLst/>
              <a:cxnLst/>
              <a:rect l="l" t="t" r="r" b="b"/>
              <a:pathLst>
                <a:path w="81813" h="7810" extrusionOk="0">
                  <a:moveTo>
                    <a:pt x="0" y="1"/>
                  </a:moveTo>
                  <a:lnTo>
                    <a:pt x="0" y="7279"/>
                  </a:lnTo>
                  <a:lnTo>
                    <a:pt x="81813" y="7809"/>
                  </a:lnTo>
                  <a:lnTo>
                    <a:pt x="81813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7"/>
            <p:cNvSpPr/>
            <p:nvPr/>
          </p:nvSpPr>
          <p:spPr>
            <a:xfrm>
              <a:off x="3441143" y="2380557"/>
              <a:ext cx="923888" cy="485769"/>
            </a:xfrm>
            <a:custGeom>
              <a:avLst/>
              <a:gdLst/>
              <a:ahLst/>
              <a:cxnLst/>
              <a:rect l="l" t="t" r="r" b="b"/>
              <a:pathLst>
                <a:path w="67143" h="35303" extrusionOk="0">
                  <a:moveTo>
                    <a:pt x="33315" y="0"/>
                  </a:moveTo>
                  <a:cubicBezTo>
                    <a:pt x="25543" y="0"/>
                    <a:pt x="17797" y="1701"/>
                    <a:pt x="11889" y="5109"/>
                  </a:cubicBezTo>
                  <a:cubicBezTo>
                    <a:pt x="1" y="11972"/>
                    <a:pt x="58" y="23155"/>
                    <a:pt x="12007" y="30074"/>
                  </a:cubicBezTo>
                  <a:cubicBezTo>
                    <a:pt x="18051" y="33558"/>
                    <a:pt x="25951" y="35303"/>
                    <a:pt x="33824" y="35303"/>
                  </a:cubicBezTo>
                  <a:cubicBezTo>
                    <a:pt x="41598" y="35303"/>
                    <a:pt x="49345" y="33601"/>
                    <a:pt x="55254" y="30192"/>
                  </a:cubicBezTo>
                  <a:cubicBezTo>
                    <a:pt x="67142" y="23273"/>
                    <a:pt x="67085" y="12151"/>
                    <a:pt x="55136" y="5228"/>
                  </a:cubicBezTo>
                  <a:cubicBezTo>
                    <a:pt x="49091" y="1745"/>
                    <a:pt x="41189" y="0"/>
                    <a:pt x="33315" y="0"/>
                  </a:cubicBez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7"/>
            <p:cNvSpPr/>
            <p:nvPr/>
          </p:nvSpPr>
          <p:spPr>
            <a:xfrm>
              <a:off x="3284857" y="2298341"/>
              <a:ext cx="1236460" cy="650215"/>
            </a:xfrm>
            <a:custGeom>
              <a:avLst/>
              <a:gdLst/>
              <a:ahLst/>
              <a:cxnLst/>
              <a:rect l="l" t="t" r="r" b="b"/>
              <a:pathLst>
                <a:path w="89859" h="47254" extrusionOk="0">
                  <a:moveTo>
                    <a:pt x="44673" y="5975"/>
                  </a:moveTo>
                  <a:cubicBezTo>
                    <a:pt x="52547" y="5975"/>
                    <a:pt x="60449" y="7720"/>
                    <a:pt x="66494" y="11203"/>
                  </a:cubicBezTo>
                  <a:cubicBezTo>
                    <a:pt x="78443" y="18126"/>
                    <a:pt x="78500" y="29248"/>
                    <a:pt x="66612" y="36167"/>
                  </a:cubicBezTo>
                  <a:cubicBezTo>
                    <a:pt x="60703" y="39576"/>
                    <a:pt x="52956" y="41278"/>
                    <a:pt x="45182" y="41278"/>
                  </a:cubicBezTo>
                  <a:cubicBezTo>
                    <a:pt x="37309" y="41278"/>
                    <a:pt x="29409" y="39533"/>
                    <a:pt x="23365" y="36049"/>
                  </a:cubicBezTo>
                  <a:cubicBezTo>
                    <a:pt x="11416" y="29130"/>
                    <a:pt x="11359" y="17947"/>
                    <a:pt x="23247" y="11084"/>
                  </a:cubicBezTo>
                  <a:cubicBezTo>
                    <a:pt x="29155" y="7676"/>
                    <a:pt x="36901" y="5975"/>
                    <a:pt x="44673" y="5975"/>
                  </a:cubicBezTo>
                  <a:close/>
                  <a:moveTo>
                    <a:pt x="44648" y="1"/>
                  </a:moveTo>
                  <a:cubicBezTo>
                    <a:pt x="34227" y="1"/>
                    <a:pt x="23832" y="2294"/>
                    <a:pt x="15912" y="6886"/>
                  </a:cubicBezTo>
                  <a:cubicBezTo>
                    <a:pt x="0" y="16053"/>
                    <a:pt x="57" y="31023"/>
                    <a:pt x="16091" y="40251"/>
                  </a:cubicBezTo>
                  <a:cubicBezTo>
                    <a:pt x="24145" y="44916"/>
                    <a:pt x="34693" y="47253"/>
                    <a:pt x="45215" y="47253"/>
                  </a:cubicBezTo>
                  <a:cubicBezTo>
                    <a:pt x="55634" y="47253"/>
                    <a:pt x="66028" y="44961"/>
                    <a:pt x="73947" y="40370"/>
                  </a:cubicBezTo>
                  <a:cubicBezTo>
                    <a:pt x="89858" y="31198"/>
                    <a:pt x="89802" y="16233"/>
                    <a:pt x="73768" y="7005"/>
                  </a:cubicBezTo>
                  <a:cubicBezTo>
                    <a:pt x="65715" y="2338"/>
                    <a:pt x="55169" y="1"/>
                    <a:pt x="4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7"/>
            <p:cNvSpPr/>
            <p:nvPr/>
          </p:nvSpPr>
          <p:spPr>
            <a:xfrm>
              <a:off x="3441143" y="2413113"/>
              <a:ext cx="923888" cy="485783"/>
            </a:xfrm>
            <a:custGeom>
              <a:avLst/>
              <a:gdLst/>
              <a:ahLst/>
              <a:cxnLst/>
              <a:rect l="l" t="t" r="r" b="b"/>
              <a:pathLst>
                <a:path w="67143" h="35304" extrusionOk="0">
                  <a:moveTo>
                    <a:pt x="33315" y="1"/>
                  </a:moveTo>
                  <a:cubicBezTo>
                    <a:pt x="25543" y="1"/>
                    <a:pt x="17797" y="1701"/>
                    <a:pt x="11889" y="5110"/>
                  </a:cubicBezTo>
                  <a:cubicBezTo>
                    <a:pt x="1" y="11972"/>
                    <a:pt x="58" y="23155"/>
                    <a:pt x="12007" y="30074"/>
                  </a:cubicBezTo>
                  <a:cubicBezTo>
                    <a:pt x="18051" y="33558"/>
                    <a:pt x="25951" y="35303"/>
                    <a:pt x="33824" y="35303"/>
                  </a:cubicBezTo>
                  <a:cubicBezTo>
                    <a:pt x="41598" y="35303"/>
                    <a:pt x="49345" y="33602"/>
                    <a:pt x="55254" y="30192"/>
                  </a:cubicBezTo>
                  <a:cubicBezTo>
                    <a:pt x="67142" y="23273"/>
                    <a:pt x="67085" y="12090"/>
                    <a:pt x="55136" y="5228"/>
                  </a:cubicBezTo>
                  <a:cubicBezTo>
                    <a:pt x="49091" y="1746"/>
                    <a:pt x="41189" y="1"/>
                    <a:pt x="33315" y="1"/>
                  </a:cubicBezTo>
                  <a:close/>
                </a:path>
              </a:pathLst>
            </a:custGeom>
            <a:solidFill>
              <a:srgbClr val="FFD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7"/>
            <p:cNvSpPr/>
            <p:nvPr/>
          </p:nvSpPr>
          <p:spPr>
            <a:xfrm>
              <a:off x="3581151" y="2472859"/>
              <a:ext cx="626809" cy="370034"/>
            </a:xfrm>
            <a:custGeom>
              <a:avLst/>
              <a:gdLst/>
              <a:ahLst/>
              <a:cxnLst/>
              <a:rect l="l" t="t" r="r" b="b"/>
              <a:pathLst>
                <a:path w="45553" h="26892" extrusionOk="0">
                  <a:moveTo>
                    <a:pt x="10588" y="9229"/>
                  </a:moveTo>
                  <a:lnTo>
                    <a:pt x="18633" y="13900"/>
                  </a:lnTo>
                  <a:lnTo>
                    <a:pt x="16858" y="14554"/>
                  </a:lnTo>
                  <a:cubicBezTo>
                    <a:pt x="15852" y="14829"/>
                    <a:pt x="14909" y="14988"/>
                    <a:pt x="14013" y="14988"/>
                  </a:cubicBezTo>
                  <a:cubicBezTo>
                    <a:pt x="12802" y="14988"/>
                    <a:pt x="11675" y="14699"/>
                    <a:pt x="10588" y="14019"/>
                  </a:cubicBezTo>
                  <a:cubicBezTo>
                    <a:pt x="9111" y="13191"/>
                    <a:pt x="8576" y="11771"/>
                    <a:pt x="9286" y="10413"/>
                  </a:cubicBezTo>
                  <a:cubicBezTo>
                    <a:pt x="9286" y="10413"/>
                    <a:pt x="9759" y="9703"/>
                    <a:pt x="10588" y="9229"/>
                  </a:cubicBezTo>
                  <a:close/>
                  <a:moveTo>
                    <a:pt x="32606" y="13992"/>
                  </a:moveTo>
                  <a:cubicBezTo>
                    <a:pt x="33538" y="13992"/>
                    <a:pt x="34389" y="14152"/>
                    <a:pt x="35022" y="14554"/>
                  </a:cubicBezTo>
                  <a:cubicBezTo>
                    <a:pt x="35789" y="14965"/>
                    <a:pt x="36262" y="15557"/>
                    <a:pt x="36499" y="16148"/>
                  </a:cubicBezTo>
                  <a:cubicBezTo>
                    <a:pt x="36854" y="17157"/>
                    <a:pt x="36144" y="18221"/>
                    <a:pt x="34667" y="19168"/>
                  </a:cubicBezTo>
                  <a:lnTo>
                    <a:pt x="27568" y="15084"/>
                  </a:lnTo>
                  <a:cubicBezTo>
                    <a:pt x="28975" y="14514"/>
                    <a:pt x="30923" y="13992"/>
                    <a:pt x="32606" y="13992"/>
                  </a:cubicBezTo>
                  <a:close/>
                  <a:moveTo>
                    <a:pt x="20824" y="1"/>
                  </a:moveTo>
                  <a:cubicBezTo>
                    <a:pt x="20824" y="1"/>
                    <a:pt x="12481" y="2542"/>
                    <a:pt x="8931" y="4317"/>
                  </a:cubicBezTo>
                  <a:lnTo>
                    <a:pt x="1657" y="1714"/>
                  </a:lnTo>
                  <a:lnTo>
                    <a:pt x="1657" y="4080"/>
                  </a:lnTo>
                  <a:lnTo>
                    <a:pt x="5443" y="6272"/>
                  </a:lnTo>
                  <a:cubicBezTo>
                    <a:pt x="1" y="9703"/>
                    <a:pt x="1241" y="13962"/>
                    <a:pt x="5207" y="16503"/>
                  </a:cubicBezTo>
                  <a:cubicBezTo>
                    <a:pt x="7848" y="18083"/>
                    <a:pt x="10716" y="18872"/>
                    <a:pt x="13860" y="18872"/>
                  </a:cubicBezTo>
                  <a:cubicBezTo>
                    <a:pt x="16491" y="18872"/>
                    <a:pt x="19316" y="18319"/>
                    <a:pt x="22362" y="17213"/>
                  </a:cubicBezTo>
                  <a:lnTo>
                    <a:pt x="23602" y="16802"/>
                  </a:lnTo>
                  <a:lnTo>
                    <a:pt x="31118" y="21118"/>
                  </a:lnTo>
                  <a:lnTo>
                    <a:pt x="31236" y="21179"/>
                  </a:lnTo>
                  <a:cubicBezTo>
                    <a:pt x="28910" y="22459"/>
                    <a:pt x="25038" y="24195"/>
                    <a:pt x="22605" y="24195"/>
                  </a:cubicBezTo>
                  <a:cubicBezTo>
                    <a:pt x="22563" y="24195"/>
                    <a:pt x="22522" y="24195"/>
                    <a:pt x="22481" y="24194"/>
                  </a:cubicBezTo>
                  <a:lnTo>
                    <a:pt x="22481" y="26622"/>
                  </a:lnTo>
                  <a:cubicBezTo>
                    <a:pt x="23811" y="26760"/>
                    <a:pt x="25228" y="26892"/>
                    <a:pt x="26737" y="26892"/>
                  </a:cubicBezTo>
                  <a:cubicBezTo>
                    <a:pt x="29721" y="26892"/>
                    <a:pt x="33063" y="26376"/>
                    <a:pt x="36797" y="24374"/>
                  </a:cubicBezTo>
                  <a:lnTo>
                    <a:pt x="40876" y="26740"/>
                  </a:lnTo>
                  <a:lnTo>
                    <a:pt x="44308" y="24729"/>
                  </a:lnTo>
                  <a:lnTo>
                    <a:pt x="44308" y="22362"/>
                  </a:lnTo>
                  <a:lnTo>
                    <a:pt x="40166" y="22362"/>
                  </a:lnTo>
                  <a:cubicBezTo>
                    <a:pt x="45552" y="18458"/>
                    <a:pt x="44369" y="14729"/>
                    <a:pt x="40701" y="12244"/>
                  </a:cubicBezTo>
                  <a:cubicBezTo>
                    <a:pt x="38094" y="10575"/>
                    <a:pt x="35474" y="9941"/>
                    <a:pt x="32823" y="9941"/>
                  </a:cubicBezTo>
                  <a:cubicBezTo>
                    <a:pt x="29459" y="9941"/>
                    <a:pt x="26044" y="10962"/>
                    <a:pt x="22538" y="12187"/>
                  </a:cubicBezTo>
                  <a:lnTo>
                    <a:pt x="18751" y="9996"/>
                  </a:lnTo>
                  <a:lnTo>
                    <a:pt x="14199" y="7393"/>
                  </a:lnTo>
                  <a:cubicBezTo>
                    <a:pt x="16267" y="6210"/>
                    <a:pt x="18751" y="6035"/>
                    <a:pt x="20114" y="5973"/>
                  </a:cubicBezTo>
                  <a:lnTo>
                    <a:pt x="20824" y="2367"/>
                  </a:lnTo>
                  <a:lnTo>
                    <a:pt x="20824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7"/>
            <p:cNvSpPr/>
            <p:nvPr/>
          </p:nvSpPr>
          <p:spPr>
            <a:xfrm>
              <a:off x="4138720" y="2673108"/>
              <a:ext cx="45601" cy="33354"/>
            </a:xfrm>
            <a:custGeom>
              <a:avLst/>
              <a:gdLst/>
              <a:ahLst/>
              <a:cxnLst/>
              <a:rect l="l" t="t" r="r" b="b"/>
              <a:pathLst>
                <a:path w="3314" h="2424" extrusionOk="0">
                  <a:moveTo>
                    <a:pt x="3313" y="1"/>
                  </a:moveTo>
                  <a:lnTo>
                    <a:pt x="0" y="176"/>
                  </a:lnTo>
                  <a:lnTo>
                    <a:pt x="0" y="2130"/>
                  </a:lnTo>
                  <a:lnTo>
                    <a:pt x="3313" y="2424"/>
                  </a:lnTo>
                  <a:lnTo>
                    <a:pt x="3313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7"/>
            <p:cNvSpPr/>
            <p:nvPr/>
          </p:nvSpPr>
          <p:spPr>
            <a:xfrm>
              <a:off x="3605575" y="2597373"/>
              <a:ext cx="46385" cy="33423"/>
            </a:xfrm>
            <a:custGeom>
              <a:avLst/>
              <a:gdLst/>
              <a:ahLst/>
              <a:cxnLst/>
              <a:rect l="l" t="t" r="r" b="b"/>
              <a:pathLst>
                <a:path w="3371" h="2429" extrusionOk="0">
                  <a:moveTo>
                    <a:pt x="1" y="1"/>
                  </a:moveTo>
                  <a:lnTo>
                    <a:pt x="1" y="2428"/>
                  </a:lnTo>
                  <a:lnTo>
                    <a:pt x="3370" y="2073"/>
                  </a:lnTo>
                  <a:lnTo>
                    <a:pt x="3370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7"/>
            <p:cNvSpPr/>
            <p:nvPr/>
          </p:nvSpPr>
          <p:spPr>
            <a:xfrm>
              <a:off x="3581151" y="2468758"/>
              <a:ext cx="626809" cy="341152"/>
            </a:xfrm>
            <a:custGeom>
              <a:avLst/>
              <a:gdLst/>
              <a:ahLst/>
              <a:cxnLst/>
              <a:rect l="l" t="t" r="r" b="b"/>
              <a:pathLst>
                <a:path w="45553" h="24793" extrusionOk="0">
                  <a:moveTo>
                    <a:pt x="10588" y="7161"/>
                  </a:moveTo>
                  <a:lnTo>
                    <a:pt x="18633" y="11775"/>
                  </a:lnTo>
                  <a:lnTo>
                    <a:pt x="16858" y="12424"/>
                  </a:lnTo>
                  <a:cubicBezTo>
                    <a:pt x="15826" y="12734"/>
                    <a:pt x="14860" y="12908"/>
                    <a:pt x="13943" y="12908"/>
                  </a:cubicBezTo>
                  <a:cubicBezTo>
                    <a:pt x="12759" y="12908"/>
                    <a:pt x="11654" y="12617"/>
                    <a:pt x="10588" y="11951"/>
                  </a:cubicBezTo>
                  <a:cubicBezTo>
                    <a:pt x="9111" y="11066"/>
                    <a:pt x="8576" y="9703"/>
                    <a:pt x="9286" y="8283"/>
                  </a:cubicBezTo>
                  <a:cubicBezTo>
                    <a:pt x="9286" y="8283"/>
                    <a:pt x="9759" y="7573"/>
                    <a:pt x="10588" y="7161"/>
                  </a:cubicBezTo>
                  <a:close/>
                  <a:moveTo>
                    <a:pt x="32518" y="11905"/>
                  </a:moveTo>
                  <a:cubicBezTo>
                    <a:pt x="33485" y="11905"/>
                    <a:pt x="34370" y="12071"/>
                    <a:pt x="35022" y="12485"/>
                  </a:cubicBezTo>
                  <a:cubicBezTo>
                    <a:pt x="35789" y="12897"/>
                    <a:pt x="36262" y="13432"/>
                    <a:pt x="36499" y="14080"/>
                  </a:cubicBezTo>
                  <a:cubicBezTo>
                    <a:pt x="36854" y="15027"/>
                    <a:pt x="36144" y="16092"/>
                    <a:pt x="34667" y="17100"/>
                  </a:cubicBezTo>
                  <a:lnTo>
                    <a:pt x="27568" y="12959"/>
                  </a:lnTo>
                  <a:cubicBezTo>
                    <a:pt x="28951" y="12396"/>
                    <a:pt x="30856" y="11905"/>
                    <a:pt x="32518" y="11905"/>
                  </a:cubicBezTo>
                  <a:close/>
                  <a:moveTo>
                    <a:pt x="5145" y="1"/>
                  </a:moveTo>
                  <a:lnTo>
                    <a:pt x="1657" y="2012"/>
                  </a:lnTo>
                  <a:lnTo>
                    <a:pt x="5443" y="4203"/>
                  </a:lnTo>
                  <a:cubicBezTo>
                    <a:pt x="1" y="7573"/>
                    <a:pt x="1241" y="11894"/>
                    <a:pt x="5207" y="14378"/>
                  </a:cubicBezTo>
                  <a:cubicBezTo>
                    <a:pt x="7863" y="15965"/>
                    <a:pt x="10750" y="16753"/>
                    <a:pt x="13917" y="16753"/>
                  </a:cubicBezTo>
                  <a:cubicBezTo>
                    <a:pt x="16532" y="16753"/>
                    <a:pt x="19338" y="16215"/>
                    <a:pt x="22362" y="15145"/>
                  </a:cubicBezTo>
                  <a:lnTo>
                    <a:pt x="23602" y="14672"/>
                  </a:lnTo>
                  <a:lnTo>
                    <a:pt x="31118" y="18993"/>
                  </a:lnTo>
                  <a:lnTo>
                    <a:pt x="31236" y="19049"/>
                  </a:lnTo>
                  <a:cubicBezTo>
                    <a:pt x="29086" y="20288"/>
                    <a:pt x="26644" y="20596"/>
                    <a:pt x="24394" y="20596"/>
                  </a:cubicBezTo>
                  <a:cubicBezTo>
                    <a:pt x="24168" y="20596"/>
                    <a:pt x="23943" y="20593"/>
                    <a:pt x="23721" y="20587"/>
                  </a:cubicBezTo>
                  <a:lnTo>
                    <a:pt x="22481" y="24492"/>
                  </a:lnTo>
                  <a:cubicBezTo>
                    <a:pt x="23824" y="24652"/>
                    <a:pt x="25257" y="24793"/>
                    <a:pt x="26782" y="24793"/>
                  </a:cubicBezTo>
                  <a:cubicBezTo>
                    <a:pt x="29755" y="24793"/>
                    <a:pt x="33082" y="24260"/>
                    <a:pt x="36797" y="22305"/>
                  </a:cubicBezTo>
                  <a:lnTo>
                    <a:pt x="40876" y="24672"/>
                  </a:lnTo>
                  <a:lnTo>
                    <a:pt x="44308" y="22660"/>
                  </a:lnTo>
                  <a:lnTo>
                    <a:pt x="40166" y="20233"/>
                  </a:lnTo>
                  <a:cubicBezTo>
                    <a:pt x="45552" y="16390"/>
                    <a:pt x="44369" y="12660"/>
                    <a:pt x="40701" y="10176"/>
                  </a:cubicBezTo>
                  <a:cubicBezTo>
                    <a:pt x="38083" y="8500"/>
                    <a:pt x="35452" y="7867"/>
                    <a:pt x="32789" y="7867"/>
                  </a:cubicBezTo>
                  <a:cubicBezTo>
                    <a:pt x="29437" y="7867"/>
                    <a:pt x="26033" y="8870"/>
                    <a:pt x="22538" y="10057"/>
                  </a:cubicBezTo>
                  <a:lnTo>
                    <a:pt x="18751" y="7871"/>
                  </a:lnTo>
                  <a:lnTo>
                    <a:pt x="14199" y="5268"/>
                  </a:lnTo>
                  <a:cubicBezTo>
                    <a:pt x="16267" y="4142"/>
                    <a:pt x="18751" y="3905"/>
                    <a:pt x="20114" y="3905"/>
                  </a:cubicBezTo>
                  <a:lnTo>
                    <a:pt x="20824" y="299"/>
                  </a:lnTo>
                  <a:cubicBezTo>
                    <a:pt x="19777" y="211"/>
                    <a:pt x="18805" y="166"/>
                    <a:pt x="17890" y="166"/>
                  </a:cubicBezTo>
                  <a:cubicBezTo>
                    <a:pt x="14464" y="166"/>
                    <a:pt x="11826" y="803"/>
                    <a:pt x="8931" y="2249"/>
                  </a:cubicBezTo>
                  <a:lnTo>
                    <a:pt x="5145" y="1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7"/>
            <p:cNvSpPr/>
            <p:nvPr/>
          </p:nvSpPr>
          <p:spPr>
            <a:xfrm>
              <a:off x="3284857" y="2277480"/>
              <a:ext cx="1236460" cy="650009"/>
            </a:xfrm>
            <a:custGeom>
              <a:avLst/>
              <a:gdLst/>
              <a:ahLst/>
              <a:cxnLst/>
              <a:rect l="l" t="t" r="r" b="b"/>
              <a:pathLst>
                <a:path w="89859" h="47239" extrusionOk="0">
                  <a:moveTo>
                    <a:pt x="44696" y="0"/>
                  </a:moveTo>
                  <a:cubicBezTo>
                    <a:pt x="34259" y="0"/>
                    <a:pt x="23844" y="2293"/>
                    <a:pt x="15912" y="6864"/>
                  </a:cubicBezTo>
                  <a:cubicBezTo>
                    <a:pt x="0" y="16031"/>
                    <a:pt x="57" y="31001"/>
                    <a:pt x="16091" y="40286"/>
                  </a:cubicBezTo>
                  <a:cubicBezTo>
                    <a:pt x="24133" y="44916"/>
                    <a:pt x="34661" y="47238"/>
                    <a:pt x="45167" y="47238"/>
                  </a:cubicBezTo>
                  <a:cubicBezTo>
                    <a:pt x="55603" y="47238"/>
                    <a:pt x="66016" y="44946"/>
                    <a:pt x="73947" y="40347"/>
                  </a:cubicBezTo>
                  <a:cubicBezTo>
                    <a:pt x="89858" y="31176"/>
                    <a:pt x="89802" y="16211"/>
                    <a:pt x="73768" y="6983"/>
                  </a:cubicBezTo>
                  <a:cubicBezTo>
                    <a:pt x="65727" y="2323"/>
                    <a:pt x="55201" y="0"/>
                    <a:pt x="4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7"/>
            <p:cNvSpPr/>
            <p:nvPr/>
          </p:nvSpPr>
          <p:spPr>
            <a:xfrm>
              <a:off x="3340214" y="2498067"/>
              <a:ext cx="1125747" cy="107466"/>
            </a:xfrm>
            <a:custGeom>
              <a:avLst/>
              <a:gdLst/>
              <a:ahLst/>
              <a:cxnLst/>
              <a:rect l="l" t="t" r="r" b="b"/>
              <a:pathLst>
                <a:path w="81813" h="7810" extrusionOk="0">
                  <a:moveTo>
                    <a:pt x="0" y="0"/>
                  </a:moveTo>
                  <a:lnTo>
                    <a:pt x="0" y="7279"/>
                  </a:lnTo>
                  <a:lnTo>
                    <a:pt x="81813" y="7809"/>
                  </a:lnTo>
                  <a:lnTo>
                    <a:pt x="81813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7"/>
            <p:cNvSpPr/>
            <p:nvPr/>
          </p:nvSpPr>
          <p:spPr>
            <a:xfrm>
              <a:off x="3441143" y="2254790"/>
              <a:ext cx="923888" cy="485783"/>
            </a:xfrm>
            <a:custGeom>
              <a:avLst/>
              <a:gdLst/>
              <a:ahLst/>
              <a:cxnLst/>
              <a:rect l="l" t="t" r="r" b="b"/>
              <a:pathLst>
                <a:path w="67143" h="35304" extrusionOk="0">
                  <a:moveTo>
                    <a:pt x="33416" y="0"/>
                  </a:moveTo>
                  <a:cubicBezTo>
                    <a:pt x="25610" y="0"/>
                    <a:pt x="17822" y="1716"/>
                    <a:pt x="11889" y="5139"/>
                  </a:cubicBezTo>
                  <a:cubicBezTo>
                    <a:pt x="1" y="12001"/>
                    <a:pt x="58" y="23184"/>
                    <a:pt x="12007" y="30103"/>
                  </a:cubicBezTo>
                  <a:cubicBezTo>
                    <a:pt x="18026" y="33573"/>
                    <a:pt x="25886" y="35304"/>
                    <a:pt x="33727" y="35304"/>
                  </a:cubicBezTo>
                  <a:cubicBezTo>
                    <a:pt x="41533" y="35304"/>
                    <a:pt x="49321" y="33588"/>
                    <a:pt x="55254" y="30165"/>
                  </a:cubicBezTo>
                  <a:cubicBezTo>
                    <a:pt x="67142" y="23303"/>
                    <a:pt x="67085" y="12120"/>
                    <a:pt x="55136" y="5201"/>
                  </a:cubicBezTo>
                  <a:cubicBezTo>
                    <a:pt x="49117" y="1731"/>
                    <a:pt x="41257" y="0"/>
                    <a:pt x="33416" y="0"/>
                  </a:cubicBez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7"/>
            <p:cNvSpPr/>
            <p:nvPr/>
          </p:nvSpPr>
          <p:spPr>
            <a:xfrm>
              <a:off x="3284857" y="2172891"/>
              <a:ext cx="1236460" cy="649692"/>
            </a:xfrm>
            <a:custGeom>
              <a:avLst/>
              <a:gdLst/>
              <a:ahLst/>
              <a:cxnLst/>
              <a:rect l="l" t="t" r="r" b="b"/>
              <a:pathLst>
                <a:path w="89859" h="47216" extrusionOk="0">
                  <a:moveTo>
                    <a:pt x="44774" y="5952"/>
                  </a:moveTo>
                  <a:cubicBezTo>
                    <a:pt x="52615" y="5952"/>
                    <a:pt x="60475" y="7683"/>
                    <a:pt x="66494" y="11153"/>
                  </a:cubicBezTo>
                  <a:cubicBezTo>
                    <a:pt x="78443" y="18072"/>
                    <a:pt x="78500" y="29255"/>
                    <a:pt x="66612" y="36117"/>
                  </a:cubicBezTo>
                  <a:cubicBezTo>
                    <a:pt x="60679" y="39540"/>
                    <a:pt x="52891" y="41256"/>
                    <a:pt x="45085" y="41256"/>
                  </a:cubicBezTo>
                  <a:cubicBezTo>
                    <a:pt x="37244" y="41256"/>
                    <a:pt x="29384" y="39525"/>
                    <a:pt x="23365" y="36055"/>
                  </a:cubicBezTo>
                  <a:cubicBezTo>
                    <a:pt x="11416" y="29136"/>
                    <a:pt x="11359" y="17953"/>
                    <a:pt x="23247" y="11091"/>
                  </a:cubicBezTo>
                  <a:cubicBezTo>
                    <a:pt x="29180" y="7668"/>
                    <a:pt x="36968" y="5952"/>
                    <a:pt x="44774" y="5952"/>
                  </a:cubicBezTo>
                  <a:close/>
                  <a:moveTo>
                    <a:pt x="44700" y="0"/>
                  </a:moveTo>
                  <a:cubicBezTo>
                    <a:pt x="34262" y="0"/>
                    <a:pt x="23845" y="2293"/>
                    <a:pt x="15912" y="6893"/>
                  </a:cubicBezTo>
                  <a:cubicBezTo>
                    <a:pt x="0" y="16060"/>
                    <a:pt x="57" y="31029"/>
                    <a:pt x="16091" y="40258"/>
                  </a:cubicBezTo>
                  <a:cubicBezTo>
                    <a:pt x="24144" y="44894"/>
                    <a:pt x="34691" y="47216"/>
                    <a:pt x="45212" y="47216"/>
                  </a:cubicBezTo>
                  <a:cubicBezTo>
                    <a:pt x="55632" y="47216"/>
                    <a:pt x="66027" y="44938"/>
                    <a:pt x="73947" y="40376"/>
                  </a:cubicBezTo>
                  <a:cubicBezTo>
                    <a:pt x="89858" y="31148"/>
                    <a:pt x="89802" y="16240"/>
                    <a:pt x="73768" y="6950"/>
                  </a:cubicBezTo>
                  <a:cubicBezTo>
                    <a:pt x="65728" y="2322"/>
                    <a:pt x="55203" y="0"/>
                    <a:pt x="44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7"/>
            <p:cNvSpPr/>
            <p:nvPr/>
          </p:nvSpPr>
          <p:spPr>
            <a:xfrm>
              <a:off x="3441143" y="2287346"/>
              <a:ext cx="923888" cy="485797"/>
            </a:xfrm>
            <a:custGeom>
              <a:avLst/>
              <a:gdLst/>
              <a:ahLst/>
              <a:cxnLst/>
              <a:rect l="l" t="t" r="r" b="b"/>
              <a:pathLst>
                <a:path w="67143" h="35305" extrusionOk="0">
                  <a:moveTo>
                    <a:pt x="33416" y="0"/>
                  </a:moveTo>
                  <a:cubicBezTo>
                    <a:pt x="25610" y="0"/>
                    <a:pt x="17822" y="1716"/>
                    <a:pt x="11889" y="5139"/>
                  </a:cubicBezTo>
                  <a:cubicBezTo>
                    <a:pt x="1" y="12002"/>
                    <a:pt x="58" y="23185"/>
                    <a:pt x="12007" y="30104"/>
                  </a:cubicBezTo>
                  <a:cubicBezTo>
                    <a:pt x="18026" y="33573"/>
                    <a:pt x="25886" y="35304"/>
                    <a:pt x="33727" y="35304"/>
                  </a:cubicBezTo>
                  <a:cubicBezTo>
                    <a:pt x="41533" y="35304"/>
                    <a:pt x="49321" y="33589"/>
                    <a:pt x="55254" y="30165"/>
                  </a:cubicBezTo>
                  <a:cubicBezTo>
                    <a:pt x="67142" y="23303"/>
                    <a:pt x="67085" y="12120"/>
                    <a:pt x="55136" y="5201"/>
                  </a:cubicBezTo>
                  <a:cubicBezTo>
                    <a:pt x="49117" y="1731"/>
                    <a:pt x="41257" y="0"/>
                    <a:pt x="33416" y="0"/>
                  </a:cubicBezTo>
                  <a:close/>
                </a:path>
              </a:pathLst>
            </a:custGeom>
            <a:solidFill>
              <a:srgbClr val="FFD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7"/>
            <p:cNvSpPr/>
            <p:nvPr/>
          </p:nvSpPr>
          <p:spPr>
            <a:xfrm>
              <a:off x="3581151" y="2346666"/>
              <a:ext cx="626809" cy="370447"/>
            </a:xfrm>
            <a:custGeom>
              <a:avLst/>
              <a:gdLst/>
              <a:ahLst/>
              <a:cxnLst/>
              <a:rect l="l" t="t" r="r" b="b"/>
              <a:pathLst>
                <a:path w="45553" h="26922" extrusionOk="0">
                  <a:moveTo>
                    <a:pt x="10588" y="9290"/>
                  </a:moveTo>
                  <a:lnTo>
                    <a:pt x="18633" y="13904"/>
                  </a:lnTo>
                  <a:lnTo>
                    <a:pt x="16858" y="14614"/>
                  </a:lnTo>
                  <a:cubicBezTo>
                    <a:pt x="15852" y="14890"/>
                    <a:pt x="14909" y="15049"/>
                    <a:pt x="14013" y="15049"/>
                  </a:cubicBezTo>
                  <a:cubicBezTo>
                    <a:pt x="12802" y="15049"/>
                    <a:pt x="11675" y="14759"/>
                    <a:pt x="10588" y="14080"/>
                  </a:cubicBezTo>
                  <a:cubicBezTo>
                    <a:pt x="9111" y="13195"/>
                    <a:pt x="8576" y="11832"/>
                    <a:pt x="9286" y="10473"/>
                  </a:cubicBezTo>
                  <a:cubicBezTo>
                    <a:pt x="9286" y="10473"/>
                    <a:pt x="9759" y="9702"/>
                    <a:pt x="10588" y="9290"/>
                  </a:cubicBezTo>
                  <a:close/>
                  <a:moveTo>
                    <a:pt x="32518" y="14034"/>
                  </a:moveTo>
                  <a:cubicBezTo>
                    <a:pt x="33485" y="14034"/>
                    <a:pt x="34370" y="14200"/>
                    <a:pt x="35022" y="14614"/>
                  </a:cubicBezTo>
                  <a:cubicBezTo>
                    <a:pt x="35789" y="15026"/>
                    <a:pt x="36262" y="15561"/>
                    <a:pt x="36499" y="16209"/>
                  </a:cubicBezTo>
                  <a:cubicBezTo>
                    <a:pt x="36854" y="17156"/>
                    <a:pt x="36144" y="18221"/>
                    <a:pt x="34667" y="19229"/>
                  </a:cubicBezTo>
                  <a:lnTo>
                    <a:pt x="27568" y="15088"/>
                  </a:lnTo>
                  <a:cubicBezTo>
                    <a:pt x="28951" y="14525"/>
                    <a:pt x="30856" y="14034"/>
                    <a:pt x="32518" y="14034"/>
                  </a:cubicBezTo>
                  <a:close/>
                  <a:moveTo>
                    <a:pt x="20824" y="0"/>
                  </a:moveTo>
                  <a:cubicBezTo>
                    <a:pt x="20824" y="0"/>
                    <a:pt x="12481" y="2603"/>
                    <a:pt x="8931" y="4378"/>
                  </a:cubicBezTo>
                  <a:lnTo>
                    <a:pt x="1657" y="1775"/>
                  </a:lnTo>
                  <a:lnTo>
                    <a:pt x="1657" y="4141"/>
                  </a:lnTo>
                  <a:lnTo>
                    <a:pt x="5443" y="6332"/>
                  </a:lnTo>
                  <a:cubicBezTo>
                    <a:pt x="1" y="9763"/>
                    <a:pt x="1241" y="14023"/>
                    <a:pt x="5207" y="16507"/>
                  </a:cubicBezTo>
                  <a:cubicBezTo>
                    <a:pt x="7863" y="18094"/>
                    <a:pt x="10750" y="18882"/>
                    <a:pt x="13917" y="18882"/>
                  </a:cubicBezTo>
                  <a:cubicBezTo>
                    <a:pt x="16532" y="18882"/>
                    <a:pt x="19338" y="18344"/>
                    <a:pt x="22362" y="17274"/>
                  </a:cubicBezTo>
                  <a:lnTo>
                    <a:pt x="23602" y="16801"/>
                  </a:lnTo>
                  <a:lnTo>
                    <a:pt x="31118" y="21122"/>
                  </a:lnTo>
                  <a:lnTo>
                    <a:pt x="31236" y="21240"/>
                  </a:lnTo>
                  <a:cubicBezTo>
                    <a:pt x="28910" y="22519"/>
                    <a:pt x="25038" y="24256"/>
                    <a:pt x="22605" y="24256"/>
                  </a:cubicBezTo>
                  <a:cubicBezTo>
                    <a:pt x="22563" y="24256"/>
                    <a:pt x="22522" y="24256"/>
                    <a:pt x="22481" y="24255"/>
                  </a:cubicBezTo>
                  <a:lnTo>
                    <a:pt x="22481" y="26621"/>
                  </a:lnTo>
                  <a:cubicBezTo>
                    <a:pt x="23824" y="26781"/>
                    <a:pt x="25257" y="26922"/>
                    <a:pt x="26782" y="26922"/>
                  </a:cubicBezTo>
                  <a:cubicBezTo>
                    <a:pt x="29755" y="26922"/>
                    <a:pt x="33082" y="26389"/>
                    <a:pt x="36797" y="24434"/>
                  </a:cubicBezTo>
                  <a:lnTo>
                    <a:pt x="40876" y="26801"/>
                  </a:lnTo>
                  <a:lnTo>
                    <a:pt x="44308" y="24789"/>
                  </a:lnTo>
                  <a:lnTo>
                    <a:pt x="44308" y="22423"/>
                  </a:lnTo>
                  <a:lnTo>
                    <a:pt x="40166" y="22362"/>
                  </a:lnTo>
                  <a:cubicBezTo>
                    <a:pt x="45552" y="18519"/>
                    <a:pt x="44369" y="14789"/>
                    <a:pt x="40701" y="12305"/>
                  </a:cubicBezTo>
                  <a:cubicBezTo>
                    <a:pt x="38094" y="10636"/>
                    <a:pt x="35474" y="10002"/>
                    <a:pt x="32823" y="10002"/>
                  </a:cubicBezTo>
                  <a:cubicBezTo>
                    <a:pt x="29459" y="10002"/>
                    <a:pt x="26044" y="11023"/>
                    <a:pt x="22538" y="12248"/>
                  </a:cubicBezTo>
                  <a:lnTo>
                    <a:pt x="18751" y="10000"/>
                  </a:lnTo>
                  <a:lnTo>
                    <a:pt x="14199" y="7397"/>
                  </a:lnTo>
                  <a:cubicBezTo>
                    <a:pt x="16267" y="6271"/>
                    <a:pt x="18751" y="6034"/>
                    <a:pt x="20114" y="6034"/>
                  </a:cubicBezTo>
                  <a:lnTo>
                    <a:pt x="20824" y="2428"/>
                  </a:lnTo>
                  <a:lnTo>
                    <a:pt x="20824" y="0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7"/>
            <p:cNvSpPr/>
            <p:nvPr/>
          </p:nvSpPr>
          <p:spPr>
            <a:xfrm>
              <a:off x="4138720" y="2547754"/>
              <a:ext cx="45601" cy="33354"/>
            </a:xfrm>
            <a:custGeom>
              <a:avLst/>
              <a:gdLst/>
              <a:ahLst/>
              <a:cxnLst/>
              <a:rect l="l" t="t" r="r" b="b"/>
              <a:pathLst>
                <a:path w="3314" h="2424" extrusionOk="0">
                  <a:moveTo>
                    <a:pt x="3313" y="0"/>
                  </a:moveTo>
                  <a:lnTo>
                    <a:pt x="0" y="175"/>
                  </a:lnTo>
                  <a:lnTo>
                    <a:pt x="0" y="2068"/>
                  </a:lnTo>
                  <a:lnTo>
                    <a:pt x="3313" y="2423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7"/>
            <p:cNvSpPr/>
            <p:nvPr/>
          </p:nvSpPr>
          <p:spPr>
            <a:xfrm>
              <a:off x="3605575" y="2472019"/>
              <a:ext cx="46385" cy="32570"/>
            </a:xfrm>
            <a:custGeom>
              <a:avLst/>
              <a:gdLst/>
              <a:ahLst/>
              <a:cxnLst/>
              <a:rect l="l" t="t" r="r" b="b"/>
              <a:pathLst>
                <a:path w="3371" h="2367" extrusionOk="0">
                  <a:moveTo>
                    <a:pt x="1" y="0"/>
                  </a:moveTo>
                  <a:lnTo>
                    <a:pt x="1" y="2367"/>
                  </a:lnTo>
                  <a:lnTo>
                    <a:pt x="3370" y="2073"/>
                  </a:lnTo>
                  <a:lnTo>
                    <a:pt x="3370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7"/>
            <p:cNvSpPr/>
            <p:nvPr/>
          </p:nvSpPr>
          <p:spPr>
            <a:xfrm>
              <a:off x="3581151" y="2343405"/>
              <a:ext cx="626809" cy="340766"/>
            </a:xfrm>
            <a:custGeom>
              <a:avLst/>
              <a:gdLst/>
              <a:ahLst/>
              <a:cxnLst/>
              <a:rect l="l" t="t" r="r" b="b"/>
              <a:pathLst>
                <a:path w="45553" h="24765" extrusionOk="0">
                  <a:moveTo>
                    <a:pt x="10588" y="7099"/>
                  </a:moveTo>
                  <a:lnTo>
                    <a:pt x="18633" y="11775"/>
                  </a:lnTo>
                  <a:lnTo>
                    <a:pt x="16858" y="12424"/>
                  </a:lnTo>
                  <a:cubicBezTo>
                    <a:pt x="15850" y="12702"/>
                    <a:pt x="14906" y="12862"/>
                    <a:pt x="14008" y="12862"/>
                  </a:cubicBezTo>
                  <a:cubicBezTo>
                    <a:pt x="12799" y="12862"/>
                    <a:pt x="11674" y="12572"/>
                    <a:pt x="10588" y="11893"/>
                  </a:cubicBezTo>
                  <a:cubicBezTo>
                    <a:pt x="9111" y="11065"/>
                    <a:pt x="8576" y="9646"/>
                    <a:pt x="9286" y="8283"/>
                  </a:cubicBezTo>
                  <a:cubicBezTo>
                    <a:pt x="9286" y="8283"/>
                    <a:pt x="9759" y="7573"/>
                    <a:pt x="10588" y="7099"/>
                  </a:cubicBezTo>
                  <a:close/>
                  <a:moveTo>
                    <a:pt x="32607" y="11864"/>
                  </a:moveTo>
                  <a:cubicBezTo>
                    <a:pt x="33539" y="11864"/>
                    <a:pt x="34390" y="12024"/>
                    <a:pt x="35022" y="12424"/>
                  </a:cubicBezTo>
                  <a:cubicBezTo>
                    <a:pt x="35789" y="12897"/>
                    <a:pt x="36262" y="13432"/>
                    <a:pt x="36499" y="14080"/>
                  </a:cubicBezTo>
                  <a:cubicBezTo>
                    <a:pt x="36854" y="15026"/>
                    <a:pt x="36144" y="16091"/>
                    <a:pt x="34667" y="17099"/>
                  </a:cubicBezTo>
                  <a:lnTo>
                    <a:pt x="27568" y="12958"/>
                  </a:lnTo>
                  <a:cubicBezTo>
                    <a:pt x="28976" y="12386"/>
                    <a:pt x="30924" y="11864"/>
                    <a:pt x="32607" y="11864"/>
                  </a:cubicBezTo>
                  <a:close/>
                  <a:moveTo>
                    <a:pt x="5145" y="0"/>
                  </a:moveTo>
                  <a:lnTo>
                    <a:pt x="1657" y="2012"/>
                  </a:lnTo>
                  <a:lnTo>
                    <a:pt x="5443" y="4142"/>
                  </a:lnTo>
                  <a:cubicBezTo>
                    <a:pt x="1" y="7573"/>
                    <a:pt x="1241" y="11832"/>
                    <a:pt x="5207" y="14378"/>
                  </a:cubicBezTo>
                  <a:cubicBezTo>
                    <a:pt x="7863" y="15964"/>
                    <a:pt x="10750" y="16753"/>
                    <a:pt x="13917" y="16753"/>
                  </a:cubicBezTo>
                  <a:cubicBezTo>
                    <a:pt x="16532" y="16753"/>
                    <a:pt x="19338" y="16215"/>
                    <a:pt x="22362" y="15145"/>
                  </a:cubicBezTo>
                  <a:lnTo>
                    <a:pt x="23602" y="14672"/>
                  </a:lnTo>
                  <a:lnTo>
                    <a:pt x="31118" y="18992"/>
                  </a:lnTo>
                  <a:lnTo>
                    <a:pt x="31236" y="19049"/>
                  </a:lnTo>
                  <a:cubicBezTo>
                    <a:pt x="28870" y="20351"/>
                    <a:pt x="26148" y="20587"/>
                    <a:pt x="23721" y="20587"/>
                  </a:cubicBezTo>
                  <a:lnTo>
                    <a:pt x="22481" y="24492"/>
                  </a:lnTo>
                  <a:cubicBezTo>
                    <a:pt x="23814" y="24632"/>
                    <a:pt x="25234" y="24765"/>
                    <a:pt x="26746" y="24765"/>
                  </a:cubicBezTo>
                  <a:cubicBezTo>
                    <a:pt x="29727" y="24765"/>
                    <a:pt x="33066" y="24247"/>
                    <a:pt x="36797" y="22244"/>
                  </a:cubicBezTo>
                  <a:lnTo>
                    <a:pt x="40876" y="24610"/>
                  </a:lnTo>
                  <a:lnTo>
                    <a:pt x="44308" y="22660"/>
                  </a:lnTo>
                  <a:lnTo>
                    <a:pt x="40166" y="20232"/>
                  </a:lnTo>
                  <a:cubicBezTo>
                    <a:pt x="45552" y="16328"/>
                    <a:pt x="44369" y="12603"/>
                    <a:pt x="40701" y="10119"/>
                  </a:cubicBezTo>
                  <a:cubicBezTo>
                    <a:pt x="38083" y="8468"/>
                    <a:pt x="35454" y="7839"/>
                    <a:pt x="32792" y="7839"/>
                  </a:cubicBezTo>
                  <a:cubicBezTo>
                    <a:pt x="29438" y="7839"/>
                    <a:pt x="26033" y="8838"/>
                    <a:pt x="22538" y="10057"/>
                  </a:cubicBezTo>
                  <a:lnTo>
                    <a:pt x="18751" y="7871"/>
                  </a:lnTo>
                  <a:lnTo>
                    <a:pt x="14199" y="5268"/>
                  </a:lnTo>
                  <a:cubicBezTo>
                    <a:pt x="16267" y="4085"/>
                    <a:pt x="18751" y="3905"/>
                    <a:pt x="20114" y="3848"/>
                  </a:cubicBezTo>
                  <a:lnTo>
                    <a:pt x="20824" y="237"/>
                  </a:lnTo>
                  <a:cubicBezTo>
                    <a:pt x="19823" y="154"/>
                    <a:pt x="18891" y="112"/>
                    <a:pt x="18011" y="112"/>
                  </a:cubicBezTo>
                  <a:cubicBezTo>
                    <a:pt x="14526" y="112"/>
                    <a:pt x="11860" y="775"/>
                    <a:pt x="8931" y="2192"/>
                  </a:cubicBezTo>
                  <a:lnTo>
                    <a:pt x="5145" y="0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7"/>
            <p:cNvSpPr/>
            <p:nvPr/>
          </p:nvSpPr>
          <p:spPr>
            <a:xfrm>
              <a:off x="3284857" y="2151824"/>
              <a:ext cx="1236460" cy="649885"/>
            </a:xfrm>
            <a:custGeom>
              <a:avLst/>
              <a:gdLst/>
              <a:ahLst/>
              <a:cxnLst/>
              <a:rect l="l" t="t" r="r" b="b"/>
              <a:pathLst>
                <a:path w="89859" h="47230" extrusionOk="0">
                  <a:moveTo>
                    <a:pt x="44648" y="1"/>
                  </a:moveTo>
                  <a:cubicBezTo>
                    <a:pt x="34227" y="1"/>
                    <a:pt x="23832" y="2294"/>
                    <a:pt x="15912" y="6886"/>
                  </a:cubicBezTo>
                  <a:cubicBezTo>
                    <a:pt x="0" y="16053"/>
                    <a:pt x="57" y="31022"/>
                    <a:pt x="16091" y="40251"/>
                  </a:cubicBezTo>
                  <a:cubicBezTo>
                    <a:pt x="24132" y="44908"/>
                    <a:pt x="34658" y="47230"/>
                    <a:pt x="45163" y="47230"/>
                  </a:cubicBezTo>
                  <a:cubicBezTo>
                    <a:pt x="55600" y="47230"/>
                    <a:pt x="66015" y="44938"/>
                    <a:pt x="73947" y="40369"/>
                  </a:cubicBezTo>
                  <a:cubicBezTo>
                    <a:pt x="89858" y="31197"/>
                    <a:pt x="89802" y="16233"/>
                    <a:pt x="73768" y="7004"/>
                  </a:cubicBezTo>
                  <a:cubicBezTo>
                    <a:pt x="65715" y="2337"/>
                    <a:pt x="55169" y="1"/>
                    <a:pt x="44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7"/>
            <p:cNvSpPr/>
            <p:nvPr/>
          </p:nvSpPr>
          <p:spPr>
            <a:xfrm>
              <a:off x="3340214" y="2371929"/>
              <a:ext cx="1125747" cy="108236"/>
            </a:xfrm>
            <a:custGeom>
              <a:avLst/>
              <a:gdLst/>
              <a:ahLst/>
              <a:cxnLst/>
              <a:rect l="l" t="t" r="r" b="b"/>
              <a:pathLst>
                <a:path w="81813" h="7866" extrusionOk="0">
                  <a:moveTo>
                    <a:pt x="0" y="0"/>
                  </a:moveTo>
                  <a:lnTo>
                    <a:pt x="0" y="7336"/>
                  </a:lnTo>
                  <a:lnTo>
                    <a:pt x="81813" y="7866"/>
                  </a:lnTo>
                  <a:lnTo>
                    <a:pt x="81813" y="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7"/>
            <p:cNvSpPr/>
            <p:nvPr/>
          </p:nvSpPr>
          <p:spPr>
            <a:xfrm>
              <a:off x="3441143" y="2129423"/>
              <a:ext cx="923888" cy="485797"/>
            </a:xfrm>
            <a:custGeom>
              <a:avLst/>
              <a:gdLst/>
              <a:ahLst/>
              <a:cxnLst/>
              <a:rect l="l" t="t" r="r" b="b"/>
              <a:pathLst>
                <a:path w="67143" h="35305" extrusionOk="0">
                  <a:moveTo>
                    <a:pt x="33416" y="1"/>
                  </a:moveTo>
                  <a:cubicBezTo>
                    <a:pt x="25610" y="1"/>
                    <a:pt x="17822" y="1716"/>
                    <a:pt x="11889" y="5140"/>
                  </a:cubicBezTo>
                  <a:cubicBezTo>
                    <a:pt x="1" y="12002"/>
                    <a:pt x="58" y="23185"/>
                    <a:pt x="12007" y="30104"/>
                  </a:cubicBezTo>
                  <a:cubicBezTo>
                    <a:pt x="18026" y="33574"/>
                    <a:pt x="25886" y="35305"/>
                    <a:pt x="33727" y="35305"/>
                  </a:cubicBezTo>
                  <a:cubicBezTo>
                    <a:pt x="41533" y="35305"/>
                    <a:pt x="49321" y="33589"/>
                    <a:pt x="55254" y="30166"/>
                  </a:cubicBezTo>
                  <a:cubicBezTo>
                    <a:pt x="67142" y="23303"/>
                    <a:pt x="67085" y="12120"/>
                    <a:pt x="55136" y="5201"/>
                  </a:cubicBezTo>
                  <a:cubicBezTo>
                    <a:pt x="49117" y="1732"/>
                    <a:pt x="41257" y="1"/>
                    <a:pt x="33416" y="1"/>
                  </a:cubicBez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7"/>
            <p:cNvSpPr/>
            <p:nvPr/>
          </p:nvSpPr>
          <p:spPr>
            <a:xfrm>
              <a:off x="3284857" y="2047427"/>
              <a:ext cx="1236460" cy="649692"/>
            </a:xfrm>
            <a:custGeom>
              <a:avLst/>
              <a:gdLst/>
              <a:ahLst/>
              <a:cxnLst/>
              <a:rect l="l" t="t" r="r" b="b"/>
              <a:pathLst>
                <a:path w="89859" h="47216" extrusionOk="0">
                  <a:moveTo>
                    <a:pt x="44774" y="5960"/>
                  </a:moveTo>
                  <a:cubicBezTo>
                    <a:pt x="52615" y="5960"/>
                    <a:pt x="60475" y="7691"/>
                    <a:pt x="66494" y="11160"/>
                  </a:cubicBezTo>
                  <a:cubicBezTo>
                    <a:pt x="78443" y="18079"/>
                    <a:pt x="78500" y="29262"/>
                    <a:pt x="66612" y="36125"/>
                  </a:cubicBezTo>
                  <a:cubicBezTo>
                    <a:pt x="60679" y="39548"/>
                    <a:pt x="52891" y="41264"/>
                    <a:pt x="45085" y="41264"/>
                  </a:cubicBezTo>
                  <a:cubicBezTo>
                    <a:pt x="37244" y="41264"/>
                    <a:pt x="29384" y="39533"/>
                    <a:pt x="23365" y="36063"/>
                  </a:cubicBezTo>
                  <a:cubicBezTo>
                    <a:pt x="11416" y="29144"/>
                    <a:pt x="11359" y="17961"/>
                    <a:pt x="23247" y="11099"/>
                  </a:cubicBezTo>
                  <a:cubicBezTo>
                    <a:pt x="29180" y="7675"/>
                    <a:pt x="36968" y="5960"/>
                    <a:pt x="44774" y="5960"/>
                  </a:cubicBezTo>
                  <a:close/>
                  <a:moveTo>
                    <a:pt x="44647" y="0"/>
                  </a:moveTo>
                  <a:cubicBezTo>
                    <a:pt x="34227" y="0"/>
                    <a:pt x="23832" y="2278"/>
                    <a:pt x="15912" y="6839"/>
                  </a:cubicBezTo>
                  <a:cubicBezTo>
                    <a:pt x="0" y="16068"/>
                    <a:pt x="57" y="30976"/>
                    <a:pt x="16091" y="40266"/>
                  </a:cubicBezTo>
                  <a:cubicBezTo>
                    <a:pt x="24131" y="44894"/>
                    <a:pt x="34656" y="47216"/>
                    <a:pt x="45159" y="47216"/>
                  </a:cubicBezTo>
                  <a:cubicBezTo>
                    <a:pt x="55597" y="47216"/>
                    <a:pt x="66014" y="44923"/>
                    <a:pt x="73947" y="40323"/>
                  </a:cubicBezTo>
                  <a:cubicBezTo>
                    <a:pt x="89858" y="31156"/>
                    <a:pt x="89802" y="16186"/>
                    <a:pt x="73768" y="6958"/>
                  </a:cubicBezTo>
                  <a:cubicBezTo>
                    <a:pt x="65715" y="2322"/>
                    <a:pt x="55168" y="0"/>
                    <a:pt x="44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7"/>
            <p:cNvSpPr/>
            <p:nvPr/>
          </p:nvSpPr>
          <p:spPr>
            <a:xfrm>
              <a:off x="3441143" y="2161690"/>
              <a:ext cx="923888" cy="485783"/>
            </a:xfrm>
            <a:custGeom>
              <a:avLst/>
              <a:gdLst/>
              <a:ahLst/>
              <a:cxnLst/>
              <a:rect l="l" t="t" r="r" b="b"/>
              <a:pathLst>
                <a:path w="67143" h="35304" extrusionOk="0">
                  <a:moveTo>
                    <a:pt x="33368" y="1"/>
                  </a:moveTo>
                  <a:cubicBezTo>
                    <a:pt x="25578" y="1"/>
                    <a:pt x="17810" y="1716"/>
                    <a:pt x="11889" y="5161"/>
                  </a:cubicBezTo>
                  <a:cubicBezTo>
                    <a:pt x="1" y="12023"/>
                    <a:pt x="58" y="23206"/>
                    <a:pt x="12007" y="30125"/>
                  </a:cubicBezTo>
                  <a:cubicBezTo>
                    <a:pt x="18040" y="33572"/>
                    <a:pt x="25922" y="35303"/>
                    <a:pt x="33780" y="35303"/>
                  </a:cubicBezTo>
                  <a:cubicBezTo>
                    <a:pt x="41569" y="35303"/>
                    <a:pt x="49334" y="33603"/>
                    <a:pt x="55254" y="30187"/>
                  </a:cubicBezTo>
                  <a:cubicBezTo>
                    <a:pt x="67142" y="23325"/>
                    <a:pt x="67085" y="12142"/>
                    <a:pt x="55136" y="5223"/>
                  </a:cubicBezTo>
                  <a:cubicBezTo>
                    <a:pt x="49104" y="1746"/>
                    <a:pt x="41225" y="1"/>
                    <a:pt x="33368" y="1"/>
                  </a:cubicBezTo>
                  <a:close/>
                </a:path>
              </a:pathLst>
            </a:custGeom>
            <a:solidFill>
              <a:srgbClr val="FFD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7"/>
            <p:cNvSpPr/>
            <p:nvPr/>
          </p:nvSpPr>
          <p:spPr>
            <a:xfrm>
              <a:off x="3581151" y="2221298"/>
              <a:ext cx="626809" cy="370433"/>
            </a:xfrm>
            <a:custGeom>
              <a:avLst/>
              <a:gdLst/>
              <a:ahLst/>
              <a:cxnLst/>
              <a:rect l="l" t="t" r="r" b="b"/>
              <a:pathLst>
                <a:path w="45553" h="26921" extrusionOk="0">
                  <a:moveTo>
                    <a:pt x="10588" y="9291"/>
                  </a:moveTo>
                  <a:lnTo>
                    <a:pt x="18633" y="13905"/>
                  </a:lnTo>
                  <a:lnTo>
                    <a:pt x="16858" y="14554"/>
                  </a:lnTo>
                  <a:cubicBezTo>
                    <a:pt x="15850" y="14832"/>
                    <a:pt x="14906" y="14992"/>
                    <a:pt x="14008" y="14992"/>
                  </a:cubicBezTo>
                  <a:cubicBezTo>
                    <a:pt x="12799" y="14992"/>
                    <a:pt x="11674" y="14702"/>
                    <a:pt x="10588" y="14024"/>
                  </a:cubicBezTo>
                  <a:cubicBezTo>
                    <a:pt x="9111" y="13195"/>
                    <a:pt x="8576" y="11776"/>
                    <a:pt x="9286" y="10413"/>
                  </a:cubicBezTo>
                  <a:cubicBezTo>
                    <a:pt x="9286" y="10413"/>
                    <a:pt x="9759" y="9703"/>
                    <a:pt x="10588" y="9291"/>
                  </a:cubicBezTo>
                  <a:close/>
                  <a:moveTo>
                    <a:pt x="32607" y="13994"/>
                  </a:moveTo>
                  <a:cubicBezTo>
                    <a:pt x="33539" y="13994"/>
                    <a:pt x="34390" y="14154"/>
                    <a:pt x="35022" y="14554"/>
                  </a:cubicBezTo>
                  <a:cubicBezTo>
                    <a:pt x="35789" y="15027"/>
                    <a:pt x="36262" y="15562"/>
                    <a:pt x="36499" y="16210"/>
                  </a:cubicBezTo>
                  <a:cubicBezTo>
                    <a:pt x="36854" y="17157"/>
                    <a:pt x="36144" y="18221"/>
                    <a:pt x="34667" y="19229"/>
                  </a:cubicBezTo>
                  <a:lnTo>
                    <a:pt x="27568" y="15088"/>
                  </a:lnTo>
                  <a:cubicBezTo>
                    <a:pt x="28976" y="14516"/>
                    <a:pt x="30924" y="13994"/>
                    <a:pt x="32607" y="13994"/>
                  </a:cubicBezTo>
                  <a:close/>
                  <a:moveTo>
                    <a:pt x="20824" y="1"/>
                  </a:moveTo>
                  <a:cubicBezTo>
                    <a:pt x="20824" y="1"/>
                    <a:pt x="12481" y="2604"/>
                    <a:pt x="8931" y="4322"/>
                  </a:cubicBezTo>
                  <a:lnTo>
                    <a:pt x="1657" y="1719"/>
                  </a:lnTo>
                  <a:lnTo>
                    <a:pt x="1657" y="4142"/>
                  </a:lnTo>
                  <a:lnTo>
                    <a:pt x="5443" y="6333"/>
                  </a:lnTo>
                  <a:cubicBezTo>
                    <a:pt x="1" y="9703"/>
                    <a:pt x="1241" y="13962"/>
                    <a:pt x="5207" y="16508"/>
                  </a:cubicBezTo>
                  <a:cubicBezTo>
                    <a:pt x="7863" y="18094"/>
                    <a:pt x="10750" y="18883"/>
                    <a:pt x="13917" y="18883"/>
                  </a:cubicBezTo>
                  <a:cubicBezTo>
                    <a:pt x="16532" y="18883"/>
                    <a:pt x="19338" y="18345"/>
                    <a:pt x="22362" y="17275"/>
                  </a:cubicBezTo>
                  <a:lnTo>
                    <a:pt x="23602" y="16802"/>
                  </a:lnTo>
                  <a:lnTo>
                    <a:pt x="31118" y="21122"/>
                  </a:lnTo>
                  <a:lnTo>
                    <a:pt x="31236" y="21179"/>
                  </a:lnTo>
                  <a:cubicBezTo>
                    <a:pt x="28870" y="22481"/>
                    <a:pt x="24904" y="24255"/>
                    <a:pt x="22481" y="24255"/>
                  </a:cubicBezTo>
                  <a:lnTo>
                    <a:pt x="22481" y="26622"/>
                  </a:lnTo>
                  <a:cubicBezTo>
                    <a:pt x="23813" y="26781"/>
                    <a:pt x="25233" y="26920"/>
                    <a:pt x="26744" y="26920"/>
                  </a:cubicBezTo>
                  <a:cubicBezTo>
                    <a:pt x="29726" y="26920"/>
                    <a:pt x="33066" y="26378"/>
                    <a:pt x="36797" y="24374"/>
                  </a:cubicBezTo>
                  <a:lnTo>
                    <a:pt x="40876" y="26740"/>
                  </a:lnTo>
                  <a:lnTo>
                    <a:pt x="44308" y="24790"/>
                  </a:lnTo>
                  <a:lnTo>
                    <a:pt x="44308" y="22362"/>
                  </a:lnTo>
                  <a:lnTo>
                    <a:pt x="40166" y="22362"/>
                  </a:lnTo>
                  <a:cubicBezTo>
                    <a:pt x="45552" y="18520"/>
                    <a:pt x="44369" y="14733"/>
                    <a:pt x="40701" y="12306"/>
                  </a:cubicBezTo>
                  <a:cubicBezTo>
                    <a:pt x="38067" y="10620"/>
                    <a:pt x="35421" y="9978"/>
                    <a:pt x="32742" y="9978"/>
                  </a:cubicBezTo>
                  <a:cubicBezTo>
                    <a:pt x="29405" y="9978"/>
                    <a:pt x="26016" y="10974"/>
                    <a:pt x="22538" y="12187"/>
                  </a:cubicBezTo>
                  <a:lnTo>
                    <a:pt x="18751" y="10001"/>
                  </a:lnTo>
                  <a:lnTo>
                    <a:pt x="14199" y="7398"/>
                  </a:lnTo>
                  <a:cubicBezTo>
                    <a:pt x="16267" y="6215"/>
                    <a:pt x="18751" y="6035"/>
                    <a:pt x="20114" y="6035"/>
                  </a:cubicBezTo>
                  <a:lnTo>
                    <a:pt x="20824" y="2367"/>
                  </a:lnTo>
                  <a:lnTo>
                    <a:pt x="20824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7"/>
            <p:cNvSpPr/>
            <p:nvPr/>
          </p:nvSpPr>
          <p:spPr>
            <a:xfrm>
              <a:off x="4138720" y="2421548"/>
              <a:ext cx="45601" cy="33423"/>
            </a:xfrm>
            <a:custGeom>
              <a:avLst/>
              <a:gdLst/>
              <a:ahLst/>
              <a:cxnLst/>
              <a:rect l="l" t="t" r="r" b="b"/>
              <a:pathLst>
                <a:path w="3314" h="2429" extrusionOk="0">
                  <a:moveTo>
                    <a:pt x="3313" y="1"/>
                  </a:moveTo>
                  <a:lnTo>
                    <a:pt x="0" y="237"/>
                  </a:lnTo>
                  <a:lnTo>
                    <a:pt x="0" y="2130"/>
                  </a:lnTo>
                  <a:lnTo>
                    <a:pt x="3313" y="2428"/>
                  </a:lnTo>
                  <a:lnTo>
                    <a:pt x="3313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7"/>
            <p:cNvSpPr/>
            <p:nvPr/>
          </p:nvSpPr>
          <p:spPr>
            <a:xfrm>
              <a:off x="3605575" y="2345881"/>
              <a:ext cx="46385" cy="33354"/>
            </a:xfrm>
            <a:custGeom>
              <a:avLst/>
              <a:gdLst/>
              <a:ahLst/>
              <a:cxnLst/>
              <a:rect l="l" t="t" r="r" b="b"/>
              <a:pathLst>
                <a:path w="3371" h="2424" extrusionOk="0">
                  <a:moveTo>
                    <a:pt x="1" y="0"/>
                  </a:moveTo>
                  <a:lnTo>
                    <a:pt x="1" y="2423"/>
                  </a:lnTo>
                  <a:lnTo>
                    <a:pt x="3370" y="2130"/>
                  </a:lnTo>
                  <a:lnTo>
                    <a:pt x="3370" y="1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7"/>
            <p:cNvSpPr/>
            <p:nvPr/>
          </p:nvSpPr>
          <p:spPr>
            <a:xfrm>
              <a:off x="3581151" y="2218051"/>
              <a:ext cx="626809" cy="340766"/>
            </a:xfrm>
            <a:custGeom>
              <a:avLst/>
              <a:gdLst/>
              <a:ahLst/>
              <a:cxnLst/>
              <a:rect l="l" t="t" r="r" b="b"/>
              <a:pathLst>
                <a:path w="45553" h="24765" extrusionOk="0">
                  <a:moveTo>
                    <a:pt x="10588" y="7099"/>
                  </a:moveTo>
                  <a:lnTo>
                    <a:pt x="18633" y="11775"/>
                  </a:lnTo>
                  <a:lnTo>
                    <a:pt x="16858" y="12423"/>
                  </a:lnTo>
                  <a:cubicBezTo>
                    <a:pt x="15850" y="12702"/>
                    <a:pt x="14906" y="12861"/>
                    <a:pt x="14008" y="12861"/>
                  </a:cubicBezTo>
                  <a:cubicBezTo>
                    <a:pt x="12799" y="12861"/>
                    <a:pt x="11674" y="12572"/>
                    <a:pt x="10588" y="11893"/>
                  </a:cubicBezTo>
                  <a:cubicBezTo>
                    <a:pt x="9111" y="11004"/>
                    <a:pt x="8576" y="9645"/>
                    <a:pt x="9286" y="8282"/>
                  </a:cubicBezTo>
                  <a:cubicBezTo>
                    <a:pt x="9286" y="8282"/>
                    <a:pt x="9759" y="7572"/>
                    <a:pt x="10588" y="7099"/>
                  </a:cubicBezTo>
                  <a:close/>
                  <a:moveTo>
                    <a:pt x="32548" y="11850"/>
                  </a:moveTo>
                  <a:cubicBezTo>
                    <a:pt x="33503" y="11850"/>
                    <a:pt x="34376" y="12015"/>
                    <a:pt x="35022" y="12423"/>
                  </a:cubicBezTo>
                  <a:cubicBezTo>
                    <a:pt x="35789" y="12840"/>
                    <a:pt x="36262" y="13431"/>
                    <a:pt x="36499" y="14023"/>
                  </a:cubicBezTo>
                  <a:cubicBezTo>
                    <a:pt x="36854" y="15026"/>
                    <a:pt x="36144" y="16091"/>
                    <a:pt x="34667" y="17038"/>
                  </a:cubicBezTo>
                  <a:lnTo>
                    <a:pt x="27568" y="12958"/>
                  </a:lnTo>
                  <a:cubicBezTo>
                    <a:pt x="28959" y="12356"/>
                    <a:pt x="30879" y="11850"/>
                    <a:pt x="32548" y="11850"/>
                  </a:cubicBezTo>
                  <a:close/>
                  <a:moveTo>
                    <a:pt x="5145" y="0"/>
                  </a:moveTo>
                  <a:lnTo>
                    <a:pt x="1657" y="1955"/>
                  </a:lnTo>
                  <a:lnTo>
                    <a:pt x="5443" y="4141"/>
                  </a:lnTo>
                  <a:cubicBezTo>
                    <a:pt x="1" y="7572"/>
                    <a:pt x="1241" y="11832"/>
                    <a:pt x="5207" y="14378"/>
                  </a:cubicBezTo>
                  <a:cubicBezTo>
                    <a:pt x="7848" y="15955"/>
                    <a:pt x="10717" y="16743"/>
                    <a:pt x="13861" y="16743"/>
                  </a:cubicBezTo>
                  <a:cubicBezTo>
                    <a:pt x="16492" y="16743"/>
                    <a:pt x="19316" y="16192"/>
                    <a:pt x="22362" y="15088"/>
                  </a:cubicBezTo>
                  <a:lnTo>
                    <a:pt x="23602" y="14671"/>
                  </a:lnTo>
                  <a:lnTo>
                    <a:pt x="31118" y="18992"/>
                  </a:lnTo>
                  <a:lnTo>
                    <a:pt x="31236" y="19049"/>
                  </a:lnTo>
                  <a:cubicBezTo>
                    <a:pt x="29075" y="20237"/>
                    <a:pt x="26619" y="20538"/>
                    <a:pt x="24360" y="20538"/>
                  </a:cubicBezTo>
                  <a:cubicBezTo>
                    <a:pt x="24145" y="20538"/>
                    <a:pt x="23932" y="20535"/>
                    <a:pt x="23721" y="20530"/>
                  </a:cubicBezTo>
                  <a:lnTo>
                    <a:pt x="22481" y="24491"/>
                  </a:lnTo>
                  <a:cubicBezTo>
                    <a:pt x="23814" y="24632"/>
                    <a:pt x="25234" y="24765"/>
                    <a:pt x="26746" y="24765"/>
                  </a:cubicBezTo>
                  <a:cubicBezTo>
                    <a:pt x="29727" y="24765"/>
                    <a:pt x="33066" y="24247"/>
                    <a:pt x="36797" y="22243"/>
                  </a:cubicBezTo>
                  <a:lnTo>
                    <a:pt x="40876" y="24610"/>
                  </a:lnTo>
                  <a:lnTo>
                    <a:pt x="44308" y="22598"/>
                  </a:lnTo>
                  <a:lnTo>
                    <a:pt x="40166" y="20232"/>
                  </a:lnTo>
                  <a:cubicBezTo>
                    <a:pt x="45552" y="16328"/>
                    <a:pt x="44369" y="12603"/>
                    <a:pt x="40701" y="10119"/>
                  </a:cubicBezTo>
                  <a:cubicBezTo>
                    <a:pt x="38093" y="8449"/>
                    <a:pt x="35472" y="7815"/>
                    <a:pt x="32820" y="7815"/>
                  </a:cubicBezTo>
                  <a:cubicBezTo>
                    <a:pt x="29457" y="7815"/>
                    <a:pt x="26043" y="8835"/>
                    <a:pt x="22538" y="10057"/>
                  </a:cubicBezTo>
                  <a:lnTo>
                    <a:pt x="18751" y="7871"/>
                  </a:lnTo>
                  <a:lnTo>
                    <a:pt x="14199" y="5206"/>
                  </a:lnTo>
                  <a:cubicBezTo>
                    <a:pt x="16267" y="4084"/>
                    <a:pt x="18751" y="3905"/>
                    <a:pt x="20114" y="3848"/>
                  </a:cubicBezTo>
                  <a:lnTo>
                    <a:pt x="20824" y="237"/>
                  </a:lnTo>
                  <a:cubicBezTo>
                    <a:pt x="19823" y="154"/>
                    <a:pt x="18891" y="112"/>
                    <a:pt x="18011" y="112"/>
                  </a:cubicBezTo>
                  <a:cubicBezTo>
                    <a:pt x="14526" y="112"/>
                    <a:pt x="11860" y="774"/>
                    <a:pt x="8931" y="2191"/>
                  </a:cubicBezTo>
                  <a:lnTo>
                    <a:pt x="5145" y="0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7"/>
            <p:cNvSpPr/>
            <p:nvPr/>
          </p:nvSpPr>
          <p:spPr>
            <a:xfrm>
              <a:off x="3284857" y="2026264"/>
              <a:ext cx="1236460" cy="649802"/>
            </a:xfrm>
            <a:custGeom>
              <a:avLst/>
              <a:gdLst/>
              <a:ahLst/>
              <a:cxnLst/>
              <a:rect l="l" t="t" r="r" b="b"/>
              <a:pathLst>
                <a:path w="89859" h="47224" extrusionOk="0">
                  <a:moveTo>
                    <a:pt x="44647" y="0"/>
                  </a:moveTo>
                  <a:cubicBezTo>
                    <a:pt x="34227" y="0"/>
                    <a:pt x="23832" y="2278"/>
                    <a:pt x="15912" y="6839"/>
                  </a:cubicBezTo>
                  <a:cubicBezTo>
                    <a:pt x="0" y="16068"/>
                    <a:pt x="57" y="31037"/>
                    <a:pt x="16091" y="40266"/>
                  </a:cubicBezTo>
                  <a:cubicBezTo>
                    <a:pt x="24144" y="44902"/>
                    <a:pt x="34691" y="47223"/>
                    <a:pt x="45212" y="47223"/>
                  </a:cubicBezTo>
                  <a:cubicBezTo>
                    <a:pt x="55632" y="47223"/>
                    <a:pt x="66027" y="44946"/>
                    <a:pt x="73947" y="40384"/>
                  </a:cubicBezTo>
                  <a:cubicBezTo>
                    <a:pt x="89858" y="31155"/>
                    <a:pt x="89802" y="16248"/>
                    <a:pt x="73768" y="6958"/>
                  </a:cubicBezTo>
                  <a:cubicBezTo>
                    <a:pt x="65715" y="2321"/>
                    <a:pt x="55168" y="0"/>
                    <a:pt x="44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3340214" y="2246575"/>
              <a:ext cx="1125747" cy="107452"/>
            </a:xfrm>
            <a:custGeom>
              <a:avLst/>
              <a:gdLst/>
              <a:ahLst/>
              <a:cxnLst/>
              <a:rect l="l" t="t" r="r" b="b"/>
              <a:pathLst>
                <a:path w="81813" h="7809" extrusionOk="0">
                  <a:moveTo>
                    <a:pt x="0" y="0"/>
                  </a:moveTo>
                  <a:lnTo>
                    <a:pt x="0" y="7274"/>
                  </a:lnTo>
                  <a:lnTo>
                    <a:pt x="81813" y="7809"/>
                  </a:lnTo>
                  <a:lnTo>
                    <a:pt x="81813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7"/>
            <p:cNvSpPr/>
            <p:nvPr/>
          </p:nvSpPr>
          <p:spPr>
            <a:xfrm>
              <a:off x="3441143" y="2003670"/>
              <a:ext cx="923888" cy="485783"/>
            </a:xfrm>
            <a:custGeom>
              <a:avLst/>
              <a:gdLst/>
              <a:ahLst/>
              <a:cxnLst/>
              <a:rect l="l" t="t" r="r" b="b"/>
              <a:pathLst>
                <a:path w="67143" h="35304" extrusionOk="0">
                  <a:moveTo>
                    <a:pt x="33319" y="1"/>
                  </a:moveTo>
                  <a:cubicBezTo>
                    <a:pt x="25545" y="1"/>
                    <a:pt x="17798" y="1702"/>
                    <a:pt x="11889" y="5112"/>
                  </a:cubicBezTo>
                  <a:cubicBezTo>
                    <a:pt x="1" y="12031"/>
                    <a:pt x="58" y="23152"/>
                    <a:pt x="12007" y="30076"/>
                  </a:cubicBezTo>
                  <a:cubicBezTo>
                    <a:pt x="18052" y="33558"/>
                    <a:pt x="25954" y="35304"/>
                    <a:pt x="33828" y="35304"/>
                  </a:cubicBezTo>
                  <a:cubicBezTo>
                    <a:pt x="41600" y="35304"/>
                    <a:pt x="49346" y="33603"/>
                    <a:pt x="55254" y="30194"/>
                  </a:cubicBezTo>
                  <a:cubicBezTo>
                    <a:pt x="67142" y="23271"/>
                    <a:pt x="67085" y="12149"/>
                    <a:pt x="55136" y="5230"/>
                  </a:cubicBezTo>
                  <a:cubicBezTo>
                    <a:pt x="49092" y="1746"/>
                    <a:pt x="41192" y="1"/>
                    <a:pt x="3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7"/>
            <p:cNvSpPr/>
            <p:nvPr/>
          </p:nvSpPr>
          <p:spPr>
            <a:xfrm>
              <a:off x="3284857" y="1921454"/>
              <a:ext cx="1236460" cy="650201"/>
            </a:xfrm>
            <a:custGeom>
              <a:avLst/>
              <a:gdLst/>
              <a:ahLst/>
              <a:cxnLst/>
              <a:rect l="l" t="t" r="r" b="b"/>
              <a:pathLst>
                <a:path w="89859" h="47253" extrusionOk="0">
                  <a:moveTo>
                    <a:pt x="44677" y="5976"/>
                  </a:moveTo>
                  <a:cubicBezTo>
                    <a:pt x="52550" y="5976"/>
                    <a:pt x="60450" y="7721"/>
                    <a:pt x="66494" y="11205"/>
                  </a:cubicBezTo>
                  <a:cubicBezTo>
                    <a:pt x="78443" y="18124"/>
                    <a:pt x="78500" y="29246"/>
                    <a:pt x="66612" y="36169"/>
                  </a:cubicBezTo>
                  <a:cubicBezTo>
                    <a:pt x="60704" y="39578"/>
                    <a:pt x="52958" y="41279"/>
                    <a:pt x="45186" y="41279"/>
                  </a:cubicBezTo>
                  <a:cubicBezTo>
                    <a:pt x="37312" y="41279"/>
                    <a:pt x="29410" y="39533"/>
                    <a:pt x="23365" y="36051"/>
                  </a:cubicBezTo>
                  <a:cubicBezTo>
                    <a:pt x="11416" y="29127"/>
                    <a:pt x="11359" y="18006"/>
                    <a:pt x="23247" y="11087"/>
                  </a:cubicBezTo>
                  <a:cubicBezTo>
                    <a:pt x="29156" y="7677"/>
                    <a:pt x="36903" y="5976"/>
                    <a:pt x="44677" y="5976"/>
                  </a:cubicBezTo>
                  <a:close/>
                  <a:moveTo>
                    <a:pt x="44644" y="1"/>
                  </a:moveTo>
                  <a:cubicBezTo>
                    <a:pt x="34225" y="1"/>
                    <a:pt x="23831" y="2292"/>
                    <a:pt x="15912" y="6884"/>
                  </a:cubicBezTo>
                  <a:cubicBezTo>
                    <a:pt x="0" y="16056"/>
                    <a:pt x="57" y="31020"/>
                    <a:pt x="16091" y="40249"/>
                  </a:cubicBezTo>
                  <a:cubicBezTo>
                    <a:pt x="24144" y="44916"/>
                    <a:pt x="34690" y="47253"/>
                    <a:pt x="45211" y="47253"/>
                  </a:cubicBezTo>
                  <a:cubicBezTo>
                    <a:pt x="55632" y="47253"/>
                    <a:pt x="66027" y="44960"/>
                    <a:pt x="73947" y="40367"/>
                  </a:cubicBezTo>
                  <a:cubicBezTo>
                    <a:pt x="89858" y="31200"/>
                    <a:pt x="89802" y="16231"/>
                    <a:pt x="73768" y="7003"/>
                  </a:cubicBezTo>
                  <a:cubicBezTo>
                    <a:pt x="65714" y="2337"/>
                    <a:pt x="55166" y="1"/>
                    <a:pt x="44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3441143" y="2036240"/>
              <a:ext cx="923888" cy="485769"/>
            </a:xfrm>
            <a:custGeom>
              <a:avLst/>
              <a:gdLst/>
              <a:ahLst/>
              <a:cxnLst/>
              <a:rect l="l" t="t" r="r" b="b"/>
              <a:pathLst>
                <a:path w="67143" h="35303" extrusionOk="0">
                  <a:moveTo>
                    <a:pt x="33319" y="0"/>
                  </a:moveTo>
                  <a:cubicBezTo>
                    <a:pt x="25545" y="0"/>
                    <a:pt x="17798" y="1702"/>
                    <a:pt x="11889" y="5111"/>
                  </a:cubicBezTo>
                  <a:cubicBezTo>
                    <a:pt x="1" y="11973"/>
                    <a:pt x="58" y="23152"/>
                    <a:pt x="12007" y="30075"/>
                  </a:cubicBezTo>
                  <a:cubicBezTo>
                    <a:pt x="18052" y="33558"/>
                    <a:pt x="25954" y="35303"/>
                    <a:pt x="33828" y="35303"/>
                  </a:cubicBezTo>
                  <a:cubicBezTo>
                    <a:pt x="41600" y="35303"/>
                    <a:pt x="49346" y="33603"/>
                    <a:pt x="55254" y="30194"/>
                  </a:cubicBezTo>
                  <a:cubicBezTo>
                    <a:pt x="67142" y="23270"/>
                    <a:pt x="67085" y="12092"/>
                    <a:pt x="55136" y="5229"/>
                  </a:cubicBezTo>
                  <a:cubicBezTo>
                    <a:pt x="49092" y="1746"/>
                    <a:pt x="41192" y="0"/>
                    <a:pt x="33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3581151" y="2095945"/>
              <a:ext cx="626809" cy="370075"/>
            </a:xfrm>
            <a:custGeom>
              <a:avLst/>
              <a:gdLst/>
              <a:ahLst/>
              <a:cxnLst/>
              <a:rect l="l" t="t" r="r" b="b"/>
              <a:pathLst>
                <a:path w="45553" h="26895" extrusionOk="0">
                  <a:moveTo>
                    <a:pt x="10588" y="9229"/>
                  </a:moveTo>
                  <a:lnTo>
                    <a:pt x="18633" y="13905"/>
                  </a:lnTo>
                  <a:lnTo>
                    <a:pt x="16858" y="14553"/>
                  </a:lnTo>
                  <a:cubicBezTo>
                    <a:pt x="15850" y="14832"/>
                    <a:pt x="14906" y="14991"/>
                    <a:pt x="14008" y="14991"/>
                  </a:cubicBezTo>
                  <a:cubicBezTo>
                    <a:pt x="12799" y="14991"/>
                    <a:pt x="11674" y="14702"/>
                    <a:pt x="10588" y="14023"/>
                  </a:cubicBezTo>
                  <a:cubicBezTo>
                    <a:pt x="9111" y="13195"/>
                    <a:pt x="8576" y="11775"/>
                    <a:pt x="9286" y="10412"/>
                  </a:cubicBezTo>
                  <a:cubicBezTo>
                    <a:pt x="9286" y="10412"/>
                    <a:pt x="9759" y="9702"/>
                    <a:pt x="10588" y="9229"/>
                  </a:cubicBezTo>
                  <a:close/>
                  <a:moveTo>
                    <a:pt x="32607" y="13994"/>
                  </a:moveTo>
                  <a:cubicBezTo>
                    <a:pt x="33539" y="13994"/>
                    <a:pt x="34390" y="14154"/>
                    <a:pt x="35022" y="14553"/>
                  </a:cubicBezTo>
                  <a:cubicBezTo>
                    <a:pt x="35789" y="14970"/>
                    <a:pt x="36262" y="15561"/>
                    <a:pt x="36499" y="16153"/>
                  </a:cubicBezTo>
                  <a:cubicBezTo>
                    <a:pt x="36854" y="17156"/>
                    <a:pt x="36144" y="18221"/>
                    <a:pt x="34667" y="19168"/>
                  </a:cubicBezTo>
                  <a:lnTo>
                    <a:pt x="27568" y="15088"/>
                  </a:lnTo>
                  <a:cubicBezTo>
                    <a:pt x="28976" y="14515"/>
                    <a:pt x="30924" y="13994"/>
                    <a:pt x="32607" y="13994"/>
                  </a:cubicBezTo>
                  <a:close/>
                  <a:moveTo>
                    <a:pt x="20824" y="1"/>
                  </a:moveTo>
                  <a:cubicBezTo>
                    <a:pt x="20824" y="1"/>
                    <a:pt x="12481" y="2547"/>
                    <a:pt x="8931" y="4322"/>
                  </a:cubicBezTo>
                  <a:lnTo>
                    <a:pt x="1657" y="1719"/>
                  </a:lnTo>
                  <a:lnTo>
                    <a:pt x="1657" y="4085"/>
                  </a:lnTo>
                  <a:lnTo>
                    <a:pt x="5443" y="6271"/>
                  </a:lnTo>
                  <a:cubicBezTo>
                    <a:pt x="1" y="9702"/>
                    <a:pt x="1241" y="13962"/>
                    <a:pt x="5207" y="16508"/>
                  </a:cubicBezTo>
                  <a:cubicBezTo>
                    <a:pt x="7848" y="18085"/>
                    <a:pt x="10717" y="18873"/>
                    <a:pt x="13861" y="18873"/>
                  </a:cubicBezTo>
                  <a:cubicBezTo>
                    <a:pt x="16492" y="18873"/>
                    <a:pt x="19316" y="18322"/>
                    <a:pt x="22362" y="17218"/>
                  </a:cubicBezTo>
                  <a:lnTo>
                    <a:pt x="23602" y="16801"/>
                  </a:lnTo>
                  <a:lnTo>
                    <a:pt x="31118" y="21122"/>
                  </a:lnTo>
                  <a:lnTo>
                    <a:pt x="31236" y="21179"/>
                  </a:lnTo>
                  <a:cubicBezTo>
                    <a:pt x="28907" y="22460"/>
                    <a:pt x="25028" y="24200"/>
                    <a:pt x="22596" y="24200"/>
                  </a:cubicBezTo>
                  <a:cubicBezTo>
                    <a:pt x="22557" y="24200"/>
                    <a:pt x="22519" y="24199"/>
                    <a:pt x="22481" y="24198"/>
                  </a:cubicBezTo>
                  <a:lnTo>
                    <a:pt x="22481" y="26621"/>
                  </a:lnTo>
                  <a:cubicBezTo>
                    <a:pt x="23814" y="26762"/>
                    <a:pt x="25234" y="26895"/>
                    <a:pt x="26746" y="26895"/>
                  </a:cubicBezTo>
                  <a:cubicBezTo>
                    <a:pt x="29727" y="26895"/>
                    <a:pt x="33066" y="26377"/>
                    <a:pt x="36797" y="24373"/>
                  </a:cubicBezTo>
                  <a:lnTo>
                    <a:pt x="40876" y="26740"/>
                  </a:lnTo>
                  <a:lnTo>
                    <a:pt x="44308" y="24728"/>
                  </a:lnTo>
                  <a:lnTo>
                    <a:pt x="44308" y="22362"/>
                  </a:lnTo>
                  <a:lnTo>
                    <a:pt x="40166" y="22362"/>
                  </a:lnTo>
                  <a:cubicBezTo>
                    <a:pt x="45552" y="18458"/>
                    <a:pt x="44369" y="14733"/>
                    <a:pt x="40701" y="12249"/>
                  </a:cubicBezTo>
                  <a:cubicBezTo>
                    <a:pt x="38093" y="10579"/>
                    <a:pt x="35472" y="9945"/>
                    <a:pt x="32820" y="9945"/>
                  </a:cubicBezTo>
                  <a:cubicBezTo>
                    <a:pt x="29457" y="9945"/>
                    <a:pt x="26043" y="10965"/>
                    <a:pt x="22538" y="12187"/>
                  </a:cubicBezTo>
                  <a:lnTo>
                    <a:pt x="18751" y="10001"/>
                  </a:lnTo>
                  <a:lnTo>
                    <a:pt x="14199" y="7398"/>
                  </a:lnTo>
                  <a:cubicBezTo>
                    <a:pt x="16267" y="6215"/>
                    <a:pt x="18751" y="6035"/>
                    <a:pt x="20114" y="5978"/>
                  </a:cubicBezTo>
                  <a:lnTo>
                    <a:pt x="20824" y="2367"/>
                  </a:lnTo>
                  <a:lnTo>
                    <a:pt x="208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4138720" y="2296194"/>
              <a:ext cx="45601" cy="33423"/>
            </a:xfrm>
            <a:custGeom>
              <a:avLst/>
              <a:gdLst/>
              <a:ahLst/>
              <a:cxnLst/>
              <a:rect l="l" t="t" r="r" b="b"/>
              <a:pathLst>
                <a:path w="3314" h="2429" extrusionOk="0">
                  <a:moveTo>
                    <a:pt x="3313" y="0"/>
                  </a:moveTo>
                  <a:lnTo>
                    <a:pt x="0" y="180"/>
                  </a:lnTo>
                  <a:lnTo>
                    <a:pt x="0" y="2130"/>
                  </a:lnTo>
                  <a:lnTo>
                    <a:pt x="3313" y="2428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7"/>
            <p:cNvSpPr/>
            <p:nvPr/>
          </p:nvSpPr>
          <p:spPr>
            <a:xfrm>
              <a:off x="3605575" y="2220528"/>
              <a:ext cx="46385" cy="33354"/>
            </a:xfrm>
            <a:custGeom>
              <a:avLst/>
              <a:gdLst/>
              <a:ahLst/>
              <a:cxnLst/>
              <a:rect l="l" t="t" r="r" b="b"/>
              <a:pathLst>
                <a:path w="3371" h="2424" extrusionOk="0">
                  <a:moveTo>
                    <a:pt x="1" y="0"/>
                  </a:moveTo>
                  <a:lnTo>
                    <a:pt x="1" y="2423"/>
                  </a:lnTo>
                  <a:lnTo>
                    <a:pt x="3370" y="2068"/>
                  </a:lnTo>
                  <a:lnTo>
                    <a:pt x="3370" y="1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7"/>
            <p:cNvSpPr/>
            <p:nvPr/>
          </p:nvSpPr>
          <p:spPr>
            <a:xfrm>
              <a:off x="3581151" y="2091913"/>
              <a:ext cx="626809" cy="341138"/>
            </a:xfrm>
            <a:custGeom>
              <a:avLst/>
              <a:gdLst/>
              <a:ahLst/>
              <a:cxnLst/>
              <a:rect l="l" t="t" r="r" b="b"/>
              <a:pathLst>
                <a:path w="45553" h="24792" extrusionOk="0">
                  <a:moveTo>
                    <a:pt x="10588" y="7156"/>
                  </a:moveTo>
                  <a:lnTo>
                    <a:pt x="18633" y="11770"/>
                  </a:lnTo>
                  <a:lnTo>
                    <a:pt x="16858" y="12480"/>
                  </a:lnTo>
                  <a:cubicBezTo>
                    <a:pt x="15850" y="12758"/>
                    <a:pt x="14906" y="12918"/>
                    <a:pt x="14008" y="12918"/>
                  </a:cubicBezTo>
                  <a:cubicBezTo>
                    <a:pt x="12799" y="12918"/>
                    <a:pt x="11674" y="12629"/>
                    <a:pt x="10588" y="11950"/>
                  </a:cubicBezTo>
                  <a:cubicBezTo>
                    <a:pt x="9111" y="11060"/>
                    <a:pt x="8576" y="9702"/>
                    <a:pt x="9286" y="8282"/>
                  </a:cubicBezTo>
                  <a:cubicBezTo>
                    <a:pt x="9286" y="8282"/>
                    <a:pt x="9759" y="7572"/>
                    <a:pt x="10588" y="7156"/>
                  </a:cubicBezTo>
                  <a:close/>
                  <a:moveTo>
                    <a:pt x="32522" y="11903"/>
                  </a:moveTo>
                  <a:cubicBezTo>
                    <a:pt x="33487" y="11903"/>
                    <a:pt x="34371" y="12068"/>
                    <a:pt x="35022" y="12480"/>
                  </a:cubicBezTo>
                  <a:cubicBezTo>
                    <a:pt x="35789" y="12897"/>
                    <a:pt x="36262" y="13427"/>
                    <a:pt x="36499" y="14080"/>
                  </a:cubicBezTo>
                  <a:cubicBezTo>
                    <a:pt x="36854" y="15026"/>
                    <a:pt x="36144" y="16091"/>
                    <a:pt x="34667" y="17094"/>
                  </a:cubicBezTo>
                  <a:lnTo>
                    <a:pt x="27568" y="12953"/>
                  </a:lnTo>
                  <a:cubicBezTo>
                    <a:pt x="28952" y="12393"/>
                    <a:pt x="30859" y="11903"/>
                    <a:pt x="32522" y="11903"/>
                  </a:cubicBezTo>
                  <a:close/>
                  <a:moveTo>
                    <a:pt x="5145" y="0"/>
                  </a:moveTo>
                  <a:lnTo>
                    <a:pt x="1657" y="2012"/>
                  </a:lnTo>
                  <a:lnTo>
                    <a:pt x="5443" y="4198"/>
                  </a:lnTo>
                  <a:cubicBezTo>
                    <a:pt x="1" y="7629"/>
                    <a:pt x="1241" y="11889"/>
                    <a:pt x="5207" y="14373"/>
                  </a:cubicBezTo>
                  <a:cubicBezTo>
                    <a:pt x="7864" y="15963"/>
                    <a:pt x="10752" y="16752"/>
                    <a:pt x="13920" y="16752"/>
                  </a:cubicBezTo>
                  <a:cubicBezTo>
                    <a:pt x="16534" y="16752"/>
                    <a:pt x="19339" y="16214"/>
                    <a:pt x="22362" y="15145"/>
                  </a:cubicBezTo>
                  <a:lnTo>
                    <a:pt x="23602" y="14671"/>
                  </a:lnTo>
                  <a:lnTo>
                    <a:pt x="31118" y="18987"/>
                  </a:lnTo>
                  <a:lnTo>
                    <a:pt x="31236" y="19049"/>
                  </a:lnTo>
                  <a:cubicBezTo>
                    <a:pt x="29074" y="20290"/>
                    <a:pt x="26615" y="20595"/>
                    <a:pt x="24355" y="20595"/>
                  </a:cubicBezTo>
                  <a:cubicBezTo>
                    <a:pt x="24142" y="20595"/>
                    <a:pt x="23930" y="20592"/>
                    <a:pt x="23721" y="20587"/>
                  </a:cubicBezTo>
                  <a:lnTo>
                    <a:pt x="22481" y="24491"/>
                  </a:lnTo>
                  <a:cubicBezTo>
                    <a:pt x="23821" y="24651"/>
                    <a:pt x="25249" y="24791"/>
                    <a:pt x="26771" y="24791"/>
                  </a:cubicBezTo>
                  <a:cubicBezTo>
                    <a:pt x="29746" y="24791"/>
                    <a:pt x="33077" y="24257"/>
                    <a:pt x="36797" y="22300"/>
                  </a:cubicBezTo>
                  <a:lnTo>
                    <a:pt x="40876" y="24666"/>
                  </a:lnTo>
                  <a:lnTo>
                    <a:pt x="44308" y="22655"/>
                  </a:lnTo>
                  <a:lnTo>
                    <a:pt x="40166" y="20232"/>
                  </a:lnTo>
                  <a:cubicBezTo>
                    <a:pt x="45552" y="16384"/>
                    <a:pt x="44369" y="12660"/>
                    <a:pt x="40701" y="10175"/>
                  </a:cubicBezTo>
                  <a:cubicBezTo>
                    <a:pt x="38083" y="8499"/>
                    <a:pt x="35452" y="7867"/>
                    <a:pt x="32789" y="7867"/>
                  </a:cubicBezTo>
                  <a:cubicBezTo>
                    <a:pt x="29437" y="7867"/>
                    <a:pt x="26033" y="8870"/>
                    <a:pt x="22538" y="10057"/>
                  </a:cubicBezTo>
                  <a:lnTo>
                    <a:pt x="18751" y="7866"/>
                  </a:lnTo>
                  <a:lnTo>
                    <a:pt x="14199" y="5263"/>
                  </a:lnTo>
                  <a:cubicBezTo>
                    <a:pt x="16267" y="4141"/>
                    <a:pt x="18751" y="3905"/>
                    <a:pt x="20114" y="3905"/>
                  </a:cubicBezTo>
                  <a:lnTo>
                    <a:pt x="20824" y="294"/>
                  </a:lnTo>
                  <a:cubicBezTo>
                    <a:pt x="19780" y="207"/>
                    <a:pt x="18812" y="162"/>
                    <a:pt x="17900" y="162"/>
                  </a:cubicBezTo>
                  <a:cubicBezTo>
                    <a:pt x="14469" y="162"/>
                    <a:pt x="11829" y="798"/>
                    <a:pt x="8931" y="2248"/>
                  </a:cubicBezTo>
                  <a:lnTo>
                    <a:pt x="5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8" name="Google Shape;1808;p27"/>
          <p:cNvGrpSpPr/>
          <p:nvPr/>
        </p:nvGrpSpPr>
        <p:grpSpPr>
          <a:xfrm>
            <a:off x="354149" y="992186"/>
            <a:ext cx="597457" cy="683753"/>
            <a:chOff x="3284857" y="1921454"/>
            <a:chExt cx="1236460" cy="1415051"/>
          </a:xfrm>
        </p:grpSpPr>
        <p:sp>
          <p:nvSpPr>
            <p:cNvPr id="1809" name="Google Shape;1809;p27"/>
            <p:cNvSpPr/>
            <p:nvPr/>
          </p:nvSpPr>
          <p:spPr>
            <a:xfrm>
              <a:off x="3284857" y="2686909"/>
              <a:ext cx="1236460" cy="649596"/>
            </a:xfrm>
            <a:custGeom>
              <a:avLst/>
              <a:gdLst/>
              <a:ahLst/>
              <a:cxnLst/>
              <a:rect l="l" t="t" r="r" b="b"/>
              <a:pathLst>
                <a:path w="89859" h="47209" extrusionOk="0">
                  <a:moveTo>
                    <a:pt x="44662" y="1"/>
                  </a:moveTo>
                  <a:cubicBezTo>
                    <a:pt x="34250" y="1"/>
                    <a:pt x="23839" y="2249"/>
                    <a:pt x="15912" y="6863"/>
                  </a:cubicBezTo>
                  <a:cubicBezTo>
                    <a:pt x="0" y="16035"/>
                    <a:pt x="57" y="30999"/>
                    <a:pt x="16091" y="40228"/>
                  </a:cubicBezTo>
                  <a:cubicBezTo>
                    <a:pt x="24137" y="44904"/>
                    <a:pt x="34667" y="47208"/>
                    <a:pt x="45197" y="47208"/>
                  </a:cubicBezTo>
                  <a:cubicBezTo>
                    <a:pt x="55609" y="47208"/>
                    <a:pt x="66020" y="44904"/>
                    <a:pt x="73947" y="40346"/>
                  </a:cubicBezTo>
                  <a:cubicBezTo>
                    <a:pt x="89858" y="31179"/>
                    <a:pt x="89802" y="16210"/>
                    <a:pt x="73768" y="6981"/>
                  </a:cubicBezTo>
                  <a:cubicBezTo>
                    <a:pt x="65722" y="2310"/>
                    <a:pt x="55192" y="1"/>
                    <a:pt x="44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3284857" y="2654381"/>
              <a:ext cx="1236460" cy="649981"/>
            </a:xfrm>
            <a:custGeom>
              <a:avLst/>
              <a:gdLst/>
              <a:ahLst/>
              <a:cxnLst/>
              <a:rect l="l" t="t" r="r" b="b"/>
              <a:pathLst>
                <a:path w="89859" h="47237" extrusionOk="0">
                  <a:moveTo>
                    <a:pt x="44696" y="0"/>
                  </a:moveTo>
                  <a:cubicBezTo>
                    <a:pt x="34259" y="0"/>
                    <a:pt x="23844" y="2292"/>
                    <a:pt x="15912" y="6861"/>
                  </a:cubicBezTo>
                  <a:cubicBezTo>
                    <a:pt x="0" y="16033"/>
                    <a:pt x="57" y="30997"/>
                    <a:pt x="16091" y="40287"/>
                  </a:cubicBezTo>
                  <a:cubicBezTo>
                    <a:pt x="24131" y="44916"/>
                    <a:pt x="34656" y="47237"/>
                    <a:pt x="45159" y="47237"/>
                  </a:cubicBezTo>
                  <a:cubicBezTo>
                    <a:pt x="55597" y="47237"/>
                    <a:pt x="66014" y="44944"/>
                    <a:pt x="73947" y="40344"/>
                  </a:cubicBezTo>
                  <a:cubicBezTo>
                    <a:pt x="89858" y="31177"/>
                    <a:pt x="89802" y="16208"/>
                    <a:pt x="73768" y="6979"/>
                  </a:cubicBezTo>
                  <a:cubicBezTo>
                    <a:pt x="65727" y="2322"/>
                    <a:pt x="55201" y="0"/>
                    <a:pt x="4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3340214" y="2874981"/>
              <a:ext cx="1125747" cy="107466"/>
            </a:xfrm>
            <a:custGeom>
              <a:avLst/>
              <a:gdLst/>
              <a:ahLst/>
              <a:cxnLst/>
              <a:rect l="l" t="t" r="r" b="b"/>
              <a:pathLst>
                <a:path w="81813" h="7810" extrusionOk="0">
                  <a:moveTo>
                    <a:pt x="0" y="1"/>
                  </a:moveTo>
                  <a:lnTo>
                    <a:pt x="0" y="7275"/>
                  </a:lnTo>
                  <a:lnTo>
                    <a:pt x="81813" y="7809"/>
                  </a:lnTo>
                  <a:lnTo>
                    <a:pt x="81813" y="2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3441143" y="2631690"/>
              <a:ext cx="923888" cy="485756"/>
            </a:xfrm>
            <a:custGeom>
              <a:avLst/>
              <a:gdLst/>
              <a:ahLst/>
              <a:cxnLst/>
              <a:rect l="l" t="t" r="r" b="b"/>
              <a:pathLst>
                <a:path w="67143" h="35302" extrusionOk="0">
                  <a:moveTo>
                    <a:pt x="33420" y="1"/>
                  </a:moveTo>
                  <a:cubicBezTo>
                    <a:pt x="25612" y="1"/>
                    <a:pt x="17823" y="1716"/>
                    <a:pt x="11889" y="5140"/>
                  </a:cubicBezTo>
                  <a:cubicBezTo>
                    <a:pt x="1" y="12003"/>
                    <a:pt x="58" y="23181"/>
                    <a:pt x="12007" y="30105"/>
                  </a:cubicBezTo>
                  <a:cubicBezTo>
                    <a:pt x="18025" y="33571"/>
                    <a:pt x="25884" y="35301"/>
                    <a:pt x="33723" y="35301"/>
                  </a:cubicBezTo>
                  <a:cubicBezTo>
                    <a:pt x="41531" y="35301"/>
                    <a:pt x="49320" y="33585"/>
                    <a:pt x="55254" y="30161"/>
                  </a:cubicBezTo>
                  <a:cubicBezTo>
                    <a:pt x="67142" y="23299"/>
                    <a:pt x="67085" y="12121"/>
                    <a:pt x="55136" y="5197"/>
                  </a:cubicBezTo>
                  <a:cubicBezTo>
                    <a:pt x="49118" y="1730"/>
                    <a:pt x="41259" y="1"/>
                    <a:pt x="33420" y="1"/>
                  </a:cubicBez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3284857" y="2549763"/>
              <a:ext cx="1236460" cy="649692"/>
            </a:xfrm>
            <a:custGeom>
              <a:avLst/>
              <a:gdLst/>
              <a:ahLst/>
              <a:cxnLst/>
              <a:rect l="l" t="t" r="r" b="b"/>
              <a:pathLst>
                <a:path w="89859" h="47216" extrusionOk="0">
                  <a:moveTo>
                    <a:pt x="44778" y="5955"/>
                  </a:moveTo>
                  <a:cubicBezTo>
                    <a:pt x="52617" y="5955"/>
                    <a:pt x="60476" y="7684"/>
                    <a:pt x="66494" y="11151"/>
                  </a:cubicBezTo>
                  <a:cubicBezTo>
                    <a:pt x="78443" y="18075"/>
                    <a:pt x="78500" y="29253"/>
                    <a:pt x="66612" y="36115"/>
                  </a:cubicBezTo>
                  <a:cubicBezTo>
                    <a:pt x="60678" y="39539"/>
                    <a:pt x="52889" y="41255"/>
                    <a:pt x="45081" y="41255"/>
                  </a:cubicBezTo>
                  <a:cubicBezTo>
                    <a:pt x="37242" y="41255"/>
                    <a:pt x="29383" y="39525"/>
                    <a:pt x="23365" y="36059"/>
                  </a:cubicBezTo>
                  <a:cubicBezTo>
                    <a:pt x="11416" y="29135"/>
                    <a:pt x="11359" y="17957"/>
                    <a:pt x="23247" y="11094"/>
                  </a:cubicBezTo>
                  <a:cubicBezTo>
                    <a:pt x="29181" y="7670"/>
                    <a:pt x="36970" y="5955"/>
                    <a:pt x="44778" y="5955"/>
                  </a:cubicBezTo>
                  <a:close/>
                  <a:moveTo>
                    <a:pt x="44692" y="1"/>
                  </a:moveTo>
                  <a:cubicBezTo>
                    <a:pt x="34256" y="1"/>
                    <a:pt x="23843" y="2293"/>
                    <a:pt x="15912" y="6892"/>
                  </a:cubicBezTo>
                  <a:cubicBezTo>
                    <a:pt x="0" y="16063"/>
                    <a:pt x="57" y="31028"/>
                    <a:pt x="16091" y="40256"/>
                  </a:cubicBezTo>
                  <a:cubicBezTo>
                    <a:pt x="24145" y="44893"/>
                    <a:pt x="34694" y="47216"/>
                    <a:pt x="45216" y="47216"/>
                  </a:cubicBezTo>
                  <a:cubicBezTo>
                    <a:pt x="55635" y="47216"/>
                    <a:pt x="66028" y="44938"/>
                    <a:pt x="73947" y="40375"/>
                  </a:cubicBezTo>
                  <a:cubicBezTo>
                    <a:pt x="89858" y="31146"/>
                    <a:pt x="89802" y="16239"/>
                    <a:pt x="73768" y="6953"/>
                  </a:cubicBezTo>
                  <a:cubicBezTo>
                    <a:pt x="65726" y="2324"/>
                    <a:pt x="55198" y="1"/>
                    <a:pt x="44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3441143" y="2664246"/>
              <a:ext cx="923888" cy="485756"/>
            </a:xfrm>
            <a:custGeom>
              <a:avLst/>
              <a:gdLst/>
              <a:ahLst/>
              <a:cxnLst/>
              <a:rect l="l" t="t" r="r" b="b"/>
              <a:pathLst>
                <a:path w="67143" h="35302" extrusionOk="0">
                  <a:moveTo>
                    <a:pt x="33420" y="1"/>
                  </a:moveTo>
                  <a:cubicBezTo>
                    <a:pt x="25612" y="1"/>
                    <a:pt x="17823" y="1716"/>
                    <a:pt x="11889" y="5141"/>
                  </a:cubicBezTo>
                  <a:cubicBezTo>
                    <a:pt x="1" y="12003"/>
                    <a:pt x="58" y="23181"/>
                    <a:pt x="12007" y="30105"/>
                  </a:cubicBezTo>
                  <a:cubicBezTo>
                    <a:pt x="18025" y="33572"/>
                    <a:pt x="25884" y="35301"/>
                    <a:pt x="33723" y="35301"/>
                  </a:cubicBezTo>
                  <a:cubicBezTo>
                    <a:pt x="41531" y="35301"/>
                    <a:pt x="49320" y="33586"/>
                    <a:pt x="55254" y="30162"/>
                  </a:cubicBezTo>
                  <a:cubicBezTo>
                    <a:pt x="67142" y="23299"/>
                    <a:pt x="67085" y="12121"/>
                    <a:pt x="55136" y="5197"/>
                  </a:cubicBezTo>
                  <a:cubicBezTo>
                    <a:pt x="49118" y="1731"/>
                    <a:pt x="41259" y="1"/>
                    <a:pt x="33420" y="1"/>
                  </a:cubicBezTo>
                  <a:close/>
                </a:path>
              </a:pathLst>
            </a:custGeom>
            <a:solidFill>
              <a:srgbClr val="FFD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3581151" y="2723580"/>
              <a:ext cx="626809" cy="370433"/>
            </a:xfrm>
            <a:custGeom>
              <a:avLst/>
              <a:gdLst/>
              <a:ahLst/>
              <a:cxnLst/>
              <a:rect l="l" t="t" r="r" b="b"/>
              <a:pathLst>
                <a:path w="45553" h="26921" extrusionOk="0">
                  <a:moveTo>
                    <a:pt x="10588" y="9286"/>
                  </a:moveTo>
                  <a:lnTo>
                    <a:pt x="18633" y="13900"/>
                  </a:lnTo>
                  <a:lnTo>
                    <a:pt x="16858" y="14610"/>
                  </a:lnTo>
                  <a:cubicBezTo>
                    <a:pt x="15850" y="14888"/>
                    <a:pt x="14906" y="15048"/>
                    <a:pt x="14008" y="15048"/>
                  </a:cubicBezTo>
                  <a:cubicBezTo>
                    <a:pt x="12799" y="15048"/>
                    <a:pt x="11674" y="14759"/>
                    <a:pt x="10588" y="14080"/>
                  </a:cubicBezTo>
                  <a:cubicBezTo>
                    <a:pt x="9111" y="13190"/>
                    <a:pt x="8576" y="11832"/>
                    <a:pt x="9286" y="10469"/>
                  </a:cubicBezTo>
                  <a:cubicBezTo>
                    <a:pt x="9286" y="10469"/>
                    <a:pt x="9759" y="9702"/>
                    <a:pt x="10588" y="9286"/>
                  </a:cubicBezTo>
                  <a:close/>
                  <a:moveTo>
                    <a:pt x="32522" y="14033"/>
                  </a:moveTo>
                  <a:cubicBezTo>
                    <a:pt x="33487" y="14033"/>
                    <a:pt x="34371" y="14198"/>
                    <a:pt x="35022" y="14610"/>
                  </a:cubicBezTo>
                  <a:cubicBezTo>
                    <a:pt x="35789" y="15026"/>
                    <a:pt x="36262" y="15556"/>
                    <a:pt x="36499" y="16209"/>
                  </a:cubicBezTo>
                  <a:cubicBezTo>
                    <a:pt x="36854" y="17156"/>
                    <a:pt x="36144" y="18221"/>
                    <a:pt x="34667" y="19224"/>
                  </a:cubicBezTo>
                  <a:lnTo>
                    <a:pt x="27568" y="15083"/>
                  </a:lnTo>
                  <a:cubicBezTo>
                    <a:pt x="28952" y="14523"/>
                    <a:pt x="30859" y="14033"/>
                    <a:pt x="32522" y="14033"/>
                  </a:cubicBezTo>
                  <a:close/>
                  <a:moveTo>
                    <a:pt x="20824" y="0"/>
                  </a:moveTo>
                  <a:cubicBezTo>
                    <a:pt x="20824" y="0"/>
                    <a:pt x="12481" y="2603"/>
                    <a:pt x="8931" y="4378"/>
                  </a:cubicBezTo>
                  <a:lnTo>
                    <a:pt x="1657" y="1775"/>
                  </a:lnTo>
                  <a:lnTo>
                    <a:pt x="1657" y="4141"/>
                  </a:lnTo>
                  <a:lnTo>
                    <a:pt x="5443" y="6328"/>
                  </a:lnTo>
                  <a:cubicBezTo>
                    <a:pt x="1" y="9759"/>
                    <a:pt x="1241" y="14018"/>
                    <a:pt x="5207" y="16503"/>
                  </a:cubicBezTo>
                  <a:cubicBezTo>
                    <a:pt x="7864" y="18092"/>
                    <a:pt x="10752" y="18882"/>
                    <a:pt x="13920" y="18882"/>
                  </a:cubicBezTo>
                  <a:cubicBezTo>
                    <a:pt x="16534" y="18882"/>
                    <a:pt x="19339" y="18344"/>
                    <a:pt x="22362" y="17274"/>
                  </a:cubicBezTo>
                  <a:lnTo>
                    <a:pt x="23602" y="16801"/>
                  </a:lnTo>
                  <a:lnTo>
                    <a:pt x="31118" y="21117"/>
                  </a:lnTo>
                  <a:lnTo>
                    <a:pt x="31236" y="21179"/>
                  </a:lnTo>
                  <a:cubicBezTo>
                    <a:pt x="28907" y="22516"/>
                    <a:pt x="25028" y="24256"/>
                    <a:pt x="22596" y="24256"/>
                  </a:cubicBezTo>
                  <a:cubicBezTo>
                    <a:pt x="22557" y="24256"/>
                    <a:pt x="22519" y="24256"/>
                    <a:pt x="22481" y="24255"/>
                  </a:cubicBezTo>
                  <a:lnTo>
                    <a:pt x="22481" y="26621"/>
                  </a:lnTo>
                  <a:cubicBezTo>
                    <a:pt x="23821" y="26781"/>
                    <a:pt x="25249" y="26921"/>
                    <a:pt x="26771" y="26921"/>
                  </a:cubicBezTo>
                  <a:cubicBezTo>
                    <a:pt x="29746" y="26921"/>
                    <a:pt x="33077" y="26387"/>
                    <a:pt x="36797" y="24430"/>
                  </a:cubicBezTo>
                  <a:lnTo>
                    <a:pt x="40876" y="26796"/>
                  </a:lnTo>
                  <a:lnTo>
                    <a:pt x="44308" y="24785"/>
                  </a:lnTo>
                  <a:lnTo>
                    <a:pt x="44308" y="22419"/>
                  </a:lnTo>
                  <a:lnTo>
                    <a:pt x="40166" y="22362"/>
                  </a:lnTo>
                  <a:cubicBezTo>
                    <a:pt x="45552" y="18514"/>
                    <a:pt x="44369" y="14790"/>
                    <a:pt x="40701" y="12305"/>
                  </a:cubicBezTo>
                  <a:cubicBezTo>
                    <a:pt x="38093" y="10636"/>
                    <a:pt x="35472" y="10001"/>
                    <a:pt x="32820" y="10001"/>
                  </a:cubicBezTo>
                  <a:cubicBezTo>
                    <a:pt x="29457" y="10001"/>
                    <a:pt x="26043" y="11021"/>
                    <a:pt x="22538" y="12244"/>
                  </a:cubicBezTo>
                  <a:lnTo>
                    <a:pt x="18751" y="9996"/>
                  </a:lnTo>
                  <a:lnTo>
                    <a:pt x="14199" y="7393"/>
                  </a:lnTo>
                  <a:cubicBezTo>
                    <a:pt x="16267" y="6271"/>
                    <a:pt x="18751" y="6034"/>
                    <a:pt x="20114" y="6034"/>
                  </a:cubicBezTo>
                  <a:lnTo>
                    <a:pt x="20824" y="2423"/>
                  </a:lnTo>
                  <a:lnTo>
                    <a:pt x="20824" y="0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4138720" y="2924599"/>
              <a:ext cx="45601" cy="33423"/>
            </a:xfrm>
            <a:custGeom>
              <a:avLst/>
              <a:gdLst/>
              <a:ahLst/>
              <a:cxnLst/>
              <a:rect l="l" t="t" r="r" b="b"/>
              <a:pathLst>
                <a:path w="3314" h="2429" extrusionOk="0">
                  <a:moveTo>
                    <a:pt x="3313" y="1"/>
                  </a:moveTo>
                  <a:lnTo>
                    <a:pt x="0" y="181"/>
                  </a:lnTo>
                  <a:lnTo>
                    <a:pt x="0" y="2074"/>
                  </a:lnTo>
                  <a:lnTo>
                    <a:pt x="3313" y="2429"/>
                  </a:lnTo>
                  <a:lnTo>
                    <a:pt x="3313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7"/>
            <p:cNvSpPr/>
            <p:nvPr/>
          </p:nvSpPr>
          <p:spPr>
            <a:xfrm>
              <a:off x="3605575" y="2848933"/>
              <a:ext cx="46385" cy="32570"/>
            </a:xfrm>
            <a:custGeom>
              <a:avLst/>
              <a:gdLst/>
              <a:ahLst/>
              <a:cxnLst/>
              <a:rect l="l" t="t" r="r" b="b"/>
              <a:pathLst>
                <a:path w="3371" h="2367" extrusionOk="0">
                  <a:moveTo>
                    <a:pt x="1" y="1"/>
                  </a:moveTo>
                  <a:lnTo>
                    <a:pt x="1" y="2367"/>
                  </a:lnTo>
                  <a:lnTo>
                    <a:pt x="3370" y="2069"/>
                  </a:lnTo>
                  <a:lnTo>
                    <a:pt x="3370" y="1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7"/>
            <p:cNvSpPr/>
            <p:nvPr/>
          </p:nvSpPr>
          <p:spPr>
            <a:xfrm>
              <a:off x="3581151" y="2720318"/>
              <a:ext cx="626809" cy="340725"/>
            </a:xfrm>
            <a:custGeom>
              <a:avLst/>
              <a:gdLst/>
              <a:ahLst/>
              <a:cxnLst/>
              <a:rect l="l" t="t" r="r" b="b"/>
              <a:pathLst>
                <a:path w="45553" h="24762" extrusionOk="0">
                  <a:moveTo>
                    <a:pt x="10588" y="7100"/>
                  </a:moveTo>
                  <a:lnTo>
                    <a:pt x="18633" y="11771"/>
                  </a:lnTo>
                  <a:lnTo>
                    <a:pt x="16858" y="12424"/>
                  </a:lnTo>
                  <a:cubicBezTo>
                    <a:pt x="15852" y="12700"/>
                    <a:pt x="14909" y="12858"/>
                    <a:pt x="14013" y="12858"/>
                  </a:cubicBezTo>
                  <a:cubicBezTo>
                    <a:pt x="12802" y="12858"/>
                    <a:pt x="11675" y="12569"/>
                    <a:pt x="10588" y="11889"/>
                  </a:cubicBezTo>
                  <a:cubicBezTo>
                    <a:pt x="9111" y="11061"/>
                    <a:pt x="8576" y="9641"/>
                    <a:pt x="9286" y="8283"/>
                  </a:cubicBezTo>
                  <a:cubicBezTo>
                    <a:pt x="9286" y="8283"/>
                    <a:pt x="9759" y="7573"/>
                    <a:pt x="10588" y="7100"/>
                  </a:cubicBezTo>
                  <a:close/>
                  <a:moveTo>
                    <a:pt x="32606" y="11862"/>
                  </a:moveTo>
                  <a:cubicBezTo>
                    <a:pt x="33538" y="11862"/>
                    <a:pt x="34389" y="12022"/>
                    <a:pt x="35022" y="12424"/>
                  </a:cubicBezTo>
                  <a:cubicBezTo>
                    <a:pt x="35789" y="12897"/>
                    <a:pt x="36262" y="13427"/>
                    <a:pt x="36499" y="14080"/>
                  </a:cubicBezTo>
                  <a:cubicBezTo>
                    <a:pt x="36854" y="15027"/>
                    <a:pt x="36144" y="16092"/>
                    <a:pt x="34667" y="17095"/>
                  </a:cubicBezTo>
                  <a:lnTo>
                    <a:pt x="27568" y="12954"/>
                  </a:lnTo>
                  <a:cubicBezTo>
                    <a:pt x="28975" y="12384"/>
                    <a:pt x="30923" y="11862"/>
                    <a:pt x="32606" y="11862"/>
                  </a:cubicBezTo>
                  <a:close/>
                  <a:moveTo>
                    <a:pt x="5145" y="1"/>
                  </a:moveTo>
                  <a:lnTo>
                    <a:pt x="1657" y="2012"/>
                  </a:lnTo>
                  <a:lnTo>
                    <a:pt x="5443" y="4142"/>
                  </a:lnTo>
                  <a:cubicBezTo>
                    <a:pt x="1" y="7573"/>
                    <a:pt x="1241" y="11832"/>
                    <a:pt x="5207" y="14374"/>
                  </a:cubicBezTo>
                  <a:cubicBezTo>
                    <a:pt x="7864" y="15963"/>
                    <a:pt x="10752" y="16753"/>
                    <a:pt x="13920" y="16753"/>
                  </a:cubicBezTo>
                  <a:cubicBezTo>
                    <a:pt x="16534" y="16753"/>
                    <a:pt x="19339" y="16215"/>
                    <a:pt x="22362" y="15145"/>
                  </a:cubicBezTo>
                  <a:lnTo>
                    <a:pt x="23602" y="14672"/>
                  </a:lnTo>
                  <a:lnTo>
                    <a:pt x="31118" y="18988"/>
                  </a:lnTo>
                  <a:lnTo>
                    <a:pt x="31236" y="19049"/>
                  </a:lnTo>
                  <a:cubicBezTo>
                    <a:pt x="28870" y="20351"/>
                    <a:pt x="26148" y="20587"/>
                    <a:pt x="23721" y="20587"/>
                  </a:cubicBezTo>
                  <a:lnTo>
                    <a:pt x="22481" y="24492"/>
                  </a:lnTo>
                  <a:cubicBezTo>
                    <a:pt x="23811" y="24630"/>
                    <a:pt x="25228" y="24762"/>
                    <a:pt x="26737" y="24762"/>
                  </a:cubicBezTo>
                  <a:cubicBezTo>
                    <a:pt x="29721" y="24762"/>
                    <a:pt x="33063" y="24246"/>
                    <a:pt x="36797" y="22244"/>
                  </a:cubicBezTo>
                  <a:lnTo>
                    <a:pt x="40876" y="24610"/>
                  </a:lnTo>
                  <a:lnTo>
                    <a:pt x="44308" y="22656"/>
                  </a:lnTo>
                  <a:lnTo>
                    <a:pt x="40166" y="20233"/>
                  </a:lnTo>
                  <a:cubicBezTo>
                    <a:pt x="45552" y="16328"/>
                    <a:pt x="44369" y="12599"/>
                    <a:pt x="40701" y="10114"/>
                  </a:cubicBezTo>
                  <a:cubicBezTo>
                    <a:pt x="38084" y="8466"/>
                    <a:pt x="35454" y="7836"/>
                    <a:pt x="32792" y="7836"/>
                  </a:cubicBezTo>
                  <a:cubicBezTo>
                    <a:pt x="29438" y="7836"/>
                    <a:pt x="26033" y="8836"/>
                    <a:pt x="22538" y="10057"/>
                  </a:cubicBezTo>
                  <a:lnTo>
                    <a:pt x="18751" y="7866"/>
                  </a:lnTo>
                  <a:lnTo>
                    <a:pt x="14199" y="5263"/>
                  </a:lnTo>
                  <a:cubicBezTo>
                    <a:pt x="16267" y="4080"/>
                    <a:pt x="18751" y="3905"/>
                    <a:pt x="20114" y="3844"/>
                  </a:cubicBezTo>
                  <a:lnTo>
                    <a:pt x="20824" y="237"/>
                  </a:lnTo>
                  <a:cubicBezTo>
                    <a:pt x="19816" y="153"/>
                    <a:pt x="18877" y="110"/>
                    <a:pt x="17992" y="110"/>
                  </a:cubicBezTo>
                  <a:cubicBezTo>
                    <a:pt x="14516" y="110"/>
                    <a:pt x="11855" y="773"/>
                    <a:pt x="8931" y="2187"/>
                  </a:cubicBezTo>
                  <a:lnTo>
                    <a:pt x="5145" y="1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3284857" y="2528697"/>
              <a:ext cx="1236460" cy="649912"/>
            </a:xfrm>
            <a:custGeom>
              <a:avLst/>
              <a:gdLst/>
              <a:ahLst/>
              <a:cxnLst/>
              <a:rect l="l" t="t" r="r" b="b"/>
              <a:pathLst>
                <a:path w="89859" h="47232" extrusionOk="0">
                  <a:moveTo>
                    <a:pt x="44644" y="1"/>
                  </a:moveTo>
                  <a:cubicBezTo>
                    <a:pt x="34225" y="1"/>
                    <a:pt x="23831" y="2293"/>
                    <a:pt x="15912" y="6885"/>
                  </a:cubicBezTo>
                  <a:cubicBezTo>
                    <a:pt x="0" y="16056"/>
                    <a:pt x="57" y="31021"/>
                    <a:pt x="16091" y="40249"/>
                  </a:cubicBezTo>
                  <a:cubicBezTo>
                    <a:pt x="24132" y="44909"/>
                    <a:pt x="34658" y="47232"/>
                    <a:pt x="45163" y="47232"/>
                  </a:cubicBezTo>
                  <a:cubicBezTo>
                    <a:pt x="55600" y="47232"/>
                    <a:pt x="66015" y="44939"/>
                    <a:pt x="73947" y="40368"/>
                  </a:cubicBezTo>
                  <a:cubicBezTo>
                    <a:pt x="89858" y="31201"/>
                    <a:pt x="89802" y="16231"/>
                    <a:pt x="73768" y="7003"/>
                  </a:cubicBezTo>
                  <a:cubicBezTo>
                    <a:pt x="65714" y="2338"/>
                    <a:pt x="55166" y="1"/>
                    <a:pt x="44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7"/>
            <p:cNvSpPr/>
            <p:nvPr/>
          </p:nvSpPr>
          <p:spPr>
            <a:xfrm>
              <a:off x="3340214" y="2748774"/>
              <a:ext cx="1125747" cy="108319"/>
            </a:xfrm>
            <a:custGeom>
              <a:avLst/>
              <a:gdLst/>
              <a:ahLst/>
              <a:cxnLst/>
              <a:rect l="l" t="t" r="r" b="b"/>
              <a:pathLst>
                <a:path w="81813" h="7872" extrusionOk="0">
                  <a:moveTo>
                    <a:pt x="0" y="1"/>
                  </a:moveTo>
                  <a:lnTo>
                    <a:pt x="0" y="7336"/>
                  </a:lnTo>
                  <a:lnTo>
                    <a:pt x="81813" y="7871"/>
                  </a:lnTo>
                  <a:lnTo>
                    <a:pt x="81813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7"/>
            <p:cNvSpPr/>
            <p:nvPr/>
          </p:nvSpPr>
          <p:spPr>
            <a:xfrm>
              <a:off x="3441143" y="2506020"/>
              <a:ext cx="923888" cy="486058"/>
            </a:xfrm>
            <a:custGeom>
              <a:avLst/>
              <a:gdLst/>
              <a:ahLst/>
              <a:cxnLst/>
              <a:rect l="l" t="t" r="r" b="b"/>
              <a:pathLst>
                <a:path w="67143" h="35324" extrusionOk="0">
                  <a:moveTo>
                    <a:pt x="33368" y="0"/>
                  </a:moveTo>
                  <a:cubicBezTo>
                    <a:pt x="25578" y="0"/>
                    <a:pt x="17810" y="1716"/>
                    <a:pt x="11889" y="5163"/>
                  </a:cubicBezTo>
                  <a:cubicBezTo>
                    <a:pt x="1" y="12025"/>
                    <a:pt x="58" y="23204"/>
                    <a:pt x="12007" y="30127"/>
                  </a:cubicBezTo>
                  <a:cubicBezTo>
                    <a:pt x="18025" y="33594"/>
                    <a:pt x="25884" y="35324"/>
                    <a:pt x="33723" y="35324"/>
                  </a:cubicBezTo>
                  <a:cubicBezTo>
                    <a:pt x="41531" y="35324"/>
                    <a:pt x="49320" y="33608"/>
                    <a:pt x="55254" y="30184"/>
                  </a:cubicBezTo>
                  <a:cubicBezTo>
                    <a:pt x="67142" y="23322"/>
                    <a:pt x="67085" y="12144"/>
                    <a:pt x="55136" y="5220"/>
                  </a:cubicBezTo>
                  <a:cubicBezTo>
                    <a:pt x="49104" y="1746"/>
                    <a:pt x="41225" y="0"/>
                    <a:pt x="33368" y="0"/>
                  </a:cubicBez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284857" y="2424313"/>
              <a:ext cx="1236460" cy="649692"/>
            </a:xfrm>
            <a:custGeom>
              <a:avLst/>
              <a:gdLst/>
              <a:ahLst/>
              <a:cxnLst/>
              <a:rect l="l" t="t" r="r" b="b"/>
              <a:pathLst>
                <a:path w="89859" h="47216" extrusionOk="0">
                  <a:moveTo>
                    <a:pt x="44726" y="5938"/>
                  </a:moveTo>
                  <a:cubicBezTo>
                    <a:pt x="52583" y="5938"/>
                    <a:pt x="60462" y="7684"/>
                    <a:pt x="66494" y="11158"/>
                  </a:cubicBezTo>
                  <a:cubicBezTo>
                    <a:pt x="78443" y="18082"/>
                    <a:pt x="78500" y="29260"/>
                    <a:pt x="66612" y="36122"/>
                  </a:cubicBezTo>
                  <a:cubicBezTo>
                    <a:pt x="60678" y="39546"/>
                    <a:pt x="52889" y="41262"/>
                    <a:pt x="45081" y="41262"/>
                  </a:cubicBezTo>
                  <a:cubicBezTo>
                    <a:pt x="37242" y="41262"/>
                    <a:pt x="29383" y="39532"/>
                    <a:pt x="23365" y="36065"/>
                  </a:cubicBezTo>
                  <a:cubicBezTo>
                    <a:pt x="11416" y="29142"/>
                    <a:pt x="11359" y="17963"/>
                    <a:pt x="23247" y="11101"/>
                  </a:cubicBezTo>
                  <a:cubicBezTo>
                    <a:pt x="29168" y="7654"/>
                    <a:pt x="36936" y="5938"/>
                    <a:pt x="44726" y="5938"/>
                  </a:cubicBezTo>
                  <a:close/>
                  <a:moveTo>
                    <a:pt x="44643" y="1"/>
                  </a:moveTo>
                  <a:cubicBezTo>
                    <a:pt x="34224" y="1"/>
                    <a:pt x="23831" y="2278"/>
                    <a:pt x="15912" y="6842"/>
                  </a:cubicBezTo>
                  <a:cubicBezTo>
                    <a:pt x="0" y="16070"/>
                    <a:pt x="57" y="30978"/>
                    <a:pt x="16091" y="40263"/>
                  </a:cubicBezTo>
                  <a:cubicBezTo>
                    <a:pt x="24133" y="44893"/>
                    <a:pt x="34661" y="47215"/>
                    <a:pt x="45167" y="47215"/>
                  </a:cubicBezTo>
                  <a:cubicBezTo>
                    <a:pt x="55603" y="47215"/>
                    <a:pt x="66016" y="44924"/>
                    <a:pt x="73947" y="40325"/>
                  </a:cubicBezTo>
                  <a:cubicBezTo>
                    <a:pt x="89858" y="31153"/>
                    <a:pt x="89802" y="16189"/>
                    <a:pt x="73768" y="6960"/>
                  </a:cubicBezTo>
                  <a:cubicBezTo>
                    <a:pt x="65714" y="2323"/>
                    <a:pt x="55165" y="1"/>
                    <a:pt x="44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7"/>
            <p:cNvSpPr/>
            <p:nvPr/>
          </p:nvSpPr>
          <p:spPr>
            <a:xfrm>
              <a:off x="3441143" y="2538576"/>
              <a:ext cx="923888" cy="485769"/>
            </a:xfrm>
            <a:custGeom>
              <a:avLst/>
              <a:gdLst/>
              <a:ahLst/>
              <a:cxnLst/>
              <a:rect l="l" t="t" r="r" b="b"/>
              <a:pathLst>
                <a:path w="67143" h="35303" extrusionOk="0">
                  <a:moveTo>
                    <a:pt x="33368" y="1"/>
                  </a:moveTo>
                  <a:cubicBezTo>
                    <a:pt x="25578" y="1"/>
                    <a:pt x="17810" y="1716"/>
                    <a:pt x="11889" y="5163"/>
                  </a:cubicBezTo>
                  <a:cubicBezTo>
                    <a:pt x="1" y="12026"/>
                    <a:pt x="58" y="23204"/>
                    <a:pt x="12007" y="30128"/>
                  </a:cubicBezTo>
                  <a:cubicBezTo>
                    <a:pt x="18038" y="33573"/>
                    <a:pt x="25916" y="35303"/>
                    <a:pt x="33772" y="35303"/>
                  </a:cubicBezTo>
                  <a:cubicBezTo>
                    <a:pt x="41563" y="35303"/>
                    <a:pt x="49332" y="33601"/>
                    <a:pt x="55254" y="30185"/>
                  </a:cubicBezTo>
                  <a:cubicBezTo>
                    <a:pt x="67142" y="23322"/>
                    <a:pt x="67085" y="12144"/>
                    <a:pt x="55136" y="5220"/>
                  </a:cubicBezTo>
                  <a:cubicBezTo>
                    <a:pt x="49104" y="1746"/>
                    <a:pt x="41225" y="1"/>
                    <a:pt x="33368" y="1"/>
                  </a:cubicBezTo>
                  <a:close/>
                </a:path>
              </a:pathLst>
            </a:custGeom>
            <a:solidFill>
              <a:srgbClr val="FFD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7"/>
            <p:cNvSpPr/>
            <p:nvPr/>
          </p:nvSpPr>
          <p:spPr>
            <a:xfrm>
              <a:off x="3581151" y="2598226"/>
              <a:ext cx="626809" cy="370405"/>
            </a:xfrm>
            <a:custGeom>
              <a:avLst/>
              <a:gdLst/>
              <a:ahLst/>
              <a:cxnLst/>
              <a:rect l="l" t="t" r="r" b="b"/>
              <a:pathLst>
                <a:path w="45553" h="26919" extrusionOk="0">
                  <a:moveTo>
                    <a:pt x="10588" y="9285"/>
                  </a:moveTo>
                  <a:lnTo>
                    <a:pt x="18633" y="13900"/>
                  </a:lnTo>
                  <a:lnTo>
                    <a:pt x="16858" y="14553"/>
                  </a:lnTo>
                  <a:cubicBezTo>
                    <a:pt x="15852" y="14829"/>
                    <a:pt x="14909" y="14987"/>
                    <a:pt x="14013" y="14987"/>
                  </a:cubicBezTo>
                  <a:cubicBezTo>
                    <a:pt x="12802" y="14987"/>
                    <a:pt x="11675" y="14698"/>
                    <a:pt x="10588" y="14018"/>
                  </a:cubicBezTo>
                  <a:cubicBezTo>
                    <a:pt x="9111" y="13190"/>
                    <a:pt x="8576" y="11770"/>
                    <a:pt x="9286" y="10412"/>
                  </a:cubicBezTo>
                  <a:cubicBezTo>
                    <a:pt x="9286" y="10412"/>
                    <a:pt x="9759" y="9702"/>
                    <a:pt x="10588" y="9285"/>
                  </a:cubicBezTo>
                  <a:close/>
                  <a:moveTo>
                    <a:pt x="32606" y="13991"/>
                  </a:moveTo>
                  <a:cubicBezTo>
                    <a:pt x="33538" y="13991"/>
                    <a:pt x="34389" y="14151"/>
                    <a:pt x="35022" y="14553"/>
                  </a:cubicBezTo>
                  <a:cubicBezTo>
                    <a:pt x="35789" y="15026"/>
                    <a:pt x="36262" y="15556"/>
                    <a:pt x="36499" y="16209"/>
                  </a:cubicBezTo>
                  <a:cubicBezTo>
                    <a:pt x="36854" y="17156"/>
                    <a:pt x="36144" y="18221"/>
                    <a:pt x="34667" y="19224"/>
                  </a:cubicBezTo>
                  <a:lnTo>
                    <a:pt x="27568" y="15083"/>
                  </a:lnTo>
                  <a:cubicBezTo>
                    <a:pt x="28975" y="14513"/>
                    <a:pt x="30923" y="13991"/>
                    <a:pt x="32606" y="13991"/>
                  </a:cubicBezTo>
                  <a:close/>
                  <a:moveTo>
                    <a:pt x="20824" y="0"/>
                  </a:moveTo>
                  <a:cubicBezTo>
                    <a:pt x="20824" y="0"/>
                    <a:pt x="12481" y="2603"/>
                    <a:pt x="8931" y="4316"/>
                  </a:cubicBezTo>
                  <a:lnTo>
                    <a:pt x="1657" y="1713"/>
                  </a:lnTo>
                  <a:lnTo>
                    <a:pt x="1657" y="4141"/>
                  </a:lnTo>
                  <a:lnTo>
                    <a:pt x="5443" y="6328"/>
                  </a:lnTo>
                  <a:cubicBezTo>
                    <a:pt x="1" y="9702"/>
                    <a:pt x="1241" y="13961"/>
                    <a:pt x="5207" y="16503"/>
                  </a:cubicBezTo>
                  <a:cubicBezTo>
                    <a:pt x="7864" y="18092"/>
                    <a:pt x="10752" y="18882"/>
                    <a:pt x="13920" y="18882"/>
                  </a:cubicBezTo>
                  <a:cubicBezTo>
                    <a:pt x="16534" y="18882"/>
                    <a:pt x="19339" y="18344"/>
                    <a:pt x="22362" y="17274"/>
                  </a:cubicBezTo>
                  <a:lnTo>
                    <a:pt x="23602" y="16801"/>
                  </a:lnTo>
                  <a:lnTo>
                    <a:pt x="31118" y="21117"/>
                  </a:lnTo>
                  <a:lnTo>
                    <a:pt x="31236" y="21178"/>
                  </a:lnTo>
                  <a:cubicBezTo>
                    <a:pt x="28870" y="22480"/>
                    <a:pt x="24904" y="24255"/>
                    <a:pt x="22481" y="24255"/>
                  </a:cubicBezTo>
                  <a:lnTo>
                    <a:pt x="22481" y="26621"/>
                  </a:lnTo>
                  <a:cubicBezTo>
                    <a:pt x="23810" y="26780"/>
                    <a:pt x="25227" y="26918"/>
                    <a:pt x="26735" y="26918"/>
                  </a:cubicBezTo>
                  <a:cubicBezTo>
                    <a:pt x="29720" y="26918"/>
                    <a:pt x="33062" y="26376"/>
                    <a:pt x="36797" y="24373"/>
                  </a:cubicBezTo>
                  <a:lnTo>
                    <a:pt x="40876" y="26739"/>
                  </a:lnTo>
                  <a:lnTo>
                    <a:pt x="44308" y="24785"/>
                  </a:lnTo>
                  <a:lnTo>
                    <a:pt x="44308" y="22362"/>
                  </a:lnTo>
                  <a:lnTo>
                    <a:pt x="40166" y="22362"/>
                  </a:lnTo>
                  <a:cubicBezTo>
                    <a:pt x="45552" y="18514"/>
                    <a:pt x="44369" y="14728"/>
                    <a:pt x="40701" y="12243"/>
                  </a:cubicBezTo>
                  <a:cubicBezTo>
                    <a:pt x="38084" y="10595"/>
                    <a:pt x="35454" y="9965"/>
                    <a:pt x="32792" y="9965"/>
                  </a:cubicBezTo>
                  <a:cubicBezTo>
                    <a:pt x="29438" y="9965"/>
                    <a:pt x="26033" y="10965"/>
                    <a:pt x="22538" y="12187"/>
                  </a:cubicBezTo>
                  <a:lnTo>
                    <a:pt x="18751" y="9995"/>
                  </a:lnTo>
                  <a:lnTo>
                    <a:pt x="14199" y="7392"/>
                  </a:lnTo>
                  <a:cubicBezTo>
                    <a:pt x="16267" y="6209"/>
                    <a:pt x="18751" y="6034"/>
                    <a:pt x="20114" y="6034"/>
                  </a:cubicBezTo>
                  <a:lnTo>
                    <a:pt x="20824" y="2366"/>
                  </a:lnTo>
                  <a:lnTo>
                    <a:pt x="20824" y="0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4138720" y="2798462"/>
              <a:ext cx="45601" cy="33354"/>
            </a:xfrm>
            <a:custGeom>
              <a:avLst/>
              <a:gdLst/>
              <a:ahLst/>
              <a:cxnLst/>
              <a:rect l="l" t="t" r="r" b="b"/>
              <a:pathLst>
                <a:path w="3314" h="2424" extrusionOk="0">
                  <a:moveTo>
                    <a:pt x="3313" y="1"/>
                  </a:moveTo>
                  <a:lnTo>
                    <a:pt x="0" y="237"/>
                  </a:lnTo>
                  <a:lnTo>
                    <a:pt x="0" y="2130"/>
                  </a:lnTo>
                  <a:lnTo>
                    <a:pt x="3313" y="2424"/>
                  </a:lnTo>
                  <a:lnTo>
                    <a:pt x="3313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7"/>
            <p:cNvSpPr/>
            <p:nvPr/>
          </p:nvSpPr>
          <p:spPr>
            <a:xfrm>
              <a:off x="3605575" y="2722726"/>
              <a:ext cx="46385" cy="33423"/>
            </a:xfrm>
            <a:custGeom>
              <a:avLst/>
              <a:gdLst/>
              <a:ahLst/>
              <a:cxnLst/>
              <a:rect l="l" t="t" r="r" b="b"/>
              <a:pathLst>
                <a:path w="3371" h="2429" extrusionOk="0">
                  <a:moveTo>
                    <a:pt x="1" y="1"/>
                  </a:moveTo>
                  <a:lnTo>
                    <a:pt x="1" y="2429"/>
                  </a:lnTo>
                  <a:lnTo>
                    <a:pt x="3370" y="2130"/>
                  </a:lnTo>
                  <a:lnTo>
                    <a:pt x="3370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7"/>
            <p:cNvSpPr/>
            <p:nvPr/>
          </p:nvSpPr>
          <p:spPr>
            <a:xfrm>
              <a:off x="3581151" y="2594965"/>
              <a:ext cx="626809" cy="340725"/>
            </a:xfrm>
            <a:custGeom>
              <a:avLst/>
              <a:gdLst/>
              <a:ahLst/>
              <a:cxnLst/>
              <a:rect l="l" t="t" r="r" b="b"/>
              <a:pathLst>
                <a:path w="45553" h="24762" extrusionOk="0">
                  <a:moveTo>
                    <a:pt x="10588" y="7099"/>
                  </a:moveTo>
                  <a:lnTo>
                    <a:pt x="18633" y="11770"/>
                  </a:lnTo>
                  <a:lnTo>
                    <a:pt x="16858" y="12424"/>
                  </a:lnTo>
                  <a:cubicBezTo>
                    <a:pt x="15852" y="12699"/>
                    <a:pt x="14909" y="12858"/>
                    <a:pt x="14013" y="12858"/>
                  </a:cubicBezTo>
                  <a:cubicBezTo>
                    <a:pt x="12802" y="12858"/>
                    <a:pt x="11675" y="12569"/>
                    <a:pt x="10588" y="11889"/>
                  </a:cubicBezTo>
                  <a:cubicBezTo>
                    <a:pt x="9111" y="11004"/>
                    <a:pt x="8576" y="9641"/>
                    <a:pt x="9286" y="8283"/>
                  </a:cubicBezTo>
                  <a:cubicBezTo>
                    <a:pt x="9286" y="8283"/>
                    <a:pt x="9759" y="7573"/>
                    <a:pt x="10588" y="7099"/>
                  </a:cubicBezTo>
                  <a:close/>
                  <a:moveTo>
                    <a:pt x="32542" y="11846"/>
                  </a:moveTo>
                  <a:cubicBezTo>
                    <a:pt x="33500" y="11846"/>
                    <a:pt x="34375" y="12013"/>
                    <a:pt x="35022" y="12424"/>
                  </a:cubicBezTo>
                  <a:cubicBezTo>
                    <a:pt x="35789" y="12835"/>
                    <a:pt x="36262" y="13427"/>
                    <a:pt x="36499" y="14018"/>
                  </a:cubicBezTo>
                  <a:cubicBezTo>
                    <a:pt x="36854" y="15026"/>
                    <a:pt x="36144" y="16091"/>
                    <a:pt x="34667" y="17038"/>
                  </a:cubicBezTo>
                  <a:lnTo>
                    <a:pt x="27568" y="12954"/>
                  </a:lnTo>
                  <a:cubicBezTo>
                    <a:pt x="28958" y="12352"/>
                    <a:pt x="30874" y="11846"/>
                    <a:pt x="32542" y="11846"/>
                  </a:cubicBezTo>
                  <a:close/>
                  <a:moveTo>
                    <a:pt x="5145" y="0"/>
                  </a:moveTo>
                  <a:lnTo>
                    <a:pt x="1657" y="1950"/>
                  </a:lnTo>
                  <a:lnTo>
                    <a:pt x="5443" y="4141"/>
                  </a:lnTo>
                  <a:cubicBezTo>
                    <a:pt x="1" y="7573"/>
                    <a:pt x="1241" y="11832"/>
                    <a:pt x="5207" y="14373"/>
                  </a:cubicBezTo>
                  <a:cubicBezTo>
                    <a:pt x="7864" y="15929"/>
                    <a:pt x="10751" y="16722"/>
                    <a:pt x="13918" y="16722"/>
                  </a:cubicBezTo>
                  <a:cubicBezTo>
                    <a:pt x="16533" y="16722"/>
                    <a:pt x="19338" y="16181"/>
                    <a:pt x="22362" y="15083"/>
                  </a:cubicBezTo>
                  <a:lnTo>
                    <a:pt x="23602" y="14672"/>
                  </a:lnTo>
                  <a:lnTo>
                    <a:pt x="31118" y="18988"/>
                  </a:lnTo>
                  <a:lnTo>
                    <a:pt x="31236" y="19049"/>
                  </a:lnTo>
                  <a:cubicBezTo>
                    <a:pt x="29088" y="20231"/>
                    <a:pt x="26647" y="20535"/>
                    <a:pt x="24399" y="20535"/>
                  </a:cubicBezTo>
                  <a:cubicBezTo>
                    <a:pt x="24171" y="20535"/>
                    <a:pt x="23945" y="20531"/>
                    <a:pt x="23721" y="20526"/>
                  </a:cubicBezTo>
                  <a:lnTo>
                    <a:pt x="22481" y="24492"/>
                  </a:lnTo>
                  <a:cubicBezTo>
                    <a:pt x="23811" y="24630"/>
                    <a:pt x="25228" y="24762"/>
                    <a:pt x="26737" y="24762"/>
                  </a:cubicBezTo>
                  <a:cubicBezTo>
                    <a:pt x="29721" y="24762"/>
                    <a:pt x="33063" y="24246"/>
                    <a:pt x="36797" y="22244"/>
                  </a:cubicBezTo>
                  <a:lnTo>
                    <a:pt x="40876" y="24610"/>
                  </a:lnTo>
                  <a:lnTo>
                    <a:pt x="44308" y="22599"/>
                  </a:lnTo>
                  <a:lnTo>
                    <a:pt x="40166" y="20232"/>
                  </a:lnTo>
                  <a:cubicBezTo>
                    <a:pt x="45552" y="16328"/>
                    <a:pt x="44369" y="12599"/>
                    <a:pt x="40701" y="10114"/>
                  </a:cubicBezTo>
                  <a:cubicBezTo>
                    <a:pt x="38094" y="8445"/>
                    <a:pt x="35474" y="7811"/>
                    <a:pt x="32823" y="7811"/>
                  </a:cubicBezTo>
                  <a:cubicBezTo>
                    <a:pt x="29459" y="7811"/>
                    <a:pt x="26044" y="8832"/>
                    <a:pt x="22538" y="10057"/>
                  </a:cubicBezTo>
                  <a:lnTo>
                    <a:pt x="18751" y="7866"/>
                  </a:lnTo>
                  <a:lnTo>
                    <a:pt x="14199" y="5206"/>
                  </a:lnTo>
                  <a:cubicBezTo>
                    <a:pt x="16267" y="4080"/>
                    <a:pt x="18751" y="3905"/>
                    <a:pt x="20114" y="3843"/>
                  </a:cubicBezTo>
                  <a:lnTo>
                    <a:pt x="20824" y="237"/>
                  </a:lnTo>
                  <a:cubicBezTo>
                    <a:pt x="19816" y="153"/>
                    <a:pt x="18877" y="110"/>
                    <a:pt x="17992" y="110"/>
                  </a:cubicBezTo>
                  <a:cubicBezTo>
                    <a:pt x="14516" y="110"/>
                    <a:pt x="11855" y="772"/>
                    <a:pt x="8931" y="2187"/>
                  </a:cubicBezTo>
                  <a:lnTo>
                    <a:pt x="5145" y="0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3284857" y="2403150"/>
              <a:ext cx="1236460" cy="649788"/>
            </a:xfrm>
            <a:custGeom>
              <a:avLst/>
              <a:gdLst/>
              <a:ahLst/>
              <a:cxnLst/>
              <a:rect l="l" t="t" r="r" b="b"/>
              <a:pathLst>
                <a:path w="89859" h="47223" extrusionOk="0">
                  <a:moveTo>
                    <a:pt x="44643" y="0"/>
                  </a:moveTo>
                  <a:cubicBezTo>
                    <a:pt x="34224" y="0"/>
                    <a:pt x="23831" y="2278"/>
                    <a:pt x="15912" y="6842"/>
                  </a:cubicBezTo>
                  <a:cubicBezTo>
                    <a:pt x="0" y="16070"/>
                    <a:pt x="57" y="31035"/>
                    <a:pt x="16091" y="40263"/>
                  </a:cubicBezTo>
                  <a:cubicBezTo>
                    <a:pt x="24145" y="44900"/>
                    <a:pt x="34694" y="47223"/>
                    <a:pt x="45216" y="47223"/>
                  </a:cubicBezTo>
                  <a:cubicBezTo>
                    <a:pt x="55635" y="47223"/>
                    <a:pt x="66028" y="44945"/>
                    <a:pt x="73947" y="40381"/>
                  </a:cubicBezTo>
                  <a:cubicBezTo>
                    <a:pt x="89858" y="31153"/>
                    <a:pt x="89802" y="16245"/>
                    <a:pt x="73768" y="6960"/>
                  </a:cubicBezTo>
                  <a:cubicBezTo>
                    <a:pt x="65714" y="2323"/>
                    <a:pt x="55165" y="0"/>
                    <a:pt x="44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3340214" y="2623421"/>
              <a:ext cx="1125747" cy="107466"/>
            </a:xfrm>
            <a:custGeom>
              <a:avLst/>
              <a:gdLst/>
              <a:ahLst/>
              <a:cxnLst/>
              <a:rect l="l" t="t" r="r" b="b"/>
              <a:pathLst>
                <a:path w="81813" h="7810" extrusionOk="0">
                  <a:moveTo>
                    <a:pt x="0" y="1"/>
                  </a:moveTo>
                  <a:lnTo>
                    <a:pt x="0" y="7279"/>
                  </a:lnTo>
                  <a:lnTo>
                    <a:pt x="81813" y="7809"/>
                  </a:lnTo>
                  <a:lnTo>
                    <a:pt x="81813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7"/>
            <p:cNvSpPr/>
            <p:nvPr/>
          </p:nvSpPr>
          <p:spPr>
            <a:xfrm>
              <a:off x="3441143" y="2380557"/>
              <a:ext cx="923888" cy="485769"/>
            </a:xfrm>
            <a:custGeom>
              <a:avLst/>
              <a:gdLst/>
              <a:ahLst/>
              <a:cxnLst/>
              <a:rect l="l" t="t" r="r" b="b"/>
              <a:pathLst>
                <a:path w="67143" h="35303" extrusionOk="0">
                  <a:moveTo>
                    <a:pt x="33315" y="0"/>
                  </a:moveTo>
                  <a:cubicBezTo>
                    <a:pt x="25543" y="0"/>
                    <a:pt x="17797" y="1701"/>
                    <a:pt x="11889" y="5109"/>
                  </a:cubicBezTo>
                  <a:cubicBezTo>
                    <a:pt x="1" y="11972"/>
                    <a:pt x="58" y="23155"/>
                    <a:pt x="12007" y="30074"/>
                  </a:cubicBezTo>
                  <a:cubicBezTo>
                    <a:pt x="18051" y="33558"/>
                    <a:pt x="25951" y="35303"/>
                    <a:pt x="33824" y="35303"/>
                  </a:cubicBezTo>
                  <a:cubicBezTo>
                    <a:pt x="41598" y="35303"/>
                    <a:pt x="49345" y="33601"/>
                    <a:pt x="55254" y="30192"/>
                  </a:cubicBezTo>
                  <a:cubicBezTo>
                    <a:pt x="67142" y="23273"/>
                    <a:pt x="67085" y="12151"/>
                    <a:pt x="55136" y="5228"/>
                  </a:cubicBezTo>
                  <a:cubicBezTo>
                    <a:pt x="49091" y="1745"/>
                    <a:pt x="41189" y="0"/>
                    <a:pt x="33315" y="0"/>
                  </a:cubicBez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7"/>
            <p:cNvSpPr/>
            <p:nvPr/>
          </p:nvSpPr>
          <p:spPr>
            <a:xfrm>
              <a:off x="3284857" y="2298341"/>
              <a:ext cx="1236460" cy="650215"/>
            </a:xfrm>
            <a:custGeom>
              <a:avLst/>
              <a:gdLst/>
              <a:ahLst/>
              <a:cxnLst/>
              <a:rect l="l" t="t" r="r" b="b"/>
              <a:pathLst>
                <a:path w="89859" h="47254" extrusionOk="0">
                  <a:moveTo>
                    <a:pt x="44673" y="5975"/>
                  </a:moveTo>
                  <a:cubicBezTo>
                    <a:pt x="52547" y="5975"/>
                    <a:pt x="60449" y="7720"/>
                    <a:pt x="66494" y="11203"/>
                  </a:cubicBezTo>
                  <a:cubicBezTo>
                    <a:pt x="78443" y="18126"/>
                    <a:pt x="78500" y="29248"/>
                    <a:pt x="66612" y="36167"/>
                  </a:cubicBezTo>
                  <a:cubicBezTo>
                    <a:pt x="60703" y="39576"/>
                    <a:pt x="52956" y="41278"/>
                    <a:pt x="45182" y="41278"/>
                  </a:cubicBezTo>
                  <a:cubicBezTo>
                    <a:pt x="37309" y="41278"/>
                    <a:pt x="29409" y="39533"/>
                    <a:pt x="23365" y="36049"/>
                  </a:cubicBezTo>
                  <a:cubicBezTo>
                    <a:pt x="11416" y="29130"/>
                    <a:pt x="11359" y="17947"/>
                    <a:pt x="23247" y="11084"/>
                  </a:cubicBezTo>
                  <a:cubicBezTo>
                    <a:pt x="29155" y="7676"/>
                    <a:pt x="36901" y="5975"/>
                    <a:pt x="44673" y="5975"/>
                  </a:cubicBezTo>
                  <a:close/>
                  <a:moveTo>
                    <a:pt x="44648" y="1"/>
                  </a:moveTo>
                  <a:cubicBezTo>
                    <a:pt x="34227" y="1"/>
                    <a:pt x="23832" y="2294"/>
                    <a:pt x="15912" y="6886"/>
                  </a:cubicBezTo>
                  <a:cubicBezTo>
                    <a:pt x="0" y="16053"/>
                    <a:pt x="57" y="31023"/>
                    <a:pt x="16091" y="40251"/>
                  </a:cubicBezTo>
                  <a:cubicBezTo>
                    <a:pt x="24145" y="44916"/>
                    <a:pt x="34693" y="47253"/>
                    <a:pt x="45215" y="47253"/>
                  </a:cubicBezTo>
                  <a:cubicBezTo>
                    <a:pt x="55634" y="47253"/>
                    <a:pt x="66028" y="44961"/>
                    <a:pt x="73947" y="40370"/>
                  </a:cubicBezTo>
                  <a:cubicBezTo>
                    <a:pt x="89858" y="31198"/>
                    <a:pt x="89802" y="16233"/>
                    <a:pt x="73768" y="7005"/>
                  </a:cubicBezTo>
                  <a:cubicBezTo>
                    <a:pt x="65715" y="2338"/>
                    <a:pt x="55169" y="1"/>
                    <a:pt x="4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3441143" y="2413113"/>
              <a:ext cx="923888" cy="485783"/>
            </a:xfrm>
            <a:custGeom>
              <a:avLst/>
              <a:gdLst/>
              <a:ahLst/>
              <a:cxnLst/>
              <a:rect l="l" t="t" r="r" b="b"/>
              <a:pathLst>
                <a:path w="67143" h="35304" extrusionOk="0">
                  <a:moveTo>
                    <a:pt x="33315" y="1"/>
                  </a:moveTo>
                  <a:cubicBezTo>
                    <a:pt x="25543" y="1"/>
                    <a:pt x="17797" y="1701"/>
                    <a:pt x="11889" y="5110"/>
                  </a:cubicBezTo>
                  <a:cubicBezTo>
                    <a:pt x="1" y="11972"/>
                    <a:pt x="58" y="23155"/>
                    <a:pt x="12007" y="30074"/>
                  </a:cubicBezTo>
                  <a:cubicBezTo>
                    <a:pt x="18051" y="33558"/>
                    <a:pt x="25951" y="35303"/>
                    <a:pt x="33824" y="35303"/>
                  </a:cubicBezTo>
                  <a:cubicBezTo>
                    <a:pt x="41598" y="35303"/>
                    <a:pt x="49345" y="33602"/>
                    <a:pt x="55254" y="30192"/>
                  </a:cubicBezTo>
                  <a:cubicBezTo>
                    <a:pt x="67142" y="23273"/>
                    <a:pt x="67085" y="12090"/>
                    <a:pt x="55136" y="5228"/>
                  </a:cubicBezTo>
                  <a:cubicBezTo>
                    <a:pt x="49091" y="1746"/>
                    <a:pt x="41189" y="1"/>
                    <a:pt x="33315" y="1"/>
                  </a:cubicBezTo>
                  <a:close/>
                </a:path>
              </a:pathLst>
            </a:custGeom>
            <a:solidFill>
              <a:srgbClr val="FFD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3581151" y="2472859"/>
              <a:ext cx="626809" cy="370034"/>
            </a:xfrm>
            <a:custGeom>
              <a:avLst/>
              <a:gdLst/>
              <a:ahLst/>
              <a:cxnLst/>
              <a:rect l="l" t="t" r="r" b="b"/>
              <a:pathLst>
                <a:path w="45553" h="26892" extrusionOk="0">
                  <a:moveTo>
                    <a:pt x="10588" y="9229"/>
                  </a:moveTo>
                  <a:lnTo>
                    <a:pt x="18633" y="13900"/>
                  </a:lnTo>
                  <a:lnTo>
                    <a:pt x="16858" y="14554"/>
                  </a:lnTo>
                  <a:cubicBezTo>
                    <a:pt x="15852" y="14829"/>
                    <a:pt x="14909" y="14988"/>
                    <a:pt x="14013" y="14988"/>
                  </a:cubicBezTo>
                  <a:cubicBezTo>
                    <a:pt x="12802" y="14988"/>
                    <a:pt x="11675" y="14699"/>
                    <a:pt x="10588" y="14019"/>
                  </a:cubicBezTo>
                  <a:cubicBezTo>
                    <a:pt x="9111" y="13191"/>
                    <a:pt x="8576" y="11771"/>
                    <a:pt x="9286" y="10413"/>
                  </a:cubicBezTo>
                  <a:cubicBezTo>
                    <a:pt x="9286" y="10413"/>
                    <a:pt x="9759" y="9703"/>
                    <a:pt x="10588" y="9229"/>
                  </a:cubicBezTo>
                  <a:close/>
                  <a:moveTo>
                    <a:pt x="32606" y="13992"/>
                  </a:moveTo>
                  <a:cubicBezTo>
                    <a:pt x="33538" y="13992"/>
                    <a:pt x="34389" y="14152"/>
                    <a:pt x="35022" y="14554"/>
                  </a:cubicBezTo>
                  <a:cubicBezTo>
                    <a:pt x="35789" y="14965"/>
                    <a:pt x="36262" y="15557"/>
                    <a:pt x="36499" y="16148"/>
                  </a:cubicBezTo>
                  <a:cubicBezTo>
                    <a:pt x="36854" y="17157"/>
                    <a:pt x="36144" y="18221"/>
                    <a:pt x="34667" y="19168"/>
                  </a:cubicBezTo>
                  <a:lnTo>
                    <a:pt x="27568" y="15084"/>
                  </a:lnTo>
                  <a:cubicBezTo>
                    <a:pt x="28975" y="14514"/>
                    <a:pt x="30923" y="13992"/>
                    <a:pt x="32606" y="13992"/>
                  </a:cubicBezTo>
                  <a:close/>
                  <a:moveTo>
                    <a:pt x="20824" y="1"/>
                  </a:moveTo>
                  <a:cubicBezTo>
                    <a:pt x="20824" y="1"/>
                    <a:pt x="12481" y="2542"/>
                    <a:pt x="8931" y="4317"/>
                  </a:cubicBezTo>
                  <a:lnTo>
                    <a:pt x="1657" y="1714"/>
                  </a:lnTo>
                  <a:lnTo>
                    <a:pt x="1657" y="4080"/>
                  </a:lnTo>
                  <a:lnTo>
                    <a:pt x="5443" y="6272"/>
                  </a:lnTo>
                  <a:cubicBezTo>
                    <a:pt x="1" y="9703"/>
                    <a:pt x="1241" y="13962"/>
                    <a:pt x="5207" y="16503"/>
                  </a:cubicBezTo>
                  <a:cubicBezTo>
                    <a:pt x="7848" y="18083"/>
                    <a:pt x="10716" y="18872"/>
                    <a:pt x="13860" y="18872"/>
                  </a:cubicBezTo>
                  <a:cubicBezTo>
                    <a:pt x="16491" y="18872"/>
                    <a:pt x="19316" y="18319"/>
                    <a:pt x="22362" y="17213"/>
                  </a:cubicBezTo>
                  <a:lnTo>
                    <a:pt x="23602" y="16802"/>
                  </a:lnTo>
                  <a:lnTo>
                    <a:pt x="31118" y="21118"/>
                  </a:lnTo>
                  <a:lnTo>
                    <a:pt x="31236" y="21179"/>
                  </a:lnTo>
                  <a:cubicBezTo>
                    <a:pt x="28910" y="22459"/>
                    <a:pt x="25038" y="24195"/>
                    <a:pt x="22605" y="24195"/>
                  </a:cubicBezTo>
                  <a:cubicBezTo>
                    <a:pt x="22563" y="24195"/>
                    <a:pt x="22522" y="24195"/>
                    <a:pt x="22481" y="24194"/>
                  </a:cubicBezTo>
                  <a:lnTo>
                    <a:pt x="22481" y="26622"/>
                  </a:lnTo>
                  <a:cubicBezTo>
                    <a:pt x="23811" y="26760"/>
                    <a:pt x="25228" y="26892"/>
                    <a:pt x="26737" y="26892"/>
                  </a:cubicBezTo>
                  <a:cubicBezTo>
                    <a:pt x="29721" y="26892"/>
                    <a:pt x="33063" y="26376"/>
                    <a:pt x="36797" y="24374"/>
                  </a:cubicBezTo>
                  <a:lnTo>
                    <a:pt x="40876" y="26740"/>
                  </a:lnTo>
                  <a:lnTo>
                    <a:pt x="44308" y="24729"/>
                  </a:lnTo>
                  <a:lnTo>
                    <a:pt x="44308" y="22362"/>
                  </a:lnTo>
                  <a:lnTo>
                    <a:pt x="40166" y="22362"/>
                  </a:lnTo>
                  <a:cubicBezTo>
                    <a:pt x="45552" y="18458"/>
                    <a:pt x="44369" y="14729"/>
                    <a:pt x="40701" y="12244"/>
                  </a:cubicBezTo>
                  <a:cubicBezTo>
                    <a:pt x="38094" y="10575"/>
                    <a:pt x="35474" y="9941"/>
                    <a:pt x="32823" y="9941"/>
                  </a:cubicBezTo>
                  <a:cubicBezTo>
                    <a:pt x="29459" y="9941"/>
                    <a:pt x="26044" y="10962"/>
                    <a:pt x="22538" y="12187"/>
                  </a:cubicBezTo>
                  <a:lnTo>
                    <a:pt x="18751" y="9996"/>
                  </a:lnTo>
                  <a:lnTo>
                    <a:pt x="14199" y="7393"/>
                  </a:lnTo>
                  <a:cubicBezTo>
                    <a:pt x="16267" y="6210"/>
                    <a:pt x="18751" y="6035"/>
                    <a:pt x="20114" y="5973"/>
                  </a:cubicBezTo>
                  <a:lnTo>
                    <a:pt x="20824" y="2367"/>
                  </a:lnTo>
                  <a:lnTo>
                    <a:pt x="20824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4138720" y="2673108"/>
              <a:ext cx="45601" cy="33354"/>
            </a:xfrm>
            <a:custGeom>
              <a:avLst/>
              <a:gdLst/>
              <a:ahLst/>
              <a:cxnLst/>
              <a:rect l="l" t="t" r="r" b="b"/>
              <a:pathLst>
                <a:path w="3314" h="2424" extrusionOk="0">
                  <a:moveTo>
                    <a:pt x="3313" y="1"/>
                  </a:moveTo>
                  <a:lnTo>
                    <a:pt x="0" y="176"/>
                  </a:lnTo>
                  <a:lnTo>
                    <a:pt x="0" y="2130"/>
                  </a:lnTo>
                  <a:lnTo>
                    <a:pt x="3313" y="2424"/>
                  </a:lnTo>
                  <a:lnTo>
                    <a:pt x="3313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7"/>
            <p:cNvSpPr/>
            <p:nvPr/>
          </p:nvSpPr>
          <p:spPr>
            <a:xfrm>
              <a:off x="3605575" y="2597373"/>
              <a:ext cx="46385" cy="33423"/>
            </a:xfrm>
            <a:custGeom>
              <a:avLst/>
              <a:gdLst/>
              <a:ahLst/>
              <a:cxnLst/>
              <a:rect l="l" t="t" r="r" b="b"/>
              <a:pathLst>
                <a:path w="3371" h="2429" extrusionOk="0">
                  <a:moveTo>
                    <a:pt x="1" y="1"/>
                  </a:moveTo>
                  <a:lnTo>
                    <a:pt x="1" y="2428"/>
                  </a:lnTo>
                  <a:lnTo>
                    <a:pt x="3370" y="2073"/>
                  </a:lnTo>
                  <a:lnTo>
                    <a:pt x="3370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7"/>
            <p:cNvSpPr/>
            <p:nvPr/>
          </p:nvSpPr>
          <p:spPr>
            <a:xfrm>
              <a:off x="3581151" y="2468758"/>
              <a:ext cx="626809" cy="341152"/>
            </a:xfrm>
            <a:custGeom>
              <a:avLst/>
              <a:gdLst/>
              <a:ahLst/>
              <a:cxnLst/>
              <a:rect l="l" t="t" r="r" b="b"/>
              <a:pathLst>
                <a:path w="45553" h="24793" extrusionOk="0">
                  <a:moveTo>
                    <a:pt x="10588" y="7161"/>
                  </a:moveTo>
                  <a:lnTo>
                    <a:pt x="18633" y="11775"/>
                  </a:lnTo>
                  <a:lnTo>
                    <a:pt x="16858" y="12424"/>
                  </a:lnTo>
                  <a:cubicBezTo>
                    <a:pt x="15826" y="12734"/>
                    <a:pt x="14860" y="12908"/>
                    <a:pt x="13943" y="12908"/>
                  </a:cubicBezTo>
                  <a:cubicBezTo>
                    <a:pt x="12759" y="12908"/>
                    <a:pt x="11654" y="12617"/>
                    <a:pt x="10588" y="11951"/>
                  </a:cubicBezTo>
                  <a:cubicBezTo>
                    <a:pt x="9111" y="11066"/>
                    <a:pt x="8576" y="9703"/>
                    <a:pt x="9286" y="8283"/>
                  </a:cubicBezTo>
                  <a:cubicBezTo>
                    <a:pt x="9286" y="8283"/>
                    <a:pt x="9759" y="7573"/>
                    <a:pt x="10588" y="7161"/>
                  </a:cubicBezTo>
                  <a:close/>
                  <a:moveTo>
                    <a:pt x="32518" y="11905"/>
                  </a:moveTo>
                  <a:cubicBezTo>
                    <a:pt x="33485" y="11905"/>
                    <a:pt x="34370" y="12071"/>
                    <a:pt x="35022" y="12485"/>
                  </a:cubicBezTo>
                  <a:cubicBezTo>
                    <a:pt x="35789" y="12897"/>
                    <a:pt x="36262" y="13432"/>
                    <a:pt x="36499" y="14080"/>
                  </a:cubicBezTo>
                  <a:cubicBezTo>
                    <a:pt x="36854" y="15027"/>
                    <a:pt x="36144" y="16092"/>
                    <a:pt x="34667" y="17100"/>
                  </a:cubicBezTo>
                  <a:lnTo>
                    <a:pt x="27568" y="12959"/>
                  </a:lnTo>
                  <a:cubicBezTo>
                    <a:pt x="28951" y="12396"/>
                    <a:pt x="30856" y="11905"/>
                    <a:pt x="32518" y="11905"/>
                  </a:cubicBezTo>
                  <a:close/>
                  <a:moveTo>
                    <a:pt x="5145" y="1"/>
                  </a:moveTo>
                  <a:lnTo>
                    <a:pt x="1657" y="2012"/>
                  </a:lnTo>
                  <a:lnTo>
                    <a:pt x="5443" y="4203"/>
                  </a:lnTo>
                  <a:cubicBezTo>
                    <a:pt x="1" y="7573"/>
                    <a:pt x="1241" y="11894"/>
                    <a:pt x="5207" y="14378"/>
                  </a:cubicBezTo>
                  <a:cubicBezTo>
                    <a:pt x="7863" y="15965"/>
                    <a:pt x="10750" y="16753"/>
                    <a:pt x="13917" y="16753"/>
                  </a:cubicBezTo>
                  <a:cubicBezTo>
                    <a:pt x="16532" y="16753"/>
                    <a:pt x="19338" y="16215"/>
                    <a:pt x="22362" y="15145"/>
                  </a:cubicBezTo>
                  <a:lnTo>
                    <a:pt x="23602" y="14672"/>
                  </a:lnTo>
                  <a:lnTo>
                    <a:pt x="31118" y="18993"/>
                  </a:lnTo>
                  <a:lnTo>
                    <a:pt x="31236" y="19049"/>
                  </a:lnTo>
                  <a:cubicBezTo>
                    <a:pt x="29086" y="20288"/>
                    <a:pt x="26644" y="20596"/>
                    <a:pt x="24394" y="20596"/>
                  </a:cubicBezTo>
                  <a:cubicBezTo>
                    <a:pt x="24168" y="20596"/>
                    <a:pt x="23943" y="20593"/>
                    <a:pt x="23721" y="20587"/>
                  </a:cubicBezTo>
                  <a:lnTo>
                    <a:pt x="22481" y="24492"/>
                  </a:lnTo>
                  <a:cubicBezTo>
                    <a:pt x="23824" y="24652"/>
                    <a:pt x="25257" y="24793"/>
                    <a:pt x="26782" y="24793"/>
                  </a:cubicBezTo>
                  <a:cubicBezTo>
                    <a:pt x="29755" y="24793"/>
                    <a:pt x="33082" y="24260"/>
                    <a:pt x="36797" y="22305"/>
                  </a:cubicBezTo>
                  <a:lnTo>
                    <a:pt x="40876" y="24672"/>
                  </a:lnTo>
                  <a:lnTo>
                    <a:pt x="44308" y="22660"/>
                  </a:lnTo>
                  <a:lnTo>
                    <a:pt x="40166" y="20233"/>
                  </a:lnTo>
                  <a:cubicBezTo>
                    <a:pt x="45552" y="16390"/>
                    <a:pt x="44369" y="12660"/>
                    <a:pt x="40701" y="10176"/>
                  </a:cubicBezTo>
                  <a:cubicBezTo>
                    <a:pt x="38083" y="8500"/>
                    <a:pt x="35452" y="7867"/>
                    <a:pt x="32789" y="7867"/>
                  </a:cubicBezTo>
                  <a:cubicBezTo>
                    <a:pt x="29437" y="7867"/>
                    <a:pt x="26033" y="8870"/>
                    <a:pt x="22538" y="10057"/>
                  </a:cubicBezTo>
                  <a:lnTo>
                    <a:pt x="18751" y="7871"/>
                  </a:lnTo>
                  <a:lnTo>
                    <a:pt x="14199" y="5268"/>
                  </a:lnTo>
                  <a:cubicBezTo>
                    <a:pt x="16267" y="4142"/>
                    <a:pt x="18751" y="3905"/>
                    <a:pt x="20114" y="3905"/>
                  </a:cubicBezTo>
                  <a:lnTo>
                    <a:pt x="20824" y="299"/>
                  </a:lnTo>
                  <a:cubicBezTo>
                    <a:pt x="19777" y="211"/>
                    <a:pt x="18805" y="166"/>
                    <a:pt x="17890" y="166"/>
                  </a:cubicBezTo>
                  <a:cubicBezTo>
                    <a:pt x="14464" y="166"/>
                    <a:pt x="11826" y="803"/>
                    <a:pt x="8931" y="2249"/>
                  </a:cubicBezTo>
                  <a:lnTo>
                    <a:pt x="5145" y="1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7"/>
            <p:cNvSpPr/>
            <p:nvPr/>
          </p:nvSpPr>
          <p:spPr>
            <a:xfrm>
              <a:off x="3284857" y="2277480"/>
              <a:ext cx="1236460" cy="650009"/>
            </a:xfrm>
            <a:custGeom>
              <a:avLst/>
              <a:gdLst/>
              <a:ahLst/>
              <a:cxnLst/>
              <a:rect l="l" t="t" r="r" b="b"/>
              <a:pathLst>
                <a:path w="89859" h="47239" extrusionOk="0">
                  <a:moveTo>
                    <a:pt x="44696" y="0"/>
                  </a:moveTo>
                  <a:cubicBezTo>
                    <a:pt x="34259" y="0"/>
                    <a:pt x="23844" y="2293"/>
                    <a:pt x="15912" y="6864"/>
                  </a:cubicBezTo>
                  <a:cubicBezTo>
                    <a:pt x="0" y="16031"/>
                    <a:pt x="57" y="31001"/>
                    <a:pt x="16091" y="40286"/>
                  </a:cubicBezTo>
                  <a:cubicBezTo>
                    <a:pt x="24133" y="44916"/>
                    <a:pt x="34661" y="47238"/>
                    <a:pt x="45167" y="47238"/>
                  </a:cubicBezTo>
                  <a:cubicBezTo>
                    <a:pt x="55603" y="47238"/>
                    <a:pt x="66016" y="44946"/>
                    <a:pt x="73947" y="40347"/>
                  </a:cubicBezTo>
                  <a:cubicBezTo>
                    <a:pt x="89858" y="31176"/>
                    <a:pt x="89802" y="16211"/>
                    <a:pt x="73768" y="6983"/>
                  </a:cubicBezTo>
                  <a:cubicBezTo>
                    <a:pt x="65727" y="2323"/>
                    <a:pt x="55201" y="0"/>
                    <a:pt x="4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7"/>
            <p:cNvSpPr/>
            <p:nvPr/>
          </p:nvSpPr>
          <p:spPr>
            <a:xfrm>
              <a:off x="3340214" y="2498067"/>
              <a:ext cx="1125747" cy="107466"/>
            </a:xfrm>
            <a:custGeom>
              <a:avLst/>
              <a:gdLst/>
              <a:ahLst/>
              <a:cxnLst/>
              <a:rect l="l" t="t" r="r" b="b"/>
              <a:pathLst>
                <a:path w="81813" h="7810" extrusionOk="0">
                  <a:moveTo>
                    <a:pt x="0" y="0"/>
                  </a:moveTo>
                  <a:lnTo>
                    <a:pt x="0" y="7279"/>
                  </a:lnTo>
                  <a:lnTo>
                    <a:pt x="81813" y="7809"/>
                  </a:lnTo>
                  <a:lnTo>
                    <a:pt x="81813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7"/>
            <p:cNvSpPr/>
            <p:nvPr/>
          </p:nvSpPr>
          <p:spPr>
            <a:xfrm>
              <a:off x="3441143" y="2254790"/>
              <a:ext cx="923888" cy="485783"/>
            </a:xfrm>
            <a:custGeom>
              <a:avLst/>
              <a:gdLst/>
              <a:ahLst/>
              <a:cxnLst/>
              <a:rect l="l" t="t" r="r" b="b"/>
              <a:pathLst>
                <a:path w="67143" h="35304" extrusionOk="0">
                  <a:moveTo>
                    <a:pt x="33416" y="0"/>
                  </a:moveTo>
                  <a:cubicBezTo>
                    <a:pt x="25610" y="0"/>
                    <a:pt x="17822" y="1716"/>
                    <a:pt x="11889" y="5139"/>
                  </a:cubicBezTo>
                  <a:cubicBezTo>
                    <a:pt x="1" y="12001"/>
                    <a:pt x="58" y="23184"/>
                    <a:pt x="12007" y="30103"/>
                  </a:cubicBezTo>
                  <a:cubicBezTo>
                    <a:pt x="18026" y="33573"/>
                    <a:pt x="25886" y="35304"/>
                    <a:pt x="33727" y="35304"/>
                  </a:cubicBezTo>
                  <a:cubicBezTo>
                    <a:pt x="41533" y="35304"/>
                    <a:pt x="49321" y="33588"/>
                    <a:pt x="55254" y="30165"/>
                  </a:cubicBezTo>
                  <a:cubicBezTo>
                    <a:pt x="67142" y="23303"/>
                    <a:pt x="67085" y="12120"/>
                    <a:pt x="55136" y="5201"/>
                  </a:cubicBezTo>
                  <a:cubicBezTo>
                    <a:pt x="49117" y="1731"/>
                    <a:pt x="41257" y="0"/>
                    <a:pt x="33416" y="0"/>
                  </a:cubicBez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7"/>
            <p:cNvSpPr/>
            <p:nvPr/>
          </p:nvSpPr>
          <p:spPr>
            <a:xfrm>
              <a:off x="3284857" y="2172891"/>
              <a:ext cx="1236460" cy="649692"/>
            </a:xfrm>
            <a:custGeom>
              <a:avLst/>
              <a:gdLst/>
              <a:ahLst/>
              <a:cxnLst/>
              <a:rect l="l" t="t" r="r" b="b"/>
              <a:pathLst>
                <a:path w="89859" h="47216" extrusionOk="0">
                  <a:moveTo>
                    <a:pt x="44774" y="5952"/>
                  </a:moveTo>
                  <a:cubicBezTo>
                    <a:pt x="52615" y="5952"/>
                    <a:pt x="60475" y="7683"/>
                    <a:pt x="66494" y="11153"/>
                  </a:cubicBezTo>
                  <a:cubicBezTo>
                    <a:pt x="78443" y="18072"/>
                    <a:pt x="78500" y="29255"/>
                    <a:pt x="66612" y="36117"/>
                  </a:cubicBezTo>
                  <a:cubicBezTo>
                    <a:pt x="60679" y="39540"/>
                    <a:pt x="52891" y="41256"/>
                    <a:pt x="45085" y="41256"/>
                  </a:cubicBezTo>
                  <a:cubicBezTo>
                    <a:pt x="37244" y="41256"/>
                    <a:pt x="29384" y="39525"/>
                    <a:pt x="23365" y="36055"/>
                  </a:cubicBezTo>
                  <a:cubicBezTo>
                    <a:pt x="11416" y="29136"/>
                    <a:pt x="11359" y="17953"/>
                    <a:pt x="23247" y="11091"/>
                  </a:cubicBezTo>
                  <a:cubicBezTo>
                    <a:pt x="29180" y="7668"/>
                    <a:pt x="36968" y="5952"/>
                    <a:pt x="44774" y="5952"/>
                  </a:cubicBezTo>
                  <a:close/>
                  <a:moveTo>
                    <a:pt x="44700" y="0"/>
                  </a:moveTo>
                  <a:cubicBezTo>
                    <a:pt x="34262" y="0"/>
                    <a:pt x="23845" y="2293"/>
                    <a:pt x="15912" y="6893"/>
                  </a:cubicBezTo>
                  <a:cubicBezTo>
                    <a:pt x="0" y="16060"/>
                    <a:pt x="57" y="31029"/>
                    <a:pt x="16091" y="40258"/>
                  </a:cubicBezTo>
                  <a:cubicBezTo>
                    <a:pt x="24144" y="44894"/>
                    <a:pt x="34691" y="47216"/>
                    <a:pt x="45212" y="47216"/>
                  </a:cubicBezTo>
                  <a:cubicBezTo>
                    <a:pt x="55632" y="47216"/>
                    <a:pt x="66027" y="44938"/>
                    <a:pt x="73947" y="40376"/>
                  </a:cubicBezTo>
                  <a:cubicBezTo>
                    <a:pt x="89858" y="31148"/>
                    <a:pt x="89802" y="16240"/>
                    <a:pt x="73768" y="6950"/>
                  </a:cubicBezTo>
                  <a:cubicBezTo>
                    <a:pt x="65728" y="2322"/>
                    <a:pt x="55203" y="0"/>
                    <a:pt x="44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7"/>
            <p:cNvSpPr/>
            <p:nvPr/>
          </p:nvSpPr>
          <p:spPr>
            <a:xfrm>
              <a:off x="3441143" y="2287346"/>
              <a:ext cx="923888" cy="485797"/>
            </a:xfrm>
            <a:custGeom>
              <a:avLst/>
              <a:gdLst/>
              <a:ahLst/>
              <a:cxnLst/>
              <a:rect l="l" t="t" r="r" b="b"/>
              <a:pathLst>
                <a:path w="67143" h="35305" extrusionOk="0">
                  <a:moveTo>
                    <a:pt x="33416" y="0"/>
                  </a:moveTo>
                  <a:cubicBezTo>
                    <a:pt x="25610" y="0"/>
                    <a:pt x="17822" y="1716"/>
                    <a:pt x="11889" y="5139"/>
                  </a:cubicBezTo>
                  <a:cubicBezTo>
                    <a:pt x="1" y="12002"/>
                    <a:pt x="58" y="23185"/>
                    <a:pt x="12007" y="30104"/>
                  </a:cubicBezTo>
                  <a:cubicBezTo>
                    <a:pt x="18026" y="33573"/>
                    <a:pt x="25886" y="35304"/>
                    <a:pt x="33727" y="35304"/>
                  </a:cubicBezTo>
                  <a:cubicBezTo>
                    <a:pt x="41533" y="35304"/>
                    <a:pt x="49321" y="33589"/>
                    <a:pt x="55254" y="30165"/>
                  </a:cubicBezTo>
                  <a:cubicBezTo>
                    <a:pt x="67142" y="23303"/>
                    <a:pt x="67085" y="12120"/>
                    <a:pt x="55136" y="5201"/>
                  </a:cubicBezTo>
                  <a:cubicBezTo>
                    <a:pt x="49117" y="1731"/>
                    <a:pt x="41257" y="0"/>
                    <a:pt x="33416" y="0"/>
                  </a:cubicBezTo>
                  <a:close/>
                </a:path>
              </a:pathLst>
            </a:custGeom>
            <a:solidFill>
              <a:srgbClr val="FFD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7"/>
            <p:cNvSpPr/>
            <p:nvPr/>
          </p:nvSpPr>
          <p:spPr>
            <a:xfrm>
              <a:off x="3581151" y="2346666"/>
              <a:ext cx="626809" cy="370447"/>
            </a:xfrm>
            <a:custGeom>
              <a:avLst/>
              <a:gdLst/>
              <a:ahLst/>
              <a:cxnLst/>
              <a:rect l="l" t="t" r="r" b="b"/>
              <a:pathLst>
                <a:path w="45553" h="26922" extrusionOk="0">
                  <a:moveTo>
                    <a:pt x="10588" y="9290"/>
                  </a:moveTo>
                  <a:lnTo>
                    <a:pt x="18633" y="13904"/>
                  </a:lnTo>
                  <a:lnTo>
                    <a:pt x="16858" y="14614"/>
                  </a:lnTo>
                  <a:cubicBezTo>
                    <a:pt x="15852" y="14890"/>
                    <a:pt x="14909" y="15049"/>
                    <a:pt x="14013" y="15049"/>
                  </a:cubicBezTo>
                  <a:cubicBezTo>
                    <a:pt x="12802" y="15049"/>
                    <a:pt x="11675" y="14759"/>
                    <a:pt x="10588" y="14080"/>
                  </a:cubicBezTo>
                  <a:cubicBezTo>
                    <a:pt x="9111" y="13195"/>
                    <a:pt x="8576" y="11832"/>
                    <a:pt x="9286" y="10473"/>
                  </a:cubicBezTo>
                  <a:cubicBezTo>
                    <a:pt x="9286" y="10473"/>
                    <a:pt x="9759" y="9702"/>
                    <a:pt x="10588" y="9290"/>
                  </a:cubicBezTo>
                  <a:close/>
                  <a:moveTo>
                    <a:pt x="32518" y="14034"/>
                  </a:moveTo>
                  <a:cubicBezTo>
                    <a:pt x="33485" y="14034"/>
                    <a:pt x="34370" y="14200"/>
                    <a:pt x="35022" y="14614"/>
                  </a:cubicBezTo>
                  <a:cubicBezTo>
                    <a:pt x="35789" y="15026"/>
                    <a:pt x="36262" y="15561"/>
                    <a:pt x="36499" y="16209"/>
                  </a:cubicBezTo>
                  <a:cubicBezTo>
                    <a:pt x="36854" y="17156"/>
                    <a:pt x="36144" y="18221"/>
                    <a:pt x="34667" y="19229"/>
                  </a:cubicBezTo>
                  <a:lnTo>
                    <a:pt x="27568" y="15088"/>
                  </a:lnTo>
                  <a:cubicBezTo>
                    <a:pt x="28951" y="14525"/>
                    <a:pt x="30856" y="14034"/>
                    <a:pt x="32518" y="14034"/>
                  </a:cubicBezTo>
                  <a:close/>
                  <a:moveTo>
                    <a:pt x="20824" y="0"/>
                  </a:moveTo>
                  <a:cubicBezTo>
                    <a:pt x="20824" y="0"/>
                    <a:pt x="12481" y="2603"/>
                    <a:pt x="8931" y="4378"/>
                  </a:cubicBezTo>
                  <a:lnTo>
                    <a:pt x="1657" y="1775"/>
                  </a:lnTo>
                  <a:lnTo>
                    <a:pt x="1657" y="4141"/>
                  </a:lnTo>
                  <a:lnTo>
                    <a:pt x="5443" y="6332"/>
                  </a:lnTo>
                  <a:cubicBezTo>
                    <a:pt x="1" y="9763"/>
                    <a:pt x="1241" y="14023"/>
                    <a:pt x="5207" y="16507"/>
                  </a:cubicBezTo>
                  <a:cubicBezTo>
                    <a:pt x="7863" y="18094"/>
                    <a:pt x="10750" y="18882"/>
                    <a:pt x="13917" y="18882"/>
                  </a:cubicBezTo>
                  <a:cubicBezTo>
                    <a:pt x="16532" y="18882"/>
                    <a:pt x="19338" y="18344"/>
                    <a:pt x="22362" y="17274"/>
                  </a:cubicBezTo>
                  <a:lnTo>
                    <a:pt x="23602" y="16801"/>
                  </a:lnTo>
                  <a:lnTo>
                    <a:pt x="31118" y="21122"/>
                  </a:lnTo>
                  <a:lnTo>
                    <a:pt x="31236" y="21240"/>
                  </a:lnTo>
                  <a:cubicBezTo>
                    <a:pt x="28910" y="22519"/>
                    <a:pt x="25038" y="24256"/>
                    <a:pt x="22605" y="24256"/>
                  </a:cubicBezTo>
                  <a:cubicBezTo>
                    <a:pt x="22563" y="24256"/>
                    <a:pt x="22522" y="24256"/>
                    <a:pt x="22481" y="24255"/>
                  </a:cubicBezTo>
                  <a:lnTo>
                    <a:pt x="22481" y="26621"/>
                  </a:lnTo>
                  <a:cubicBezTo>
                    <a:pt x="23824" y="26781"/>
                    <a:pt x="25257" y="26922"/>
                    <a:pt x="26782" y="26922"/>
                  </a:cubicBezTo>
                  <a:cubicBezTo>
                    <a:pt x="29755" y="26922"/>
                    <a:pt x="33082" y="26389"/>
                    <a:pt x="36797" y="24434"/>
                  </a:cubicBezTo>
                  <a:lnTo>
                    <a:pt x="40876" y="26801"/>
                  </a:lnTo>
                  <a:lnTo>
                    <a:pt x="44308" y="24789"/>
                  </a:lnTo>
                  <a:lnTo>
                    <a:pt x="44308" y="22423"/>
                  </a:lnTo>
                  <a:lnTo>
                    <a:pt x="40166" y="22362"/>
                  </a:lnTo>
                  <a:cubicBezTo>
                    <a:pt x="45552" y="18519"/>
                    <a:pt x="44369" y="14789"/>
                    <a:pt x="40701" y="12305"/>
                  </a:cubicBezTo>
                  <a:cubicBezTo>
                    <a:pt x="38094" y="10636"/>
                    <a:pt x="35474" y="10002"/>
                    <a:pt x="32823" y="10002"/>
                  </a:cubicBezTo>
                  <a:cubicBezTo>
                    <a:pt x="29459" y="10002"/>
                    <a:pt x="26044" y="11023"/>
                    <a:pt x="22538" y="12248"/>
                  </a:cubicBezTo>
                  <a:lnTo>
                    <a:pt x="18751" y="10000"/>
                  </a:lnTo>
                  <a:lnTo>
                    <a:pt x="14199" y="7397"/>
                  </a:lnTo>
                  <a:cubicBezTo>
                    <a:pt x="16267" y="6271"/>
                    <a:pt x="18751" y="6034"/>
                    <a:pt x="20114" y="6034"/>
                  </a:cubicBezTo>
                  <a:lnTo>
                    <a:pt x="20824" y="2428"/>
                  </a:lnTo>
                  <a:lnTo>
                    <a:pt x="20824" y="0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7"/>
            <p:cNvSpPr/>
            <p:nvPr/>
          </p:nvSpPr>
          <p:spPr>
            <a:xfrm>
              <a:off x="4138720" y="2547754"/>
              <a:ext cx="45601" cy="33354"/>
            </a:xfrm>
            <a:custGeom>
              <a:avLst/>
              <a:gdLst/>
              <a:ahLst/>
              <a:cxnLst/>
              <a:rect l="l" t="t" r="r" b="b"/>
              <a:pathLst>
                <a:path w="3314" h="2424" extrusionOk="0">
                  <a:moveTo>
                    <a:pt x="3313" y="0"/>
                  </a:moveTo>
                  <a:lnTo>
                    <a:pt x="0" y="175"/>
                  </a:lnTo>
                  <a:lnTo>
                    <a:pt x="0" y="2068"/>
                  </a:lnTo>
                  <a:lnTo>
                    <a:pt x="3313" y="2423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7"/>
            <p:cNvSpPr/>
            <p:nvPr/>
          </p:nvSpPr>
          <p:spPr>
            <a:xfrm>
              <a:off x="3605575" y="2472019"/>
              <a:ext cx="46385" cy="32570"/>
            </a:xfrm>
            <a:custGeom>
              <a:avLst/>
              <a:gdLst/>
              <a:ahLst/>
              <a:cxnLst/>
              <a:rect l="l" t="t" r="r" b="b"/>
              <a:pathLst>
                <a:path w="3371" h="2367" extrusionOk="0">
                  <a:moveTo>
                    <a:pt x="1" y="0"/>
                  </a:moveTo>
                  <a:lnTo>
                    <a:pt x="1" y="2367"/>
                  </a:lnTo>
                  <a:lnTo>
                    <a:pt x="3370" y="2073"/>
                  </a:lnTo>
                  <a:lnTo>
                    <a:pt x="3370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7"/>
            <p:cNvSpPr/>
            <p:nvPr/>
          </p:nvSpPr>
          <p:spPr>
            <a:xfrm>
              <a:off x="3581151" y="2343405"/>
              <a:ext cx="626809" cy="340766"/>
            </a:xfrm>
            <a:custGeom>
              <a:avLst/>
              <a:gdLst/>
              <a:ahLst/>
              <a:cxnLst/>
              <a:rect l="l" t="t" r="r" b="b"/>
              <a:pathLst>
                <a:path w="45553" h="24765" extrusionOk="0">
                  <a:moveTo>
                    <a:pt x="10588" y="7099"/>
                  </a:moveTo>
                  <a:lnTo>
                    <a:pt x="18633" y="11775"/>
                  </a:lnTo>
                  <a:lnTo>
                    <a:pt x="16858" y="12424"/>
                  </a:lnTo>
                  <a:cubicBezTo>
                    <a:pt x="15850" y="12702"/>
                    <a:pt x="14906" y="12862"/>
                    <a:pt x="14008" y="12862"/>
                  </a:cubicBezTo>
                  <a:cubicBezTo>
                    <a:pt x="12799" y="12862"/>
                    <a:pt x="11674" y="12572"/>
                    <a:pt x="10588" y="11893"/>
                  </a:cubicBezTo>
                  <a:cubicBezTo>
                    <a:pt x="9111" y="11065"/>
                    <a:pt x="8576" y="9646"/>
                    <a:pt x="9286" y="8283"/>
                  </a:cubicBezTo>
                  <a:cubicBezTo>
                    <a:pt x="9286" y="8283"/>
                    <a:pt x="9759" y="7573"/>
                    <a:pt x="10588" y="7099"/>
                  </a:cubicBezTo>
                  <a:close/>
                  <a:moveTo>
                    <a:pt x="32607" y="11864"/>
                  </a:moveTo>
                  <a:cubicBezTo>
                    <a:pt x="33539" y="11864"/>
                    <a:pt x="34390" y="12024"/>
                    <a:pt x="35022" y="12424"/>
                  </a:cubicBezTo>
                  <a:cubicBezTo>
                    <a:pt x="35789" y="12897"/>
                    <a:pt x="36262" y="13432"/>
                    <a:pt x="36499" y="14080"/>
                  </a:cubicBezTo>
                  <a:cubicBezTo>
                    <a:pt x="36854" y="15026"/>
                    <a:pt x="36144" y="16091"/>
                    <a:pt x="34667" y="17099"/>
                  </a:cubicBezTo>
                  <a:lnTo>
                    <a:pt x="27568" y="12958"/>
                  </a:lnTo>
                  <a:cubicBezTo>
                    <a:pt x="28976" y="12386"/>
                    <a:pt x="30924" y="11864"/>
                    <a:pt x="32607" y="11864"/>
                  </a:cubicBezTo>
                  <a:close/>
                  <a:moveTo>
                    <a:pt x="5145" y="0"/>
                  </a:moveTo>
                  <a:lnTo>
                    <a:pt x="1657" y="2012"/>
                  </a:lnTo>
                  <a:lnTo>
                    <a:pt x="5443" y="4142"/>
                  </a:lnTo>
                  <a:cubicBezTo>
                    <a:pt x="1" y="7573"/>
                    <a:pt x="1241" y="11832"/>
                    <a:pt x="5207" y="14378"/>
                  </a:cubicBezTo>
                  <a:cubicBezTo>
                    <a:pt x="7863" y="15964"/>
                    <a:pt x="10750" y="16753"/>
                    <a:pt x="13917" y="16753"/>
                  </a:cubicBezTo>
                  <a:cubicBezTo>
                    <a:pt x="16532" y="16753"/>
                    <a:pt x="19338" y="16215"/>
                    <a:pt x="22362" y="15145"/>
                  </a:cubicBezTo>
                  <a:lnTo>
                    <a:pt x="23602" y="14672"/>
                  </a:lnTo>
                  <a:lnTo>
                    <a:pt x="31118" y="18992"/>
                  </a:lnTo>
                  <a:lnTo>
                    <a:pt x="31236" y="19049"/>
                  </a:lnTo>
                  <a:cubicBezTo>
                    <a:pt x="28870" y="20351"/>
                    <a:pt x="26148" y="20587"/>
                    <a:pt x="23721" y="20587"/>
                  </a:cubicBezTo>
                  <a:lnTo>
                    <a:pt x="22481" y="24492"/>
                  </a:lnTo>
                  <a:cubicBezTo>
                    <a:pt x="23814" y="24632"/>
                    <a:pt x="25234" y="24765"/>
                    <a:pt x="26746" y="24765"/>
                  </a:cubicBezTo>
                  <a:cubicBezTo>
                    <a:pt x="29727" y="24765"/>
                    <a:pt x="33066" y="24247"/>
                    <a:pt x="36797" y="22244"/>
                  </a:cubicBezTo>
                  <a:lnTo>
                    <a:pt x="40876" y="24610"/>
                  </a:lnTo>
                  <a:lnTo>
                    <a:pt x="44308" y="22660"/>
                  </a:lnTo>
                  <a:lnTo>
                    <a:pt x="40166" y="20232"/>
                  </a:lnTo>
                  <a:cubicBezTo>
                    <a:pt x="45552" y="16328"/>
                    <a:pt x="44369" y="12603"/>
                    <a:pt x="40701" y="10119"/>
                  </a:cubicBezTo>
                  <a:cubicBezTo>
                    <a:pt x="38083" y="8468"/>
                    <a:pt x="35454" y="7839"/>
                    <a:pt x="32792" y="7839"/>
                  </a:cubicBezTo>
                  <a:cubicBezTo>
                    <a:pt x="29438" y="7839"/>
                    <a:pt x="26033" y="8838"/>
                    <a:pt x="22538" y="10057"/>
                  </a:cubicBezTo>
                  <a:lnTo>
                    <a:pt x="18751" y="7871"/>
                  </a:lnTo>
                  <a:lnTo>
                    <a:pt x="14199" y="5268"/>
                  </a:lnTo>
                  <a:cubicBezTo>
                    <a:pt x="16267" y="4085"/>
                    <a:pt x="18751" y="3905"/>
                    <a:pt x="20114" y="3848"/>
                  </a:cubicBezTo>
                  <a:lnTo>
                    <a:pt x="20824" y="237"/>
                  </a:lnTo>
                  <a:cubicBezTo>
                    <a:pt x="19823" y="154"/>
                    <a:pt x="18891" y="112"/>
                    <a:pt x="18011" y="112"/>
                  </a:cubicBezTo>
                  <a:cubicBezTo>
                    <a:pt x="14526" y="112"/>
                    <a:pt x="11860" y="775"/>
                    <a:pt x="8931" y="2192"/>
                  </a:cubicBezTo>
                  <a:lnTo>
                    <a:pt x="5145" y="0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7"/>
            <p:cNvSpPr/>
            <p:nvPr/>
          </p:nvSpPr>
          <p:spPr>
            <a:xfrm>
              <a:off x="3284857" y="2151824"/>
              <a:ext cx="1236460" cy="649885"/>
            </a:xfrm>
            <a:custGeom>
              <a:avLst/>
              <a:gdLst/>
              <a:ahLst/>
              <a:cxnLst/>
              <a:rect l="l" t="t" r="r" b="b"/>
              <a:pathLst>
                <a:path w="89859" h="47230" extrusionOk="0">
                  <a:moveTo>
                    <a:pt x="44648" y="1"/>
                  </a:moveTo>
                  <a:cubicBezTo>
                    <a:pt x="34227" y="1"/>
                    <a:pt x="23832" y="2294"/>
                    <a:pt x="15912" y="6886"/>
                  </a:cubicBezTo>
                  <a:cubicBezTo>
                    <a:pt x="0" y="16053"/>
                    <a:pt x="57" y="31022"/>
                    <a:pt x="16091" y="40251"/>
                  </a:cubicBezTo>
                  <a:cubicBezTo>
                    <a:pt x="24132" y="44908"/>
                    <a:pt x="34658" y="47230"/>
                    <a:pt x="45163" y="47230"/>
                  </a:cubicBezTo>
                  <a:cubicBezTo>
                    <a:pt x="55600" y="47230"/>
                    <a:pt x="66015" y="44938"/>
                    <a:pt x="73947" y="40369"/>
                  </a:cubicBezTo>
                  <a:cubicBezTo>
                    <a:pt x="89858" y="31197"/>
                    <a:pt x="89802" y="16233"/>
                    <a:pt x="73768" y="7004"/>
                  </a:cubicBezTo>
                  <a:cubicBezTo>
                    <a:pt x="65715" y="2337"/>
                    <a:pt x="55169" y="1"/>
                    <a:pt x="44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7"/>
            <p:cNvSpPr/>
            <p:nvPr/>
          </p:nvSpPr>
          <p:spPr>
            <a:xfrm>
              <a:off x="3340214" y="2371929"/>
              <a:ext cx="1125747" cy="108236"/>
            </a:xfrm>
            <a:custGeom>
              <a:avLst/>
              <a:gdLst/>
              <a:ahLst/>
              <a:cxnLst/>
              <a:rect l="l" t="t" r="r" b="b"/>
              <a:pathLst>
                <a:path w="81813" h="7866" extrusionOk="0">
                  <a:moveTo>
                    <a:pt x="0" y="0"/>
                  </a:moveTo>
                  <a:lnTo>
                    <a:pt x="0" y="7336"/>
                  </a:lnTo>
                  <a:lnTo>
                    <a:pt x="81813" y="7866"/>
                  </a:lnTo>
                  <a:lnTo>
                    <a:pt x="81813" y="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7"/>
            <p:cNvSpPr/>
            <p:nvPr/>
          </p:nvSpPr>
          <p:spPr>
            <a:xfrm>
              <a:off x="3441143" y="2129423"/>
              <a:ext cx="923888" cy="485797"/>
            </a:xfrm>
            <a:custGeom>
              <a:avLst/>
              <a:gdLst/>
              <a:ahLst/>
              <a:cxnLst/>
              <a:rect l="l" t="t" r="r" b="b"/>
              <a:pathLst>
                <a:path w="67143" h="35305" extrusionOk="0">
                  <a:moveTo>
                    <a:pt x="33416" y="1"/>
                  </a:moveTo>
                  <a:cubicBezTo>
                    <a:pt x="25610" y="1"/>
                    <a:pt x="17822" y="1716"/>
                    <a:pt x="11889" y="5140"/>
                  </a:cubicBezTo>
                  <a:cubicBezTo>
                    <a:pt x="1" y="12002"/>
                    <a:pt x="58" y="23185"/>
                    <a:pt x="12007" y="30104"/>
                  </a:cubicBezTo>
                  <a:cubicBezTo>
                    <a:pt x="18026" y="33574"/>
                    <a:pt x="25886" y="35305"/>
                    <a:pt x="33727" y="35305"/>
                  </a:cubicBezTo>
                  <a:cubicBezTo>
                    <a:pt x="41533" y="35305"/>
                    <a:pt x="49321" y="33589"/>
                    <a:pt x="55254" y="30166"/>
                  </a:cubicBezTo>
                  <a:cubicBezTo>
                    <a:pt x="67142" y="23303"/>
                    <a:pt x="67085" y="12120"/>
                    <a:pt x="55136" y="5201"/>
                  </a:cubicBezTo>
                  <a:cubicBezTo>
                    <a:pt x="49117" y="1732"/>
                    <a:pt x="41257" y="1"/>
                    <a:pt x="33416" y="1"/>
                  </a:cubicBez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7"/>
            <p:cNvSpPr/>
            <p:nvPr/>
          </p:nvSpPr>
          <p:spPr>
            <a:xfrm>
              <a:off x="3284857" y="2047427"/>
              <a:ext cx="1236460" cy="649692"/>
            </a:xfrm>
            <a:custGeom>
              <a:avLst/>
              <a:gdLst/>
              <a:ahLst/>
              <a:cxnLst/>
              <a:rect l="l" t="t" r="r" b="b"/>
              <a:pathLst>
                <a:path w="89859" h="47216" extrusionOk="0">
                  <a:moveTo>
                    <a:pt x="44774" y="5960"/>
                  </a:moveTo>
                  <a:cubicBezTo>
                    <a:pt x="52615" y="5960"/>
                    <a:pt x="60475" y="7691"/>
                    <a:pt x="66494" y="11160"/>
                  </a:cubicBezTo>
                  <a:cubicBezTo>
                    <a:pt x="78443" y="18079"/>
                    <a:pt x="78500" y="29262"/>
                    <a:pt x="66612" y="36125"/>
                  </a:cubicBezTo>
                  <a:cubicBezTo>
                    <a:pt x="60679" y="39548"/>
                    <a:pt x="52891" y="41264"/>
                    <a:pt x="45085" y="41264"/>
                  </a:cubicBezTo>
                  <a:cubicBezTo>
                    <a:pt x="37244" y="41264"/>
                    <a:pt x="29384" y="39533"/>
                    <a:pt x="23365" y="36063"/>
                  </a:cubicBezTo>
                  <a:cubicBezTo>
                    <a:pt x="11416" y="29144"/>
                    <a:pt x="11359" y="17961"/>
                    <a:pt x="23247" y="11099"/>
                  </a:cubicBezTo>
                  <a:cubicBezTo>
                    <a:pt x="29180" y="7675"/>
                    <a:pt x="36968" y="5960"/>
                    <a:pt x="44774" y="5960"/>
                  </a:cubicBezTo>
                  <a:close/>
                  <a:moveTo>
                    <a:pt x="44647" y="0"/>
                  </a:moveTo>
                  <a:cubicBezTo>
                    <a:pt x="34227" y="0"/>
                    <a:pt x="23832" y="2278"/>
                    <a:pt x="15912" y="6839"/>
                  </a:cubicBezTo>
                  <a:cubicBezTo>
                    <a:pt x="0" y="16068"/>
                    <a:pt x="57" y="30976"/>
                    <a:pt x="16091" y="40266"/>
                  </a:cubicBezTo>
                  <a:cubicBezTo>
                    <a:pt x="24131" y="44894"/>
                    <a:pt x="34656" y="47216"/>
                    <a:pt x="45159" y="47216"/>
                  </a:cubicBezTo>
                  <a:cubicBezTo>
                    <a:pt x="55597" y="47216"/>
                    <a:pt x="66014" y="44923"/>
                    <a:pt x="73947" y="40323"/>
                  </a:cubicBezTo>
                  <a:cubicBezTo>
                    <a:pt x="89858" y="31156"/>
                    <a:pt x="89802" y="16186"/>
                    <a:pt x="73768" y="6958"/>
                  </a:cubicBezTo>
                  <a:cubicBezTo>
                    <a:pt x="65715" y="2322"/>
                    <a:pt x="55168" y="0"/>
                    <a:pt x="44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7"/>
            <p:cNvSpPr/>
            <p:nvPr/>
          </p:nvSpPr>
          <p:spPr>
            <a:xfrm>
              <a:off x="3441143" y="2161690"/>
              <a:ext cx="923888" cy="485783"/>
            </a:xfrm>
            <a:custGeom>
              <a:avLst/>
              <a:gdLst/>
              <a:ahLst/>
              <a:cxnLst/>
              <a:rect l="l" t="t" r="r" b="b"/>
              <a:pathLst>
                <a:path w="67143" h="35304" extrusionOk="0">
                  <a:moveTo>
                    <a:pt x="33368" y="1"/>
                  </a:moveTo>
                  <a:cubicBezTo>
                    <a:pt x="25578" y="1"/>
                    <a:pt x="17810" y="1716"/>
                    <a:pt x="11889" y="5161"/>
                  </a:cubicBezTo>
                  <a:cubicBezTo>
                    <a:pt x="1" y="12023"/>
                    <a:pt x="58" y="23206"/>
                    <a:pt x="12007" y="30125"/>
                  </a:cubicBezTo>
                  <a:cubicBezTo>
                    <a:pt x="18040" y="33572"/>
                    <a:pt x="25922" y="35303"/>
                    <a:pt x="33780" y="35303"/>
                  </a:cubicBezTo>
                  <a:cubicBezTo>
                    <a:pt x="41569" y="35303"/>
                    <a:pt x="49334" y="33603"/>
                    <a:pt x="55254" y="30187"/>
                  </a:cubicBezTo>
                  <a:cubicBezTo>
                    <a:pt x="67142" y="23325"/>
                    <a:pt x="67085" y="12142"/>
                    <a:pt x="55136" y="5223"/>
                  </a:cubicBezTo>
                  <a:cubicBezTo>
                    <a:pt x="49104" y="1746"/>
                    <a:pt x="41225" y="1"/>
                    <a:pt x="33368" y="1"/>
                  </a:cubicBezTo>
                  <a:close/>
                </a:path>
              </a:pathLst>
            </a:custGeom>
            <a:solidFill>
              <a:srgbClr val="FFD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7"/>
            <p:cNvSpPr/>
            <p:nvPr/>
          </p:nvSpPr>
          <p:spPr>
            <a:xfrm>
              <a:off x="3581151" y="2221298"/>
              <a:ext cx="626809" cy="370433"/>
            </a:xfrm>
            <a:custGeom>
              <a:avLst/>
              <a:gdLst/>
              <a:ahLst/>
              <a:cxnLst/>
              <a:rect l="l" t="t" r="r" b="b"/>
              <a:pathLst>
                <a:path w="45553" h="26921" extrusionOk="0">
                  <a:moveTo>
                    <a:pt x="10588" y="9291"/>
                  </a:moveTo>
                  <a:lnTo>
                    <a:pt x="18633" y="13905"/>
                  </a:lnTo>
                  <a:lnTo>
                    <a:pt x="16858" y="14554"/>
                  </a:lnTo>
                  <a:cubicBezTo>
                    <a:pt x="15850" y="14832"/>
                    <a:pt x="14906" y="14992"/>
                    <a:pt x="14008" y="14992"/>
                  </a:cubicBezTo>
                  <a:cubicBezTo>
                    <a:pt x="12799" y="14992"/>
                    <a:pt x="11674" y="14702"/>
                    <a:pt x="10588" y="14024"/>
                  </a:cubicBezTo>
                  <a:cubicBezTo>
                    <a:pt x="9111" y="13195"/>
                    <a:pt x="8576" y="11776"/>
                    <a:pt x="9286" y="10413"/>
                  </a:cubicBezTo>
                  <a:cubicBezTo>
                    <a:pt x="9286" y="10413"/>
                    <a:pt x="9759" y="9703"/>
                    <a:pt x="10588" y="9291"/>
                  </a:cubicBezTo>
                  <a:close/>
                  <a:moveTo>
                    <a:pt x="32607" y="13994"/>
                  </a:moveTo>
                  <a:cubicBezTo>
                    <a:pt x="33539" y="13994"/>
                    <a:pt x="34390" y="14154"/>
                    <a:pt x="35022" y="14554"/>
                  </a:cubicBezTo>
                  <a:cubicBezTo>
                    <a:pt x="35789" y="15027"/>
                    <a:pt x="36262" y="15562"/>
                    <a:pt x="36499" y="16210"/>
                  </a:cubicBezTo>
                  <a:cubicBezTo>
                    <a:pt x="36854" y="17157"/>
                    <a:pt x="36144" y="18221"/>
                    <a:pt x="34667" y="19229"/>
                  </a:cubicBezTo>
                  <a:lnTo>
                    <a:pt x="27568" y="15088"/>
                  </a:lnTo>
                  <a:cubicBezTo>
                    <a:pt x="28976" y="14516"/>
                    <a:pt x="30924" y="13994"/>
                    <a:pt x="32607" y="13994"/>
                  </a:cubicBezTo>
                  <a:close/>
                  <a:moveTo>
                    <a:pt x="20824" y="1"/>
                  </a:moveTo>
                  <a:cubicBezTo>
                    <a:pt x="20824" y="1"/>
                    <a:pt x="12481" y="2604"/>
                    <a:pt x="8931" y="4322"/>
                  </a:cubicBezTo>
                  <a:lnTo>
                    <a:pt x="1657" y="1719"/>
                  </a:lnTo>
                  <a:lnTo>
                    <a:pt x="1657" y="4142"/>
                  </a:lnTo>
                  <a:lnTo>
                    <a:pt x="5443" y="6333"/>
                  </a:lnTo>
                  <a:cubicBezTo>
                    <a:pt x="1" y="9703"/>
                    <a:pt x="1241" y="13962"/>
                    <a:pt x="5207" y="16508"/>
                  </a:cubicBezTo>
                  <a:cubicBezTo>
                    <a:pt x="7863" y="18094"/>
                    <a:pt x="10750" y="18883"/>
                    <a:pt x="13917" y="18883"/>
                  </a:cubicBezTo>
                  <a:cubicBezTo>
                    <a:pt x="16532" y="18883"/>
                    <a:pt x="19338" y="18345"/>
                    <a:pt x="22362" y="17275"/>
                  </a:cubicBezTo>
                  <a:lnTo>
                    <a:pt x="23602" y="16802"/>
                  </a:lnTo>
                  <a:lnTo>
                    <a:pt x="31118" y="21122"/>
                  </a:lnTo>
                  <a:lnTo>
                    <a:pt x="31236" y="21179"/>
                  </a:lnTo>
                  <a:cubicBezTo>
                    <a:pt x="28870" y="22481"/>
                    <a:pt x="24904" y="24255"/>
                    <a:pt x="22481" y="24255"/>
                  </a:cubicBezTo>
                  <a:lnTo>
                    <a:pt x="22481" y="26622"/>
                  </a:lnTo>
                  <a:cubicBezTo>
                    <a:pt x="23813" y="26781"/>
                    <a:pt x="25233" y="26920"/>
                    <a:pt x="26744" y="26920"/>
                  </a:cubicBezTo>
                  <a:cubicBezTo>
                    <a:pt x="29726" y="26920"/>
                    <a:pt x="33066" y="26378"/>
                    <a:pt x="36797" y="24374"/>
                  </a:cubicBezTo>
                  <a:lnTo>
                    <a:pt x="40876" y="26740"/>
                  </a:lnTo>
                  <a:lnTo>
                    <a:pt x="44308" y="24790"/>
                  </a:lnTo>
                  <a:lnTo>
                    <a:pt x="44308" y="22362"/>
                  </a:lnTo>
                  <a:lnTo>
                    <a:pt x="40166" y="22362"/>
                  </a:lnTo>
                  <a:cubicBezTo>
                    <a:pt x="45552" y="18520"/>
                    <a:pt x="44369" y="14733"/>
                    <a:pt x="40701" y="12306"/>
                  </a:cubicBezTo>
                  <a:cubicBezTo>
                    <a:pt x="38067" y="10620"/>
                    <a:pt x="35421" y="9978"/>
                    <a:pt x="32742" y="9978"/>
                  </a:cubicBezTo>
                  <a:cubicBezTo>
                    <a:pt x="29405" y="9978"/>
                    <a:pt x="26016" y="10974"/>
                    <a:pt x="22538" y="12187"/>
                  </a:cubicBezTo>
                  <a:lnTo>
                    <a:pt x="18751" y="10001"/>
                  </a:lnTo>
                  <a:lnTo>
                    <a:pt x="14199" y="7398"/>
                  </a:lnTo>
                  <a:cubicBezTo>
                    <a:pt x="16267" y="6215"/>
                    <a:pt x="18751" y="6035"/>
                    <a:pt x="20114" y="6035"/>
                  </a:cubicBezTo>
                  <a:lnTo>
                    <a:pt x="20824" y="2367"/>
                  </a:lnTo>
                  <a:lnTo>
                    <a:pt x="20824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7"/>
            <p:cNvSpPr/>
            <p:nvPr/>
          </p:nvSpPr>
          <p:spPr>
            <a:xfrm>
              <a:off x="4138720" y="2421548"/>
              <a:ext cx="45601" cy="33423"/>
            </a:xfrm>
            <a:custGeom>
              <a:avLst/>
              <a:gdLst/>
              <a:ahLst/>
              <a:cxnLst/>
              <a:rect l="l" t="t" r="r" b="b"/>
              <a:pathLst>
                <a:path w="3314" h="2429" extrusionOk="0">
                  <a:moveTo>
                    <a:pt x="3313" y="1"/>
                  </a:moveTo>
                  <a:lnTo>
                    <a:pt x="0" y="237"/>
                  </a:lnTo>
                  <a:lnTo>
                    <a:pt x="0" y="2130"/>
                  </a:lnTo>
                  <a:lnTo>
                    <a:pt x="3313" y="2428"/>
                  </a:lnTo>
                  <a:lnTo>
                    <a:pt x="3313" y="1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7"/>
            <p:cNvSpPr/>
            <p:nvPr/>
          </p:nvSpPr>
          <p:spPr>
            <a:xfrm>
              <a:off x="3605575" y="2345881"/>
              <a:ext cx="46385" cy="33354"/>
            </a:xfrm>
            <a:custGeom>
              <a:avLst/>
              <a:gdLst/>
              <a:ahLst/>
              <a:cxnLst/>
              <a:rect l="l" t="t" r="r" b="b"/>
              <a:pathLst>
                <a:path w="3371" h="2424" extrusionOk="0">
                  <a:moveTo>
                    <a:pt x="1" y="0"/>
                  </a:moveTo>
                  <a:lnTo>
                    <a:pt x="1" y="2423"/>
                  </a:lnTo>
                  <a:lnTo>
                    <a:pt x="3370" y="2130"/>
                  </a:lnTo>
                  <a:lnTo>
                    <a:pt x="3370" y="1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7"/>
            <p:cNvSpPr/>
            <p:nvPr/>
          </p:nvSpPr>
          <p:spPr>
            <a:xfrm>
              <a:off x="3581151" y="2218051"/>
              <a:ext cx="626809" cy="340766"/>
            </a:xfrm>
            <a:custGeom>
              <a:avLst/>
              <a:gdLst/>
              <a:ahLst/>
              <a:cxnLst/>
              <a:rect l="l" t="t" r="r" b="b"/>
              <a:pathLst>
                <a:path w="45553" h="24765" extrusionOk="0">
                  <a:moveTo>
                    <a:pt x="10588" y="7099"/>
                  </a:moveTo>
                  <a:lnTo>
                    <a:pt x="18633" y="11775"/>
                  </a:lnTo>
                  <a:lnTo>
                    <a:pt x="16858" y="12423"/>
                  </a:lnTo>
                  <a:cubicBezTo>
                    <a:pt x="15850" y="12702"/>
                    <a:pt x="14906" y="12861"/>
                    <a:pt x="14008" y="12861"/>
                  </a:cubicBezTo>
                  <a:cubicBezTo>
                    <a:pt x="12799" y="12861"/>
                    <a:pt x="11674" y="12572"/>
                    <a:pt x="10588" y="11893"/>
                  </a:cubicBezTo>
                  <a:cubicBezTo>
                    <a:pt x="9111" y="11004"/>
                    <a:pt x="8576" y="9645"/>
                    <a:pt x="9286" y="8282"/>
                  </a:cubicBezTo>
                  <a:cubicBezTo>
                    <a:pt x="9286" y="8282"/>
                    <a:pt x="9759" y="7572"/>
                    <a:pt x="10588" y="7099"/>
                  </a:cubicBezTo>
                  <a:close/>
                  <a:moveTo>
                    <a:pt x="32548" y="11850"/>
                  </a:moveTo>
                  <a:cubicBezTo>
                    <a:pt x="33503" y="11850"/>
                    <a:pt x="34376" y="12015"/>
                    <a:pt x="35022" y="12423"/>
                  </a:cubicBezTo>
                  <a:cubicBezTo>
                    <a:pt x="35789" y="12840"/>
                    <a:pt x="36262" y="13431"/>
                    <a:pt x="36499" y="14023"/>
                  </a:cubicBezTo>
                  <a:cubicBezTo>
                    <a:pt x="36854" y="15026"/>
                    <a:pt x="36144" y="16091"/>
                    <a:pt x="34667" y="17038"/>
                  </a:cubicBezTo>
                  <a:lnTo>
                    <a:pt x="27568" y="12958"/>
                  </a:lnTo>
                  <a:cubicBezTo>
                    <a:pt x="28959" y="12356"/>
                    <a:pt x="30879" y="11850"/>
                    <a:pt x="32548" y="11850"/>
                  </a:cubicBezTo>
                  <a:close/>
                  <a:moveTo>
                    <a:pt x="5145" y="0"/>
                  </a:moveTo>
                  <a:lnTo>
                    <a:pt x="1657" y="1955"/>
                  </a:lnTo>
                  <a:lnTo>
                    <a:pt x="5443" y="4141"/>
                  </a:lnTo>
                  <a:cubicBezTo>
                    <a:pt x="1" y="7572"/>
                    <a:pt x="1241" y="11832"/>
                    <a:pt x="5207" y="14378"/>
                  </a:cubicBezTo>
                  <a:cubicBezTo>
                    <a:pt x="7848" y="15955"/>
                    <a:pt x="10717" y="16743"/>
                    <a:pt x="13861" y="16743"/>
                  </a:cubicBezTo>
                  <a:cubicBezTo>
                    <a:pt x="16492" y="16743"/>
                    <a:pt x="19316" y="16192"/>
                    <a:pt x="22362" y="15088"/>
                  </a:cubicBezTo>
                  <a:lnTo>
                    <a:pt x="23602" y="14671"/>
                  </a:lnTo>
                  <a:lnTo>
                    <a:pt x="31118" y="18992"/>
                  </a:lnTo>
                  <a:lnTo>
                    <a:pt x="31236" y="19049"/>
                  </a:lnTo>
                  <a:cubicBezTo>
                    <a:pt x="29075" y="20237"/>
                    <a:pt x="26619" y="20538"/>
                    <a:pt x="24360" y="20538"/>
                  </a:cubicBezTo>
                  <a:cubicBezTo>
                    <a:pt x="24145" y="20538"/>
                    <a:pt x="23932" y="20535"/>
                    <a:pt x="23721" y="20530"/>
                  </a:cubicBezTo>
                  <a:lnTo>
                    <a:pt x="22481" y="24491"/>
                  </a:lnTo>
                  <a:cubicBezTo>
                    <a:pt x="23814" y="24632"/>
                    <a:pt x="25234" y="24765"/>
                    <a:pt x="26746" y="24765"/>
                  </a:cubicBezTo>
                  <a:cubicBezTo>
                    <a:pt x="29727" y="24765"/>
                    <a:pt x="33066" y="24247"/>
                    <a:pt x="36797" y="22243"/>
                  </a:cubicBezTo>
                  <a:lnTo>
                    <a:pt x="40876" y="24610"/>
                  </a:lnTo>
                  <a:lnTo>
                    <a:pt x="44308" y="22598"/>
                  </a:lnTo>
                  <a:lnTo>
                    <a:pt x="40166" y="20232"/>
                  </a:lnTo>
                  <a:cubicBezTo>
                    <a:pt x="45552" y="16328"/>
                    <a:pt x="44369" y="12603"/>
                    <a:pt x="40701" y="10119"/>
                  </a:cubicBezTo>
                  <a:cubicBezTo>
                    <a:pt x="38093" y="8449"/>
                    <a:pt x="35472" y="7815"/>
                    <a:pt x="32820" y="7815"/>
                  </a:cubicBezTo>
                  <a:cubicBezTo>
                    <a:pt x="29457" y="7815"/>
                    <a:pt x="26043" y="8835"/>
                    <a:pt x="22538" y="10057"/>
                  </a:cubicBezTo>
                  <a:lnTo>
                    <a:pt x="18751" y="7871"/>
                  </a:lnTo>
                  <a:lnTo>
                    <a:pt x="14199" y="5206"/>
                  </a:lnTo>
                  <a:cubicBezTo>
                    <a:pt x="16267" y="4084"/>
                    <a:pt x="18751" y="3905"/>
                    <a:pt x="20114" y="3848"/>
                  </a:cubicBezTo>
                  <a:lnTo>
                    <a:pt x="20824" y="237"/>
                  </a:lnTo>
                  <a:cubicBezTo>
                    <a:pt x="19823" y="154"/>
                    <a:pt x="18891" y="112"/>
                    <a:pt x="18011" y="112"/>
                  </a:cubicBezTo>
                  <a:cubicBezTo>
                    <a:pt x="14526" y="112"/>
                    <a:pt x="11860" y="774"/>
                    <a:pt x="8931" y="2191"/>
                  </a:cubicBezTo>
                  <a:lnTo>
                    <a:pt x="5145" y="0"/>
                  </a:lnTo>
                  <a:close/>
                </a:path>
              </a:pathLst>
            </a:custGeom>
            <a:solidFill>
              <a:srgbClr val="FFD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7"/>
            <p:cNvSpPr/>
            <p:nvPr/>
          </p:nvSpPr>
          <p:spPr>
            <a:xfrm>
              <a:off x="3284857" y="2026264"/>
              <a:ext cx="1236460" cy="649802"/>
            </a:xfrm>
            <a:custGeom>
              <a:avLst/>
              <a:gdLst/>
              <a:ahLst/>
              <a:cxnLst/>
              <a:rect l="l" t="t" r="r" b="b"/>
              <a:pathLst>
                <a:path w="89859" h="47224" extrusionOk="0">
                  <a:moveTo>
                    <a:pt x="44647" y="0"/>
                  </a:moveTo>
                  <a:cubicBezTo>
                    <a:pt x="34227" y="0"/>
                    <a:pt x="23832" y="2278"/>
                    <a:pt x="15912" y="6839"/>
                  </a:cubicBezTo>
                  <a:cubicBezTo>
                    <a:pt x="0" y="16068"/>
                    <a:pt x="57" y="31037"/>
                    <a:pt x="16091" y="40266"/>
                  </a:cubicBezTo>
                  <a:cubicBezTo>
                    <a:pt x="24144" y="44902"/>
                    <a:pt x="34691" y="47223"/>
                    <a:pt x="45212" y="47223"/>
                  </a:cubicBezTo>
                  <a:cubicBezTo>
                    <a:pt x="55632" y="47223"/>
                    <a:pt x="66027" y="44946"/>
                    <a:pt x="73947" y="40384"/>
                  </a:cubicBezTo>
                  <a:cubicBezTo>
                    <a:pt x="89858" y="31155"/>
                    <a:pt x="89802" y="16248"/>
                    <a:pt x="73768" y="6958"/>
                  </a:cubicBezTo>
                  <a:cubicBezTo>
                    <a:pt x="65715" y="2321"/>
                    <a:pt x="55168" y="0"/>
                    <a:pt x="44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7"/>
            <p:cNvSpPr/>
            <p:nvPr/>
          </p:nvSpPr>
          <p:spPr>
            <a:xfrm>
              <a:off x="3340214" y="2246575"/>
              <a:ext cx="1125747" cy="107452"/>
            </a:xfrm>
            <a:custGeom>
              <a:avLst/>
              <a:gdLst/>
              <a:ahLst/>
              <a:cxnLst/>
              <a:rect l="l" t="t" r="r" b="b"/>
              <a:pathLst>
                <a:path w="81813" h="7809" extrusionOk="0">
                  <a:moveTo>
                    <a:pt x="0" y="0"/>
                  </a:moveTo>
                  <a:lnTo>
                    <a:pt x="0" y="7274"/>
                  </a:lnTo>
                  <a:lnTo>
                    <a:pt x="81813" y="7809"/>
                  </a:lnTo>
                  <a:lnTo>
                    <a:pt x="81813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7"/>
            <p:cNvSpPr/>
            <p:nvPr/>
          </p:nvSpPr>
          <p:spPr>
            <a:xfrm>
              <a:off x="3441143" y="2003670"/>
              <a:ext cx="923888" cy="485783"/>
            </a:xfrm>
            <a:custGeom>
              <a:avLst/>
              <a:gdLst/>
              <a:ahLst/>
              <a:cxnLst/>
              <a:rect l="l" t="t" r="r" b="b"/>
              <a:pathLst>
                <a:path w="67143" h="35304" extrusionOk="0">
                  <a:moveTo>
                    <a:pt x="33319" y="1"/>
                  </a:moveTo>
                  <a:cubicBezTo>
                    <a:pt x="25545" y="1"/>
                    <a:pt x="17798" y="1702"/>
                    <a:pt x="11889" y="5112"/>
                  </a:cubicBezTo>
                  <a:cubicBezTo>
                    <a:pt x="1" y="12031"/>
                    <a:pt x="58" y="23152"/>
                    <a:pt x="12007" y="30076"/>
                  </a:cubicBezTo>
                  <a:cubicBezTo>
                    <a:pt x="18052" y="33558"/>
                    <a:pt x="25954" y="35304"/>
                    <a:pt x="33828" y="35304"/>
                  </a:cubicBezTo>
                  <a:cubicBezTo>
                    <a:pt x="41600" y="35304"/>
                    <a:pt x="49346" y="33603"/>
                    <a:pt x="55254" y="30194"/>
                  </a:cubicBezTo>
                  <a:cubicBezTo>
                    <a:pt x="67142" y="23271"/>
                    <a:pt x="67085" y="12149"/>
                    <a:pt x="55136" y="5230"/>
                  </a:cubicBezTo>
                  <a:cubicBezTo>
                    <a:pt x="49092" y="1746"/>
                    <a:pt x="41192" y="1"/>
                    <a:pt x="3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7"/>
            <p:cNvSpPr/>
            <p:nvPr/>
          </p:nvSpPr>
          <p:spPr>
            <a:xfrm>
              <a:off x="3284857" y="1921454"/>
              <a:ext cx="1236460" cy="650201"/>
            </a:xfrm>
            <a:custGeom>
              <a:avLst/>
              <a:gdLst/>
              <a:ahLst/>
              <a:cxnLst/>
              <a:rect l="l" t="t" r="r" b="b"/>
              <a:pathLst>
                <a:path w="89859" h="47253" extrusionOk="0">
                  <a:moveTo>
                    <a:pt x="44677" y="5976"/>
                  </a:moveTo>
                  <a:cubicBezTo>
                    <a:pt x="52550" y="5976"/>
                    <a:pt x="60450" y="7721"/>
                    <a:pt x="66494" y="11205"/>
                  </a:cubicBezTo>
                  <a:cubicBezTo>
                    <a:pt x="78443" y="18124"/>
                    <a:pt x="78500" y="29246"/>
                    <a:pt x="66612" y="36169"/>
                  </a:cubicBezTo>
                  <a:cubicBezTo>
                    <a:pt x="60704" y="39578"/>
                    <a:pt x="52958" y="41279"/>
                    <a:pt x="45186" y="41279"/>
                  </a:cubicBezTo>
                  <a:cubicBezTo>
                    <a:pt x="37312" y="41279"/>
                    <a:pt x="29410" y="39533"/>
                    <a:pt x="23365" y="36051"/>
                  </a:cubicBezTo>
                  <a:cubicBezTo>
                    <a:pt x="11416" y="29127"/>
                    <a:pt x="11359" y="18006"/>
                    <a:pt x="23247" y="11087"/>
                  </a:cubicBezTo>
                  <a:cubicBezTo>
                    <a:pt x="29156" y="7677"/>
                    <a:pt x="36903" y="5976"/>
                    <a:pt x="44677" y="5976"/>
                  </a:cubicBezTo>
                  <a:close/>
                  <a:moveTo>
                    <a:pt x="44644" y="1"/>
                  </a:moveTo>
                  <a:cubicBezTo>
                    <a:pt x="34225" y="1"/>
                    <a:pt x="23831" y="2292"/>
                    <a:pt x="15912" y="6884"/>
                  </a:cubicBezTo>
                  <a:cubicBezTo>
                    <a:pt x="0" y="16056"/>
                    <a:pt x="57" y="31020"/>
                    <a:pt x="16091" y="40249"/>
                  </a:cubicBezTo>
                  <a:cubicBezTo>
                    <a:pt x="24144" y="44916"/>
                    <a:pt x="34690" y="47253"/>
                    <a:pt x="45211" y="47253"/>
                  </a:cubicBezTo>
                  <a:cubicBezTo>
                    <a:pt x="55632" y="47253"/>
                    <a:pt x="66027" y="44960"/>
                    <a:pt x="73947" y="40367"/>
                  </a:cubicBezTo>
                  <a:cubicBezTo>
                    <a:pt x="89858" y="31200"/>
                    <a:pt x="89802" y="16231"/>
                    <a:pt x="73768" y="7003"/>
                  </a:cubicBezTo>
                  <a:cubicBezTo>
                    <a:pt x="65714" y="2337"/>
                    <a:pt x="55166" y="1"/>
                    <a:pt x="44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7"/>
            <p:cNvSpPr/>
            <p:nvPr/>
          </p:nvSpPr>
          <p:spPr>
            <a:xfrm>
              <a:off x="3441143" y="2036240"/>
              <a:ext cx="923888" cy="485769"/>
            </a:xfrm>
            <a:custGeom>
              <a:avLst/>
              <a:gdLst/>
              <a:ahLst/>
              <a:cxnLst/>
              <a:rect l="l" t="t" r="r" b="b"/>
              <a:pathLst>
                <a:path w="67143" h="35303" extrusionOk="0">
                  <a:moveTo>
                    <a:pt x="33319" y="0"/>
                  </a:moveTo>
                  <a:cubicBezTo>
                    <a:pt x="25545" y="0"/>
                    <a:pt x="17798" y="1702"/>
                    <a:pt x="11889" y="5111"/>
                  </a:cubicBezTo>
                  <a:cubicBezTo>
                    <a:pt x="1" y="11973"/>
                    <a:pt x="58" y="23152"/>
                    <a:pt x="12007" y="30075"/>
                  </a:cubicBezTo>
                  <a:cubicBezTo>
                    <a:pt x="18052" y="33558"/>
                    <a:pt x="25954" y="35303"/>
                    <a:pt x="33828" y="35303"/>
                  </a:cubicBezTo>
                  <a:cubicBezTo>
                    <a:pt x="41600" y="35303"/>
                    <a:pt x="49346" y="33603"/>
                    <a:pt x="55254" y="30194"/>
                  </a:cubicBezTo>
                  <a:cubicBezTo>
                    <a:pt x="67142" y="23270"/>
                    <a:pt x="67085" y="12092"/>
                    <a:pt x="55136" y="5229"/>
                  </a:cubicBezTo>
                  <a:cubicBezTo>
                    <a:pt x="49092" y="1746"/>
                    <a:pt x="41192" y="0"/>
                    <a:pt x="33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7"/>
            <p:cNvSpPr/>
            <p:nvPr/>
          </p:nvSpPr>
          <p:spPr>
            <a:xfrm>
              <a:off x="3581151" y="2095945"/>
              <a:ext cx="626809" cy="370075"/>
            </a:xfrm>
            <a:custGeom>
              <a:avLst/>
              <a:gdLst/>
              <a:ahLst/>
              <a:cxnLst/>
              <a:rect l="l" t="t" r="r" b="b"/>
              <a:pathLst>
                <a:path w="45553" h="26895" extrusionOk="0">
                  <a:moveTo>
                    <a:pt x="10588" y="9229"/>
                  </a:moveTo>
                  <a:lnTo>
                    <a:pt x="18633" y="13905"/>
                  </a:lnTo>
                  <a:lnTo>
                    <a:pt x="16858" y="14553"/>
                  </a:lnTo>
                  <a:cubicBezTo>
                    <a:pt x="15850" y="14832"/>
                    <a:pt x="14906" y="14991"/>
                    <a:pt x="14008" y="14991"/>
                  </a:cubicBezTo>
                  <a:cubicBezTo>
                    <a:pt x="12799" y="14991"/>
                    <a:pt x="11674" y="14702"/>
                    <a:pt x="10588" y="14023"/>
                  </a:cubicBezTo>
                  <a:cubicBezTo>
                    <a:pt x="9111" y="13195"/>
                    <a:pt x="8576" y="11775"/>
                    <a:pt x="9286" y="10412"/>
                  </a:cubicBezTo>
                  <a:cubicBezTo>
                    <a:pt x="9286" y="10412"/>
                    <a:pt x="9759" y="9702"/>
                    <a:pt x="10588" y="9229"/>
                  </a:cubicBezTo>
                  <a:close/>
                  <a:moveTo>
                    <a:pt x="32607" y="13994"/>
                  </a:moveTo>
                  <a:cubicBezTo>
                    <a:pt x="33539" y="13994"/>
                    <a:pt x="34390" y="14154"/>
                    <a:pt x="35022" y="14553"/>
                  </a:cubicBezTo>
                  <a:cubicBezTo>
                    <a:pt x="35789" y="14970"/>
                    <a:pt x="36262" y="15561"/>
                    <a:pt x="36499" y="16153"/>
                  </a:cubicBezTo>
                  <a:cubicBezTo>
                    <a:pt x="36854" y="17156"/>
                    <a:pt x="36144" y="18221"/>
                    <a:pt x="34667" y="19168"/>
                  </a:cubicBezTo>
                  <a:lnTo>
                    <a:pt x="27568" y="15088"/>
                  </a:lnTo>
                  <a:cubicBezTo>
                    <a:pt x="28976" y="14515"/>
                    <a:pt x="30924" y="13994"/>
                    <a:pt x="32607" y="13994"/>
                  </a:cubicBezTo>
                  <a:close/>
                  <a:moveTo>
                    <a:pt x="20824" y="1"/>
                  </a:moveTo>
                  <a:cubicBezTo>
                    <a:pt x="20824" y="1"/>
                    <a:pt x="12481" y="2547"/>
                    <a:pt x="8931" y="4322"/>
                  </a:cubicBezTo>
                  <a:lnTo>
                    <a:pt x="1657" y="1719"/>
                  </a:lnTo>
                  <a:lnTo>
                    <a:pt x="1657" y="4085"/>
                  </a:lnTo>
                  <a:lnTo>
                    <a:pt x="5443" y="6271"/>
                  </a:lnTo>
                  <a:cubicBezTo>
                    <a:pt x="1" y="9702"/>
                    <a:pt x="1241" y="13962"/>
                    <a:pt x="5207" y="16508"/>
                  </a:cubicBezTo>
                  <a:cubicBezTo>
                    <a:pt x="7848" y="18085"/>
                    <a:pt x="10717" y="18873"/>
                    <a:pt x="13861" y="18873"/>
                  </a:cubicBezTo>
                  <a:cubicBezTo>
                    <a:pt x="16492" y="18873"/>
                    <a:pt x="19316" y="18322"/>
                    <a:pt x="22362" y="17218"/>
                  </a:cubicBezTo>
                  <a:lnTo>
                    <a:pt x="23602" y="16801"/>
                  </a:lnTo>
                  <a:lnTo>
                    <a:pt x="31118" y="21122"/>
                  </a:lnTo>
                  <a:lnTo>
                    <a:pt x="31236" y="21179"/>
                  </a:lnTo>
                  <a:cubicBezTo>
                    <a:pt x="28907" y="22460"/>
                    <a:pt x="25028" y="24200"/>
                    <a:pt x="22596" y="24200"/>
                  </a:cubicBezTo>
                  <a:cubicBezTo>
                    <a:pt x="22557" y="24200"/>
                    <a:pt x="22519" y="24199"/>
                    <a:pt x="22481" y="24198"/>
                  </a:cubicBezTo>
                  <a:lnTo>
                    <a:pt x="22481" y="26621"/>
                  </a:lnTo>
                  <a:cubicBezTo>
                    <a:pt x="23814" y="26762"/>
                    <a:pt x="25234" y="26895"/>
                    <a:pt x="26746" y="26895"/>
                  </a:cubicBezTo>
                  <a:cubicBezTo>
                    <a:pt x="29727" y="26895"/>
                    <a:pt x="33066" y="26377"/>
                    <a:pt x="36797" y="24373"/>
                  </a:cubicBezTo>
                  <a:lnTo>
                    <a:pt x="40876" y="26740"/>
                  </a:lnTo>
                  <a:lnTo>
                    <a:pt x="44308" y="24728"/>
                  </a:lnTo>
                  <a:lnTo>
                    <a:pt x="44308" y="22362"/>
                  </a:lnTo>
                  <a:lnTo>
                    <a:pt x="40166" y="22362"/>
                  </a:lnTo>
                  <a:cubicBezTo>
                    <a:pt x="45552" y="18458"/>
                    <a:pt x="44369" y="14733"/>
                    <a:pt x="40701" y="12249"/>
                  </a:cubicBezTo>
                  <a:cubicBezTo>
                    <a:pt x="38093" y="10579"/>
                    <a:pt x="35472" y="9945"/>
                    <a:pt x="32820" y="9945"/>
                  </a:cubicBezTo>
                  <a:cubicBezTo>
                    <a:pt x="29457" y="9945"/>
                    <a:pt x="26043" y="10965"/>
                    <a:pt x="22538" y="12187"/>
                  </a:cubicBezTo>
                  <a:lnTo>
                    <a:pt x="18751" y="10001"/>
                  </a:lnTo>
                  <a:lnTo>
                    <a:pt x="14199" y="7398"/>
                  </a:lnTo>
                  <a:cubicBezTo>
                    <a:pt x="16267" y="6215"/>
                    <a:pt x="18751" y="6035"/>
                    <a:pt x="20114" y="5978"/>
                  </a:cubicBezTo>
                  <a:lnTo>
                    <a:pt x="20824" y="2367"/>
                  </a:lnTo>
                  <a:lnTo>
                    <a:pt x="208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7"/>
            <p:cNvSpPr/>
            <p:nvPr/>
          </p:nvSpPr>
          <p:spPr>
            <a:xfrm>
              <a:off x="4138720" y="2296194"/>
              <a:ext cx="45601" cy="33423"/>
            </a:xfrm>
            <a:custGeom>
              <a:avLst/>
              <a:gdLst/>
              <a:ahLst/>
              <a:cxnLst/>
              <a:rect l="l" t="t" r="r" b="b"/>
              <a:pathLst>
                <a:path w="3314" h="2429" extrusionOk="0">
                  <a:moveTo>
                    <a:pt x="3313" y="0"/>
                  </a:moveTo>
                  <a:lnTo>
                    <a:pt x="0" y="180"/>
                  </a:lnTo>
                  <a:lnTo>
                    <a:pt x="0" y="2130"/>
                  </a:lnTo>
                  <a:lnTo>
                    <a:pt x="3313" y="2428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7"/>
            <p:cNvSpPr/>
            <p:nvPr/>
          </p:nvSpPr>
          <p:spPr>
            <a:xfrm>
              <a:off x="3605575" y="2220528"/>
              <a:ext cx="46385" cy="33354"/>
            </a:xfrm>
            <a:custGeom>
              <a:avLst/>
              <a:gdLst/>
              <a:ahLst/>
              <a:cxnLst/>
              <a:rect l="l" t="t" r="r" b="b"/>
              <a:pathLst>
                <a:path w="3371" h="2424" extrusionOk="0">
                  <a:moveTo>
                    <a:pt x="1" y="0"/>
                  </a:moveTo>
                  <a:lnTo>
                    <a:pt x="1" y="2423"/>
                  </a:lnTo>
                  <a:lnTo>
                    <a:pt x="3370" y="2068"/>
                  </a:lnTo>
                  <a:lnTo>
                    <a:pt x="3370" y="1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7"/>
            <p:cNvSpPr/>
            <p:nvPr/>
          </p:nvSpPr>
          <p:spPr>
            <a:xfrm>
              <a:off x="3581151" y="2091913"/>
              <a:ext cx="626809" cy="341138"/>
            </a:xfrm>
            <a:custGeom>
              <a:avLst/>
              <a:gdLst/>
              <a:ahLst/>
              <a:cxnLst/>
              <a:rect l="l" t="t" r="r" b="b"/>
              <a:pathLst>
                <a:path w="45553" h="24792" extrusionOk="0">
                  <a:moveTo>
                    <a:pt x="10588" y="7156"/>
                  </a:moveTo>
                  <a:lnTo>
                    <a:pt x="18633" y="11770"/>
                  </a:lnTo>
                  <a:lnTo>
                    <a:pt x="16858" y="12480"/>
                  </a:lnTo>
                  <a:cubicBezTo>
                    <a:pt x="15850" y="12758"/>
                    <a:pt x="14906" y="12918"/>
                    <a:pt x="14008" y="12918"/>
                  </a:cubicBezTo>
                  <a:cubicBezTo>
                    <a:pt x="12799" y="12918"/>
                    <a:pt x="11674" y="12629"/>
                    <a:pt x="10588" y="11950"/>
                  </a:cubicBezTo>
                  <a:cubicBezTo>
                    <a:pt x="9111" y="11060"/>
                    <a:pt x="8576" y="9702"/>
                    <a:pt x="9286" y="8282"/>
                  </a:cubicBezTo>
                  <a:cubicBezTo>
                    <a:pt x="9286" y="8282"/>
                    <a:pt x="9759" y="7572"/>
                    <a:pt x="10588" y="7156"/>
                  </a:cubicBezTo>
                  <a:close/>
                  <a:moveTo>
                    <a:pt x="32522" y="11903"/>
                  </a:moveTo>
                  <a:cubicBezTo>
                    <a:pt x="33487" y="11903"/>
                    <a:pt x="34371" y="12068"/>
                    <a:pt x="35022" y="12480"/>
                  </a:cubicBezTo>
                  <a:cubicBezTo>
                    <a:pt x="35789" y="12897"/>
                    <a:pt x="36262" y="13427"/>
                    <a:pt x="36499" y="14080"/>
                  </a:cubicBezTo>
                  <a:cubicBezTo>
                    <a:pt x="36854" y="15026"/>
                    <a:pt x="36144" y="16091"/>
                    <a:pt x="34667" y="17094"/>
                  </a:cubicBezTo>
                  <a:lnTo>
                    <a:pt x="27568" y="12953"/>
                  </a:lnTo>
                  <a:cubicBezTo>
                    <a:pt x="28952" y="12393"/>
                    <a:pt x="30859" y="11903"/>
                    <a:pt x="32522" y="11903"/>
                  </a:cubicBezTo>
                  <a:close/>
                  <a:moveTo>
                    <a:pt x="5145" y="0"/>
                  </a:moveTo>
                  <a:lnTo>
                    <a:pt x="1657" y="2012"/>
                  </a:lnTo>
                  <a:lnTo>
                    <a:pt x="5443" y="4198"/>
                  </a:lnTo>
                  <a:cubicBezTo>
                    <a:pt x="1" y="7629"/>
                    <a:pt x="1241" y="11889"/>
                    <a:pt x="5207" y="14373"/>
                  </a:cubicBezTo>
                  <a:cubicBezTo>
                    <a:pt x="7864" y="15963"/>
                    <a:pt x="10752" y="16752"/>
                    <a:pt x="13920" y="16752"/>
                  </a:cubicBezTo>
                  <a:cubicBezTo>
                    <a:pt x="16534" y="16752"/>
                    <a:pt x="19339" y="16214"/>
                    <a:pt x="22362" y="15145"/>
                  </a:cubicBezTo>
                  <a:lnTo>
                    <a:pt x="23602" y="14671"/>
                  </a:lnTo>
                  <a:lnTo>
                    <a:pt x="31118" y="18987"/>
                  </a:lnTo>
                  <a:lnTo>
                    <a:pt x="31236" y="19049"/>
                  </a:lnTo>
                  <a:cubicBezTo>
                    <a:pt x="29074" y="20290"/>
                    <a:pt x="26615" y="20595"/>
                    <a:pt x="24355" y="20595"/>
                  </a:cubicBezTo>
                  <a:cubicBezTo>
                    <a:pt x="24142" y="20595"/>
                    <a:pt x="23930" y="20592"/>
                    <a:pt x="23721" y="20587"/>
                  </a:cubicBezTo>
                  <a:lnTo>
                    <a:pt x="22481" y="24491"/>
                  </a:lnTo>
                  <a:cubicBezTo>
                    <a:pt x="23821" y="24651"/>
                    <a:pt x="25249" y="24791"/>
                    <a:pt x="26771" y="24791"/>
                  </a:cubicBezTo>
                  <a:cubicBezTo>
                    <a:pt x="29746" y="24791"/>
                    <a:pt x="33077" y="24257"/>
                    <a:pt x="36797" y="22300"/>
                  </a:cubicBezTo>
                  <a:lnTo>
                    <a:pt x="40876" y="24666"/>
                  </a:lnTo>
                  <a:lnTo>
                    <a:pt x="44308" y="22655"/>
                  </a:lnTo>
                  <a:lnTo>
                    <a:pt x="40166" y="20232"/>
                  </a:lnTo>
                  <a:cubicBezTo>
                    <a:pt x="45552" y="16384"/>
                    <a:pt x="44369" y="12660"/>
                    <a:pt x="40701" y="10175"/>
                  </a:cubicBezTo>
                  <a:cubicBezTo>
                    <a:pt x="38083" y="8499"/>
                    <a:pt x="35452" y="7867"/>
                    <a:pt x="32789" y="7867"/>
                  </a:cubicBezTo>
                  <a:cubicBezTo>
                    <a:pt x="29437" y="7867"/>
                    <a:pt x="26033" y="8870"/>
                    <a:pt x="22538" y="10057"/>
                  </a:cubicBezTo>
                  <a:lnTo>
                    <a:pt x="18751" y="7866"/>
                  </a:lnTo>
                  <a:lnTo>
                    <a:pt x="14199" y="5263"/>
                  </a:lnTo>
                  <a:cubicBezTo>
                    <a:pt x="16267" y="4141"/>
                    <a:pt x="18751" y="3905"/>
                    <a:pt x="20114" y="3905"/>
                  </a:cubicBezTo>
                  <a:lnTo>
                    <a:pt x="20824" y="294"/>
                  </a:lnTo>
                  <a:cubicBezTo>
                    <a:pt x="19780" y="207"/>
                    <a:pt x="18812" y="162"/>
                    <a:pt x="17900" y="162"/>
                  </a:cubicBezTo>
                  <a:cubicBezTo>
                    <a:pt x="14469" y="162"/>
                    <a:pt x="11829" y="798"/>
                    <a:pt x="8931" y="2248"/>
                  </a:cubicBezTo>
                  <a:lnTo>
                    <a:pt x="5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4" name="Google Shape;1864;p27"/>
          <p:cNvGrpSpPr/>
          <p:nvPr/>
        </p:nvGrpSpPr>
        <p:grpSpPr>
          <a:xfrm>
            <a:off x="7648989" y="2613519"/>
            <a:ext cx="1095358" cy="2175136"/>
            <a:chOff x="3108345" y="1173410"/>
            <a:chExt cx="1701924" cy="3379640"/>
          </a:xfrm>
        </p:grpSpPr>
        <p:sp>
          <p:nvSpPr>
            <p:cNvPr id="1865" name="Google Shape;1865;p27"/>
            <p:cNvSpPr/>
            <p:nvPr/>
          </p:nvSpPr>
          <p:spPr>
            <a:xfrm>
              <a:off x="3180760" y="4176213"/>
              <a:ext cx="491522" cy="376838"/>
            </a:xfrm>
            <a:custGeom>
              <a:avLst/>
              <a:gdLst/>
              <a:ahLst/>
              <a:cxnLst/>
              <a:rect l="l" t="t" r="r" b="b"/>
              <a:pathLst>
                <a:path w="24198" h="18552" extrusionOk="0">
                  <a:moveTo>
                    <a:pt x="19006" y="1"/>
                  </a:moveTo>
                  <a:cubicBezTo>
                    <a:pt x="18875" y="1"/>
                    <a:pt x="18741" y="7"/>
                    <a:pt x="18604" y="19"/>
                  </a:cubicBezTo>
                  <a:cubicBezTo>
                    <a:pt x="16965" y="141"/>
                    <a:pt x="14047" y="1113"/>
                    <a:pt x="14047" y="1172"/>
                  </a:cubicBezTo>
                  <a:cubicBezTo>
                    <a:pt x="13074" y="3968"/>
                    <a:pt x="10764" y="4820"/>
                    <a:pt x="8512" y="6279"/>
                  </a:cubicBezTo>
                  <a:cubicBezTo>
                    <a:pt x="6567" y="7495"/>
                    <a:pt x="4684" y="8895"/>
                    <a:pt x="3040" y="10534"/>
                  </a:cubicBezTo>
                  <a:cubicBezTo>
                    <a:pt x="1217" y="12358"/>
                    <a:pt x="1" y="14124"/>
                    <a:pt x="1946" y="16312"/>
                  </a:cubicBezTo>
                  <a:cubicBezTo>
                    <a:pt x="3416" y="17908"/>
                    <a:pt x="5047" y="18552"/>
                    <a:pt x="6698" y="18552"/>
                  </a:cubicBezTo>
                  <a:cubicBezTo>
                    <a:pt x="10584" y="18552"/>
                    <a:pt x="14581" y="14988"/>
                    <a:pt x="16843" y="11872"/>
                  </a:cubicBezTo>
                  <a:cubicBezTo>
                    <a:pt x="17168" y="12237"/>
                    <a:pt x="17662" y="12379"/>
                    <a:pt x="18225" y="12379"/>
                  </a:cubicBezTo>
                  <a:cubicBezTo>
                    <a:pt x="19350" y="12379"/>
                    <a:pt x="20753" y="11813"/>
                    <a:pt x="21644" y="11327"/>
                  </a:cubicBezTo>
                  <a:cubicBezTo>
                    <a:pt x="24197" y="9926"/>
                    <a:pt x="23896" y="7130"/>
                    <a:pt x="23288" y="4333"/>
                  </a:cubicBezTo>
                  <a:cubicBezTo>
                    <a:pt x="22766" y="2086"/>
                    <a:pt x="21426" y="1"/>
                    <a:pt x="19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7"/>
            <p:cNvSpPr/>
            <p:nvPr/>
          </p:nvSpPr>
          <p:spPr>
            <a:xfrm>
              <a:off x="4519394" y="3593224"/>
              <a:ext cx="266764" cy="520569"/>
            </a:xfrm>
            <a:custGeom>
              <a:avLst/>
              <a:gdLst/>
              <a:ahLst/>
              <a:cxnLst/>
              <a:rect l="l" t="t" r="r" b="b"/>
              <a:pathLst>
                <a:path w="13133" h="25628" extrusionOk="0">
                  <a:moveTo>
                    <a:pt x="8543" y="1"/>
                  </a:moveTo>
                  <a:cubicBezTo>
                    <a:pt x="8375" y="1"/>
                    <a:pt x="8203" y="9"/>
                    <a:pt x="8026" y="25"/>
                  </a:cubicBezTo>
                  <a:cubicBezTo>
                    <a:pt x="4198" y="389"/>
                    <a:pt x="2554" y="1907"/>
                    <a:pt x="2554" y="1970"/>
                  </a:cubicBezTo>
                  <a:cubicBezTo>
                    <a:pt x="1" y="5433"/>
                    <a:pt x="1703" y="12364"/>
                    <a:pt x="2068" y="15890"/>
                  </a:cubicBezTo>
                  <a:cubicBezTo>
                    <a:pt x="2311" y="18322"/>
                    <a:pt x="2496" y="21060"/>
                    <a:pt x="2919" y="23492"/>
                  </a:cubicBezTo>
                  <a:cubicBezTo>
                    <a:pt x="3190" y="25115"/>
                    <a:pt x="4495" y="25627"/>
                    <a:pt x="5809" y="25627"/>
                  </a:cubicBezTo>
                  <a:cubicBezTo>
                    <a:pt x="6859" y="25627"/>
                    <a:pt x="7914" y="25301"/>
                    <a:pt x="8454" y="24951"/>
                  </a:cubicBezTo>
                  <a:cubicBezTo>
                    <a:pt x="11129" y="23064"/>
                    <a:pt x="12525" y="20209"/>
                    <a:pt x="12768" y="17227"/>
                  </a:cubicBezTo>
                  <a:cubicBezTo>
                    <a:pt x="12890" y="14859"/>
                    <a:pt x="12646" y="10661"/>
                    <a:pt x="11795" y="7986"/>
                  </a:cubicBezTo>
                  <a:cubicBezTo>
                    <a:pt x="12223" y="6955"/>
                    <a:pt x="13133" y="5798"/>
                    <a:pt x="12768" y="3672"/>
                  </a:cubicBezTo>
                  <a:cubicBezTo>
                    <a:pt x="12427" y="1569"/>
                    <a:pt x="10920" y="1"/>
                    <a:pt x="8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7"/>
            <p:cNvSpPr/>
            <p:nvPr/>
          </p:nvSpPr>
          <p:spPr>
            <a:xfrm>
              <a:off x="3268489" y="2834085"/>
              <a:ext cx="1039817" cy="1424577"/>
            </a:xfrm>
            <a:custGeom>
              <a:avLst/>
              <a:gdLst/>
              <a:ahLst/>
              <a:cxnLst/>
              <a:rect l="l" t="t" r="r" b="b"/>
              <a:pathLst>
                <a:path w="51191" h="70133" extrusionOk="0">
                  <a:moveTo>
                    <a:pt x="26732" y="0"/>
                  </a:moveTo>
                  <a:cubicBezTo>
                    <a:pt x="26673" y="0"/>
                    <a:pt x="26617" y="2"/>
                    <a:pt x="26566" y="6"/>
                  </a:cubicBezTo>
                  <a:cubicBezTo>
                    <a:pt x="20608" y="3595"/>
                    <a:pt x="14956" y="8153"/>
                    <a:pt x="9971" y="12958"/>
                  </a:cubicBezTo>
                  <a:cubicBezTo>
                    <a:pt x="7111" y="15691"/>
                    <a:pt x="4864" y="21649"/>
                    <a:pt x="2369" y="24631"/>
                  </a:cubicBezTo>
                  <a:cubicBezTo>
                    <a:pt x="244" y="26878"/>
                    <a:pt x="1" y="28886"/>
                    <a:pt x="1338" y="31804"/>
                  </a:cubicBezTo>
                  <a:cubicBezTo>
                    <a:pt x="2126" y="33565"/>
                    <a:pt x="1946" y="33750"/>
                    <a:pt x="2432" y="41833"/>
                  </a:cubicBezTo>
                  <a:cubicBezTo>
                    <a:pt x="2676" y="45603"/>
                    <a:pt x="3342" y="51624"/>
                    <a:pt x="4378" y="55272"/>
                  </a:cubicBezTo>
                  <a:cubicBezTo>
                    <a:pt x="5715" y="59950"/>
                    <a:pt x="7233" y="64084"/>
                    <a:pt x="8755" y="69070"/>
                  </a:cubicBezTo>
                  <a:cubicBezTo>
                    <a:pt x="9612" y="69803"/>
                    <a:pt x="10571" y="70132"/>
                    <a:pt x="11547" y="70132"/>
                  </a:cubicBezTo>
                  <a:cubicBezTo>
                    <a:pt x="13405" y="70132"/>
                    <a:pt x="15323" y="68938"/>
                    <a:pt x="16717" y="67066"/>
                  </a:cubicBezTo>
                  <a:cubicBezTo>
                    <a:pt x="17203" y="60257"/>
                    <a:pt x="17690" y="51196"/>
                    <a:pt x="17874" y="47247"/>
                  </a:cubicBezTo>
                  <a:cubicBezTo>
                    <a:pt x="18239" y="41590"/>
                    <a:pt x="15379" y="34416"/>
                    <a:pt x="14407" y="31498"/>
                  </a:cubicBezTo>
                  <a:cubicBezTo>
                    <a:pt x="19941" y="29859"/>
                    <a:pt x="34712" y="22014"/>
                    <a:pt x="39882" y="19947"/>
                  </a:cubicBezTo>
                  <a:cubicBezTo>
                    <a:pt x="47601" y="16727"/>
                    <a:pt x="51190" y="13566"/>
                    <a:pt x="48151" y="5298"/>
                  </a:cubicBezTo>
                  <a:cubicBezTo>
                    <a:pt x="47966" y="4748"/>
                    <a:pt x="47543" y="4447"/>
                    <a:pt x="46935" y="4383"/>
                  </a:cubicBezTo>
                  <a:cubicBezTo>
                    <a:pt x="40443" y="4088"/>
                    <a:pt x="29524" y="0"/>
                    <a:pt x="26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7"/>
            <p:cNvSpPr/>
            <p:nvPr/>
          </p:nvSpPr>
          <p:spPr>
            <a:xfrm>
              <a:off x="3819263" y="2882408"/>
              <a:ext cx="879267" cy="1231141"/>
            </a:xfrm>
            <a:custGeom>
              <a:avLst/>
              <a:gdLst/>
              <a:ahLst/>
              <a:cxnLst/>
              <a:rect l="l" t="t" r="r" b="b"/>
              <a:pathLst>
                <a:path w="43287" h="60610" extrusionOk="0">
                  <a:moveTo>
                    <a:pt x="9056" y="0"/>
                  </a:moveTo>
                  <a:cubicBezTo>
                    <a:pt x="6260" y="4558"/>
                    <a:pt x="0" y="13677"/>
                    <a:pt x="4922" y="22067"/>
                  </a:cubicBezTo>
                  <a:cubicBezTo>
                    <a:pt x="5229" y="32645"/>
                    <a:pt x="10516" y="41098"/>
                    <a:pt x="13497" y="48880"/>
                  </a:cubicBezTo>
                  <a:cubicBezTo>
                    <a:pt x="15199" y="53379"/>
                    <a:pt x="17081" y="56905"/>
                    <a:pt x="18419" y="58486"/>
                  </a:cubicBezTo>
                  <a:cubicBezTo>
                    <a:pt x="19741" y="60128"/>
                    <a:pt x="20977" y="60610"/>
                    <a:pt x="22272" y="60610"/>
                  </a:cubicBezTo>
                  <a:cubicBezTo>
                    <a:pt x="23421" y="60610"/>
                    <a:pt x="24616" y="60231"/>
                    <a:pt x="25958" y="59945"/>
                  </a:cubicBezTo>
                  <a:cubicBezTo>
                    <a:pt x="30213" y="59094"/>
                    <a:pt x="31551" y="58423"/>
                    <a:pt x="36414" y="52586"/>
                  </a:cubicBezTo>
                  <a:cubicBezTo>
                    <a:pt x="39819" y="48515"/>
                    <a:pt x="40792" y="45777"/>
                    <a:pt x="43102" y="43165"/>
                  </a:cubicBezTo>
                  <a:cubicBezTo>
                    <a:pt x="43223" y="42679"/>
                    <a:pt x="43287" y="42193"/>
                    <a:pt x="43287" y="41643"/>
                  </a:cubicBezTo>
                  <a:cubicBezTo>
                    <a:pt x="43223" y="40549"/>
                    <a:pt x="42737" y="39576"/>
                    <a:pt x="41949" y="38725"/>
                  </a:cubicBezTo>
                  <a:cubicBezTo>
                    <a:pt x="40792" y="37451"/>
                    <a:pt x="39274" y="36843"/>
                    <a:pt x="37752" y="36293"/>
                  </a:cubicBezTo>
                  <a:cubicBezTo>
                    <a:pt x="34712" y="38360"/>
                    <a:pt x="27601" y="44381"/>
                    <a:pt x="25958" y="46020"/>
                  </a:cubicBezTo>
                  <a:cubicBezTo>
                    <a:pt x="25899" y="44075"/>
                    <a:pt x="29240" y="30335"/>
                    <a:pt x="25656" y="24012"/>
                  </a:cubicBezTo>
                  <a:cubicBezTo>
                    <a:pt x="27237" y="21945"/>
                    <a:pt x="31672" y="15258"/>
                    <a:pt x="26993" y="5652"/>
                  </a:cubicBezTo>
                  <a:cubicBezTo>
                    <a:pt x="25593" y="2734"/>
                    <a:pt x="13132" y="1581"/>
                    <a:pt x="9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7"/>
            <p:cNvSpPr/>
            <p:nvPr/>
          </p:nvSpPr>
          <p:spPr>
            <a:xfrm>
              <a:off x="3773519" y="1922927"/>
              <a:ext cx="1018875" cy="1150114"/>
            </a:xfrm>
            <a:custGeom>
              <a:avLst/>
              <a:gdLst/>
              <a:ahLst/>
              <a:cxnLst/>
              <a:rect l="l" t="t" r="r" b="b"/>
              <a:pathLst>
                <a:path w="50160" h="56621" extrusionOk="0">
                  <a:moveTo>
                    <a:pt x="20565" y="1"/>
                  </a:moveTo>
                  <a:cubicBezTo>
                    <a:pt x="18998" y="1"/>
                    <a:pt x="17273" y="371"/>
                    <a:pt x="15384" y="1333"/>
                  </a:cubicBezTo>
                  <a:cubicBezTo>
                    <a:pt x="9913" y="4130"/>
                    <a:pt x="6566" y="20000"/>
                    <a:pt x="6445" y="22125"/>
                  </a:cubicBezTo>
                  <a:cubicBezTo>
                    <a:pt x="6386" y="23828"/>
                    <a:pt x="1280" y="35622"/>
                    <a:pt x="0" y="46322"/>
                  </a:cubicBezTo>
                  <a:cubicBezTo>
                    <a:pt x="2068" y="51735"/>
                    <a:pt x="6143" y="55140"/>
                    <a:pt x="12281" y="56049"/>
                  </a:cubicBezTo>
                  <a:cubicBezTo>
                    <a:pt x="14707" y="56425"/>
                    <a:pt x="16864" y="56621"/>
                    <a:pt x="18858" y="56621"/>
                  </a:cubicBezTo>
                  <a:cubicBezTo>
                    <a:pt x="23012" y="56621"/>
                    <a:pt x="26458" y="55771"/>
                    <a:pt x="30155" y="53924"/>
                  </a:cubicBezTo>
                  <a:cubicBezTo>
                    <a:pt x="30218" y="51915"/>
                    <a:pt x="29367" y="47844"/>
                    <a:pt x="31799" y="44197"/>
                  </a:cubicBezTo>
                  <a:cubicBezTo>
                    <a:pt x="35991" y="37996"/>
                    <a:pt x="42314" y="33069"/>
                    <a:pt x="45354" y="25958"/>
                  </a:cubicBezTo>
                  <a:cubicBezTo>
                    <a:pt x="50159" y="14587"/>
                    <a:pt x="35140" y="6868"/>
                    <a:pt x="28759" y="3036"/>
                  </a:cubicBezTo>
                  <a:cubicBezTo>
                    <a:pt x="26748" y="1822"/>
                    <a:pt x="24043" y="1"/>
                    <a:pt x="20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7"/>
            <p:cNvSpPr/>
            <p:nvPr/>
          </p:nvSpPr>
          <p:spPr>
            <a:xfrm>
              <a:off x="4210725" y="1926583"/>
              <a:ext cx="344561" cy="300300"/>
            </a:xfrm>
            <a:custGeom>
              <a:avLst/>
              <a:gdLst/>
              <a:ahLst/>
              <a:cxnLst/>
              <a:rect l="l" t="t" r="r" b="b"/>
              <a:pathLst>
                <a:path w="16963" h="14784" extrusionOk="0">
                  <a:moveTo>
                    <a:pt x="5834" y="1"/>
                  </a:moveTo>
                  <a:cubicBezTo>
                    <a:pt x="5834" y="1"/>
                    <a:pt x="4682" y="3828"/>
                    <a:pt x="1034" y="8998"/>
                  </a:cubicBezTo>
                  <a:cubicBezTo>
                    <a:pt x="1" y="12143"/>
                    <a:pt x="381" y="14783"/>
                    <a:pt x="2962" y="14783"/>
                  </a:cubicBezTo>
                  <a:cubicBezTo>
                    <a:pt x="3722" y="14783"/>
                    <a:pt x="4673" y="14554"/>
                    <a:pt x="5834" y="14042"/>
                  </a:cubicBezTo>
                  <a:cubicBezTo>
                    <a:pt x="10941" y="11853"/>
                    <a:pt x="16291" y="8327"/>
                    <a:pt x="16291" y="8327"/>
                  </a:cubicBezTo>
                  <a:lnTo>
                    <a:pt x="16962" y="667"/>
                  </a:lnTo>
                  <a:lnTo>
                    <a:pt x="5834" y="1"/>
                  </a:lnTo>
                  <a:close/>
                </a:path>
              </a:pathLst>
            </a:custGeom>
            <a:solidFill>
              <a:srgbClr val="FFB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7"/>
            <p:cNvSpPr/>
            <p:nvPr/>
          </p:nvSpPr>
          <p:spPr>
            <a:xfrm>
              <a:off x="4176092" y="2043847"/>
              <a:ext cx="397658" cy="271700"/>
            </a:xfrm>
            <a:custGeom>
              <a:avLst/>
              <a:gdLst/>
              <a:ahLst/>
              <a:cxnLst/>
              <a:rect l="l" t="t" r="r" b="b"/>
              <a:pathLst>
                <a:path w="19577" h="13376" extrusionOk="0">
                  <a:moveTo>
                    <a:pt x="18239" y="1"/>
                  </a:moveTo>
                  <a:cubicBezTo>
                    <a:pt x="17023" y="2068"/>
                    <a:pt x="15749" y="3162"/>
                    <a:pt x="13196" y="4257"/>
                  </a:cubicBezTo>
                  <a:cubicBezTo>
                    <a:pt x="11632" y="4943"/>
                    <a:pt x="10502" y="5147"/>
                    <a:pt x="9475" y="5147"/>
                  </a:cubicBezTo>
                  <a:cubicBezTo>
                    <a:pt x="8225" y="5147"/>
                    <a:pt x="7130" y="4844"/>
                    <a:pt x="5594" y="4743"/>
                  </a:cubicBezTo>
                  <a:cubicBezTo>
                    <a:pt x="5369" y="4729"/>
                    <a:pt x="5153" y="4722"/>
                    <a:pt x="4946" y="4722"/>
                  </a:cubicBezTo>
                  <a:cubicBezTo>
                    <a:pt x="2453" y="4722"/>
                    <a:pt x="1123" y="5732"/>
                    <a:pt x="1" y="8089"/>
                  </a:cubicBezTo>
                  <a:cubicBezTo>
                    <a:pt x="515" y="8089"/>
                    <a:pt x="849" y="7993"/>
                    <a:pt x="1120" y="7993"/>
                  </a:cubicBezTo>
                  <a:cubicBezTo>
                    <a:pt x="1458" y="7993"/>
                    <a:pt x="1698" y="8143"/>
                    <a:pt x="2068" y="8819"/>
                  </a:cubicBezTo>
                  <a:cubicBezTo>
                    <a:pt x="2496" y="9607"/>
                    <a:pt x="2131" y="10399"/>
                    <a:pt x="2068" y="11187"/>
                  </a:cubicBezTo>
                  <a:cubicBezTo>
                    <a:pt x="1946" y="12282"/>
                    <a:pt x="2919" y="13376"/>
                    <a:pt x="4563" y="13376"/>
                  </a:cubicBezTo>
                  <a:cubicBezTo>
                    <a:pt x="4563" y="10156"/>
                    <a:pt x="11494" y="9670"/>
                    <a:pt x="13254" y="9427"/>
                  </a:cubicBezTo>
                  <a:cubicBezTo>
                    <a:pt x="14835" y="9183"/>
                    <a:pt x="17451" y="7783"/>
                    <a:pt x="18239" y="6080"/>
                  </a:cubicBezTo>
                  <a:cubicBezTo>
                    <a:pt x="19334" y="3590"/>
                    <a:pt x="19577" y="1217"/>
                    <a:pt x="18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7"/>
            <p:cNvSpPr/>
            <p:nvPr/>
          </p:nvSpPr>
          <p:spPr>
            <a:xfrm>
              <a:off x="4089663" y="1972225"/>
              <a:ext cx="223580" cy="207756"/>
            </a:xfrm>
            <a:custGeom>
              <a:avLst/>
              <a:gdLst/>
              <a:ahLst/>
              <a:cxnLst/>
              <a:rect l="l" t="t" r="r" b="b"/>
              <a:pathLst>
                <a:path w="11007" h="10228" extrusionOk="0">
                  <a:moveTo>
                    <a:pt x="9669" y="1"/>
                  </a:moveTo>
                  <a:cubicBezTo>
                    <a:pt x="9669" y="1"/>
                    <a:pt x="6931" y="1645"/>
                    <a:pt x="5292" y="3041"/>
                  </a:cubicBezTo>
                  <a:cubicBezTo>
                    <a:pt x="3711" y="4378"/>
                    <a:pt x="3526" y="6265"/>
                    <a:pt x="2310" y="6873"/>
                  </a:cubicBezTo>
                  <a:cubicBezTo>
                    <a:pt x="1036" y="7418"/>
                    <a:pt x="0" y="7481"/>
                    <a:pt x="0" y="7481"/>
                  </a:cubicBezTo>
                  <a:cubicBezTo>
                    <a:pt x="0" y="7481"/>
                    <a:pt x="1537" y="8250"/>
                    <a:pt x="2436" y="8250"/>
                  </a:cubicBezTo>
                  <a:cubicBezTo>
                    <a:pt x="2548" y="8250"/>
                    <a:pt x="2650" y="8238"/>
                    <a:pt x="2738" y="8211"/>
                  </a:cubicBezTo>
                  <a:cubicBezTo>
                    <a:pt x="3132" y="8118"/>
                    <a:pt x="3558" y="8057"/>
                    <a:pt x="3907" y="8057"/>
                  </a:cubicBezTo>
                  <a:cubicBezTo>
                    <a:pt x="4257" y="8057"/>
                    <a:pt x="4531" y="8118"/>
                    <a:pt x="4621" y="8269"/>
                  </a:cubicBezTo>
                  <a:cubicBezTo>
                    <a:pt x="4736" y="8501"/>
                    <a:pt x="5737" y="10227"/>
                    <a:pt x="5935" y="10227"/>
                  </a:cubicBezTo>
                  <a:cubicBezTo>
                    <a:pt x="5945" y="10227"/>
                    <a:pt x="5952" y="10223"/>
                    <a:pt x="5958" y="10214"/>
                  </a:cubicBezTo>
                  <a:cubicBezTo>
                    <a:pt x="6080" y="10034"/>
                    <a:pt x="8511" y="9426"/>
                    <a:pt x="8511" y="9426"/>
                  </a:cubicBezTo>
                  <a:cubicBezTo>
                    <a:pt x="8511" y="9426"/>
                    <a:pt x="7724" y="7296"/>
                    <a:pt x="8818" y="5171"/>
                  </a:cubicBezTo>
                  <a:cubicBezTo>
                    <a:pt x="9849" y="2982"/>
                    <a:pt x="11006" y="1766"/>
                    <a:pt x="11006" y="1766"/>
                  </a:cubicBezTo>
                  <a:lnTo>
                    <a:pt x="9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7"/>
            <p:cNvSpPr/>
            <p:nvPr/>
          </p:nvSpPr>
          <p:spPr>
            <a:xfrm>
              <a:off x="4227199" y="1644686"/>
              <a:ext cx="452766" cy="412466"/>
            </a:xfrm>
            <a:custGeom>
              <a:avLst/>
              <a:gdLst/>
              <a:ahLst/>
              <a:cxnLst/>
              <a:rect l="l" t="t" r="r" b="b"/>
              <a:pathLst>
                <a:path w="22290" h="20306" extrusionOk="0">
                  <a:moveTo>
                    <a:pt x="11244" y="0"/>
                  </a:moveTo>
                  <a:cubicBezTo>
                    <a:pt x="6471" y="0"/>
                    <a:pt x="3451" y="5380"/>
                    <a:pt x="1740" y="9560"/>
                  </a:cubicBezTo>
                  <a:cubicBezTo>
                    <a:pt x="0" y="13852"/>
                    <a:pt x="421" y="20306"/>
                    <a:pt x="7117" y="20306"/>
                  </a:cubicBezTo>
                  <a:cubicBezTo>
                    <a:pt x="7439" y="20306"/>
                    <a:pt x="7775" y="20291"/>
                    <a:pt x="8126" y="20260"/>
                  </a:cubicBezTo>
                  <a:cubicBezTo>
                    <a:pt x="14328" y="19773"/>
                    <a:pt x="20344" y="15639"/>
                    <a:pt x="21623" y="9380"/>
                  </a:cubicBezTo>
                  <a:cubicBezTo>
                    <a:pt x="22289" y="6155"/>
                    <a:pt x="15057" y="197"/>
                    <a:pt x="11711" y="17"/>
                  </a:cubicBezTo>
                  <a:cubicBezTo>
                    <a:pt x="11554" y="6"/>
                    <a:pt x="11398" y="0"/>
                    <a:pt x="11244" y="0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7"/>
            <p:cNvSpPr/>
            <p:nvPr/>
          </p:nvSpPr>
          <p:spPr>
            <a:xfrm>
              <a:off x="4300872" y="1471461"/>
              <a:ext cx="417422" cy="562534"/>
            </a:xfrm>
            <a:custGeom>
              <a:avLst/>
              <a:gdLst/>
              <a:ahLst/>
              <a:cxnLst/>
              <a:rect l="l" t="t" r="r" b="b"/>
              <a:pathLst>
                <a:path w="20550" h="27694" extrusionOk="0">
                  <a:moveTo>
                    <a:pt x="8268" y="0"/>
                  </a:moveTo>
                  <a:cubicBezTo>
                    <a:pt x="6284" y="0"/>
                    <a:pt x="3750" y="2080"/>
                    <a:pt x="3220" y="4654"/>
                  </a:cubicBezTo>
                  <a:cubicBezTo>
                    <a:pt x="2947" y="4419"/>
                    <a:pt x="2621" y="4285"/>
                    <a:pt x="2245" y="4285"/>
                  </a:cubicBezTo>
                  <a:cubicBezTo>
                    <a:pt x="2039" y="4285"/>
                    <a:pt x="1817" y="4325"/>
                    <a:pt x="1581" y="4411"/>
                  </a:cubicBezTo>
                  <a:cubicBezTo>
                    <a:pt x="122" y="4956"/>
                    <a:pt x="1" y="6780"/>
                    <a:pt x="487" y="8059"/>
                  </a:cubicBezTo>
                  <a:cubicBezTo>
                    <a:pt x="1338" y="10126"/>
                    <a:pt x="3162" y="11950"/>
                    <a:pt x="5287" y="12801"/>
                  </a:cubicBezTo>
                  <a:cubicBezTo>
                    <a:pt x="5234" y="16421"/>
                    <a:pt x="8752" y="17695"/>
                    <a:pt x="10650" y="17695"/>
                  </a:cubicBezTo>
                  <a:cubicBezTo>
                    <a:pt x="10823" y="17695"/>
                    <a:pt x="10982" y="17685"/>
                    <a:pt x="11124" y="17665"/>
                  </a:cubicBezTo>
                  <a:lnTo>
                    <a:pt x="11124" y="17665"/>
                  </a:lnTo>
                  <a:cubicBezTo>
                    <a:pt x="9908" y="20276"/>
                    <a:pt x="10457" y="25383"/>
                    <a:pt x="12096" y="27694"/>
                  </a:cubicBezTo>
                  <a:cubicBezTo>
                    <a:pt x="13677" y="26541"/>
                    <a:pt x="18298" y="25748"/>
                    <a:pt x="19941" y="21857"/>
                  </a:cubicBezTo>
                  <a:cubicBezTo>
                    <a:pt x="20549" y="20398"/>
                    <a:pt x="20486" y="18029"/>
                    <a:pt x="19333" y="16814"/>
                  </a:cubicBezTo>
                  <a:cubicBezTo>
                    <a:pt x="20428" y="15233"/>
                    <a:pt x="20243" y="13044"/>
                    <a:pt x="19149" y="11342"/>
                  </a:cubicBezTo>
                  <a:cubicBezTo>
                    <a:pt x="18118" y="9761"/>
                    <a:pt x="16415" y="8847"/>
                    <a:pt x="14713" y="8117"/>
                  </a:cubicBezTo>
                  <a:cubicBezTo>
                    <a:pt x="13254" y="7451"/>
                    <a:pt x="12524" y="7451"/>
                    <a:pt x="11488" y="6114"/>
                  </a:cubicBezTo>
                  <a:cubicBezTo>
                    <a:pt x="10394" y="4654"/>
                    <a:pt x="10880" y="4290"/>
                    <a:pt x="10701" y="2646"/>
                  </a:cubicBezTo>
                  <a:cubicBezTo>
                    <a:pt x="10471" y="764"/>
                    <a:pt x="9471" y="0"/>
                    <a:pt x="8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7"/>
            <p:cNvSpPr/>
            <p:nvPr/>
          </p:nvSpPr>
          <p:spPr>
            <a:xfrm>
              <a:off x="4457664" y="1895586"/>
              <a:ext cx="110459" cy="90370"/>
            </a:xfrm>
            <a:custGeom>
              <a:avLst/>
              <a:gdLst/>
              <a:ahLst/>
              <a:cxnLst/>
              <a:rect l="l" t="t" r="r" b="b"/>
              <a:pathLst>
                <a:path w="5438" h="4449" extrusionOk="0">
                  <a:moveTo>
                    <a:pt x="3789" y="0"/>
                  </a:moveTo>
                  <a:cubicBezTo>
                    <a:pt x="3049" y="0"/>
                    <a:pt x="2310" y="369"/>
                    <a:pt x="2310" y="369"/>
                  </a:cubicBezTo>
                  <a:cubicBezTo>
                    <a:pt x="2310" y="369"/>
                    <a:pt x="0" y="3715"/>
                    <a:pt x="2009" y="4323"/>
                  </a:cubicBezTo>
                  <a:cubicBezTo>
                    <a:pt x="2324" y="4409"/>
                    <a:pt x="2619" y="4448"/>
                    <a:pt x="2893" y="4448"/>
                  </a:cubicBezTo>
                  <a:cubicBezTo>
                    <a:pt x="4568" y="4448"/>
                    <a:pt x="5438" y="2956"/>
                    <a:pt x="5229" y="1284"/>
                  </a:cubicBezTo>
                  <a:cubicBezTo>
                    <a:pt x="5060" y="272"/>
                    <a:pt x="4424" y="0"/>
                    <a:pt x="3789" y="0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7"/>
            <p:cNvSpPr/>
            <p:nvPr/>
          </p:nvSpPr>
          <p:spPr>
            <a:xfrm>
              <a:off x="3724119" y="2522999"/>
              <a:ext cx="64248" cy="432230"/>
            </a:xfrm>
            <a:custGeom>
              <a:avLst/>
              <a:gdLst/>
              <a:ahLst/>
              <a:cxnLst/>
              <a:rect l="l" t="t" r="r" b="b"/>
              <a:pathLst>
                <a:path w="3163" h="21279" extrusionOk="0">
                  <a:moveTo>
                    <a:pt x="1" y="1"/>
                  </a:moveTo>
                  <a:lnTo>
                    <a:pt x="1" y="21279"/>
                  </a:lnTo>
                  <a:cubicBezTo>
                    <a:pt x="1095" y="21221"/>
                    <a:pt x="2131" y="21157"/>
                    <a:pt x="3162" y="2097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7"/>
            <p:cNvSpPr/>
            <p:nvPr/>
          </p:nvSpPr>
          <p:spPr>
            <a:xfrm>
              <a:off x="3636491" y="2522999"/>
              <a:ext cx="55534" cy="434708"/>
            </a:xfrm>
            <a:custGeom>
              <a:avLst/>
              <a:gdLst/>
              <a:ahLst/>
              <a:cxnLst/>
              <a:rect l="l" t="t" r="r" b="b"/>
              <a:pathLst>
                <a:path w="2734" h="21401" extrusionOk="0">
                  <a:moveTo>
                    <a:pt x="1" y="1"/>
                  </a:moveTo>
                  <a:lnTo>
                    <a:pt x="1" y="21342"/>
                  </a:lnTo>
                  <a:cubicBezTo>
                    <a:pt x="609" y="21342"/>
                    <a:pt x="1217" y="21401"/>
                    <a:pt x="1824" y="21401"/>
                  </a:cubicBezTo>
                  <a:cubicBezTo>
                    <a:pt x="2126" y="21401"/>
                    <a:pt x="2432" y="21342"/>
                    <a:pt x="2734" y="21342"/>
                  </a:cubicBezTo>
                  <a:lnTo>
                    <a:pt x="2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7"/>
            <p:cNvSpPr/>
            <p:nvPr/>
          </p:nvSpPr>
          <p:spPr>
            <a:xfrm>
              <a:off x="3156060" y="2522999"/>
              <a:ext cx="38350" cy="240886"/>
            </a:xfrm>
            <a:custGeom>
              <a:avLst/>
              <a:gdLst/>
              <a:ahLst/>
              <a:cxnLst/>
              <a:rect l="l" t="t" r="r" b="b"/>
              <a:pathLst>
                <a:path w="1888" h="11859" extrusionOk="0">
                  <a:moveTo>
                    <a:pt x="1" y="1"/>
                  </a:moveTo>
                  <a:lnTo>
                    <a:pt x="1" y="6080"/>
                  </a:lnTo>
                  <a:cubicBezTo>
                    <a:pt x="1" y="8089"/>
                    <a:pt x="672" y="10034"/>
                    <a:pt x="1888" y="11858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7"/>
            <p:cNvSpPr/>
            <p:nvPr/>
          </p:nvSpPr>
          <p:spPr>
            <a:xfrm>
              <a:off x="3820441" y="2522999"/>
              <a:ext cx="63050" cy="421180"/>
            </a:xfrm>
            <a:custGeom>
              <a:avLst/>
              <a:gdLst/>
              <a:ahLst/>
              <a:cxnLst/>
              <a:rect l="l" t="t" r="r" b="b"/>
              <a:pathLst>
                <a:path w="3104" h="20735" extrusionOk="0">
                  <a:moveTo>
                    <a:pt x="1" y="1"/>
                  </a:moveTo>
                  <a:lnTo>
                    <a:pt x="1" y="20734"/>
                  </a:lnTo>
                  <a:cubicBezTo>
                    <a:pt x="1095" y="20549"/>
                    <a:pt x="2131" y="20306"/>
                    <a:pt x="3104" y="20063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7"/>
            <p:cNvSpPr/>
            <p:nvPr/>
          </p:nvSpPr>
          <p:spPr>
            <a:xfrm>
              <a:off x="3916763" y="2522999"/>
              <a:ext cx="46942" cy="397658"/>
            </a:xfrm>
            <a:custGeom>
              <a:avLst/>
              <a:gdLst/>
              <a:ahLst/>
              <a:cxnLst/>
              <a:rect l="l" t="t" r="r" b="b"/>
              <a:pathLst>
                <a:path w="2311" h="19577" extrusionOk="0">
                  <a:moveTo>
                    <a:pt x="1" y="1"/>
                  </a:moveTo>
                  <a:lnTo>
                    <a:pt x="1" y="19577"/>
                  </a:lnTo>
                  <a:cubicBezTo>
                    <a:pt x="794" y="19334"/>
                    <a:pt x="1523" y="19090"/>
                    <a:pt x="2311" y="18789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7"/>
            <p:cNvSpPr/>
            <p:nvPr/>
          </p:nvSpPr>
          <p:spPr>
            <a:xfrm>
              <a:off x="3305539" y="2522999"/>
              <a:ext cx="46942" cy="366844"/>
            </a:xfrm>
            <a:custGeom>
              <a:avLst/>
              <a:gdLst/>
              <a:ahLst/>
              <a:cxnLst/>
              <a:rect l="l" t="t" r="r" b="b"/>
              <a:pathLst>
                <a:path w="2311" h="18060" extrusionOk="0">
                  <a:moveTo>
                    <a:pt x="0" y="1"/>
                  </a:moveTo>
                  <a:lnTo>
                    <a:pt x="0" y="16843"/>
                  </a:lnTo>
                  <a:cubicBezTo>
                    <a:pt x="730" y="17266"/>
                    <a:pt x="1518" y="17694"/>
                    <a:pt x="2311" y="18059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7"/>
            <p:cNvSpPr/>
            <p:nvPr/>
          </p:nvSpPr>
          <p:spPr>
            <a:xfrm>
              <a:off x="3550041" y="2522999"/>
              <a:ext cx="54356" cy="431052"/>
            </a:xfrm>
            <a:custGeom>
              <a:avLst/>
              <a:gdLst/>
              <a:ahLst/>
              <a:cxnLst/>
              <a:rect l="l" t="t" r="r" b="b"/>
              <a:pathLst>
                <a:path w="2676" h="21221" extrusionOk="0">
                  <a:moveTo>
                    <a:pt x="1" y="1"/>
                  </a:moveTo>
                  <a:lnTo>
                    <a:pt x="1" y="20914"/>
                  </a:lnTo>
                  <a:cubicBezTo>
                    <a:pt x="852" y="21036"/>
                    <a:pt x="1762" y="21157"/>
                    <a:pt x="2676" y="21221"/>
                  </a:cubicBezTo>
                  <a:lnTo>
                    <a:pt x="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7"/>
            <p:cNvSpPr/>
            <p:nvPr/>
          </p:nvSpPr>
          <p:spPr>
            <a:xfrm>
              <a:off x="3384575" y="2522999"/>
              <a:ext cx="46942" cy="397658"/>
            </a:xfrm>
            <a:custGeom>
              <a:avLst/>
              <a:gdLst/>
              <a:ahLst/>
              <a:cxnLst/>
              <a:rect l="l" t="t" r="r" b="b"/>
              <a:pathLst>
                <a:path w="2311" h="19577" extrusionOk="0">
                  <a:moveTo>
                    <a:pt x="0" y="1"/>
                  </a:moveTo>
                  <a:lnTo>
                    <a:pt x="0" y="18789"/>
                  </a:lnTo>
                  <a:cubicBezTo>
                    <a:pt x="788" y="19090"/>
                    <a:pt x="1518" y="19334"/>
                    <a:pt x="2311" y="19577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7"/>
            <p:cNvSpPr/>
            <p:nvPr/>
          </p:nvSpPr>
          <p:spPr>
            <a:xfrm>
              <a:off x="3464789" y="2522999"/>
              <a:ext cx="51898" cy="419880"/>
            </a:xfrm>
            <a:custGeom>
              <a:avLst/>
              <a:gdLst/>
              <a:ahLst/>
              <a:cxnLst/>
              <a:rect l="l" t="t" r="r" b="b"/>
              <a:pathLst>
                <a:path w="2555" h="20671" extrusionOk="0">
                  <a:moveTo>
                    <a:pt x="1" y="1"/>
                  </a:moveTo>
                  <a:lnTo>
                    <a:pt x="1" y="20063"/>
                  </a:lnTo>
                  <a:cubicBezTo>
                    <a:pt x="852" y="20306"/>
                    <a:pt x="1703" y="20491"/>
                    <a:pt x="2554" y="20671"/>
                  </a:cubicBezTo>
                  <a:lnTo>
                    <a:pt x="2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7"/>
            <p:cNvSpPr/>
            <p:nvPr/>
          </p:nvSpPr>
          <p:spPr>
            <a:xfrm>
              <a:off x="3226503" y="2522999"/>
              <a:ext cx="46942" cy="319902"/>
            </a:xfrm>
            <a:custGeom>
              <a:avLst/>
              <a:gdLst/>
              <a:ahLst/>
              <a:cxnLst/>
              <a:rect l="l" t="t" r="r" b="b"/>
              <a:pathLst>
                <a:path w="2311" h="15749" extrusionOk="0">
                  <a:moveTo>
                    <a:pt x="1" y="1"/>
                  </a:moveTo>
                  <a:lnTo>
                    <a:pt x="1" y="13740"/>
                  </a:lnTo>
                  <a:cubicBezTo>
                    <a:pt x="667" y="14470"/>
                    <a:pt x="1460" y="15141"/>
                    <a:pt x="2311" y="15749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7"/>
            <p:cNvSpPr/>
            <p:nvPr/>
          </p:nvSpPr>
          <p:spPr>
            <a:xfrm>
              <a:off x="4153871" y="2522999"/>
              <a:ext cx="38350" cy="240886"/>
            </a:xfrm>
            <a:custGeom>
              <a:avLst/>
              <a:gdLst/>
              <a:ahLst/>
              <a:cxnLst/>
              <a:rect l="l" t="t" r="r" b="b"/>
              <a:pathLst>
                <a:path w="1888" h="11859" extrusionOk="0">
                  <a:moveTo>
                    <a:pt x="0" y="1"/>
                  </a:moveTo>
                  <a:lnTo>
                    <a:pt x="0" y="11858"/>
                  </a:lnTo>
                  <a:cubicBezTo>
                    <a:pt x="1216" y="10034"/>
                    <a:pt x="1888" y="8089"/>
                    <a:pt x="1888" y="6080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7"/>
            <p:cNvSpPr/>
            <p:nvPr/>
          </p:nvSpPr>
          <p:spPr>
            <a:xfrm>
              <a:off x="4074835" y="2522999"/>
              <a:ext cx="46942" cy="319902"/>
            </a:xfrm>
            <a:custGeom>
              <a:avLst/>
              <a:gdLst/>
              <a:ahLst/>
              <a:cxnLst/>
              <a:rect l="l" t="t" r="r" b="b"/>
              <a:pathLst>
                <a:path w="2311" h="15749" extrusionOk="0">
                  <a:moveTo>
                    <a:pt x="1" y="1"/>
                  </a:moveTo>
                  <a:lnTo>
                    <a:pt x="1" y="15749"/>
                  </a:lnTo>
                  <a:cubicBezTo>
                    <a:pt x="852" y="15141"/>
                    <a:pt x="1644" y="14470"/>
                    <a:pt x="2311" y="13740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7"/>
            <p:cNvSpPr/>
            <p:nvPr/>
          </p:nvSpPr>
          <p:spPr>
            <a:xfrm>
              <a:off x="3995799" y="2522999"/>
              <a:ext cx="46942" cy="366844"/>
            </a:xfrm>
            <a:custGeom>
              <a:avLst/>
              <a:gdLst/>
              <a:ahLst/>
              <a:cxnLst/>
              <a:rect l="l" t="t" r="r" b="b"/>
              <a:pathLst>
                <a:path w="2311" h="18060" extrusionOk="0">
                  <a:moveTo>
                    <a:pt x="1" y="1"/>
                  </a:moveTo>
                  <a:lnTo>
                    <a:pt x="1" y="18059"/>
                  </a:lnTo>
                  <a:cubicBezTo>
                    <a:pt x="793" y="17694"/>
                    <a:pt x="1581" y="17266"/>
                    <a:pt x="2311" y="16843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7"/>
            <p:cNvSpPr/>
            <p:nvPr/>
          </p:nvSpPr>
          <p:spPr>
            <a:xfrm>
              <a:off x="3194389" y="2522999"/>
              <a:ext cx="32134" cy="279114"/>
            </a:xfrm>
            <a:custGeom>
              <a:avLst/>
              <a:gdLst/>
              <a:ahLst/>
              <a:cxnLst/>
              <a:rect l="l" t="t" r="r" b="b"/>
              <a:pathLst>
                <a:path w="1582" h="13741" extrusionOk="0">
                  <a:moveTo>
                    <a:pt x="1" y="1"/>
                  </a:moveTo>
                  <a:lnTo>
                    <a:pt x="1" y="11858"/>
                  </a:lnTo>
                  <a:cubicBezTo>
                    <a:pt x="424" y="12524"/>
                    <a:pt x="974" y="13132"/>
                    <a:pt x="1582" y="13740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7"/>
            <p:cNvSpPr/>
            <p:nvPr/>
          </p:nvSpPr>
          <p:spPr>
            <a:xfrm>
              <a:off x="3273425" y="2522999"/>
              <a:ext cx="32134" cy="342144"/>
            </a:xfrm>
            <a:custGeom>
              <a:avLst/>
              <a:gdLst/>
              <a:ahLst/>
              <a:cxnLst/>
              <a:rect l="l" t="t" r="r" b="b"/>
              <a:pathLst>
                <a:path w="1582" h="16844" extrusionOk="0">
                  <a:moveTo>
                    <a:pt x="1" y="1"/>
                  </a:moveTo>
                  <a:lnTo>
                    <a:pt x="1" y="15749"/>
                  </a:lnTo>
                  <a:cubicBezTo>
                    <a:pt x="487" y="16114"/>
                    <a:pt x="1032" y="16479"/>
                    <a:pt x="1581" y="16843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7"/>
            <p:cNvSpPr/>
            <p:nvPr/>
          </p:nvSpPr>
          <p:spPr>
            <a:xfrm>
              <a:off x="3352461" y="2522999"/>
              <a:ext cx="32134" cy="381652"/>
            </a:xfrm>
            <a:custGeom>
              <a:avLst/>
              <a:gdLst/>
              <a:ahLst/>
              <a:cxnLst/>
              <a:rect l="l" t="t" r="r" b="b"/>
              <a:pathLst>
                <a:path w="1582" h="18789" extrusionOk="0">
                  <a:moveTo>
                    <a:pt x="1" y="1"/>
                  </a:moveTo>
                  <a:lnTo>
                    <a:pt x="1" y="18059"/>
                  </a:lnTo>
                  <a:cubicBezTo>
                    <a:pt x="545" y="18302"/>
                    <a:pt x="1032" y="18546"/>
                    <a:pt x="1581" y="18789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7"/>
            <p:cNvSpPr/>
            <p:nvPr/>
          </p:nvSpPr>
          <p:spPr>
            <a:xfrm>
              <a:off x="3431497" y="2522999"/>
              <a:ext cx="33313" cy="407550"/>
            </a:xfrm>
            <a:custGeom>
              <a:avLst/>
              <a:gdLst/>
              <a:ahLst/>
              <a:cxnLst/>
              <a:rect l="l" t="t" r="r" b="b"/>
              <a:pathLst>
                <a:path w="1640" h="20064" extrusionOk="0">
                  <a:moveTo>
                    <a:pt x="1" y="1"/>
                  </a:moveTo>
                  <a:lnTo>
                    <a:pt x="1" y="19577"/>
                  </a:lnTo>
                  <a:cubicBezTo>
                    <a:pt x="545" y="19762"/>
                    <a:pt x="1095" y="19941"/>
                    <a:pt x="1640" y="20063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7"/>
            <p:cNvSpPr/>
            <p:nvPr/>
          </p:nvSpPr>
          <p:spPr>
            <a:xfrm>
              <a:off x="3516667" y="2522999"/>
              <a:ext cx="33394" cy="424836"/>
            </a:xfrm>
            <a:custGeom>
              <a:avLst/>
              <a:gdLst/>
              <a:ahLst/>
              <a:cxnLst/>
              <a:rect l="l" t="t" r="r" b="b"/>
              <a:pathLst>
                <a:path w="1644" h="20915" extrusionOk="0">
                  <a:moveTo>
                    <a:pt x="0" y="1"/>
                  </a:moveTo>
                  <a:lnTo>
                    <a:pt x="0" y="20671"/>
                  </a:lnTo>
                  <a:cubicBezTo>
                    <a:pt x="550" y="20734"/>
                    <a:pt x="1094" y="20856"/>
                    <a:pt x="1644" y="20914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7"/>
            <p:cNvSpPr/>
            <p:nvPr/>
          </p:nvSpPr>
          <p:spPr>
            <a:xfrm>
              <a:off x="3604377" y="2522999"/>
              <a:ext cx="32134" cy="433530"/>
            </a:xfrm>
            <a:custGeom>
              <a:avLst/>
              <a:gdLst/>
              <a:ahLst/>
              <a:cxnLst/>
              <a:rect l="l" t="t" r="r" b="b"/>
              <a:pathLst>
                <a:path w="1582" h="21343" extrusionOk="0">
                  <a:moveTo>
                    <a:pt x="1" y="1"/>
                  </a:moveTo>
                  <a:lnTo>
                    <a:pt x="1" y="21221"/>
                  </a:lnTo>
                  <a:cubicBezTo>
                    <a:pt x="546" y="21279"/>
                    <a:pt x="1095" y="21279"/>
                    <a:pt x="1582" y="21342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7"/>
            <p:cNvSpPr/>
            <p:nvPr/>
          </p:nvSpPr>
          <p:spPr>
            <a:xfrm>
              <a:off x="3692005" y="2522999"/>
              <a:ext cx="32134" cy="433530"/>
            </a:xfrm>
            <a:custGeom>
              <a:avLst/>
              <a:gdLst/>
              <a:ahLst/>
              <a:cxnLst/>
              <a:rect l="l" t="t" r="r" b="b"/>
              <a:pathLst>
                <a:path w="1582" h="21343" extrusionOk="0">
                  <a:moveTo>
                    <a:pt x="1" y="1"/>
                  </a:moveTo>
                  <a:lnTo>
                    <a:pt x="1" y="21342"/>
                  </a:lnTo>
                  <a:cubicBezTo>
                    <a:pt x="551" y="21342"/>
                    <a:pt x="1095" y="21342"/>
                    <a:pt x="1582" y="21279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7"/>
            <p:cNvSpPr/>
            <p:nvPr/>
          </p:nvSpPr>
          <p:spPr>
            <a:xfrm>
              <a:off x="3788347" y="2522999"/>
              <a:ext cx="32114" cy="426116"/>
            </a:xfrm>
            <a:custGeom>
              <a:avLst/>
              <a:gdLst/>
              <a:ahLst/>
              <a:cxnLst/>
              <a:rect l="l" t="t" r="r" b="b"/>
              <a:pathLst>
                <a:path w="1581" h="20978" extrusionOk="0">
                  <a:moveTo>
                    <a:pt x="0" y="1"/>
                  </a:moveTo>
                  <a:lnTo>
                    <a:pt x="0" y="20977"/>
                  </a:lnTo>
                  <a:cubicBezTo>
                    <a:pt x="550" y="20914"/>
                    <a:pt x="1036" y="20856"/>
                    <a:pt x="1581" y="20734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7"/>
            <p:cNvSpPr/>
            <p:nvPr/>
          </p:nvSpPr>
          <p:spPr>
            <a:xfrm>
              <a:off x="4121757" y="2522999"/>
              <a:ext cx="32134" cy="279114"/>
            </a:xfrm>
            <a:custGeom>
              <a:avLst/>
              <a:gdLst/>
              <a:ahLst/>
              <a:cxnLst/>
              <a:rect l="l" t="t" r="r" b="b"/>
              <a:pathLst>
                <a:path w="1582" h="13741" extrusionOk="0">
                  <a:moveTo>
                    <a:pt x="1" y="1"/>
                  </a:moveTo>
                  <a:lnTo>
                    <a:pt x="1" y="13740"/>
                  </a:lnTo>
                  <a:cubicBezTo>
                    <a:pt x="609" y="13132"/>
                    <a:pt x="1158" y="12524"/>
                    <a:pt x="1581" y="11858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7"/>
            <p:cNvSpPr/>
            <p:nvPr/>
          </p:nvSpPr>
          <p:spPr>
            <a:xfrm>
              <a:off x="4042721" y="2522999"/>
              <a:ext cx="32134" cy="342144"/>
            </a:xfrm>
            <a:custGeom>
              <a:avLst/>
              <a:gdLst/>
              <a:ahLst/>
              <a:cxnLst/>
              <a:rect l="l" t="t" r="r" b="b"/>
              <a:pathLst>
                <a:path w="1582" h="16844" extrusionOk="0">
                  <a:moveTo>
                    <a:pt x="1" y="1"/>
                  </a:moveTo>
                  <a:lnTo>
                    <a:pt x="1" y="16843"/>
                  </a:lnTo>
                  <a:cubicBezTo>
                    <a:pt x="550" y="16479"/>
                    <a:pt x="1095" y="16114"/>
                    <a:pt x="1582" y="15749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7"/>
            <p:cNvSpPr/>
            <p:nvPr/>
          </p:nvSpPr>
          <p:spPr>
            <a:xfrm>
              <a:off x="3963685" y="2522999"/>
              <a:ext cx="32134" cy="381652"/>
            </a:xfrm>
            <a:custGeom>
              <a:avLst/>
              <a:gdLst/>
              <a:ahLst/>
              <a:cxnLst/>
              <a:rect l="l" t="t" r="r" b="b"/>
              <a:pathLst>
                <a:path w="1582" h="18789" extrusionOk="0">
                  <a:moveTo>
                    <a:pt x="1" y="1"/>
                  </a:moveTo>
                  <a:lnTo>
                    <a:pt x="1" y="18789"/>
                  </a:lnTo>
                  <a:cubicBezTo>
                    <a:pt x="551" y="18546"/>
                    <a:pt x="1037" y="18302"/>
                    <a:pt x="1582" y="18059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7"/>
            <p:cNvSpPr/>
            <p:nvPr/>
          </p:nvSpPr>
          <p:spPr>
            <a:xfrm>
              <a:off x="3883471" y="2522999"/>
              <a:ext cx="33313" cy="407550"/>
            </a:xfrm>
            <a:custGeom>
              <a:avLst/>
              <a:gdLst/>
              <a:ahLst/>
              <a:cxnLst/>
              <a:rect l="l" t="t" r="r" b="b"/>
              <a:pathLst>
                <a:path w="1640" h="20064" extrusionOk="0">
                  <a:moveTo>
                    <a:pt x="1" y="1"/>
                  </a:moveTo>
                  <a:lnTo>
                    <a:pt x="1" y="20063"/>
                  </a:lnTo>
                  <a:cubicBezTo>
                    <a:pt x="545" y="19941"/>
                    <a:pt x="1095" y="19762"/>
                    <a:pt x="1640" y="19577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7"/>
            <p:cNvSpPr/>
            <p:nvPr/>
          </p:nvSpPr>
          <p:spPr>
            <a:xfrm>
              <a:off x="3156060" y="2211811"/>
              <a:ext cx="1036161" cy="622395"/>
            </a:xfrm>
            <a:custGeom>
              <a:avLst/>
              <a:gdLst/>
              <a:ahLst/>
              <a:cxnLst/>
              <a:rect l="l" t="t" r="r" b="b"/>
              <a:pathLst>
                <a:path w="51011" h="30641" extrusionOk="0">
                  <a:moveTo>
                    <a:pt x="25476" y="0"/>
                  </a:moveTo>
                  <a:cubicBezTo>
                    <a:pt x="11430" y="0"/>
                    <a:pt x="1" y="6872"/>
                    <a:pt x="1" y="15321"/>
                  </a:cubicBezTo>
                  <a:cubicBezTo>
                    <a:pt x="1" y="23774"/>
                    <a:pt x="11430" y="30641"/>
                    <a:pt x="25476" y="30641"/>
                  </a:cubicBezTo>
                  <a:cubicBezTo>
                    <a:pt x="39581" y="30641"/>
                    <a:pt x="51011" y="23774"/>
                    <a:pt x="51011" y="15321"/>
                  </a:cubicBezTo>
                  <a:cubicBezTo>
                    <a:pt x="51011" y="6872"/>
                    <a:pt x="39581" y="0"/>
                    <a:pt x="25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7"/>
            <p:cNvSpPr/>
            <p:nvPr/>
          </p:nvSpPr>
          <p:spPr>
            <a:xfrm>
              <a:off x="3221567" y="2242727"/>
              <a:ext cx="905145" cy="287706"/>
            </a:xfrm>
            <a:custGeom>
              <a:avLst/>
              <a:gdLst/>
              <a:ahLst/>
              <a:cxnLst/>
              <a:rect l="l" t="t" r="r" b="b"/>
              <a:pathLst>
                <a:path w="44561" h="14164" extrusionOk="0">
                  <a:moveTo>
                    <a:pt x="22251" y="0"/>
                  </a:moveTo>
                  <a:cubicBezTo>
                    <a:pt x="9971" y="0"/>
                    <a:pt x="0" y="6017"/>
                    <a:pt x="0" y="13375"/>
                  </a:cubicBezTo>
                  <a:cubicBezTo>
                    <a:pt x="0" y="13619"/>
                    <a:pt x="59" y="13862"/>
                    <a:pt x="59" y="14163"/>
                  </a:cubicBezTo>
                  <a:cubicBezTo>
                    <a:pt x="730" y="7111"/>
                    <a:pt x="10394" y="1581"/>
                    <a:pt x="22251" y="1581"/>
                  </a:cubicBezTo>
                  <a:cubicBezTo>
                    <a:pt x="34167" y="1581"/>
                    <a:pt x="43831" y="7111"/>
                    <a:pt x="44503" y="14163"/>
                  </a:cubicBezTo>
                  <a:cubicBezTo>
                    <a:pt x="44503" y="13862"/>
                    <a:pt x="44561" y="13619"/>
                    <a:pt x="44561" y="13375"/>
                  </a:cubicBezTo>
                  <a:cubicBezTo>
                    <a:pt x="44561" y="6017"/>
                    <a:pt x="34591" y="0"/>
                    <a:pt x="22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7"/>
            <p:cNvSpPr/>
            <p:nvPr/>
          </p:nvSpPr>
          <p:spPr>
            <a:xfrm>
              <a:off x="3222746" y="2274841"/>
              <a:ext cx="902789" cy="509986"/>
            </a:xfrm>
            <a:custGeom>
              <a:avLst/>
              <a:gdLst/>
              <a:ahLst/>
              <a:cxnLst/>
              <a:rect l="l" t="t" r="r" b="b"/>
              <a:pathLst>
                <a:path w="44445" h="25107" extrusionOk="0">
                  <a:moveTo>
                    <a:pt x="22193" y="0"/>
                  </a:moveTo>
                  <a:cubicBezTo>
                    <a:pt x="10336" y="0"/>
                    <a:pt x="672" y="5530"/>
                    <a:pt x="1" y="12582"/>
                  </a:cubicBezTo>
                  <a:cubicBezTo>
                    <a:pt x="672" y="19576"/>
                    <a:pt x="10336" y="25106"/>
                    <a:pt x="22193" y="25106"/>
                  </a:cubicBezTo>
                  <a:cubicBezTo>
                    <a:pt x="34109" y="25106"/>
                    <a:pt x="43773" y="19576"/>
                    <a:pt x="44445" y="12582"/>
                  </a:cubicBezTo>
                  <a:cubicBezTo>
                    <a:pt x="43773" y="5530"/>
                    <a:pt x="34109" y="0"/>
                    <a:pt x="2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7"/>
            <p:cNvSpPr/>
            <p:nvPr/>
          </p:nvSpPr>
          <p:spPr>
            <a:xfrm>
              <a:off x="3404339" y="2351053"/>
              <a:ext cx="565784" cy="357703"/>
            </a:xfrm>
            <a:custGeom>
              <a:avLst/>
              <a:gdLst/>
              <a:ahLst/>
              <a:cxnLst/>
              <a:rect l="l" t="t" r="r" b="b"/>
              <a:pathLst>
                <a:path w="27854" h="17610" extrusionOk="0">
                  <a:moveTo>
                    <a:pt x="4679" y="2814"/>
                  </a:moveTo>
                  <a:cubicBezTo>
                    <a:pt x="7174" y="4331"/>
                    <a:pt x="9664" y="5791"/>
                    <a:pt x="12159" y="7250"/>
                  </a:cubicBezTo>
                  <a:cubicBezTo>
                    <a:pt x="11794" y="7371"/>
                    <a:pt x="11366" y="7493"/>
                    <a:pt x="11002" y="7614"/>
                  </a:cubicBezTo>
                  <a:cubicBezTo>
                    <a:pt x="10539" y="7821"/>
                    <a:pt x="8012" y="8203"/>
                    <a:pt x="6666" y="8203"/>
                  </a:cubicBezTo>
                  <a:cubicBezTo>
                    <a:pt x="6427" y="8203"/>
                    <a:pt x="6226" y="8191"/>
                    <a:pt x="6080" y="8164"/>
                  </a:cubicBezTo>
                  <a:cubicBezTo>
                    <a:pt x="3040" y="7614"/>
                    <a:pt x="2369" y="5124"/>
                    <a:pt x="4256" y="3179"/>
                  </a:cubicBezTo>
                  <a:cubicBezTo>
                    <a:pt x="4377" y="3057"/>
                    <a:pt x="4499" y="2936"/>
                    <a:pt x="4679" y="2814"/>
                  </a:cubicBezTo>
                  <a:close/>
                  <a:moveTo>
                    <a:pt x="19085" y="7548"/>
                  </a:moveTo>
                  <a:cubicBezTo>
                    <a:pt x="21371" y="7548"/>
                    <a:pt x="24974" y="8031"/>
                    <a:pt x="23404" y="12235"/>
                  </a:cubicBezTo>
                  <a:cubicBezTo>
                    <a:pt x="21215" y="10596"/>
                    <a:pt x="18725" y="9195"/>
                    <a:pt x="16352" y="7858"/>
                  </a:cubicBezTo>
                  <a:cubicBezTo>
                    <a:pt x="17081" y="7736"/>
                    <a:pt x="17811" y="7614"/>
                    <a:pt x="18540" y="7556"/>
                  </a:cubicBezTo>
                  <a:cubicBezTo>
                    <a:pt x="18710" y="7551"/>
                    <a:pt x="18893" y="7548"/>
                    <a:pt x="19085" y="7548"/>
                  </a:cubicBezTo>
                  <a:close/>
                  <a:moveTo>
                    <a:pt x="9052" y="1"/>
                  </a:moveTo>
                  <a:cubicBezTo>
                    <a:pt x="7488" y="1"/>
                    <a:pt x="5826" y="371"/>
                    <a:pt x="4377" y="1170"/>
                  </a:cubicBezTo>
                  <a:cubicBezTo>
                    <a:pt x="3220" y="684"/>
                    <a:pt x="2004" y="382"/>
                    <a:pt x="788" y="197"/>
                  </a:cubicBezTo>
                  <a:cubicBezTo>
                    <a:pt x="772" y="192"/>
                    <a:pt x="757" y="190"/>
                    <a:pt x="744" y="190"/>
                  </a:cubicBezTo>
                  <a:cubicBezTo>
                    <a:pt x="598" y="190"/>
                    <a:pt x="555" y="446"/>
                    <a:pt x="666" y="504"/>
                  </a:cubicBezTo>
                  <a:cubicBezTo>
                    <a:pt x="1518" y="990"/>
                    <a:pt x="2369" y="1476"/>
                    <a:pt x="3161" y="1963"/>
                  </a:cubicBezTo>
                  <a:cubicBezTo>
                    <a:pt x="973" y="3787"/>
                    <a:pt x="0" y="6705"/>
                    <a:pt x="3283" y="9015"/>
                  </a:cubicBezTo>
                  <a:cubicBezTo>
                    <a:pt x="4492" y="9828"/>
                    <a:pt x="5798" y="10126"/>
                    <a:pt x="7127" y="10126"/>
                  </a:cubicBezTo>
                  <a:cubicBezTo>
                    <a:pt x="9274" y="10126"/>
                    <a:pt x="11481" y="9349"/>
                    <a:pt x="13433" y="8709"/>
                  </a:cubicBezTo>
                  <a:cubicBezTo>
                    <a:pt x="13740" y="8650"/>
                    <a:pt x="13983" y="8529"/>
                    <a:pt x="14285" y="8466"/>
                  </a:cubicBezTo>
                  <a:cubicBezTo>
                    <a:pt x="16960" y="9988"/>
                    <a:pt x="19513" y="11992"/>
                    <a:pt x="22130" y="13757"/>
                  </a:cubicBezTo>
                  <a:cubicBezTo>
                    <a:pt x="20850" y="14667"/>
                    <a:pt x="19027" y="15275"/>
                    <a:pt x="17631" y="15518"/>
                  </a:cubicBezTo>
                  <a:cubicBezTo>
                    <a:pt x="16600" y="15725"/>
                    <a:pt x="15640" y="15832"/>
                    <a:pt x="14690" y="15832"/>
                  </a:cubicBezTo>
                  <a:cubicBezTo>
                    <a:pt x="13678" y="15832"/>
                    <a:pt x="12676" y="15710"/>
                    <a:pt x="11610" y="15459"/>
                  </a:cubicBezTo>
                  <a:cubicBezTo>
                    <a:pt x="11564" y="15446"/>
                    <a:pt x="11519" y="15440"/>
                    <a:pt x="11476" y="15440"/>
                  </a:cubicBezTo>
                  <a:cubicBezTo>
                    <a:pt x="11116" y="15440"/>
                    <a:pt x="10861" y="15857"/>
                    <a:pt x="11186" y="16126"/>
                  </a:cubicBezTo>
                  <a:cubicBezTo>
                    <a:pt x="12233" y="17147"/>
                    <a:pt x="13969" y="17610"/>
                    <a:pt x="15885" y="17610"/>
                  </a:cubicBezTo>
                  <a:cubicBezTo>
                    <a:pt x="18305" y="17610"/>
                    <a:pt x="21013" y="16870"/>
                    <a:pt x="22981" y="15581"/>
                  </a:cubicBezTo>
                  <a:cubicBezTo>
                    <a:pt x="23282" y="15338"/>
                    <a:pt x="23589" y="15153"/>
                    <a:pt x="23832" y="14910"/>
                  </a:cubicBezTo>
                  <a:cubicBezTo>
                    <a:pt x="24926" y="15581"/>
                    <a:pt x="25957" y="16189"/>
                    <a:pt x="27115" y="16675"/>
                  </a:cubicBezTo>
                  <a:cubicBezTo>
                    <a:pt x="27184" y="16705"/>
                    <a:pt x="27252" y="16718"/>
                    <a:pt x="27316" y="16718"/>
                  </a:cubicBezTo>
                  <a:cubicBezTo>
                    <a:pt x="27640" y="16718"/>
                    <a:pt x="27853" y="16372"/>
                    <a:pt x="27601" y="16067"/>
                  </a:cubicBezTo>
                  <a:cubicBezTo>
                    <a:pt x="26808" y="15153"/>
                    <a:pt x="25957" y="14302"/>
                    <a:pt x="25048" y="13514"/>
                  </a:cubicBezTo>
                  <a:cubicBezTo>
                    <a:pt x="25957" y="12176"/>
                    <a:pt x="26142" y="10533"/>
                    <a:pt x="25534" y="8830"/>
                  </a:cubicBezTo>
                  <a:cubicBezTo>
                    <a:pt x="24521" y="6298"/>
                    <a:pt x="21777" y="5666"/>
                    <a:pt x="19309" y="5666"/>
                  </a:cubicBezTo>
                  <a:cubicBezTo>
                    <a:pt x="18814" y="5666"/>
                    <a:pt x="18331" y="5692"/>
                    <a:pt x="17874" y="5732"/>
                  </a:cubicBezTo>
                  <a:cubicBezTo>
                    <a:pt x="16536" y="5912"/>
                    <a:pt x="15257" y="6219"/>
                    <a:pt x="14041" y="6583"/>
                  </a:cubicBezTo>
                  <a:cubicBezTo>
                    <a:pt x="11430" y="5124"/>
                    <a:pt x="8876" y="3300"/>
                    <a:pt x="6138" y="1900"/>
                  </a:cubicBezTo>
                  <a:cubicBezTo>
                    <a:pt x="7962" y="1112"/>
                    <a:pt x="10092" y="1112"/>
                    <a:pt x="11551" y="1048"/>
                  </a:cubicBezTo>
                  <a:cubicBezTo>
                    <a:pt x="11974" y="1048"/>
                    <a:pt x="12096" y="504"/>
                    <a:pt x="11673" y="382"/>
                  </a:cubicBezTo>
                  <a:cubicBezTo>
                    <a:pt x="10878" y="132"/>
                    <a:pt x="9982" y="1"/>
                    <a:pt x="9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7"/>
            <p:cNvSpPr/>
            <p:nvPr/>
          </p:nvSpPr>
          <p:spPr>
            <a:xfrm>
              <a:off x="3257338" y="2503966"/>
              <a:ext cx="54945" cy="105280"/>
            </a:xfrm>
            <a:custGeom>
              <a:avLst/>
              <a:gdLst/>
              <a:ahLst/>
              <a:cxnLst/>
              <a:rect l="l" t="t" r="r" b="b"/>
              <a:pathLst>
                <a:path w="2705" h="5183" extrusionOk="0">
                  <a:moveTo>
                    <a:pt x="862" y="0"/>
                  </a:moveTo>
                  <a:cubicBezTo>
                    <a:pt x="797" y="0"/>
                    <a:pt x="731" y="27"/>
                    <a:pt x="671" y="86"/>
                  </a:cubicBezTo>
                  <a:cubicBezTo>
                    <a:pt x="0" y="758"/>
                    <a:pt x="185" y="1973"/>
                    <a:pt x="428" y="2761"/>
                  </a:cubicBezTo>
                  <a:cubicBezTo>
                    <a:pt x="671" y="3797"/>
                    <a:pt x="1158" y="4648"/>
                    <a:pt x="2067" y="5135"/>
                  </a:cubicBezTo>
                  <a:cubicBezTo>
                    <a:pt x="2123" y="5168"/>
                    <a:pt x="2182" y="5183"/>
                    <a:pt x="2238" y="5183"/>
                  </a:cubicBezTo>
                  <a:cubicBezTo>
                    <a:pt x="2489" y="5183"/>
                    <a:pt x="2704" y="4895"/>
                    <a:pt x="2553" y="4648"/>
                  </a:cubicBezTo>
                  <a:cubicBezTo>
                    <a:pt x="2189" y="3919"/>
                    <a:pt x="1702" y="3248"/>
                    <a:pt x="1459" y="2460"/>
                  </a:cubicBezTo>
                  <a:cubicBezTo>
                    <a:pt x="1279" y="1730"/>
                    <a:pt x="1459" y="938"/>
                    <a:pt x="1158" y="271"/>
                  </a:cubicBezTo>
                  <a:cubicBezTo>
                    <a:pt x="1115" y="109"/>
                    <a:pt x="992" y="0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7"/>
            <p:cNvSpPr/>
            <p:nvPr/>
          </p:nvSpPr>
          <p:spPr>
            <a:xfrm>
              <a:off x="4035327" y="2438560"/>
              <a:ext cx="44464" cy="106945"/>
            </a:xfrm>
            <a:custGeom>
              <a:avLst/>
              <a:gdLst/>
              <a:ahLst/>
              <a:cxnLst/>
              <a:rect l="l" t="t" r="r" b="b"/>
              <a:pathLst>
                <a:path w="2189" h="5265" extrusionOk="0">
                  <a:moveTo>
                    <a:pt x="809" y="1"/>
                  </a:moveTo>
                  <a:cubicBezTo>
                    <a:pt x="708" y="1"/>
                    <a:pt x="608" y="56"/>
                    <a:pt x="608" y="145"/>
                  </a:cubicBezTo>
                  <a:cubicBezTo>
                    <a:pt x="550" y="1059"/>
                    <a:pt x="851" y="1847"/>
                    <a:pt x="730" y="2762"/>
                  </a:cubicBezTo>
                  <a:cubicBezTo>
                    <a:pt x="550" y="3491"/>
                    <a:pt x="63" y="4158"/>
                    <a:pt x="0" y="4887"/>
                  </a:cubicBezTo>
                  <a:cubicBezTo>
                    <a:pt x="0" y="5098"/>
                    <a:pt x="182" y="5264"/>
                    <a:pt x="389" y="5264"/>
                  </a:cubicBezTo>
                  <a:cubicBezTo>
                    <a:pt x="421" y="5264"/>
                    <a:pt x="454" y="5260"/>
                    <a:pt x="486" y="5252"/>
                  </a:cubicBezTo>
                  <a:cubicBezTo>
                    <a:pt x="2130" y="4586"/>
                    <a:pt x="2189" y="1059"/>
                    <a:pt x="914" y="23"/>
                  </a:cubicBezTo>
                  <a:cubicBezTo>
                    <a:pt x="882" y="8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7"/>
            <p:cNvSpPr/>
            <p:nvPr/>
          </p:nvSpPr>
          <p:spPr>
            <a:xfrm>
              <a:off x="3956291" y="2414286"/>
              <a:ext cx="71622" cy="59678"/>
            </a:xfrm>
            <a:custGeom>
              <a:avLst/>
              <a:gdLst/>
              <a:ahLst/>
              <a:cxnLst/>
              <a:rect l="l" t="t" r="r" b="b"/>
              <a:pathLst>
                <a:path w="3526" h="2938" extrusionOk="0">
                  <a:moveTo>
                    <a:pt x="267" y="1"/>
                  </a:moveTo>
                  <a:cubicBezTo>
                    <a:pt x="239" y="1"/>
                    <a:pt x="212" y="1"/>
                    <a:pt x="185" y="3"/>
                  </a:cubicBezTo>
                  <a:cubicBezTo>
                    <a:pt x="63" y="3"/>
                    <a:pt x="0" y="187"/>
                    <a:pt x="63" y="309"/>
                  </a:cubicBezTo>
                  <a:cubicBezTo>
                    <a:pt x="550" y="854"/>
                    <a:pt x="1216" y="1218"/>
                    <a:pt x="1702" y="1768"/>
                  </a:cubicBezTo>
                  <a:cubicBezTo>
                    <a:pt x="2189" y="2254"/>
                    <a:pt x="2495" y="2741"/>
                    <a:pt x="3103" y="2921"/>
                  </a:cubicBezTo>
                  <a:cubicBezTo>
                    <a:pt x="3136" y="2932"/>
                    <a:pt x="3169" y="2938"/>
                    <a:pt x="3201" y="2938"/>
                  </a:cubicBezTo>
                  <a:cubicBezTo>
                    <a:pt x="3344" y="2938"/>
                    <a:pt x="3468" y="2829"/>
                    <a:pt x="3468" y="2678"/>
                  </a:cubicBezTo>
                  <a:cubicBezTo>
                    <a:pt x="3525" y="1311"/>
                    <a:pt x="1546" y="1"/>
                    <a:pt x="2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8" name="Google Shape;1908;p27"/>
            <p:cNvGrpSpPr/>
            <p:nvPr/>
          </p:nvGrpSpPr>
          <p:grpSpPr>
            <a:xfrm>
              <a:off x="3156058" y="2076685"/>
              <a:ext cx="1024169" cy="736063"/>
              <a:chOff x="3156058" y="2076685"/>
              <a:chExt cx="1024169" cy="736063"/>
            </a:xfrm>
          </p:grpSpPr>
          <p:sp>
            <p:nvSpPr>
              <p:cNvPr id="1909" name="Google Shape;1909;p27"/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0" name="Google Shape;1910;p27"/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1911" name="Google Shape;1911;p27"/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27"/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27"/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27"/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27"/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27"/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27"/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27"/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27"/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27"/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27"/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27"/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3" name="Google Shape;1923;p27"/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1924" name="Google Shape;1924;p27"/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5" name="Google Shape;1925;p27"/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" name="Google Shape;1926;p27"/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" name="Google Shape;1927;p27"/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" name="Google Shape;1928;p27"/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9" name="Google Shape;1929;p27"/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0" name="Google Shape;1930;p27"/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1" name="Google Shape;1931;p27"/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2" name="Google Shape;1932;p27"/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3" name="Google Shape;1933;p27"/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4" name="Google Shape;1934;p27"/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5" name="Google Shape;1935;p27"/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936" name="Google Shape;1936;p27"/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27"/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938;p27"/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27"/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940;p27"/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941;p27"/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27"/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43" name="Google Shape;1943;p27"/>
            <p:cNvGrpSpPr/>
            <p:nvPr/>
          </p:nvGrpSpPr>
          <p:grpSpPr>
            <a:xfrm>
              <a:off x="3152170" y="1929660"/>
              <a:ext cx="1024169" cy="736063"/>
              <a:chOff x="3156058" y="2076685"/>
              <a:chExt cx="1024169" cy="736063"/>
            </a:xfrm>
          </p:grpSpPr>
          <p:sp>
            <p:nvSpPr>
              <p:cNvPr id="1944" name="Google Shape;1944;p27"/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5" name="Google Shape;1945;p27"/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1946" name="Google Shape;1946;p27"/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27"/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27"/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27"/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27"/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27"/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27"/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27"/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27"/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27"/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27"/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27"/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58" name="Google Shape;1958;p27"/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1959" name="Google Shape;1959;p27"/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27"/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27"/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27"/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27"/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27"/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27"/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6" name="Google Shape;1966;p27"/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7" name="Google Shape;1967;p27"/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27"/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27"/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0" name="Google Shape;1970;p27"/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971" name="Google Shape;1971;p27"/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27"/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27"/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27"/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27"/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27"/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27"/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8" name="Google Shape;1978;p27"/>
            <p:cNvGrpSpPr/>
            <p:nvPr/>
          </p:nvGrpSpPr>
          <p:grpSpPr>
            <a:xfrm>
              <a:off x="3195983" y="1786960"/>
              <a:ext cx="1024169" cy="736063"/>
              <a:chOff x="3156058" y="2076685"/>
              <a:chExt cx="1024169" cy="736063"/>
            </a:xfrm>
          </p:grpSpPr>
          <p:sp>
            <p:nvSpPr>
              <p:cNvPr id="1979" name="Google Shape;1979;p27"/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80" name="Google Shape;1980;p27"/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1981" name="Google Shape;1981;p27"/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27"/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27"/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27"/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27"/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27"/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27"/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27"/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27"/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27"/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27"/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27"/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93" name="Google Shape;1993;p27"/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1994" name="Google Shape;1994;p27"/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" name="Google Shape;1995;p27"/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6" name="Google Shape;1996;p27"/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7" name="Google Shape;1997;p27"/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8" name="Google Shape;1998;p27"/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9" name="Google Shape;1999;p27"/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0" name="Google Shape;2000;p27"/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1" name="Google Shape;2001;p27"/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2" name="Google Shape;2002;p27"/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3" name="Google Shape;2003;p27"/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4" name="Google Shape;2004;p27"/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5" name="Google Shape;2005;p27"/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06" name="Google Shape;2006;p27"/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27"/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27"/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27"/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27"/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27"/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27"/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3" name="Google Shape;2013;p27"/>
            <p:cNvGrpSpPr/>
            <p:nvPr/>
          </p:nvGrpSpPr>
          <p:grpSpPr>
            <a:xfrm>
              <a:off x="3152170" y="1629185"/>
              <a:ext cx="1024169" cy="736063"/>
              <a:chOff x="3156058" y="2076685"/>
              <a:chExt cx="1024169" cy="736063"/>
            </a:xfrm>
          </p:grpSpPr>
          <p:sp>
            <p:nvSpPr>
              <p:cNvPr id="2014" name="Google Shape;2014;p27"/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5" name="Google Shape;2015;p27"/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2016" name="Google Shape;2016;p27"/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27"/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27"/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27"/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27"/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27"/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27"/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27"/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27"/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27"/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27"/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27"/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28" name="Google Shape;2028;p27"/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2029" name="Google Shape;2029;p27"/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0" name="Google Shape;2030;p27"/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1" name="Google Shape;2031;p27"/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2" name="Google Shape;2032;p27"/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3" name="Google Shape;2033;p27"/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4" name="Google Shape;2034;p27"/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5" name="Google Shape;2035;p27"/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6" name="Google Shape;2036;p27"/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7" name="Google Shape;2037;p27"/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8" name="Google Shape;2038;p27"/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9" name="Google Shape;2039;p27"/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0" name="Google Shape;2040;p27"/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41" name="Google Shape;2041;p27"/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7"/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7"/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7"/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7"/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7"/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7"/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48" name="Google Shape;2048;p27"/>
            <p:cNvGrpSpPr/>
            <p:nvPr/>
          </p:nvGrpSpPr>
          <p:grpSpPr>
            <a:xfrm>
              <a:off x="3108345" y="1489535"/>
              <a:ext cx="1024169" cy="736063"/>
              <a:chOff x="3156058" y="2076685"/>
              <a:chExt cx="1024169" cy="736063"/>
            </a:xfrm>
          </p:grpSpPr>
          <p:sp>
            <p:nvSpPr>
              <p:cNvPr id="2049" name="Google Shape;2049;p27"/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0" name="Google Shape;2050;p27"/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2051" name="Google Shape;2051;p27"/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7"/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7"/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7"/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7"/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7"/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7"/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7"/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27"/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27"/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27"/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27"/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63" name="Google Shape;2063;p27"/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2064" name="Google Shape;2064;p27"/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5" name="Google Shape;2065;p27"/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6" name="Google Shape;2066;p27"/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7" name="Google Shape;2067;p27"/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8" name="Google Shape;2068;p27"/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9" name="Google Shape;2069;p27"/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0" name="Google Shape;2070;p27"/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1" name="Google Shape;2071;p27"/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2" name="Google Shape;2072;p27"/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3" name="Google Shape;2073;p27"/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4" name="Google Shape;2074;p27"/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5" name="Google Shape;2075;p27"/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76" name="Google Shape;2076;p27"/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27"/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27"/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27"/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27"/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27"/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27"/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3" name="Google Shape;2083;p27"/>
            <p:cNvGrpSpPr/>
            <p:nvPr/>
          </p:nvGrpSpPr>
          <p:grpSpPr>
            <a:xfrm>
              <a:off x="3152183" y="1319285"/>
              <a:ext cx="1024169" cy="736063"/>
              <a:chOff x="3156058" y="2076685"/>
              <a:chExt cx="1024169" cy="736063"/>
            </a:xfrm>
          </p:grpSpPr>
          <p:sp>
            <p:nvSpPr>
              <p:cNvPr id="2084" name="Google Shape;2084;p27"/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27"/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2086" name="Google Shape;2086;p27"/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27"/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27"/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27"/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27"/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27"/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27"/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27"/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27"/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27"/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27"/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27"/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98" name="Google Shape;2098;p27"/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2099" name="Google Shape;2099;p27"/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0" name="Google Shape;2100;p27"/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1" name="Google Shape;2101;p27"/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2" name="Google Shape;2102;p27"/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3" name="Google Shape;2103;p27"/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4" name="Google Shape;2104;p27"/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5" name="Google Shape;2105;p27"/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6" name="Google Shape;2106;p27"/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7" name="Google Shape;2107;p27"/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8" name="Google Shape;2108;p27"/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9" name="Google Shape;2109;p27"/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0" name="Google Shape;2110;p27"/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11" name="Google Shape;2111;p27"/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27"/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27"/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27"/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27"/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27"/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27"/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18" name="Google Shape;2118;p27"/>
            <p:cNvGrpSpPr/>
            <p:nvPr/>
          </p:nvGrpSpPr>
          <p:grpSpPr>
            <a:xfrm>
              <a:off x="3108345" y="1173410"/>
              <a:ext cx="1024169" cy="736063"/>
              <a:chOff x="3156058" y="2076685"/>
              <a:chExt cx="1024169" cy="736063"/>
            </a:xfrm>
          </p:grpSpPr>
          <p:sp>
            <p:nvSpPr>
              <p:cNvPr id="2119" name="Google Shape;2119;p27"/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0" name="Google Shape;2120;p27"/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2121" name="Google Shape;2121;p27"/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27"/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27"/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27"/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27"/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27"/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27"/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27"/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27"/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27"/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27"/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27"/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33" name="Google Shape;2133;p27"/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2134" name="Google Shape;2134;p27"/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5" name="Google Shape;2135;p27"/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6" name="Google Shape;2136;p27"/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7" name="Google Shape;2137;p27"/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8" name="Google Shape;2138;p27"/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9" name="Google Shape;2139;p27"/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0" name="Google Shape;2140;p27"/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1" name="Google Shape;2141;p27"/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2" name="Google Shape;2142;p27"/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3" name="Google Shape;2143;p27"/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4" name="Google Shape;2144;p27"/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5" name="Google Shape;2145;p27"/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46" name="Google Shape;2146;p27"/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27"/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27"/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27"/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" name="Google Shape;2150;p27"/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" name="Google Shape;2151;p27"/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27"/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53" name="Google Shape;2153;p27"/>
            <p:cNvGrpSpPr/>
            <p:nvPr/>
          </p:nvGrpSpPr>
          <p:grpSpPr>
            <a:xfrm>
              <a:off x="3830252" y="2325392"/>
              <a:ext cx="980017" cy="692798"/>
              <a:chOff x="3812377" y="2251380"/>
              <a:chExt cx="980017" cy="692798"/>
            </a:xfrm>
          </p:grpSpPr>
          <p:sp>
            <p:nvSpPr>
              <p:cNvPr id="2154" name="Google Shape;2154;p27"/>
              <p:cNvSpPr/>
              <p:nvPr/>
            </p:nvSpPr>
            <p:spPr>
              <a:xfrm>
                <a:off x="4077313" y="2251380"/>
                <a:ext cx="715081" cy="692798"/>
              </a:xfrm>
              <a:custGeom>
                <a:avLst/>
                <a:gdLst/>
                <a:ahLst/>
                <a:cxnLst/>
                <a:rect l="l" t="t" r="r" b="b"/>
                <a:pathLst>
                  <a:path w="35204" h="34107" extrusionOk="0">
                    <a:moveTo>
                      <a:pt x="29163" y="1"/>
                    </a:moveTo>
                    <a:cubicBezTo>
                      <a:pt x="25580" y="1"/>
                      <a:pt x="22856" y="6030"/>
                      <a:pt x="21279" y="9238"/>
                    </a:cubicBezTo>
                    <a:cubicBezTo>
                      <a:pt x="19153" y="13494"/>
                      <a:pt x="19211" y="17507"/>
                      <a:pt x="18667" y="20245"/>
                    </a:cubicBezTo>
                    <a:cubicBezTo>
                      <a:pt x="18418" y="19777"/>
                      <a:pt x="17934" y="19520"/>
                      <a:pt x="17479" y="19520"/>
                    </a:cubicBezTo>
                    <a:cubicBezTo>
                      <a:pt x="16926" y="19520"/>
                      <a:pt x="16415" y="19897"/>
                      <a:pt x="16415" y="20731"/>
                    </a:cubicBezTo>
                    <a:cubicBezTo>
                      <a:pt x="14411" y="17205"/>
                      <a:pt x="7480" y="15926"/>
                      <a:pt x="4319" y="14102"/>
                    </a:cubicBezTo>
                    <a:cubicBezTo>
                      <a:pt x="3769" y="15381"/>
                      <a:pt x="1216" y="17935"/>
                      <a:pt x="0" y="18786"/>
                    </a:cubicBezTo>
                    <a:cubicBezTo>
                      <a:pt x="1036" y="20002"/>
                      <a:pt x="2189" y="21218"/>
                      <a:pt x="3225" y="22433"/>
                    </a:cubicBezTo>
                    <a:cubicBezTo>
                      <a:pt x="4985" y="24622"/>
                      <a:pt x="9791" y="30094"/>
                      <a:pt x="14411" y="32161"/>
                    </a:cubicBezTo>
                    <a:cubicBezTo>
                      <a:pt x="17329" y="33435"/>
                      <a:pt x="18667" y="33678"/>
                      <a:pt x="19941" y="34106"/>
                    </a:cubicBezTo>
                    <a:cubicBezTo>
                      <a:pt x="23346" y="32161"/>
                      <a:pt x="27236" y="27784"/>
                      <a:pt x="28394" y="22735"/>
                    </a:cubicBezTo>
                    <a:cubicBezTo>
                      <a:pt x="32163" y="19272"/>
                      <a:pt x="33501" y="16655"/>
                      <a:pt x="34474" y="10941"/>
                    </a:cubicBezTo>
                    <a:cubicBezTo>
                      <a:pt x="35203" y="6563"/>
                      <a:pt x="33316" y="3587"/>
                      <a:pt x="30033" y="119"/>
                    </a:cubicBezTo>
                    <a:cubicBezTo>
                      <a:pt x="29738" y="39"/>
                      <a:pt x="29448" y="1"/>
                      <a:pt x="29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7"/>
              <p:cNvSpPr/>
              <p:nvPr/>
            </p:nvSpPr>
            <p:spPr>
              <a:xfrm>
                <a:off x="3812377" y="2370370"/>
                <a:ext cx="354533" cy="300280"/>
              </a:xfrm>
              <a:custGeom>
                <a:avLst/>
                <a:gdLst/>
                <a:ahLst/>
                <a:cxnLst/>
                <a:rect l="l" t="t" r="r" b="b"/>
                <a:pathLst>
                  <a:path w="19699" h="14825" extrusionOk="0">
                    <a:moveTo>
                      <a:pt x="12656" y="1"/>
                    </a:moveTo>
                    <a:cubicBezTo>
                      <a:pt x="12316" y="1"/>
                      <a:pt x="12080" y="203"/>
                      <a:pt x="12038" y="634"/>
                    </a:cubicBezTo>
                    <a:cubicBezTo>
                      <a:pt x="11858" y="1914"/>
                      <a:pt x="12282" y="2823"/>
                      <a:pt x="12768" y="4467"/>
                    </a:cubicBezTo>
                    <a:cubicBezTo>
                      <a:pt x="13196" y="6169"/>
                      <a:pt x="12102" y="7385"/>
                      <a:pt x="8877" y="7444"/>
                    </a:cubicBezTo>
                    <a:cubicBezTo>
                      <a:pt x="8830" y="7444"/>
                      <a:pt x="8782" y="7445"/>
                      <a:pt x="8735" y="7445"/>
                    </a:cubicBezTo>
                    <a:cubicBezTo>
                      <a:pt x="7021" y="7445"/>
                      <a:pt x="5190" y="6869"/>
                      <a:pt x="3710" y="6869"/>
                    </a:cubicBezTo>
                    <a:cubicBezTo>
                      <a:pt x="2383" y="6869"/>
                      <a:pt x="1339" y="7332"/>
                      <a:pt x="915" y="9087"/>
                    </a:cubicBezTo>
                    <a:cubicBezTo>
                      <a:pt x="1" y="12978"/>
                      <a:pt x="2982" y="14617"/>
                      <a:pt x="6080" y="14802"/>
                    </a:cubicBezTo>
                    <a:cubicBezTo>
                      <a:pt x="6261" y="14818"/>
                      <a:pt x="6446" y="14825"/>
                      <a:pt x="6635" y="14825"/>
                    </a:cubicBezTo>
                    <a:cubicBezTo>
                      <a:pt x="8962" y="14825"/>
                      <a:pt x="11831" y="13741"/>
                      <a:pt x="14173" y="13741"/>
                    </a:cubicBezTo>
                    <a:cubicBezTo>
                      <a:pt x="14641" y="13741"/>
                      <a:pt x="15089" y="13784"/>
                      <a:pt x="15506" y="13888"/>
                    </a:cubicBezTo>
                    <a:cubicBezTo>
                      <a:pt x="19032" y="11213"/>
                      <a:pt x="19699" y="8538"/>
                      <a:pt x="19699" y="8538"/>
                    </a:cubicBezTo>
                    <a:cubicBezTo>
                      <a:pt x="18847" y="7993"/>
                      <a:pt x="16659" y="4832"/>
                      <a:pt x="15141" y="2094"/>
                    </a:cubicBezTo>
                    <a:cubicBezTo>
                      <a:pt x="14376" y="769"/>
                      <a:pt x="13319" y="1"/>
                      <a:pt x="12656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6"/>
          <p:cNvGrpSpPr/>
          <p:nvPr/>
        </p:nvGrpSpPr>
        <p:grpSpPr>
          <a:xfrm>
            <a:off x="-76212" y="-76162"/>
            <a:ext cx="9254701" cy="5380253"/>
            <a:chOff x="238125" y="781625"/>
            <a:chExt cx="7142075" cy="4151750"/>
          </a:xfrm>
        </p:grpSpPr>
        <p:sp>
          <p:nvSpPr>
            <p:cNvPr id="208" name="Google Shape;208;p6"/>
            <p:cNvSpPr/>
            <p:nvPr/>
          </p:nvSpPr>
          <p:spPr>
            <a:xfrm>
              <a:off x="6557850" y="781625"/>
              <a:ext cx="822350" cy="474950"/>
            </a:xfrm>
            <a:custGeom>
              <a:avLst/>
              <a:gdLst/>
              <a:ahLst/>
              <a:cxnLst/>
              <a:rect l="l" t="t" r="r" b="b"/>
              <a:pathLst>
                <a:path w="32894" h="18998" extrusionOk="0">
                  <a:moveTo>
                    <a:pt x="0" y="0"/>
                  </a:moveTo>
                  <a:lnTo>
                    <a:pt x="6979" y="4006"/>
                  </a:lnTo>
                  <a:lnTo>
                    <a:pt x="8013" y="3427"/>
                  </a:lnTo>
                  <a:lnTo>
                    <a:pt x="2006" y="0"/>
                  </a:lnTo>
                  <a:close/>
                  <a:moveTo>
                    <a:pt x="8985" y="4006"/>
                  </a:moveTo>
                  <a:lnTo>
                    <a:pt x="8013" y="4591"/>
                  </a:lnTo>
                  <a:lnTo>
                    <a:pt x="21454" y="12345"/>
                  </a:lnTo>
                  <a:lnTo>
                    <a:pt x="22426" y="11761"/>
                  </a:lnTo>
                  <a:lnTo>
                    <a:pt x="8985" y="4006"/>
                  </a:lnTo>
                  <a:close/>
                  <a:moveTo>
                    <a:pt x="23459" y="12345"/>
                  </a:moveTo>
                  <a:lnTo>
                    <a:pt x="22426" y="12924"/>
                  </a:lnTo>
                  <a:lnTo>
                    <a:pt x="32894" y="18998"/>
                  </a:lnTo>
                  <a:lnTo>
                    <a:pt x="32894" y="17835"/>
                  </a:lnTo>
                  <a:lnTo>
                    <a:pt x="23459" y="1234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65150" y="796225"/>
              <a:ext cx="2315050" cy="1335950"/>
            </a:xfrm>
            <a:custGeom>
              <a:avLst/>
              <a:gdLst/>
              <a:ahLst/>
              <a:cxnLst/>
              <a:rect l="l" t="t" r="r" b="b"/>
              <a:pathLst>
                <a:path w="92602" h="53438" extrusionOk="0">
                  <a:moveTo>
                    <a:pt x="0" y="0"/>
                  </a:moveTo>
                  <a:lnTo>
                    <a:pt x="6012" y="3422"/>
                  </a:lnTo>
                  <a:lnTo>
                    <a:pt x="6979" y="2843"/>
                  </a:lnTo>
                  <a:lnTo>
                    <a:pt x="2135" y="62"/>
                  </a:lnTo>
                  <a:cubicBezTo>
                    <a:pt x="1422" y="62"/>
                    <a:pt x="714" y="62"/>
                    <a:pt x="0" y="0"/>
                  </a:cubicBezTo>
                  <a:close/>
                  <a:moveTo>
                    <a:pt x="7951" y="3422"/>
                  </a:moveTo>
                  <a:lnTo>
                    <a:pt x="6979" y="4007"/>
                  </a:lnTo>
                  <a:lnTo>
                    <a:pt x="20420" y="11761"/>
                  </a:lnTo>
                  <a:lnTo>
                    <a:pt x="21392" y="11177"/>
                  </a:lnTo>
                  <a:lnTo>
                    <a:pt x="7951" y="3422"/>
                  </a:lnTo>
                  <a:close/>
                  <a:moveTo>
                    <a:pt x="22426" y="11761"/>
                  </a:moveTo>
                  <a:lnTo>
                    <a:pt x="21392" y="12340"/>
                  </a:lnTo>
                  <a:lnTo>
                    <a:pt x="36316" y="20999"/>
                  </a:lnTo>
                  <a:lnTo>
                    <a:pt x="37350" y="20420"/>
                  </a:lnTo>
                  <a:lnTo>
                    <a:pt x="22426" y="11761"/>
                  </a:lnTo>
                  <a:close/>
                  <a:moveTo>
                    <a:pt x="38322" y="20999"/>
                  </a:moveTo>
                  <a:lnTo>
                    <a:pt x="37350" y="21516"/>
                  </a:lnTo>
                  <a:lnTo>
                    <a:pt x="50791" y="29337"/>
                  </a:lnTo>
                  <a:lnTo>
                    <a:pt x="51763" y="28753"/>
                  </a:lnTo>
                  <a:lnTo>
                    <a:pt x="38322" y="20999"/>
                  </a:lnTo>
                  <a:close/>
                  <a:moveTo>
                    <a:pt x="52797" y="29337"/>
                  </a:moveTo>
                  <a:lnTo>
                    <a:pt x="51763" y="29854"/>
                  </a:lnTo>
                  <a:lnTo>
                    <a:pt x="66687" y="38513"/>
                  </a:lnTo>
                  <a:lnTo>
                    <a:pt x="67721" y="37929"/>
                  </a:lnTo>
                  <a:lnTo>
                    <a:pt x="52797" y="29337"/>
                  </a:lnTo>
                  <a:close/>
                  <a:moveTo>
                    <a:pt x="68693" y="38513"/>
                  </a:moveTo>
                  <a:lnTo>
                    <a:pt x="67721" y="39092"/>
                  </a:lnTo>
                  <a:lnTo>
                    <a:pt x="81162" y="46846"/>
                  </a:lnTo>
                  <a:lnTo>
                    <a:pt x="82134" y="46267"/>
                  </a:lnTo>
                  <a:lnTo>
                    <a:pt x="68693" y="38513"/>
                  </a:lnTo>
                  <a:close/>
                  <a:moveTo>
                    <a:pt x="83167" y="46846"/>
                  </a:moveTo>
                  <a:lnTo>
                    <a:pt x="82134" y="47430"/>
                  </a:lnTo>
                  <a:lnTo>
                    <a:pt x="92602" y="53437"/>
                  </a:lnTo>
                  <a:lnTo>
                    <a:pt x="92602" y="52274"/>
                  </a:lnTo>
                  <a:lnTo>
                    <a:pt x="83167" y="468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5882575" y="801000"/>
              <a:ext cx="1497625" cy="872375"/>
            </a:xfrm>
            <a:custGeom>
              <a:avLst/>
              <a:gdLst/>
              <a:ahLst/>
              <a:cxnLst/>
              <a:rect l="l" t="t" r="r" b="b"/>
              <a:pathLst>
                <a:path w="59905" h="34895" extrusionOk="0">
                  <a:moveTo>
                    <a:pt x="1551" y="0"/>
                  </a:moveTo>
                  <a:cubicBezTo>
                    <a:pt x="1164" y="0"/>
                    <a:pt x="843" y="68"/>
                    <a:pt x="517" y="68"/>
                  </a:cubicBezTo>
                  <a:cubicBezTo>
                    <a:pt x="326" y="130"/>
                    <a:pt x="197" y="197"/>
                    <a:pt x="0" y="259"/>
                  </a:cubicBezTo>
                  <a:lnTo>
                    <a:pt x="3619" y="2394"/>
                  </a:lnTo>
                  <a:lnTo>
                    <a:pt x="4653" y="1810"/>
                  </a:lnTo>
                  <a:lnTo>
                    <a:pt x="1551" y="0"/>
                  </a:lnTo>
                  <a:close/>
                  <a:moveTo>
                    <a:pt x="5625" y="2394"/>
                  </a:moveTo>
                  <a:lnTo>
                    <a:pt x="4653" y="2973"/>
                  </a:lnTo>
                  <a:lnTo>
                    <a:pt x="19583" y="11570"/>
                  </a:lnTo>
                  <a:lnTo>
                    <a:pt x="20549" y="10986"/>
                  </a:lnTo>
                  <a:lnTo>
                    <a:pt x="8272" y="3878"/>
                  </a:lnTo>
                  <a:cubicBezTo>
                    <a:pt x="7496" y="3686"/>
                    <a:pt x="6788" y="3231"/>
                    <a:pt x="6204" y="2714"/>
                  </a:cubicBezTo>
                  <a:lnTo>
                    <a:pt x="5625" y="2394"/>
                  </a:lnTo>
                  <a:close/>
                  <a:moveTo>
                    <a:pt x="21583" y="11570"/>
                  </a:moveTo>
                  <a:lnTo>
                    <a:pt x="20549" y="12149"/>
                  </a:lnTo>
                  <a:lnTo>
                    <a:pt x="33990" y="19903"/>
                  </a:lnTo>
                  <a:lnTo>
                    <a:pt x="35024" y="19324"/>
                  </a:lnTo>
                  <a:lnTo>
                    <a:pt x="21583" y="11570"/>
                  </a:lnTo>
                  <a:close/>
                  <a:moveTo>
                    <a:pt x="35996" y="19903"/>
                  </a:moveTo>
                  <a:lnTo>
                    <a:pt x="35024" y="20487"/>
                  </a:lnTo>
                  <a:lnTo>
                    <a:pt x="49953" y="29146"/>
                  </a:lnTo>
                  <a:lnTo>
                    <a:pt x="50920" y="28562"/>
                  </a:lnTo>
                  <a:lnTo>
                    <a:pt x="35996" y="19903"/>
                  </a:lnTo>
                  <a:close/>
                  <a:moveTo>
                    <a:pt x="51954" y="29146"/>
                  </a:moveTo>
                  <a:lnTo>
                    <a:pt x="50920" y="29663"/>
                  </a:lnTo>
                  <a:lnTo>
                    <a:pt x="59905" y="34895"/>
                  </a:lnTo>
                  <a:lnTo>
                    <a:pt x="59905" y="33731"/>
                  </a:lnTo>
                  <a:lnTo>
                    <a:pt x="51954" y="291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532125" y="786525"/>
              <a:ext cx="3848075" cy="2222900"/>
            </a:xfrm>
            <a:custGeom>
              <a:avLst/>
              <a:gdLst/>
              <a:ahLst/>
              <a:cxnLst/>
              <a:rect l="l" t="t" r="r" b="b"/>
              <a:pathLst>
                <a:path w="153923" h="88916" extrusionOk="0">
                  <a:moveTo>
                    <a:pt x="1939" y="0"/>
                  </a:moveTo>
                  <a:cubicBezTo>
                    <a:pt x="1293" y="0"/>
                    <a:pt x="647" y="62"/>
                    <a:pt x="1" y="62"/>
                  </a:cubicBezTo>
                  <a:lnTo>
                    <a:pt x="6592" y="3810"/>
                  </a:lnTo>
                  <a:lnTo>
                    <a:pt x="7558" y="3231"/>
                  </a:lnTo>
                  <a:lnTo>
                    <a:pt x="1939" y="0"/>
                  </a:lnTo>
                  <a:close/>
                  <a:moveTo>
                    <a:pt x="8530" y="3810"/>
                  </a:moveTo>
                  <a:lnTo>
                    <a:pt x="7558" y="4395"/>
                  </a:lnTo>
                  <a:lnTo>
                    <a:pt x="20999" y="12149"/>
                  </a:lnTo>
                  <a:lnTo>
                    <a:pt x="21971" y="11565"/>
                  </a:lnTo>
                  <a:lnTo>
                    <a:pt x="8530" y="3810"/>
                  </a:lnTo>
                  <a:close/>
                  <a:moveTo>
                    <a:pt x="23005" y="12149"/>
                  </a:moveTo>
                  <a:lnTo>
                    <a:pt x="21971" y="12728"/>
                  </a:lnTo>
                  <a:lnTo>
                    <a:pt x="36963" y="21387"/>
                  </a:lnTo>
                  <a:lnTo>
                    <a:pt x="37929" y="20808"/>
                  </a:lnTo>
                  <a:lnTo>
                    <a:pt x="23005" y="12149"/>
                  </a:lnTo>
                  <a:close/>
                  <a:moveTo>
                    <a:pt x="38901" y="21387"/>
                  </a:moveTo>
                  <a:lnTo>
                    <a:pt x="37929" y="21904"/>
                  </a:lnTo>
                  <a:lnTo>
                    <a:pt x="51370" y="29725"/>
                  </a:lnTo>
                  <a:lnTo>
                    <a:pt x="52342" y="29141"/>
                  </a:lnTo>
                  <a:lnTo>
                    <a:pt x="38901" y="21387"/>
                  </a:lnTo>
                  <a:close/>
                  <a:moveTo>
                    <a:pt x="53376" y="29725"/>
                  </a:moveTo>
                  <a:lnTo>
                    <a:pt x="52342" y="30242"/>
                  </a:lnTo>
                  <a:lnTo>
                    <a:pt x="67333" y="38901"/>
                  </a:lnTo>
                  <a:lnTo>
                    <a:pt x="68300" y="38317"/>
                  </a:lnTo>
                  <a:lnTo>
                    <a:pt x="53376" y="29725"/>
                  </a:lnTo>
                  <a:close/>
                  <a:moveTo>
                    <a:pt x="69272" y="38901"/>
                  </a:moveTo>
                  <a:lnTo>
                    <a:pt x="68300" y="39480"/>
                  </a:lnTo>
                  <a:lnTo>
                    <a:pt x="81741" y="47234"/>
                  </a:lnTo>
                  <a:lnTo>
                    <a:pt x="82713" y="46655"/>
                  </a:lnTo>
                  <a:lnTo>
                    <a:pt x="69272" y="38901"/>
                  </a:lnTo>
                  <a:close/>
                  <a:moveTo>
                    <a:pt x="83747" y="47234"/>
                  </a:moveTo>
                  <a:lnTo>
                    <a:pt x="82713" y="47818"/>
                  </a:lnTo>
                  <a:lnTo>
                    <a:pt x="97637" y="56410"/>
                  </a:lnTo>
                  <a:lnTo>
                    <a:pt x="98671" y="55831"/>
                  </a:lnTo>
                  <a:lnTo>
                    <a:pt x="83747" y="47234"/>
                  </a:lnTo>
                  <a:close/>
                  <a:moveTo>
                    <a:pt x="99643" y="56410"/>
                  </a:moveTo>
                  <a:lnTo>
                    <a:pt x="98671" y="56994"/>
                  </a:lnTo>
                  <a:lnTo>
                    <a:pt x="112112" y="64748"/>
                  </a:lnTo>
                  <a:lnTo>
                    <a:pt x="113084" y="64164"/>
                  </a:lnTo>
                  <a:lnTo>
                    <a:pt x="99643" y="56410"/>
                  </a:lnTo>
                  <a:close/>
                  <a:moveTo>
                    <a:pt x="114118" y="64748"/>
                  </a:moveTo>
                  <a:lnTo>
                    <a:pt x="113084" y="65327"/>
                  </a:lnTo>
                  <a:lnTo>
                    <a:pt x="128008" y="73986"/>
                  </a:lnTo>
                  <a:lnTo>
                    <a:pt x="129042" y="73407"/>
                  </a:lnTo>
                  <a:lnTo>
                    <a:pt x="114118" y="64748"/>
                  </a:lnTo>
                  <a:close/>
                  <a:moveTo>
                    <a:pt x="130014" y="73986"/>
                  </a:moveTo>
                  <a:lnTo>
                    <a:pt x="129042" y="74503"/>
                  </a:lnTo>
                  <a:lnTo>
                    <a:pt x="142483" y="82325"/>
                  </a:lnTo>
                  <a:lnTo>
                    <a:pt x="143455" y="81740"/>
                  </a:lnTo>
                  <a:lnTo>
                    <a:pt x="130014" y="73986"/>
                  </a:lnTo>
                  <a:close/>
                  <a:moveTo>
                    <a:pt x="144488" y="82325"/>
                  </a:moveTo>
                  <a:lnTo>
                    <a:pt x="143455" y="82842"/>
                  </a:lnTo>
                  <a:lnTo>
                    <a:pt x="153923" y="88916"/>
                  </a:lnTo>
                  <a:lnTo>
                    <a:pt x="153923" y="87753"/>
                  </a:lnTo>
                  <a:lnTo>
                    <a:pt x="144488" y="8232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410950" y="830075"/>
              <a:ext cx="2969250" cy="1718875"/>
            </a:xfrm>
            <a:custGeom>
              <a:avLst/>
              <a:gdLst/>
              <a:ahLst/>
              <a:cxnLst/>
              <a:rect l="l" t="t" r="r" b="b"/>
              <a:pathLst>
                <a:path w="118770" h="68755" extrusionOk="0">
                  <a:moveTo>
                    <a:pt x="1613" y="1"/>
                  </a:moveTo>
                  <a:cubicBezTo>
                    <a:pt x="1293" y="68"/>
                    <a:pt x="967" y="68"/>
                    <a:pt x="708" y="130"/>
                  </a:cubicBezTo>
                  <a:cubicBezTo>
                    <a:pt x="450" y="130"/>
                    <a:pt x="259" y="197"/>
                    <a:pt x="0" y="197"/>
                  </a:cubicBezTo>
                  <a:lnTo>
                    <a:pt x="1810" y="1231"/>
                  </a:lnTo>
                  <a:lnTo>
                    <a:pt x="2776" y="647"/>
                  </a:lnTo>
                  <a:lnTo>
                    <a:pt x="1613" y="1"/>
                  </a:lnTo>
                  <a:close/>
                  <a:moveTo>
                    <a:pt x="3748" y="1231"/>
                  </a:moveTo>
                  <a:lnTo>
                    <a:pt x="2776" y="1810"/>
                  </a:lnTo>
                  <a:lnTo>
                    <a:pt x="17706" y="10407"/>
                  </a:lnTo>
                  <a:lnTo>
                    <a:pt x="18673" y="9823"/>
                  </a:lnTo>
                  <a:lnTo>
                    <a:pt x="3748" y="1231"/>
                  </a:lnTo>
                  <a:close/>
                  <a:moveTo>
                    <a:pt x="19706" y="10407"/>
                  </a:moveTo>
                  <a:lnTo>
                    <a:pt x="18673" y="10986"/>
                  </a:lnTo>
                  <a:lnTo>
                    <a:pt x="32180" y="18740"/>
                  </a:lnTo>
                  <a:lnTo>
                    <a:pt x="33147" y="18161"/>
                  </a:lnTo>
                  <a:lnTo>
                    <a:pt x="19706" y="10407"/>
                  </a:lnTo>
                  <a:close/>
                  <a:moveTo>
                    <a:pt x="34119" y="18740"/>
                  </a:moveTo>
                  <a:lnTo>
                    <a:pt x="33147" y="19324"/>
                  </a:lnTo>
                  <a:lnTo>
                    <a:pt x="48077" y="27983"/>
                  </a:lnTo>
                  <a:lnTo>
                    <a:pt x="49043" y="27399"/>
                  </a:lnTo>
                  <a:lnTo>
                    <a:pt x="34119" y="18740"/>
                  </a:lnTo>
                  <a:close/>
                  <a:moveTo>
                    <a:pt x="50077" y="27983"/>
                  </a:moveTo>
                  <a:lnTo>
                    <a:pt x="49043" y="28500"/>
                  </a:lnTo>
                  <a:lnTo>
                    <a:pt x="62484" y="36316"/>
                  </a:lnTo>
                  <a:lnTo>
                    <a:pt x="63518" y="35737"/>
                  </a:lnTo>
                  <a:lnTo>
                    <a:pt x="50077" y="27983"/>
                  </a:lnTo>
                  <a:close/>
                  <a:moveTo>
                    <a:pt x="64490" y="36316"/>
                  </a:moveTo>
                  <a:lnTo>
                    <a:pt x="63518" y="36900"/>
                  </a:lnTo>
                  <a:lnTo>
                    <a:pt x="78448" y="45492"/>
                  </a:lnTo>
                  <a:lnTo>
                    <a:pt x="79414" y="44913"/>
                  </a:lnTo>
                  <a:lnTo>
                    <a:pt x="64490" y="36316"/>
                  </a:lnTo>
                  <a:close/>
                  <a:moveTo>
                    <a:pt x="80448" y="45492"/>
                  </a:moveTo>
                  <a:lnTo>
                    <a:pt x="79414" y="46076"/>
                  </a:lnTo>
                  <a:lnTo>
                    <a:pt x="92855" y="53831"/>
                  </a:lnTo>
                  <a:lnTo>
                    <a:pt x="93889" y="53246"/>
                  </a:lnTo>
                  <a:lnTo>
                    <a:pt x="80448" y="45492"/>
                  </a:lnTo>
                  <a:close/>
                  <a:moveTo>
                    <a:pt x="94861" y="53831"/>
                  </a:moveTo>
                  <a:lnTo>
                    <a:pt x="93889" y="54409"/>
                  </a:lnTo>
                  <a:lnTo>
                    <a:pt x="108818" y="63006"/>
                  </a:lnTo>
                  <a:lnTo>
                    <a:pt x="109785" y="62422"/>
                  </a:lnTo>
                  <a:lnTo>
                    <a:pt x="94861" y="53831"/>
                  </a:lnTo>
                  <a:close/>
                  <a:moveTo>
                    <a:pt x="110819" y="63006"/>
                  </a:moveTo>
                  <a:lnTo>
                    <a:pt x="109785" y="63585"/>
                  </a:lnTo>
                  <a:lnTo>
                    <a:pt x="118770" y="68755"/>
                  </a:lnTo>
                  <a:lnTo>
                    <a:pt x="118770" y="67659"/>
                  </a:lnTo>
                  <a:lnTo>
                    <a:pt x="110819" y="6300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074975" y="820375"/>
              <a:ext cx="5305225" cy="3066200"/>
            </a:xfrm>
            <a:custGeom>
              <a:avLst/>
              <a:gdLst/>
              <a:ahLst/>
              <a:cxnLst/>
              <a:rect l="l" t="t" r="r" b="b"/>
              <a:pathLst>
                <a:path w="212209" h="122648" extrusionOk="0">
                  <a:moveTo>
                    <a:pt x="1810" y="1"/>
                  </a:moveTo>
                  <a:cubicBezTo>
                    <a:pt x="1163" y="1"/>
                    <a:pt x="579" y="68"/>
                    <a:pt x="0" y="130"/>
                  </a:cubicBezTo>
                  <a:lnTo>
                    <a:pt x="4136" y="2456"/>
                  </a:lnTo>
                  <a:lnTo>
                    <a:pt x="5103" y="1877"/>
                  </a:lnTo>
                  <a:lnTo>
                    <a:pt x="1810" y="1"/>
                  </a:lnTo>
                  <a:close/>
                  <a:moveTo>
                    <a:pt x="6074" y="2456"/>
                  </a:moveTo>
                  <a:lnTo>
                    <a:pt x="5103" y="3041"/>
                  </a:lnTo>
                  <a:lnTo>
                    <a:pt x="18543" y="10795"/>
                  </a:lnTo>
                  <a:lnTo>
                    <a:pt x="19577" y="10211"/>
                  </a:lnTo>
                  <a:lnTo>
                    <a:pt x="6074" y="2456"/>
                  </a:lnTo>
                  <a:close/>
                  <a:moveTo>
                    <a:pt x="20549" y="10795"/>
                  </a:moveTo>
                  <a:lnTo>
                    <a:pt x="19577" y="11374"/>
                  </a:lnTo>
                  <a:lnTo>
                    <a:pt x="34507" y="20033"/>
                  </a:lnTo>
                  <a:lnTo>
                    <a:pt x="35473" y="19454"/>
                  </a:lnTo>
                  <a:lnTo>
                    <a:pt x="20549" y="10795"/>
                  </a:lnTo>
                  <a:close/>
                  <a:moveTo>
                    <a:pt x="36445" y="20033"/>
                  </a:moveTo>
                  <a:lnTo>
                    <a:pt x="35473" y="20550"/>
                  </a:lnTo>
                  <a:lnTo>
                    <a:pt x="48914" y="28371"/>
                  </a:lnTo>
                  <a:lnTo>
                    <a:pt x="49886" y="27787"/>
                  </a:lnTo>
                  <a:lnTo>
                    <a:pt x="36445" y="20033"/>
                  </a:lnTo>
                  <a:close/>
                  <a:moveTo>
                    <a:pt x="50920" y="28371"/>
                  </a:moveTo>
                  <a:lnTo>
                    <a:pt x="49886" y="28888"/>
                  </a:lnTo>
                  <a:lnTo>
                    <a:pt x="64878" y="37547"/>
                  </a:lnTo>
                  <a:lnTo>
                    <a:pt x="65844" y="36963"/>
                  </a:lnTo>
                  <a:lnTo>
                    <a:pt x="50920" y="28371"/>
                  </a:lnTo>
                  <a:close/>
                  <a:moveTo>
                    <a:pt x="66816" y="37547"/>
                  </a:moveTo>
                  <a:lnTo>
                    <a:pt x="65844" y="38126"/>
                  </a:lnTo>
                  <a:lnTo>
                    <a:pt x="79285" y="45880"/>
                  </a:lnTo>
                  <a:lnTo>
                    <a:pt x="80257" y="45301"/>
                  </a:lnTo>
                  <a:lnTo>
                    <a:pt x="66816" y="37547"/>
                  </a:lnTo>
                  <a:close/>
                  <a:moveTo>
                    <a:pt x="81291" y="45880"/>
                  </a:moveTo>
                  <a:lnTo>
                    <a:pt x="80257" y="46464"/>
                  </a:lnTo>
                  <a:lnTo>
                    <a:pt x="95249" y="55056"/>
                  </a:lnTo>
                  <a:lnTo>
                    <a:pt x="96215" y="54477"/>
                  </a:lnTo>
                  <a:lnTo>
                    <a:pt x="81291" y="45880"/>
                  </a:lnTo>
                  <a:close/>
                  <a:moveTo>
                    <a:pt x="97187" y="55056"/>
                  </a:moveTo>
                  <a:lnTo>
                    <a:pt x="96215" y="55640"/>
                  </a:lnTo>
                  <a:lnTo>
                    <a:pt x="109656" y="63394"/>
                  </a:lnTo>
                  <a:lnTo>
                    <a:pt x="110628" y="62810"/>
                  </a:lnTo>
                  <a:lnTo>
                    <a:pt x="97187" y="55056"/>
                  </a:lnTo>
                  <a:close/>
                  <a:moveTo>
                    <a:pt x="111662" y="63394"/>
                  </a:moveTo>
                  <a:lnTo>
                    <a:pt x="110628" y="63973"/>
                  </a:lnTo>
                  <a:lnTo>
                    <a:pt x="125619" y="72632"/>
                  </a:lnTo>
                  <a:lnTo>
                    <a:pt x="126586" y="72053"/>
                  </a:lnTo>
                  <a:lnTo>
                    <a:pt x="111662" y="63394"/>
                  </a:lnTo>
                  <a:close/>
                  <a:moveTo>
                    <a:pt x="127558" y="72632"/>
                  </a:moveTo>
                  <a:lnTo>
                    <a:pt x="126586" y="73149"/>
                  </a:lnTo>
                  <a:lnTo>
                    <a:pt x="140027" y="80971"/>
                  </a:lnTo>
                  <a:lnTo>
                    <a:pt x="140999" y="80386"/>
                  </a:lnTo>
                  <a:lnTo>
                    <a:pt x="127558" y="72632"/>
                  </a:lnTo>
                  <a:close/>
                  <a:moveTo>
                    <a:pt x="142033" y="80971"/>
                  </a:moveTo>
                  <a:lnTo>
                    <a:pt x="140999" y="81488"/>
                  </a:lnTo>
                  <a:lnTo>
                    <a:pt x="155923" y="90146"/>
                  </a:lnTo>
                  <a:lnTo>
                    <a:pt x="156957" y="89562"/>
                  </a:lnTo>
                  <a:lnTo>
                    <a:pt x="142033" y="80971"/>
                  </a:lnTo>
                  <a:close/>
                  <a:moveTo>
                    <a:pt x="157929" y="90146"/>
                  </a:moveTo>
                  <a:lnTo>
                    <a:pt x="156957" y="90725"/>
                  </a:lnTo>
                  <a:lnTo>
                    <a:pt x="170398" y="98480"/>
                  </a:lnTo>
                  <a:lnTo>
                    <a:pt x="171370" y="97901"/>
                  </a:lnTo>
                  <a:lnTo>
                    <a:pt x="157929" y="90146"/>
                  </a:lnTo>
                  <a:close/>
                  <a:moveTo>
                    <a:pt x="172404" y="98480"/>
                  </a:moveTo>
                  <a:lnTo>
                    <a:pt x="171370" y="99064"/>
                  </a:lnTo>
                  <a:lnTo>
                    <a:pt x="186294" y="107656"/>
                  </a:lnTo>
                  <a:lnTo>
                    <a:pt x="187328" y="107077"/>
                  </a:lnTo>
                  <a:lnTo>
                    <a:pt x="172404" y="98480"/>
                  </a:lnTo>
                  <a:close/>
                  <a:moveTo>
                    <a:pt x="188300" y="107656"/>
                  </a:moveTo>
                  <a:lnTo>
                    <a:pt x="187328" y="108240"/>
                  </a:lnTo>
                  <a:lnTo>
                    <a:pt x="200769" y="115994"/>
                  </a:lnTo>
                  <a:lnTo>
                    <a:pt x="201741" y="115410"/>
                  </a:lnTo>
                  <a:lnTo>
                    <a:pt x="188300" y="107656"/>
                  </a:lnTo>
                  <a:close/>
                  <a:moveTo>
                    <a:pt x="202774" y="115994"/>
                  </a:moveTo>
                  <a:lnTo>
                    <a:pt x="201741" y="116573"/>
                  </a:lnTo>
                  <a:lnTo>
                    <a:pt x="212209" y="122647"/>
                  </a:lnTo>
                  <a:lnTo>
                    <a:pt x="212209" y="121484"/>
                  </a:lnTo>
                  <a:lnTo>
                    <a:pt x="202774" y="11599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816400" y="791300"/>
              <a:ext cx="4563800" cy="2634925"/>
            </a:xfrm>
            <a:custGeom>
              <a:avLst/>
              <a:gdLst/>
              <a:ahLst/>
              <a:cxnLst/>
              <a:rect l="l" t="t" r="r" b="b"/>
              <a:pathLst>
                <a:path w="182552" h="105397" extrusionOk="0">
                  <a:moveTo>
                    <a:pt x="1" y="1"/>
                  </a:moveTo>
                  <a:lnTo>
                    <a:pt x="4850" y="2782"/>
                  </a:lnTo>
                  <a:lnTo>
                    <a:pt x="5816" y="2198"/>
                  </a:lnTo>
                  <a:lnTo>
                    <a:pt x="5170" y="1810"/>
                  </a:lnTo>
                  <a:cubicBezTo>
                    <a:pt x="4653" y="1681"/>
                    <a:pt x="4204" y="1490"/>
                    <a:pt x="3687" y="1231"/>
                  </a:cubicBezTo>
                  <a:cubicBezTo>
                    <a:pt x="3170" y="973"/>
                    <a:pt x="2782" y="647"/>
                    <a:pt x="2394" y="197"/>
                  </a:cubicBezTo>
                  <a:lnTo>
                    <a:pt x="1939" y="1"/>
                  </a:lnTo>
                  <a:close/>
                  <a:moveTo>
                    <a:pt x="6788" y="2782"/>
                  </a:moveTo>
                  <a:lnTo>
                    <a:pt x="5816" y="3361"/>
                  </a:lnTo>
                  <a:lnTo>
                    <a:pt x="20746" y="11958"/>
                  </a:lnTo>
                  <a:lnTo>
                    <a:pt x="21713" y="11374"/>
                  </a:lnTo>
                  <a:lnTo>
                    <a:pt x="6788" y="2782"/>
                  </a:lnTo>
                  <a:close/>
                  <a:moveTo>
                    <a:pt x="22747" y="11958"/>
                  </a:moveTo>
                  <a:lnTo>
                    <a:pt x="21713" y="12537"/>
                  </a:lnTo>
                  <a:lnTo>
                    <a:pt x="35221" y="20291"/>
                  </a:lnTo>
                  <a:lnTo>
                    <a:pt x="36187" y="19712"/>
                  </a:lnTo>
                  <a:lnTo>
                    <a:pt x="22747" y="11958"/>
                  </a:lnTo>
                  <a:close/>
                  <a:moveTo>
                    <a:pt x="37159" y="20291"/>
                  </a:moveTo>
                  <a:lnTo>
                    <a:pt x="36187" y="20875"/>
                  </a:lnTo>
                  <a:lnTo>
                    <a:pt x="51117" y="29534"/>
                  </a:lnTo>
                  <a:lnTo>
                    <a:pt x="52084" y="28950"/>
                  </a:lnTo>
                  <a:lnTo>
                    <a:pt x="37159" y="20291"/>
                  </a:lnTo>
                  <a:close/>
                  <a:moveTo>
                    <a:pt x="53118" y="29534"/>
                  </a:moveTo>
                  <a:lnTo>
                    <a:pt x="52084" y="30051"/>
                  </a:lnTo>
                  <a:lnTo>
                    <a:pt x="65592" y="37867"/>
                  </a:lnTo>
                  <a:lnTo>
                    <a:pt x="66558" y="37288"/>
                  </a:lnTo>
                  <a:lnTo>
                    <a:pt x="53118" y="29534"/>
                  </a:lnTo>
                  <a:close/>
                  <a:moveTo>
                    <a:pt x="67530" y="37867"/>
                  </a:moveTo>
                  <a:lnTo>
                    <a:pt x="66558" y="38451"/>
                  </a:lnTo>
                  <a:lnTo>
                    <a:pt x="81488" y="47043"/>
                  </a:lnTo>
                  <a:lnTo>
                    <a:pt x="82455" y="46464"/>
                  </a:lnTo>
                  <a:lnTo>
                    <a:pt x="67530" y="37867"/>
                  </a:lnTo>
                  <a:close/>
                  <a:moveTo>
                    <a:pt x="83488" y="47043"/>
                  </a:moveTo>
                  <a:lnTo>
                    <a:pt x="82455" y="47627"/>
                  </a:lnTo>
                  <a:lnTo>
                    <a:pt x="95962" y="55382"/>
                  </a:lnTo>
                  <a:lnTo>
                    <a:pt x="96929" y="54797"/>
                  </a:lnTo>
                  <a:lnTo>
                    <a:pt x="83488" y="47043"/>
                  </a:lnTo>
                  <a:close/>
                  <a:moveTo>
                    <a:pt x="97901" y="55382"/>
                  </a:moveTo>
                  <a:lnTo>
                    <a:pt x="96929" y="55960"/>
                  </a:lnTo>
                  <a:lnTo>
                    <a:pt x="111859" y="64557"/>
                  </a:lnTo>
                  <a:lnTo>
                    <a:pt x="112825" y="63973"/>
                  </a:lnTo>
                  <a:lnTo>
                    <a:pt x="97901" y="55382"/>
                  </a:lnTo>
                  <a:close/>
                  <a:moveTo>
                    <a:pt x="113859" y="64557"/>
                  </a:moveTo>
                  <a:lnTo>
                    <a:pt x="112825" y="65136"/>
                  </a:lnTo>
                  <a:lnTo>
                    <a:pt x="126266" y="72891"/>
                  </a:lnTo>
                  <a:lnTo>
                    <a:pt x="127300" y="72312"/>
                  </a:lnTo>
                  <a:lnTo>
                    <a:pt x="113859" y="64557"/>
                  </a:lnTo>
                  <a:close/>
                  <a:moveTo>
                    <a:pt x="128272" y="72891"/>
                  </a:moveTo>
                  <a:lnTo>
                    <a:pt x="127300" y="73475"/>
                  </a:lnTo>
                  <a:lnTo>
                    <a:pt x="142230" y="82134"/>
                  </a:lnTo>
                  <a:lnTo>
                    <a:pt x="143196" y="81549"/>
                  </a:lnTo>
                  <a:lnTo>
                    <a:pt x="128272" y="72891"/>
                  </a:lnTo>
                  <a:close/>
                  <a:moveTo>
                    <a:pt x="144230" y="82134"/>
                  </a:moveTo>
                  <a:lnTo>
                    <a:pt x="143196" y="82651"/>
                  </a:lnTo>
                  <a:lnTo>
                    <a:pt x="156637" y="90467"/>
                  </a:lnTo>
                  <a:lnTo>
                    <a:pt x="157671" y="89888"/>
                  </a:lnTo>
                  <a:lnTo>
                    <a:pt x="144230" y="82134"/>
                  </a:lnTo>
                  <a:close/>
                  <a:moveTo>
                    <a:pt x="158643" y="90467"/>
                  </a:moveTo>
                  <a:lnTo>
                    <a:pt x="157671" y="90984"/>
                  </a:lnTo>
                  <a:lnTo>
                    <a:pt x="172600" y="99643"/>
                  </a:lnTo>
                  <a:lnTo>
                    <a:pt x="173567" y="99064"/>
                  </a:lnTo>
                  <a:lnTo>
                    <a:pt x="158643" y="90467"/>
                  </a:lnTo>
                  <a:close/>
                  <a:moveTo>
                    <a:pt x="174601" y="99643"/>
                  </a:moveTo>
                  <a:lnTo>
                    <a:pt x="173567" y="100227"/>
                  </a:lnTo>
                  <a:lnTo>
                    <a:pt x="182552" y="105396"/>
                  </a:lnTo>
                  <a:lnTo>
                    <a:pt x="182552" y="104233"/>
                  </a:lnTo>
                  <a:lnTo>
                    <a:pt x="174601" y="9964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90275" y="839775"/>
              <a:ext cx="6789925" cy="3922375"/>
            </a:xfrm>
            <a:custGeom>
              <a:avLst/>
              <a:gdLst/>
              <a:ahLst/>
              <a:cxnLst/>
              <a:rect l="l" t="t" r="r" b="b"/>
              <a:pathLst>
                <a:path w="271597" h="156895" extrusionOk="0">
                  <a:moveTo>
                    <a:pt x="1810" y="0"/>
                  </a:moveTo>
                  <a:cubicBezTo>
                    <a:pt x="1231" y="67"/>
                    <a:pt x="585" y="67"/>
                    <a:pt x="1" y="67"/>
                  </a:cubicBezTo>
                  <a:lnTo>
                    <a:pt x="2782" y="1680"/>
                  </a:lnTo>
                  <a:lnTo>
                    <a:pt x="3749" y="1101"/>
                  </a:lnTo>
                  <a:lnTo>
                    <a:pt x="1810" y="0"/>
                  </a:lnTo>
                  <a:close/>
                  <a:moveTo>
                    <a:pt x="4783" y="1680"/>
                  </a:moveTo>
                  <a:lnTo>
                    <a:pt x="3749" y="2265"/>
                  </a:lnTo>
                  <a:lnTo>
                    <a:pt x="17190" y="10019"/>
                  </a:lnTo>
                  <a:lnTo>
                    <a:pt x="18223" y="9435"/>
                  </a:lnTo>
                  <a:lnTo>
                    <a:pt x="4783" y="1680"/>
                  </a:lnTo>
                  <a:close/>
                  <a:moveTo>
                    <a:pt x="19195" y="10019"/>
                  </a:moveTo>
                  <a:lnTo>
                    <a:pt x="18223" y="10598"/>
                  </a:lnTo>
                  <a:lnTo>
                    <a:pt x="33153" y="19257"/>
                  </a:lnTo>
                  <a:lnTo>
                    <a:pt x="34120" y="18678"/>
                  </a:lnTo>
                  <a:lnTo>
                    <a:pt x="19195" y="10019"/>
                  </a:lnTo>
                  <a:close/>
                  <a:moveTo>
                    <a:pt x="35092" y="19257"/>
                  </a:moveTo>
                  <a:lnTo>
                    <a:pt x="34120" y="19774"/>
                  </a:lnTo>
                  <a:lnTo>
                    <a:pt x="47560" y="27595"/>
                  </a:lnTo>
                  <a:lnTo>
                    <a:pt x="48594" y="27011"/>
                  </a:lnTo>
                  <a:lnTo>
                    <a:pt x="35092" y="19257"/>
                  </a:lnTo>
                  <a:close/>
                  <a:moveTo>
                    <a:pt x="49566" y="27595"/>
                  </a:moveTo>
                  <a:lnTo>
                    <a:pt x="48594" y="28112"/>
                  </a:lnTo>
                  <a:lnTo>
                    <a:pt x="63524" y="36771"/>
                  </a:lnTo>
                  <a:lnTo>
                    <a:pt x="64491" y="36187"/>
                  </a:lnTo>
                  <a:lnTo>
                    <a:pt x="49566" y="27595"/>
                  </a:lnTo>
                  <a:close/>
                  <a:moveTo>
                    <a:pt x="65462" y="36771"/>
                  </a:moveTo>
                  <a:lnTo>
                    <a:pt x="64491" y="37350"/>
                  </a:lnTo>
                  <a:lnTo>
                    <a:pt x="77931" y="45104"/>
                  </a:lnTo>
                  <a:lnTo>
                    <a:pt x="78965" y="44525"/>
                  </a:lnTo>
                  <a:lnTo>
                    <a:pt x="65462" y="36771"/>
                  </a:lnTo>
                  <a:close/>
                  <a:moveTo>
                    <a:pt x="79937" y="45104"/>
                  </a:moveTo>
                  <a:lnTo>
                    <a:pt x="78965" y="45688"/>
                  </a:lnTo>
                  <a:lnTo>
                    <a:pt x="93895" y="54280"/>
                  </a:lnTo>
                  <a:lnTo>
                    <a:pt x="94861" y="53701"/>
                  </a:lnTo>
                  <a:lnTo>
                    <a:pt x="79937" y="45104"/>
                  </a:lnTo>
                  <a:close/>
                  <a:moveTo>
                    <a:pt x="95833" y="54280"/>
                  </a:moveTo>
                  <a:lnTo>
                    <a:pt x="94861" y="54864"/>
                  </a:lnTo>
                  <a:lnTo>
                    <a:pt x="108302" y="62618"/>
                  </a:lnTo>
                  <a:lnTo>
                    <a:pt x="109274" y="62034"/>
                  </a:lnTo>
                  <a:lnTo>
                    <a:pt x="95833" y="54280"/>
                  </a:lnTo>
                  <a:close/>
                  <a:moveTo>
                    <a:pt x="110308" y="62618"/>
                  </a:moveTo>
                  <a:lnTo>
                    <a:pt x="109274" y="63197"/>
                  </a:lnTo>
                  <a:lnTo>
                    <a:pt x="124266" y="71856"/>
                  </a:lnTo>
                  <a:lnTo>
                    <a:pt x="125232" y="71277"/>
                  </a:lnTo>
                  <a:lnTo>
                    <a:pt x="110308" y="62618"/>
                  </a:lnTo>
                  <a:close/>
                  <a:moveTo>
                    <a:pt x="126204" y="71856"/>
                  </a:moveTo>
                  <a:lnTo>
                    <a:pt x="125232" y="72373"/>
                  </a:lnTo>
                  <a:lnTo>
                    <a:pt x="138673" y="80195"/>
                  </a:lnTo>
                  <a:lnTo>
                    <a:pt x="139645" y="79610"/>
                  </a:lnTo>
                  <a:lnTo>
                    <a:pt x="126204" y="71856"/>
                  </a:lnTo>
                  <a:close/>
                  <a:moveTo>
                    <a:pt x="140679" y="80195"/>
                  </a:moveTo>
                  <a:lnTo>
                    <a:pt x="139645" y="80712"/>
                  </a:lnTo>
                  <a:lnTo>
                    <a:pt x="154637" y="89370"/>
                  </a:lnTo>
                  <a:lnTo>
                    <a:pt x="155603" y="88786"/>
                  </a:lnTo>
                  <a:lnTo>
                    <a:pt x="140679" y="80195"/>
                  </a:lnTo>
                  <a:close/>
                  <a:moveTo>
                    <a:pt x="156575" y="89370"/>
                  </a:moveTo>
                  <a:lnTo>
                    <a:pt x="155603" y="89949"/>
                  </a:lnTo>
                  <a:lnTo>
                    <a:pt x="169044" y="97704"/>
                  </a:lnTo>
                  <a:lnTo>
                    <a:pt x="170016" y="97125"/>
                  </a:lnTo>
                  <a:lnTo>
                    <a:pt x="156575" y="89370"/>
                  </a:lnTo>
                  <a:close/>
                  <a:moveTo>
                    <a:pt x="171050" y="97704"/>
                  </a:moveTo>
                  <a:lnTo>
                    <a:pt x="170016" y="98288"/>
                  </a:lnTo>
                  <a:lnTo>
                    <a:pt x="185007" y="106880"/>
                  </a:lnTo>
                  <a:lnTo>
                    <a:pt x="185974" y="106301"/>
                  </a:lnTo>
                  <a:lnTo>
                    <a:pt x="171050" y="97704"/>
                  </a:lnTo>
                  <a:close/>
                  <a:moveTo>
                    <a:pt x="186946" y="106880"/>
                  </a:moveTo>
                  <a:lnTo>
                    <a:pt x="185974" y="107464"/>
                  </a:lnTo>
                  <a:lnTo>
                    <a:pt x="199415" y="115218"/>
                  </a:lnTo>
                  <a:lnTo>
                    <a:pt x="200387" y="114634"/>
                  </a:lnTo>
                  <a:lnTo>
                    <a:pt x="186946" y="106880"/>
                  </a:lnTo>
                  <a:close/>
                  <a:moveTo>
                    <a:pt x="201421" y="115218"/>
                  </a:moveTo>
                  <a:lnTo>
                    <a:pt x="200387" y="115797"/>
                  </a:lnTo>
                  <a:lnTo>
                    <a:pt x="215311" y="124456"/>
                  </a:lnTo>
                  <a:lnTo>
                    <a:pt x="216345" y="123877"/>
                  </a:lnTo>
                  <a:lnTo>
                    <a:pt x="201421" y="115218"/>
                  </a:lnTo>
                  <a:close/>
                  <a:moveTo>
                    <a:pt x="217317" y="124456"/>
                  </a:moveTo>
                  <a:lnTo>
                    <a:pt x="216345" y="124973"/>
                  </a:lnTo>
                  <a:lnTo>
                    <a:pt x="229786" y="132794"/>
                  </a:lnTo>
                  <a:lnTo>
                    <a:pt x="230758" y="132210"/>
                  </a:lnTo>
                  <a:lnTo>
                    <a:pt x="217317" y="124456"/>
                  </a:lnTo>
                  <a:close/>
                  <a:moveTo>
                    <a:pt x="231792" y="132794"/>
                  </a:moveTo>
                  <a:lnTo>
                    <a:pt x="230758" y="133311"/>
                  </a:lnTo>
                  <a:lnTo>
                    <a:pt x="245682" y="141970"/>
                  </a:lnTo>
                  <a:lnTo>
                    <a:pt x="246716" y="141386"/>
                  </a:lnTo>
                  <a:lnTo>
                    <a:pt x="231792" y="132794"/>
                  </a:lnTo>
                  <a:close/>
                  <a:moveTo>
                    <a:pt x="247688" y="141970"/>
                  </a:moveTo>
                  <a:lnTo>
                    <a:pt x="246716" y="142549"/>
                  </a:lnTo>
                  <a:lnTo>
                    <a:pt x="260157" y="150303"/>
                  </a:lnTo>
                  <a:lnTo>
                    <a:pt x="261129" y="149724"/>
                  </a:lnTo>
                  <a:lnTo>
                    <a:pt x="247688" y="141970"/>
                  </a:lnTo>
                  <a:close/>
                  <a:moveTo>
                    <a:pt x="262162" y="150303"/>
                  </a:moveTo>
                  <a:lnTo>
                    <a:pt x="261129" y="150887"/>
                  </a:lnTo>
                  <a:lnTo>
                    <a:pt x="271597" y="156894"/>
                  </a:lnTo>
                  <a:lnTo>
                    <a:pt x="271597" y="155731"/>
                  </a:lnTo>
                  <a:lnTo>
                    <a:pt x="262162" y="15030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343100" y="817150"/>
              <a:ext cx="6037100" cy="3486200"/>
            </a:xfrm>
            <a:custGeom>
              <a:avLst/>
              <a:gdLst/>
              <a:ahLst/>
              <a:cxnLst/>
              <a:rect l="l" t="t" r="r" b="b"/>
              <a:pathLst>
                <a:path w="241484" h="139448" extrusionOk="0">
                  <a:moveTo>
                    <a:pt x="0" y="1"/>
                  </a:moveTo>
                  <a:lnTo>
                    <a:pt x="3040" y="1748"/>
                  </a:lnTo>
                  <a:lnTo>
                    <a:pt x="4007" y="1164"/>
                  </a:lnTo>
                  <a:lnTo>
                    <a:pt x="2265" y="197"/>
                  </a:lnTo>
                  <a:cubicBezTo>
                    <a:pt x="1551" y="130"/>
                    <a:pt x="776" y="68"/>
                    <a:pt x="0" y="1"/>
                  </a:cubicBezTo>
                  <a:close/>
                  <a:moveTo>
                    <a:pt x="4979" y="1748"/>
                  </a:moveTo>
                  <a:lnTo>
                    <a:pt x="4007" y="2327"/>
                  </a:lnTo>
                  <a:lnTo>
                    <a:pt x="18936" y="10924"/>
                  </a:lnTo>
                  <a:lnTo>
                    <a:pt x="19970" y="10340"/>
                  </a:lnTo>
                  <a:lnTo>
                    <a:pt x="4979" y="1748"/>
                  </a:lnTo>
                  <a:close/>
                  <a:moveTo>
                    <a:pt x="20937" y="10924"/>
                  </a:moveTo>
                  <a:lnTo>
                    <a:pt x="19970" y="11503"/>
                  </a:lnTo>
                  <a:lnTo>
                    <a:pt x="33411" y="19257"/>
                  </a:lnTo>
                  <a:lnTo>
                    <a:pt x="34378" y="18678"/>
                  </a:lnTo>
                  <a:lnTo>
                    <a:pt x="20937" y="10924"/>
                  </a:lnTo>
                  <a:close/>
                  <a:moveTo>
                    <a:pt x="35349" y="19257"/>
                  </a:moveTo>
                  <a:lnTo>
                    <a:pt x="34378" y="19841"/>
                  </a:lnTo>
                  <a:lnTo>
                    <a:pt x="49307" y="28500"/>
                  </a:lnTo>
                  <a:lnTo>
                    <a:pt x="50341" y="27916"/>
                  </a:lnTo>
                  <a:lnTo>
                    <a:pt x="35349" y="19257"/>
                  </a:lnTo>
                  <a:close/>
                  <a:moveTo>
                    <a:pt x="51308" y="28500"/>
                  </a:moveTo>
                  <a:lnTo>
                    <a:pt x="50341" y="29017"/>
                  </a:lnTo>
                  <a:lnTo>
                    <a:pt x="63782" y="36833"/>
                  </a:lnTo>
                  <a:lnTo>
                    <a:pt x="64748" y="36254"/>
                  </a:lnTo>
                  <a:lnTo>
                    <a:pt x="51308" y="28500"/>
                  </a:lnTo>
                  <a:close/>
                  <a:moveTo>
                    <a:pt x="65720" y="36833"/>
                  </a:moveTo>
                  <a:lnTo>
                    <a:pt x="64748" y="37417"/>
                  </a:lnTo>
                  <a:lnTo>
                    <a:pt x="79678" y="46009"/>
                  </a:lnTo>
                  <a:lnTo>
                    <a:pt x="80645" y="45430"/>
                  </a:lnTo>
                  <a:lnTo>
                    <a:pt x="65720" y="36833"/>
                  </a:lnTo>
                  <a:close/>
                  <a:moveTo>
                    <a:pt x="81679" y="46009"/>
                  </a:moveTo>
                  <a:lnTo>
                    <a:pt x="80645" y="46593"/>
                  </a:lnTo>
                  <a:lnTo>
                    <a:pt x="94153" y="54348"/>
                  </a:lnTo>
                  <a:lnTo>
                    <a:pt x="95119" y="53763"/>
                  </a:lnTo>
                  <a:lnTo>
                    <a:pt x="81679" y="46009"/>
                  </a:lnTo>
                  <a:close/>
                  <a:moveTo>
                    <a:pt x="96091" y="54348"/>
                  </a:moveTo>
                  <a:lnTo>
                    <a:pt x="95119" y="54926"/>
                  </a:lnTo>
                  <a:lnTo>
                    <a:pt x="110049" y="63523"/>
                  </a:lnTo>
                  <a:lnTo>
                    <a:pt x="111016" y="62939"/>
                  </a:lnTo>
                  <a:lnTo>
                    <a:pt x="96091" y="54348"/>
                  </a:lnTo>
                  <a:close/>
                  <a:moveTo>
                    <a:pt x="112050" y="63523"/>
                  </a:moveTo>
                  <a:lnTo>
                    <a:pt x="111016" y="64102"/>
                  </a:lnTo>
                  <a:lnTo>
                    <a:pt x="124524" y="71857"/>
                  </a:lnTo>
                  <a:lnTo>
                    <a:pt x="125490" y="71278"/>
                  </a:lnTo>
                  <a:lnTo>
                    <a:pt x="112050" y="63523"/>
                  </a:lnTo>
                  <a:close/>
                  <a:moveTo>
                    <a:pt x="126462" y="71857"/>
                  </a:moveTo>
                  <a:lnTo>
                    <a:pt x="125490" y="72441"/>
                  </a:lnTo>
                  <a:lnTo>
                    <a:pt x="140420" y="81100"/>
                  </a:lnTo>
                  <a:lnTo>
                    <a:pt x="141387" y="80515"/>
                  </a:lnTo>
                  <a:lnTo>
                    <a:pt x="126462" y="71857"/>
                  </a:lnTo>
                  <a:close/>
                  <a:moveTo>
                    <a:pt x="142420" y="81100"/>
                  </a:moveTo>
                  <a:lnTo>
                    <a:pt x="141387" y="81617"/>
                  </a:lnTo>
                  <a:lnTo>
                    <a:pt x="154894" y="89433"/>
                  </a:lnTo>
                  <a:lnTo>
                    <a:pt x="155861" y="88854"/>
                  </a:lnTo>
                  <a:lnTo>
                    <a:pt x="142420" y="81100"/>
                  </a:lnTo>
                  <a:close/>
                  <a:moveTo>
                    <a:pt x="156833" y="89433"/>
                  </a:moveTo>
                  <a:lnTo>
                    <a:pt x="155861" y="89950"/>
                  </a:lnTo>
                  <a:lnTo>
                    <a:pt x="170791" y="98609"/>
                  </a:lnTo>
                  <a:lnTo>
                    <a:pt x="171757" y="98030"/>
                  </a:lnTo>
                  <a:lnTo>
                    <a:pt x="156833" y="89433"/>
                  </a:lnTo>
                  <a:close/>
                  <a:moveTo>
                    <a:pt x="172791" y="98609"/>
                  </a:moveTo>
                  <a:lnTo>
                    <a:pt x="171757" y="99193"/>
                  </a:lnTo>
                  <a:lnTo>
                    <a:pt x="185198" y="106947"/>
                  </a:lnTo>
                  <a:lnTo>
                    <a:pt x="186232" y="106363"/>
                  </a:lnTo>
                  <a:lnTo>
                    <a:pt x="172791" y="98609"/>
                  </a:lnTo>
                  <a:close/>
                  <a:moveTo>
                    <a:pt x="187204" y="106947"/>
                  </a:moveTo>
                  <a:lnTo>
                    <a:pt x="186232" y="107526"/>
                  </a:lnTo>
                  <a:lnTo>
                    <a:pt x="201162" y="116123"/>
                  </a:lnTo>
                  <a:lnTo>
                    <a:pt x="202128" y="115539"/>
                  </a:lnTo>
                  <a:lnTo>
                    <a:pt x="187204" y="106947"/>
                  </a:lnTo>
                  <a:close/>
                  <a:moveTo>
                    <a:pt x="203162" y="116123"/>
                  </a:moveTo>
                  <a:lnTo>
                    <a:pt x="202128" y="116702"/>
                  </a:lnTo>
                  <a:lnTo>
                    <a:pt x="215569" y="124456"/>
                  </a:lnTo>
                  <a:lnTo>
                    <a:pt x="216603" y="123877"/>
                  </a:lnTo>
                  <a:lnTo>
                    <a:pt x="203162" y="116123"/>
                  </a:lnTo>
                  <a:close/>
                  <a:moveTo>
                    <a:pt x="217575" y="124456"/>
                  </a:moveTo>
                  <a:lnTo>
                    <a:pt x="216603" y="125040"/>
                  </a:lnTo>
                  <a:lnTo>
                    <a:pt x="231532" y="133699"/>
                  </a:lnTo>
                  <a:lnTo>
                    <a:pt x="232499" y="133115"/>
                  </a:lnTo>
                  <a:lnTo>
                    <a:pt x="217575" y="124456"/>
                  </a:lnTo>
                  <a:close/>
                  <a:moveTo>
                    <a:pt x="233533" y="133699"/>
                  </a:moveTo>
                  <a:lnTo>
                    <a:pt x="232499" y="134216"/>
                  </a:lnTo>
                  <a:lnTo>
                    <a:pt x="241484" y="139448"/>
                  </a:lnTo>
                  <a:lnTo>
                    <a:pt x="241484" y="138285"/>
                  </a:lnTo>
                  <a:lnTo>
                    <a:pt x="233533" y="13369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281800" y="1511800"/>
              <a:ext cx="5890025" cy="3400650"/>
            </a:xfrm>
            <a:custGeom>
              <a:avLst/>
              <a:gdLst/>
              <a:ahLst/>
              <a:cxnLst/>
              <a:rect l="l" t="t" r="r" b="b"/>
              <a:pathLst>
                <a:path w="235601" h="136026" extrusionOk="0">
                  <a:moveTo>
                    <a:pt x="0" y="1"/>
                  </a:moveTo>
                  <a:lnTo>
                    <a:pt x="0" y="197"/>
                  </a:lnTo>
                  <a:lnTo>
                    <a:pt x="192" y="130"/>
                  </a:lnTo>
                  <a:lnTo>
                    <a:pt x="0" y="1"/>
                  </a:lnTo>
                  <a:close/>
                  <a:moveTo>
                    <a:pt x="1163" y="714"/>
                  </a:moveTo>
                  <a:lnTo>
                    <a:pt x="192" y="1231"/>
                  </a:lnTo>
                  <a:lnTo>
                    <a:pt x="15121" y="9890"/>
                  </a:lnTo>
                  <a:lnTo>
                    <a:pt x="16088" y="9306"/>
                  </a:lnTo>
                  <a:lnTo>
                    <a:pt x="1163" y="714"/>
                  </a:lnTo>
                  <a:close/>
                  <a:moveTo>
                    <a:pt x="17122" y="9890"/>
                  </a:moveTo>
                  <a:lnTo>
                    <a:pt x="16088" y="10469"/>
                  </a:lnTo>
                  <a:lnTo>
                    <a:pt x="29529" y="18223"/>
                  </a:lnTo>
                  <a:lnTo>
                    <a:pt x="30562" y="17644"/>
                  </a:lnTo>
                  <a:lnTo>
                    <a:pt x="17122" y="9890"/>
                  </a:lnTo>
                  <a:close/>
                  <a:moveTo>
                    <a:pt x="31534" y="18223"/>
                  </a:moveTo>
                  <a:lnTo>
                    <a:pt x="30562" y="18807"/>
                  </a:lnTo>
                  <a:lnTo>
                    <a:pt x="45492" y="27399"/>
                  </a:lnTo>
                  <a:lnTo>
                    <a:pt x="46459" y="26820"/>
                  </a:lnTo>
                  <a:lnTo>
                    <a:pt x="31534" y="18223"/>
                  </a:lnTo>
                  <a:close/>
                  <a:moveTo>
                    <a:pt x="47431" y="27399"/>
                  </a:moveTo>
                  <a:lnTo>
                    <a:pt x="46459" y="27983"/>
                  </a:lnTo>
                  <a:lnTo>
                    <a:pt x="59899" y="35737"/>
                  </a:lnTo>
                  <a:lnTo>
                    <a:pt x="60933" y="35153"/>
                  </a:lnTo>
                  <a:lnTo>
                    <a:pt x="47431" y="27399"/>
                  </a:lnTo>
                  <a:close/>
                  <a:moveTo>
                    <a:pt x="61905" y="35737"/>
                  </a:moveTo>
                  <a:lnTo>
                    <a:pt x="60933" y="36316"/>
                  </a:lnTo>
                  <a:lnTo>
                    <a:pt x="75863" y="44975"/>
                  </a:lnTo>
                  <a:lnTo>
                    <a:pt x="76830" y="44396"/>
                  </a:lnTo>
                  <a:lnTo>
                    <a:pt x="61905" y="35737"/>
                  </a:lnTo>
                  <a:close/>
                  <a:moveTo>
                    <a:pt x="77801" y="44975"/>
                  </a:moveTo>
                  <a:lnTo>
                    <a:pt x="76830" y="45492"/>
                  </a:lnTo>
                  <a:lnTo>
                    <a:pt x="90270" y="53314"/>
                  </a:lnTo>
                  <a:lnTo>
                    <a:pt x="91304" y="52729"/>
                  </a:lnTo>
                  <a:lnTo>
                    <a:pt x="77801" y="44975"/>
                  </a:lnTo>
                  <a:close/>
                  <a:moveTo>
                    <a:pt x="92276" y="53314"/>
                  </a:moveTo>
                  <a:lnTo>
                    <a:pt x="91304" y="53831"/>
                  </a:lnTo>
                  <a:lnTo>
                    <a:pt x="106234" y="62489"/>
                  </a:lnTo>
                  <a:lnTo>
                    <a:pt x="107200" y="61905"/>
                  </a:lnTo>
                  <a:lnTo>
                    <a:pt x="92276" y="53314"/>
                  </a:lnTo>
                  <a:close/>
                  <a:moveTo>
                    <a:pt x="108172" y="62489"/>
                  </a:moveTo>
                  <a:lnTo>
                    <a:pt x="107200" y="63068"/>
                  </a:lnTo>
                  <a:lnTo>
                    <a:pt x="120641" y="70823"/>
                  </a:lnTo>
                  <a:lnTo>
                    <a:pt x="121613" y="70244"/>
                  </a:lnTo>
                  <a:lnTo>
                    <a:pt x="108172" y="62489"/>
                  </a:lnTo>
                  <a:close/>
                  <a:moveTo>
                    <a:pt x="122647" y="70823"/>
                  </a:moveTo>
                  <a:lnTo>
                    <a:pt x="121613" y="71407"/>
                  </a:lnTo>
                  <a:lnTo>
                    <a:pt x="136605" y="79999"/>
                  </a:lnTo>
                  <a:lnTo>
                    <a:pt x="137571" y="79420"/>
                  </a:lnTo>
                  <a:lnTo>
                    <a:pt x="122647" y="70823"/>
                  </a:lnTo>
                  <a:close/>
                  <a:moveTo>
                    <a:pt x="138543" y="79999"/>
                  </a:moveTo>
                  <a:lnTo>
                    <a:pt x="137571" y="80583"/>
                  </a:lnTo>
                  <a:lnTo>
                    <a:pt x="151012" y="88337"/>
                  </a:lnTo>
                  <a:lnTo>
                    <a:pt x="151984" y="87753"/>
                  </a:lnTo>
                  <a:lnTo>
                    <a:pt x="138543" y="79999"/>
                  </a:lnTo>
                  <a:close/>
                  <a:moveTo>
                    <a:pt x="153018" y="88337"/>
                  </a:moveTo>
                  <a:lnTo>
                    <a:pt x="151984" y="88916"/>
                  </a:lnTo>
                  <a:lnTo>
                    <a:pt x="166976" y="97575"/>
                  </a:lnTo>
                  <a:lnTo>
                    <a:pt x="167942" y="96996"/>
                  </a:lnTo>
                  <a:lnTo>
                    <a:pt x="153018" y="88337"/>
                  </a:lnTo>
                  <a:close/>
                  <a:moveTo>
                    <a:pt x="168914" y="97575"/>
                  </a:moveTo>
                  <a:lnTo>
                    <a:pt x="167942" y="98092"/>
                  </a:lnTo>
                  <a:lnTo>
                    <a:pt x="181383" y="105913"/>
                  </a:lnTo>
                  <a:lnTo>
                    <a:pt x="182355" y="105329"/>
                  </a:lnTo>
                  <a:lnTo>
                    <a:pt x="168914" y="97575"/>
                  </a:lnTo>
                  <a:close/>
                  <a:moveTo>
                    <a:pt x="183389" y="105913"/>
                  </a:moveTo>
                  <a:lnTo>
                    <a:pt x="182355" y="106430"/>
                  </a:lnTo>
                  <a:lnTo>
                    <a:pt x="197346" y="115089"/>
                  </a:lnTo>
                  <a:lnTo>
                    <a:pt x="198313" y="114505"/>
                  </a:lnTo>
                  <a:lnTo>
                    <a:pt x="183389" y="105913"/>
                  </a:lnTo>
                  <a:close/>
                  <a:moveTo>
                    <a:pt x="199285" y="115089"/>
                  </a:moveTo>
                  <a:lnTo>
                    <a:pt x="198313" y="115668"/>
                  </a:lnTo>
                  <a:lnTo>
                    <a:pt x="211754" y="123422"/>
                  </a:lnTo>
                  <a:lnTo>
                    <a:pt x="212726" y="122843"/>
                  </a:lnTo>
                  <a:lnTo>
                    <a:pt x="199285" y="115089"/>
                  </a:lnTo>
                  <a:close/>
                  <a:moveTo>
                    <a:pt x="213760" y="123422"/>
                  </a:moveTo>
                  <a:lnTo>
                    <a:pt x="212726" y="124006"/>
                  </a:lnTo>
                  <a:lnTo>
                    <a:pt x="227650" y="132598"/>
                  </a:lnTo>
                  <a:lnTo>
                    <a:pt x="228684" y="132019"/>
                  </a:lnTo>
                  <a:lnTo>
                    <a:pt x="213760" y="123422"/>
                  </a:lnTo>
                  <a:close/>
                  <a:moveTo>
                    <a:pt x="229656" y="132598"/>
                  </a:moveTo>
                  <a:lnTo>
                    <a:pt x="228684" y="133182"/>
                  </a:lnTo>
                  <a:lnTo>
                    <a:pt x="233533" y="136026"/>
                  </a:lnTo>
                  <a:lnTo>
                    <a:pt x="235601" y="136026"/>
                  </a:lnTo>
                  <a:lnTo>
                    <a:pt x="229656" y="132598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265650" y="1043325"/>
              <a:ext cx="6720375" cy="3878825"/>
            </a:xfrm>
            <a:custGeom>
              <a:avLst/>
              <a:gdLst/>
              <a:ahLst/>
              <a:cxnLst/>
              <a:rect l="l" t="t" r="r" b="b"/>
              <a:pathLst>
                <a:path w="268815" h="155153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388"/>
                    <a:pt x="62" y="776"/>
                    <a:pt x="129" y="1231"/>
                  </a:cubicBezTo>
                  <a:lnTo>
                    <a:pt x="1292" y="1877"/>
                  </a:lnTo>
                  <a:lnTo>
                    <a:pt x="2326" y="1293"/>
                  </a:lnTo>
                  <a:lnTo>
                    <a:pt x="0" y="0"/>
                  </a:lnTo>
                  <a:close/>
                  <a:moveTo>
                    <a:pt x="3293" y="1877"/>
                  </a:moveTo>
                  <a:lnTo>
                    <a:pt x="2326" y="2456"/>
                  </a:lnTo>
                  <a:lnTo>
                    <a:pt x="15767" y="10210"/>
                  </a:lnTo>
                  <a:lnTo>
                    <a:pt x="16734" y="9631"/>
                  </a:lnTo>
                  <a:lnTo>
                    <a:pt x="3293" y="1877"/>
                  </a:lnTo>
                  <a:close/>
                  <a:moveTo>
                    <a:pt x="17768" y="10210"/>
                  </a:moveTo>
                  <a:lnTo>
                    <a:pt x="16734" y="10794"/>
                  </a:lnTo>
                  <a:lnTo>
                    <a:pt x="31663" y="19453"/>
                  </a:lnTo>
                  <a:lnTo>
                    <a:pt x="32697" y="18869"/>
                  </a:lnTo>
                  <a:lnTo>
                    <a:pt x="17768" y="10210"/>
                  </a:lnTo>
                  <a:close/>
                  <a:moveTo>
                    <a:pt x="33664" y="19453"/>
                  </a:moveTo>
                  <a:lnTo>
                    <a:pt x="32697" y="19970"/>
                  </a:lnTo>
                  <a:lnTo>
                    <a:pt x="46138" y="27786"/>
                  </a:lnTo>
                  <a:lnTo>
                    <a:pt x="47105" y="27207"/>
                  </a:lnTo>
                  <a:lnTo>
                    <a:pt x="33664" y="19453"/>
                  </a:lnTo>
                  <a:close/>
                  <a:moveTo>
                    <a:pt x="48077" y="27786"/>
                  </a:moveTo>
                  <a:lnTo>
                    <a:pt x="47105" y="28370"/>
                  </a:lnTo>
                  <a:lnTo>
                    <a:pt x="62034" y="36962"/>
                  </a:lnTo>
                  <a:lnTo>
                    <a:pt x="63068" y="36383"/>
                  </a:lnTo>
                  <a:lnTo>
                    <a:pt x="48077" y="27786"/>
                  </a:lnTo>
                  <a:close/>
                  <a:moveTo>
                    <a:pt x="64035" y="36962"/>
                  </a:moveTo>
                  <a:lnTo>
                    <a:pt x="63068" y="37546"/>
                  </a:lnTo>
                  <a:lnTo>
                    <a:pt x="76509" y="45301"/>
                  </a:lnTo>
                  <a:lnTo>
                    <a:pt x="77476" y="44716"/>
                  </a:lnTo>
                  <a:lnTo>
                    <a:pt x="64035" y="36962"/>
                  </a:lnTo>
                  <a:close/>
                  <a:moveTo>
                    <a:pt x="78447" y="45301"/>
                  </a:moveTo>
                  <a:lnTo>
                    <a:pt x="77476" y="45879"/>
                  </a:lnTo>
                  <a:lnTo>
                    <a:pt x="92405" y="54476"/>
                  </a:lnTo>
                  <a:lnTo>
                    <a:pt x="93439" y="53892"/>
                  </a:lnTo>
                  <a:lnTo>
                    <a:pt x="78447" y="45301"/>
                  </a:lnTo>
                  <a:close/>
                  <a:moveTo>
                    <a:pt x="94406" y="54476"/>
                  </a:moveTo>
                  <a:lnTo>
                    <a:pt x="93439" y="55055"/>
                  </a:lnTo>
                  <a:lnTo>
                    <a:pt x="106880" y="62810"/>
                  </a:lnTo>
                  <a:lnTo>
                    <a:pt x="107846" y="62231"/>
                  </a:lnTo>
                  <a:lnTo>
                    <a:pt x="94406" y="54476"/>
                  </a:lnTo>
                  <a:close/>
                  <a:moveTo>
                    <a:pt x="108818" y="62810"/>
                  </a:moveTo>
                  <a:lnTo>
                    <a:pt x="107846" y="63394"/>
                  </a:lnTo>
                  <a:lnTo>
                    <a:pt x="122776" y="72053"/>
                  </a:lnTo>
                  <a:lnTo>
                    <a:pt x="123743" y="71468"/>
                  </a:lnTo>
                  <a:lnTo>
                    <a:pt x="108818" y="62810"/>
                  </a:lnTo>
                  <a:close/>
                  <a:moveTo>
                    <a:pt x="124777" y="72053"/>
                  </a:moveTo>
                  <a:lnTo>
                    <a:pt x="123743" y="72570"/>
                  </a:lnTo>
                  <a:lnTo>
                    <a:pt x="137251" y="80386"/>
                  </a:lnTo>
                  <a:lnTo>
                    <a:pt x="138217" y="79807"/>
                  </a:lnTo>
                  <a:lnTo>
                    <a:pt x="124777" y="72053"/>
                  </a:lnTo>
                  <a:close/>
                  <a:moveTo>
                    <a:pt x="139189" y="80386"/>
                  </a:moveTo>
                  <a:lnTo>
                    <a:pt x="138217" y="80903"/>
                  </a:lnTo>
                  <a:lnTo>
                    <a:pt x="153147" y="89562"/>
                  </a:lnTo>
                  <a:lnTo>
                    <a:pt x="154114" y="88983"/>
                  </a:lnTo>
                  <a:lnTo>
                    <a:pt x="139189" y="80386"/>
                  </a:lnTo>
                  <a:close/>
                  <a:moveTo>
                    <a:pt x="155148" y="89562"/>
                  </a:moveTo>
                  <a:lnTo>
                    <a:pt x="154114" y="90146"/>
                  </a:lnTo>
                  <a:lnTo>
                    <a:pt x="167622" y="97900"/>
                  </a:lnTo>
                  <a:lnTo>
                    <a:pt x="168588" y="97316"/>
                  </a:lnTo>
                  <a:lnTo>
                    <a:pt x="155148" y="89562"/>
                  </a:lnTo>
                  <a:close/>
                  <a:moveTo>
                    <a:pt x="169560" y="97900"/>
                  </a:moveTo>
                  <a:lnTo>
                    <a:pt x="168588" y="98479"/>
                  </a:lnTo>
                  <a:lnTo>
                    <a:pt x="183518" y="107076"/>
                  </a:lnTo>
                  <a:lnTo>
                    <a:pt x="184485" y="106492"/>
                  </a:lnTo>
                  <a:lnTo>
                    <a:pt x="169560" y="97900"/>
                  </a:lnTo>
                  <a:close/>
                  <a:moveTo>
                    <a:pt x="185518" y="107076"/>
                  </a:moveTo>
                  <a:lnTo>
                    <a:pt x="184485" y="107655"/>
                  </a:lnTo>
                  <a:lnTo>
                    <a:pt x="197992" y="115409"/>
                  </a:lnTo>
                  <a:lnTo>
                    <a:pt x="198959" y="114830"/>
                  </a:lnTo>
                  <a:lnTo>
                    <a:pt x="185518" y="107076"/>
                  </a:lnTo>
                  <a:close/>
                  <a:moveTo>
                    <a:pt x="199931" y="115409"/>
                  </a:moveTo>
                  <a:lnTo>
                    <a:pt x="198959" y="115993"/>
                  </a:lnTo>
                  <a:lnTo>
                    <a:pt x="213889" y="124652"/>
                  </a:lnTo>
                  <a:lnTo>
                    <a:pt x="214855" y="124068"/>
                  </a:lnTo>
                  <a:lnTo>
                    <a:pt x="199931" y="115409"/>
                  </a:lnTo>
                  <a:close/>
                  <a:moveTo>
                    <a:pt x="215889" y="124652"/>
                  </a:moveTo>
                  <a:lnTo>
                    <a:pt x="214855" y="125169"/>
                  </a:lnTo>
                  <a:lnTo>
                    <a:pt x="228296" y="132985"/>
                  </a:lnTo>
                  <a:lnTo>
                    <a:pt x="229330" y="132406"/>
                  </a:lnTo>
                  <a:lnTo>
                    <a:pt x="215889" y="124652"/>
                  </a:lnTo>
                  <a:close/>
                  <a:moveTo>
                    <a:pt x="230302" y="132985"/>
                  </a:moveTo>
                  <a:lnTo>
                    <a:pt x="229330" y="133502"/>
                  </a:lnTo>
                  <a:lnTo>
                    <a:pt x="244260" y="142161"/>
                  </a:lnTo>
                  <a:lnTo>
                    <a:pt x="245226" y="141582"/>
                  </a:lnTo>
                  <a:lnTo>
                    <a:pt x="230302" y="132985"/>
                  </a:lnTo>
                  <a:close/>
                  <a:moveTo>
                    <a:pt x="246260" y="142161"/>
                  </a:moveTo>
                  <a:lnTo>
                    <a:pt x="245226" y="142745"/>
                  </a:lnTo>
                  <a:lnTo>
                    <a:pt x="258667" y="150500"/>
                  </a:lnTo>
                  <a:lnTo>
                    <a:pt x="259701" y="149916"/>
                  </a:lnTo>
                  <a:lnTo>
                    <a:pt x="246260" y="142161"/>
                  </a:lnTo>
                  <a:close/>
                  <a:moveTo>
                    <a:pt x="260673" y="150500"/>
                  </a:moveTo>
                  <a:lnTo>
                    <a:pt x="259701" y="151079"/>
                  </a:lnTo>
                  <a:lnTo>
                    <a:pt x="266747" y="155152"/>
                  </a:lnTo>
                  <a:lnTo>
                    <a:pt x="268815" y="155152"/>
                  </a:lnTo>
                  <a:lnTo>
                    <a:pt x="260673" y="15050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38125" y="2363225"/>
              <a:ext cx="4340850" cy="2507225"/>
            </a:xfrm>
            <a:custGeom>
              <a:avLst/>
              <a:gdLst/>
              <a:ahLst/>
              <a:cxnLst/>
              <a:rect l="l" t="t" r="r" b="b"/>
              <a:pathLst>
                <a:path w="173634" h="100289" extrusionOk="0">
                  <a:moveTo>
                    <a:pt x="0" y="0"/>
                  </a:moveTo>
                  <a:lnTo>
                    <a:pt x="0" y="1163"/>
                  </a:lnTo>
                  <a:lnTo>
                    <a:pt x="905" y="1680"/>
                  </a:lnTo>
                  <a:lnTo>
                    <a:pt x="1939" y="1096"/>
                  </a:lnTo>
                  <a:lnTo>
                    <a:pt x="0" y="0"/>
                  </a:lnTo>
                  <a:close/>
                  <a:moveTo>
                    <a:pt x="2910" y="1680"/>
                  </a:moveTo>
                  <a:lnTo>
                    <a:pt x="1939" y="2259"/>
                  </a:lnTo>
                  <a:lnTo>
                    <a:pt x="16868" y="10918"/>
                  </a:lnTo>
                  <a:lnTo>
                    <a:pt x="17835" y="10339"/>
                  </a:lnTo>
                  <a:lnTo>
                    <a:pt x="2910" y="1680"/>
                  </a:lnTo>
                  <a:close/>
                  <a:moveTo>
                    <a:pt x="18869" y="10918"/>
                  </a:moveTo>
                  <a:lnTo>
                    <a:pt x="17835" y="11435"/>
                  </a:lnTo>
                  <a:lnTo>
                    <a:pt x="31276" y="19257"/>
                  </a:lnTo>
                  <a:lnTo>
                    <a:pt x="32309" y="18672"/>
                  </a:lnTo>
                  <a:lnTo>
                    <a:pt x="18869" y="10918"/>
                  </a:lnTo>
                  <a:close/>
                  <a:moveTo>
                    <a:pt x="33281" y="19257"/>
                  </a:moveTo>
                  <a:lnTo>
                    <a:pt x="32309" y="19774"/>
                  </a:lnTo>
                  <a:lnTo>
                    <a:pt x="47239" y="28432"/>
                  </a:lnTo>
                  <a:lnTo>
                    <a:pt x="48206" y="27848"/>
                  </a:lnTo>
                  <a:lnTo>
                    <a:pt x="33281" y="19257"/>
                  </a:lnTo>
                  <a:close/>
                  <a:moveTo>
                    <a:pt x="49178" y="28432"/>
                  </a:moveTo>
                  <a:lnTo>
                    <a:pt x="48206" y="29011"/>
                  </a:lnTo>
                  <a:lnTo>
                    <a:pt x="61646" y="36766"/>
                  </a:lnTo>
                  <a:lnTo>
                    <a:pt x="62680" y="36187"/>
                  </a:lnTo>
                  <a:lnTo>
                    <a:pt x="49178" y="28432"/>
                  </a:lnTo>
                  <a:close/>
                  <a:moveTo>
                    <a:pt x="63652" y="36766"/>
                  </a:moveTo>
                  <a:lnTo>
                    <a:pt x="62680" y="37350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3652" y="36766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696"/>
                  </a:lnTo>
                  <a:lnTo>
                    <a:pt x="79548" y="45942"/>
                  </a:lnTo>
                  <a:close/>
                  <a:moveTo>
                    <a:pt x="94023" y="54280"/>
                  </a:moveTo>
                  <a:lnTo>
                    <a:pt x="93051" y="54859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4023" y="54280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2388" y="71856"/>
                  </a:lnTo>
                  <a:lnTo>
                    <a:pt x="123360" y="71272"/>
                  </a:lnTo>
                  <a:lnTo>
                    <a:pt x="109919" y="63518"/>
                  </a:lnTo>
                  <a:close/>
                  <a:moveTo>
                    <a:pt x="124394" y="71856"/>
                  </a:moveTo>
                  <a:lnTo>
                    <a:pt x="123360" y="72373"/>
                  </a:lnTo>
                  <a:lnTo>
                    <a:pt x="138352" y="81032"/>
                  </a:lnTo>
                  <a:lnTo>
                    <a:pt x="139318" y="80448"/>
                  </a:lnTo>
                  <a:lnTo>
                    <a:pt x="124394" y="71856"/>
                  </a:lnTo>
                  <a:close/>
                  <a:moveTo>
                    <a:pt x="140290" y="81032"/>
                  </a:moveTo>
                  <a:lnTo>
                    <a:pt x="139318" y="81611"/>
                  </a:lnTo>
                  <a:lnTo>
                    <a:pt x="152759" y="89365"/>
                  </a:lnTo>
                  <a:lnTo>
                    <a:pt x="153731" y="88786"/>
                  </a:lnTo>
                  <a:lnTo>
                    <a:pt x="140290" y="81032"/>
                  </a:lnTo>
                  <a:close/>
                  <a:moveTo>
                    <a:pt x="154765" y="89365"/>
                  </a:moveTo>
                  <a:lnTo>
                    <a:pt x="153731" y="89949"/>
                  </a:lnTo>
                  <a:lnTo>
                    <a:pt x="168723" y="98541"/>
                  </a:lnTo>
                  <a:lnTo>
                    <a:pt x="169689" y="97962"/>
                  </a:lnTo>
                  <a:lnTo>
                    <a:pt x="154765" y="89365"/>
                  </a:lnTo>
                  <a:close/>
                  <a:moveTo>
                    <a:pt x="170661" y="98541"/>
                  </a:moveTo>
                  <a:lnTo>
                    <a:pt x="169689" y="99125"/>
                  </a:lnTo>
                  <a:lnTo>
                    <a:pt x="171695" y="100288"/>
                  </a:lnTo>
                  <a:lnTo>
                    <a:pt x="173634" y="100288"/>
                  </a:lnTo>
                  <a:lnTo>
                    <a:pt x="170661" y="9854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59175" y="1917350"/>
              <a:ext cx="5150150" cy="2972475"/>
            </a:xfrm>
            <a:custGeom>
              <a:avLst/>
              <a:gdLst/>
              <a:ahLst/>
              <a:cxnLst/>
              <a:rect l="l" t="t" r="r" b="b"/>
              <a:pathLst>
                <a:path w="206006" h="118899" extrusionOk="0">
                  <a:moveTo>
                    <a:pt x="130" y="1"/>
                  </a:moveTo>
                  <a:cubicBezTo>
                    <a:pt x="63" y="388"/>
                    <a:pt x="63" y="709"/>
                    <a:pt x="1" y="1096"/>
                  </a:cubicBezTo>
                  <a:lnTo>
                    <a:pt x="1551" y="2001"/>
                  </a:lnTo>
                  <a:lnTo>
                    <a:pt x="2585" y="1422"/>
                  </a:lnTo>
                  <a:lnTo>
                    <a:pt x="130" y="1"/>
                  </a:lnTo>
                  <a:close/>
                  <a:moveTo>
                    <a:pt x="3552" y="2001"/>
                  </a:moveTo>
                  <a:lnTo>
                    <a:pt x="2585" y="2585"/>
                  </a:lnTo>
                  <a:lnTo>
                    <a:pt x="16026" y="10340"/>
                  </a:lnTo>
                  <a:lnTo>
                    <a:pt x="16993" y="9755"/>
                  </a:lnTo>
                  <a:lnTo>
                    <a:pt x="3552" y="2001"/>
                  </a:lnTo>
                  <a:close/>
                  <a:moveTo>
                    <a:pt x="18027" y="10340"/>
                  </a:moveTo>
                  <a:lnTo>
                    <a:pt x="16993" y="10918"/>
                  </a:lnTo>
                  <a:lnTo>
                    <a:pt x="31922" y="19515"/>
                  </a:lnTo>
                  <a:lnTo>
                    <a:pt x="32956" y="18931"/>
                  </a:lnTo>
                  <a:lnTo>
                    <a:pt x="18027" y="10340"/>
                  </a:lnTo>
                  <a:close/>
                  <a:moveTo>
                    <a:pt x="33923" y="19515"/>
                  </a:moveTo>
                  <a:lnTo>
                    <a:pt x="32956" y="20094"/>
                  </a:lnTo>
                  <a:lnTo>
                    <a:pt x="46397" y="27849"/>
                  </a:lnTo>
                  <a:lnTo>
                    <a:pt x="47364" y="27270"/>
                  </a:lnTo>
                  <a:lnTo>
                    <a:pt x="33923" y="19515"/>
                  </a:lnTo>
                  <a:close/>
                  <a:moveTo>
                    <a:pt x="48336" y="27849"/>
                  </a:moveTo>
                  <a:lnTo>
                    <a:pt x="47364" y="28433"/>
                  </a:lnTo>
                  <a:lnTo>
                    <a:pt x="62293" y="37092"/>
                  </a:lnTo>
                  <a:lnTo>
                    <a:pt x="63327" y="36507"/>
                  </a:lnTo>
                  <a:lnTo>
                    <a:pt x="48336" y="27849"/>
                  </a:lnTo>
                  <a:close/>
                  <a:moveTo>
                    <a:pt x="64294" y="37092"/>
                  </a:moveTo>
                  <a:lnTo>
                    <a:pt x="63327" y="37609"/>
                  </a:lnTo>
                  <a:lnTo>
                    <a:pt x="76768" y="45425"/>
                  </a:lnTo>
                  <a:lnTo>
                    <a:pt x="77735" y="44846"/>
                  </a:lnTo>
                  <a:lnTo>
                    <a:pt x="64294" y="37092"/>
                  </a:lnTo>
                  <a:close/>
                  <a:moveTo>
                    <a:pt x="78706" y="45425"/>
                  </a:moveTo>
                  <a:lnTo>
                    <a:pt x="77735" y="45942"/>
                  </a:lnTo>
                  <a:lnTo>
                    <a:pt x="92664" y="54601"/>
                  </a:lnTo>
                  <a:lnTo>
                    <a:pt x="93698" y="54022"/>
                  </a:lnTo>
                  <a:lnTo>
                    <a:pt x="78706" y="45425"/>
                  </a:lnTo>
                  <a:close/>
                  <a:moveTo>
                    <a:pt x="94665" y="54601"/>
                  </a:moveTo>
                  <a:lnTo>
                    <a:pt x="93698" y="55185"/>
                  </a:lnTo>
                  <a:lnTo>
                    <a:pt x="107139" y="62939"/>
                  </a:lnTo>
                  <a:lnTo>
                    <a:pt x="108105" y="62355"/>
                  </a:lnTo>
                  <a:lnTo>
                    <a:pt x="94665" y="54601"/>
                  </a:lnTo>
                  <a:close/>
                  <a:moveTo>
                    <a:pt x="109077" y="62939"/>
                  </a:moveTo>
                  <a:lnTo>
                    <a:pt x="108105" y="63518"/>
                  </a:lnTo>
                  <a:lnTo>
                    <a:pt x="123035" y="72115"/>
                  </a:lnTo>
                  <a:lnTo>
                    <a:pt x="124002" y="71531"/>
                  </a:lnTo>
                  <a:lnTo>
                    <a:pt x="109077" y="62939"/>
                  </a:lnTo>
                  <a:close/>
                  <a:moveTo>
                    <a:pt x="125036" y="72115"/>
                  </a:moveTo>
                  <a:lnTo>
                    <a:pt x="124002" y="72694"/>
                  </a:lnTo>
                  <a:lnTo>
                    <a:pt x="137510" y="80448"/>
                  </a:lnTo>
                  <a:lnTo>
                    <a:pt x="138476" y="79869"/>
                  </a:lnTo>
                  <a:lnTo>
                    <a:pt x="125036" y="72115"/>
                  </a:lnTo>
                  <a:close/>
                  <a:moveTo>
                    <a:pt x="139448" y="80448"/>
                  </a:moveTo>
                  <a:lnTo>
                    <a:pt x="138476" y="81032"/>
                  </a:lnTo>
                  <a:lnTo>
                    <a:pt x="153406" y="89691"/>
                  </a:lnTo>
                  <a:lnTo>
                    <a:pt x="154373" y="89107"/>
                  </a:lnTo>
                  <a:lnTo>
                    <a:pt x="139448" y="80448"/>
                  </a:lnTo>
                  <a:close/>
                  <a:moveTo>
                    <a:pt x="155407" y="89691"/>
                  </a:moveTo>
                  <a:lnTo>
                    <a:pt x="154373" y="90208"/>
                  </a:lnTo>
                  <a:lnTo>
                    <a:pt x="167881" y="98024"/>
                  </a:lnTo>
                  <a:lnTo>
                    <a:pt x="168847" y="97445"/>
                  </a:lnTo>
                  <a:lnTo>
                    <a:pt x="155407" y="89691"/>
                  </a:lnTo>
                  <a:close/>
                  <a:moveTo>
                    <a:pt x="169819" y="98024"/>
                  </a:moveTo>
                  <a:lnTo>
                    <a:pt x="168847" y="98541"/>
                  </a:lnTo>
                  <a:lnTo>
                    <a:pt x="183777" y="107200"/>
                  </a:lnTo>
                  <a:lnTo>
                    <a:pt x="184744" y="106621"/>
                  </a:lnTo>
                  <a:lnTo>
                    <a:pt x="169819" y="98024"/>
                  </a:lnTo>
                  <a:close/>
                  <a:moveTo>
                    <a:pt x="185777" y="107200"/>
                  </a:moveTo>
                  <a:lnTo>
                    <a:pt x="184744" y="107784"/>
                  </a:lnTo>
                  <a:lnTo>
                    <a:pt x="198251" y="115539"/>
                  </a:lnTo>
                  <a:lnTo>
                    <a:pt x="199218" y="114955"/>
                  </a:lnTo>
                  <a:lnTo>
                    <a:pt x="185777" y="107200"/>
                  </a:lnTo>
                  <a:close/>
                  <a:moveTo>
                    <a:pt x="200190" y="115539"/>
                  </a:moveTo>
                  <a:lnTo>
                    <a:pt x="199218" y="116118"/>
                  </a:lnTo>
                  <a:lnTo>
                    <a:pt x="203809" y="118770"/>
                  </a:lnTo>
                  <a:cubicBezTo>
                    <a:pt x="204517" y="118770"/>
                    <a:pt x="205230" y="118832"/>
                    <a:pt x="206006" y="118899"/>
                  </a:cubicBezTo>
                  <a:lnTo>
                    <a:pt x="200190" y="11553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38125" y="3240350"/>
              <a:ext cx="2844925" cy="1644575"/>
            </a:xfrm>
            <a:custGeom>
              <a:avLst/>
              <a:gdLst/>
              <a:ahLst/>
              <a:cxnLst/>
              <a:rect l="l" t="t" r="r" b="b"/>
              <a:pathLst>
                <a:path w="113797" h="65783" extrusionOk="0">
                  <a:moveTo>
                    <a:pt x="0" y="1"/>
                  </a:moveTo>
                  <a:lnTo>
                    <a:pt x="0" y="1102"/>
                  </a:lnTo>
                  <a:lnTo>
                    <a:pt x="905" y="1681"/>
                  </a:lnTo>
                  <a:lnTo>
                    <a:pt x="1939" y="1102"/>
                  </a:lnTo>
                  <a:lnTo>
                    <a:pt x="0" y="1"/>
                  </a:lnTo>
                  <a:close/>
                  <a:moveTo>
                    <a:pt x="2910" y="1681"/>
                  </a:moveTo>
                  <a:lnTo>
                    <a:pt x="1939" y="2265"/>
                  </a:lnTo>
                  <a:lnTo>
                    <a:pt x="16868" y="10857"/>
                  </a:lnTo>
                  <a:lnTo>
                    <a:pt x="17835" y="10278"/>
                  </a:lnTo>
                  <a:lnTo>
                    <a:pt x="2910" y="1681"/>
                  </a:lnTo>
                  <a:close/>
                  <a:moveTo>
                    <a:pt x="18869" y="10857"/>
                  </a:moveTo>
                  <a:lnTo>
                    <a:pt x="17835" y="11441"/>
                  </a:lnTo>
                  <a:lnTo>
                    <a:pt x="31276" y="19195"/>
                  </a:lnTo>
                  <a:lnTo>
                    <a:pt x="32309" y="18611"/>
                  </a:lnTo>
                  <a:lnTo>
                    <a:pt x="18869" y="10857"/>
                  </a:lnTo>
                  <a:close/>
                  <a:moveTo>
                    <a:pt x="33281" y="19195"/>
                  </a:moveTo>
                  <a:lnTo>
                    <a:pt x="32309" y="19774"/>
                  </a:lnTo>
                  <a:lnTo>
                    <a:pt x="47239" y="28433"/>
                  </a:lnTo>
                  <a:lnTo>
                    <a:pt x="48206" y="27854"/>
                  </a:lnTo>
                  <a:lnTo>
                    <a:pt x="33281" y="19195"/>
                  </a:lnTo>
                  <a:close/>
                  <a:moveTo>
                    <a:pt x="49178" y="28433"/>
                  </a:moveTo>
                  <a:lnTo>
                    <a:pt x="48206" y="28950"/>
                  </a:lnTo>
                  <a:lnTo>
                    <a:pt x="61646" y="36771"/>
                  </a:lnTo>
                  <a:lnTo>
                    <a:pt x="62680" y="36187"/>
                  </a:lnTo>
                  <a:lnTo>
                    <a:pt x="49178" y="28433"/>
                  </a:lnTo>
                  <a:close/>
                  <a:moveTo>
                    <a:pt x="63652" y="36771"/>
                  </a:moveTo>
                  <a:lnTo>
                    <a:pt x="62680" y="37288"/>
                  </a:lnTo>
                  <a:lnTo>
                    <a:pt x="77610" y="45947"/>
                  </a:lnTo>
                  <a:lnTo>
                    <a:pt x="78577" y="45363"/>
                  </a:lnTo>
                  <a:lnTo>
                    <a:pt x="63652" y="36771"/>
                  </a:lnTo>
                  <a:close/>
                  <a:moveTo>
                    <a:pt x="79548" y="45947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701"/>
                  </a:lnTo>
                  <a:lnTo>
                    <a:pt x="79548" y="45947"/>
                  </a:lnTo>
                  <a:close/>
                  <a:moveTo>
                    <a:pt x="94023" y="54280"/>
                  </a:moveTo>
                  <a:lnTo>
                    <a:pt x="93051" y="54864"/>
                  </a:lnTo>
                  <a:lnTo>
                    <a:pt x="107981" y="63456"/>
                  </a:lnTo>
                  <a:lnTo>
                    <a:pt x="108947" y="62877"/>
                  </a:lnTo>
                  <a:lnTo>
                    <a:pt x="94023" y="54280"/>
                  </a:lnTo>
                  <a:close/>
                  <a:moveTo>
                    <a:pt x="109919" y="63456"/>
                  </a:moveTo>
                  <a:lnTo>
                    <a:pt x="108947" y="64040"/>
                  </a:lnTo>
                  <a:lnTo>
                    <a:pt x="111920" y="65782"/>
                  </a:lnTo>
                  <a:cubicBezTo>
                    <a:pt x="112566" y="65720"/>
                    <a:pt x="113150" y="65720"/>
                    <a:pt x="113796" y="65653"/>
                  </a:cubicBezTo>
                  <a:lnTo>
                    <a:pt x="109919" y="6345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238125" y="2780000"/>
              <a:ext cx="3605750" cy="2082300"/>
            </a:xfrm>
            <a:custGeom>
              <a:avLst/>
              <a:gdLst/>
              <a:ahLst/>
              <a:cxnLst/>
              <a:rect l="l" t="t" r="r" b="b"/>
              <a:pathLst>
                <a:path w="144230" h="83292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6"/>
                  </a:lnTo>
                  <a:lnTo>
                    <a:pt x="3427" y="2001"/>
                  </a:lnTo>
                  <a:lnTo>
                    <a:pt x="0" y="1"/>
                  </a:lnTo>
                  <a:close/>
                  <a:moveTo>
                    <a:pt x="4394" y="2586"/>
                  </a:moveTo>
                  <a:lnTo>
                    <a:pt x="3427" y="3103"/>
                  </a:lnTo>
                  <a:lnTo>
                    <a:pt x="16868" y="10919"/>
                  </a:lnTo>
                  <a:lnTo>
                    <a:pt x="17835" y="10340"/>
                  </a:lnTo>
                  <a:lnTo>
                    <a:pt x="4394" y="2586"/>
                  </a:lnTo>
                  <a:close/>
                  <a:moveTo>
                    <a:pt x="18869" y="10919"/>
                  </a:moveTo>
                  <a:lnTo>
                    <a:pt x="17835" y="11436"/>
                  </a:lnTo>
                  <a:lnTo>
                    <a:pt x="32764" y="20095"/>
                  </a:lnTo>
                  <a:lnTo>
                    <a:pt x="33798" y="19516"/>
                  </a:lnTo>
                  <a:lnTo>
                    <a:pt x="18869" y="10919"/>
                  </a:lnTo>
                  <a:close/>
                  <a:moveTo>
                    <a:pt x="34765" y="20095"/>
                  </a:moveTo>
                  <a:lnTo>
                    <a:pt x="33798" y="20679"/>
                  </a:lnTo>
                  <a:lnTo>
                    <a:pt x="47239" y="28433"/>
                  </a:lnTo>
                  <a:lnTo>
                    <a:pt x="48206" y="27849"/>
                  </a:lnTo>
                  <a:lnTo>
                    <a:pt x="34765" y="20095"/>
                  </a:lnTo>
                  <a:close/>
                  <a:moveTo>
                    <a:pt x="49178" y="28433"/>
                  </a:moveTo>
                  <a:lnTo>
                    <a:pt x="48206" y="29012"/>
                  </a:lnTo>
                  <a:lnTo>
                    <a:pt x="63135" y="37609"/>
                  </a:lnTo>
                  <a:lnTo>
                    <a:pt x="64169" y="37025"/>
                  </a:lnTo>
                  <a:lnTo>
                    <a:pt x="49178" y="28433"/>
                  </a:lnTo>
                  <a:close/>
                  <a:moveTo>
                    <a:pt x="65136" y="37609"/>
                  </a:moveTo>
                  <a:lnTo>
                    <a:pt x="64169" y="38188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5136" y="37609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3506" y="55185"/>
                  </a:lnTo>
                  <a:lnTo>
                    <a:pt x="94540" y="54601"/>
                  </a:lnTo>
                  <a:lnTo>
                    <a:pt x="79548" y="45942"/>
                  </a:lnTo>
                  <a:close/>
                  <a:moveTo>
                    <a:pt x="95507" y="55185"/>
                  </a:moveTo>
                  <a:lnTo>
                    <a:pt x="94540" y="55702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5507" y="55185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3877" y="72694"/>
                  </a:lnTo>
                  <a:lnTo>
                    <a:pt x="124844" y="72115"/>
                  </a:lnTo>
                  <a:lnTo>
                    <a:pt x="109919" y="63518"/>
                  </a:lnTo>
                  <a:close/>
                  <a:moveTo>
                    <a:pt x="125878" y="72694"/>
                  </a:moveTo>
                  <a:lnTo>
                    <a:pt x="124844" y="73278"/>
                  </a:lnTo>
                  <a:lnTo>
                    <a:pt x="138352" y="81033"/>
                  </a:lnTo>
                  <a:lnTo>
                    <a:pt x="139318" y="80449"/>
                  </a:lnTo>
                  <a:lnTo>
                    <a:pt x="125878" y="72694"/>
                  </a:lnTo>
                  <a:close/>
                  <a:moveTo>
                    <a:pt x="140290" y="81033"/>
                  </a:moveTo>
                  <a:lnTo>
                    <a:pt x="139318" y="81612"/>
                  </a:lnTo>
                  <a:lnTo>
                    <a:pt x="142229" y="83292"/>
                  </a:lnTo>
                  <a:lnTo>
                    <a:pt x="144229" y="83292"/>
                  </a:lnTo>
                  <a:lnTo>
                    <a:pt x="140290" y="8103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47800" y="4124075"/>
              <a:ext cx="1382875" cy="796400"/>
            </a:xfrm>
            <a:custGeom>
              <a:avLst/>
              <a:gdLst/>
              <a:ahLst/>
              <a:cxnLst/>
              <a:rect l="l" t="t" r="r" b="b"/>
              <a:pathLst>
                <a:path w="55315" h="31856" extrusionOk="0">
                  <a:moveTo>
                    <a:pt x="68" y="1"/>
                  </a:moveTo>
                  <a:cubicBezTo>
                    <a:pt x="68" y="321"/>
                    <a:pt x="68" y="709"/>
                    <a:pt x="1" y="1097"/>
                  </a:cubicBezTo>
                  <a:lnTo>
                    <a:pt x="518" y="1422"/>
                  </a:lnTo>
                  <a:lnTo>
                    <a:pt x="1552" y="838"/>
                  </a:lnTo>
                  <a:lnTo>
                    <a:pt x="68" y="1"/>
                  </a:lnTo>
                  <a:close/>
                  <a:moveTo>
                    <a:pt x="2523" y="1422"/>
                  </a:moveTo>
                  <a:lnTo>
                    <a:pt x="1552" y="1939"/>
                  </a:lnTo>
                  <a:lnTo>
                    <a:pt x="16481" y="10598"/>
                  </a:lnTo>
                  <a:lnTo>
                    <a:pt x="17448" y="10014"/>
                  </a:lnTo>
                  <a:lnTo>
                    <a:pt x="2523" y="1422"/>
                  </a:lnTo>
                  <a:close/>
                  <a:moveTo>
                    <a:pt x="18482" y="10598"/>
                  </a:moveTo>
                  <a:lnTo>
                    <a:pt x="17448" y="11177"/>
                  </a:lnTo>
                  <a:lnTo>
                    <a:pt x="30889" y="18931"/>
                  </a:lnTo>
                  <a:lnTo>
                    <a:pt x="31922" y="18352"/>
                  </a:lnTo>
                  <a:lnTo>
                    <a:pt x="18482" y="10598"/>
                  </a:lnTo>
                  <a:close/>
                  <a:moveTo>
                    <a:pt x="32894" y="18931"/>
                  </a:moveTo>
                  <a:lnTo>
                    <a:pt x="31922" y="19515"/>
                  </a:lnTo>
                  <a:lnTo>
                    <a:pt x="46852" y="28107"/>
                  </a:lnTo>
                  <a:lnTo>
                    <a:pt x="47819" y="27528"/>
                  </a:lnTo>
                  <a:lnTo>
                    <a:pt x="32894" y="18931"/>
                  </a:lnTo>
                  <a:close/>
                  <a:moveTo>
                    <a:pt x="48791" y="28107"/>
                  </a:moveTo>
                  <a:lnTo>
                    <a:pt x="47819" y="28691"/>
                  </a:lnTo>
                  <a:lnTo>
                    <a:pt x="53376" y="31855"/>
                  </a:lnTo>
                  <a:lnTo>
                    <a:pt x="55315" y="31855"/>
                  </a:lnTo>
                  <a:lnTo>
                    <a:pt x="48791" y="28107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52725" y="3665275"/>
              <a:ext cx="2155050" cy="1245500"/>
            </a:xfrm>
            <a:custGeom>
              <a:avLst/>
              <a:gdLst/>
              <a:ahLst/>
              <a:cxnLst/>
              <a:rect l="l" t="t" r="r" b="b"/>
              <a:pathLst>
                <a:path w="86202" h="49820" extrusionOk="0">
                  <a:moveTo>
                    <a:pt x="0" y="1"/>
                  </a:moveTo>
                  <a:lnTo>
                    <a:pt x="0" y="1164"/>
                  </a:lnTo>
                  <a:lnTo>
                    <a:pt x="1809" y="2198"/>
                  </a:lnTo>
                  <a:lnTo>
                    <a:pt x="2843" y="1614"/>
                  </a:lnTo>
                  <a:lnTo>
                    <a:pt x="0" y="1"/>
                  </a:lnTo>
                  <a:close/>
                  <a:moveTo>
                    <a:pt x="3810" y="2198"/>
                  </a:moveTo>
                  <a:lnTo>
                    <a:pt x="2843" y="2777"/>
                  </a:lnTo>
                  <a:lnTo>
                    <a:pt x="16284" y="10531"/>
                  </a:lnTo>
                  <a:lnTo>
                    <a:pt x="17251" y="9952"/>
                  </a:lnTo>
                  <a:lnTo>
                    <a:pt x="3810" y="2198"/>
                  </a:lnTo>
                  <a:close/>
                  <a:moveTo>
                    <a:pt x="18285" y="10531"/>
                  </a:moveTo>
                  <a:lnTo>
                    <a:pt x="17251" y="11115"/>
                  </a:lnTo>
                  <a:lnTo>
                    <a:pt x="32180" y="19774"/>
                  </a:lnTo>
                  <a:lnTo>
                    <a:pt x="33214" y="19190"/>
                  </a:lnTo>
                  <a:lnTo>
                    <a:pt x="18285" y="10531"/>
                  </a:lnTo>
                  <a:close/>
                  <a:moveTo>
                    <a:pt x="34181" y="19774"/>
                  </a:moveTo>
                  <a:lnTo>
                    <a:pt x="33214" y="20291"/>
                  </a:lnTo>
                  <a:lnTo>
                    <a:pt x="46655" y="28107"/>
                  </a:lnTo>
                  <a:lnTo>
                    <a:pt x="47622" y="27528"/>
                  </a:lnTo>
                  <a:lnTo>
                    <a:pt x="34181" y="19774"/>
                  </a:lnTo>
                  <a:close/>
                  <a:moveTo>
                    <a:pt x="48594" y="28107"/>
                  </a:moveTo>
                  <a:lnTo>
                    <a:pt x="47622" y="28624"/>
                  </a:lnTo>
                  <a:lnTo>
                    <a:pt x="62551" y="37283"/>
                  </a:lnTo>
                  <a:lnTo>
                    <a:pt x="63585" y="36704"/>
                  </a:lnTo>
                  <a:lnTo>
                    <a:pt x="48594" y="28107"/>
                  </a:lnTo>
                  <a:close/>
                  <a:moveTo>
                    <a:pt x="64552" y="37283"/>
                  </a:moveTo>
                  <a:lnTo>
                    <a:pt x="63585" y="37867"/>
                  </a:lnTo>
                  <a:lnTo>
                    <a:pt x="77026" y="45622"/>
                  </a:lnTo>
                  <a:lnTo>
                    <a:pt x="77993" y="45038"/>
                  </a:lnTo>
                  <a:lnTo>
                    <a:pt x="64552" y="37283"/>
                  </a:lnTo>
                  <a:close/>
                  <a:moveTo>
                    <a:pt x="78964" y="45622"/>
                  </a:moveTo>
                  <a:lnTo>
                    <a:pt x="77993" y="46201"/>
                  </a:lnTo>
                  <a:lnTo>
                    <a:pt x="84325" y="49819"/>
                  </a:lnTo>
                  <a:cubicBezTo>
                    <a:pt x="84971" y="49819"/>
                    <a:pt x="85556" y="49819"/>
                    <a:pt x="86202" y="49757"/>
                  </a:cubicBezTo>
                  <a:lnTo>
                    <a:pt x="78964" y="45622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238125" y="4532725"/>
              <a:ext cx="680200" cy="394200"/>
            </a:xfrm>
            <a:custGeom>
              <a:avLst/>
              <a:gdLst/>
              <a:ahLst/>
              <a:cxnLst/>
              <a:rect l="l" t="t" r="r" b="b"/>
              <a:pathLst>
                <a:path w="27208" h="15768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5"/>
                  </a:lnTo>
                  <a:lnTo>
                    <a:pt x="3427" y="2006"/>
                  </a:lnTo>
                  <a:lnTo>
                    <a:pt x="0" y="1"/>
                  </a:lnTo>
                  <a:close/>
                  <a:moveTo>
                    <a:pt x="4394" y="2585"/>
                  </a:moveTo>
                  <a:lnTo>
                    <a:pt x="3427" y="3169"/>
                  </a:lnTo>
                  <a:lnTo>
                    <a:pt x="16868" y="10924"/>
                  </a:lnTo>
                  <a:lnTo>
                    <a:pt x="17835" y="10340"/>
                  </a:lnTo>
                  <a:lnTo>
                    <a:pt x="4394" y="2585"/>
                  </a:lnTo>
                  <a:close/>
                  <a:moveTo>
                    <a:pt x="18869" y="10924"/>
                  </a:moveTo>
                  <a:lnTo>
                    <a:pt x="17835" y="11503"/>
                  </a:lnTo>
                  <a:lnTo>
                    <a:pt x="25201" y="15768"/>
                  </a:lnTo>
                  <a:lnTo>
                    <a:pt x="27207" y="15768"/>
                  </a:lnTo>
                  <a:lnTo>
                    <a:pt x="18869" y="1092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272100" y="823625"/>
              <a:ext cx="539600" cy="310175"/>
            </a:xfrm>
            <a:custGeom>
              <a:avLst/>
              <a:gdLst/>
              <a:ahLst/>
              <a:cxnLst/>
              <a:rect l="l" t="t" r="r" b="b"/>
              <a:pathLst>
                <a:path w="21584" h="12407" extrusionOk="0">
                  <a:moveTo>
                    <a:pt x="21583" y="0"/>
                  </a:moveTo>
                  <a:lnTo>
                    <a:pt x="21583" y="0"/>
                  </a:lnTo>
                  <a:cubicBezTo>
                    <a:pt x="20741" y="67"/>
                    <a:pt x="19903" y="197"/>
                    <a:pt x="19128" y="259"/>
                  </a:cubicBezTo>
                  <a:lnTo>
                    <a:pt x="16476" y="1747"/>
                  </a:lnTo>
                  <a:lnTo>
                    <a:pt x="15509" y="2326"/>
                  </a:lnTo>
                  <a:lnTo>
                    <a:pt x="2068" y="10081"/>
                  </a:lnTo>
                  <a:lnTo>
                    <a:pt x="1034" y="10665"/>
                  </a:lnTo>
                  <a:lnTo>
                    <a:pt x="1" y="11311"/>
                  </a:lnTo>
                  <a:cubicBezTo>
                    <a:pt x="1" y="11699"/>
                    <a:pt x="1" y="12019"/>
                    <a:pt x="63" y="12407"/>
                  </a:cubicBezTo>
                  <a:lnTo>
                    <a:pt x="2068" y="11244"/>
                  </a:lnTo>
                  <a:lnTo>
                    <a:pt x="3035" y="10665"/>
                  </a:lnTo>
                  <a:lnTo>
                    <a:pt x="16476" y="2911"/>
                  </a:lnTo>
                  <a:lnTo>
                    <a:pt x="17510" y="2326"/>
                  </a:lnTo>
                  <a:lnTo>
                    <a:pt x="2158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252725" y="804225"/>
              <a:ext cx="2108150" cy="1218100"/>
            </a:xfrm>
            <a:custGeom>
              <a:avLst/>
              <a:gdLst/>
              <a:ahLst/>
              <a:cxnLst/>
              <a:rect l="l" t="t" r="r" b="b"/>
              <a:pathLst>
                <a:path w="84326" h="48724" extrusionOk="0">
                  <a:moveTo>
                    <a:pt x="84325" y="1"/>
                  </a:moveTo>
                  <a:lnTo>
                    <a:pt x="84325" y="1"/>
                  </a:lnTo>
                  <a:cubicBezTo>
                    <a:pt x="83617" y="68"/>
                    <a:pt x="82904" y="130"/>
                    <a:pt x="82128" y="130"/>
                  </a:cubicBezTo>
                  <a:lnTo>
                    <a:pt x="77993" y="2523"/>
                  </a:lnTo>
                  <a:lnTo>
                    <a:pt x="77026" y="3102"/>
                  </a:lnTo>
                  <a:lnTo>
                    <a:pt x="63585" y="10857"/>
                  </a:lnTo>
                  <a:lnTo>
                    <a:pt x="62551" y="11441"/>
                  </a:lnTo>
                  <a:lnTo>
                    <a:pt x="47622" y="20100"/>
                  </a:lnTo>
                  <a:lnTo>
                    <a:pt x="46655" y="20679"/>
                  </a:lnTo>
                  <a:lnTo>
                    <a:pt x="33214" y="28433"/>
                  </a:lnTo>
                  <a:lnTo>
                    <a:pt x="32180" y="29017"/>
                  </a:lnTo>
                  <a:lnTo>
                    <a:pt x="17251" y="37609"/>
                  </a:lnTo>
                  <a:lnTo>
                    <a:pt x="16284" y="38193"/>
                  </a:lnTo>
                  <a:lnTo>
                    <a:pt x="2843" y="45947"/>
                  </a:lnTo>
                  <a:lnTo>
                    <a:pt x="1809" y="46526"/>
                  </a:lnTo>
                  <a:lnTo>
                    <a:pt x="129" y="47498"/>
                  </a:lnTo>
                  <a:cubicBezTo>
                    <a:pt x="62" y="47948"/>
                    <a:pt x="62" y="48335"/>
                    <a:pt x="0" y="48723"/>
                  </a:cubicBezTo>
                  <a:lnTo>
                    <a:pt x="2843" y="47110"/>
                  </a:lnTo>
                  <a:lnTo>
                    <a:pt x="3810" y="46526"/>
                  </a:lnTo>
                  <a:lnTo>
                    <a:pt x="17251" y="38772"/>
                  </a:lnTo>
                  <a:lnTo>
                    <a:pt x="18285" y="38193"/>
                  </a:lnTo>
                  <a:lnTo>
                    <a:pt x="33214" y="29534"/>
                  </a:lnTo>
                  <a:lnTo>
                    <a:pt x="34181" y="29017"/>
                  </a:lnTo>
                  <a:lnTo>
                    <a:pt x="47622" y="21196"/>
                  </a:lnTo>
                  <a:lnTo>
                    <a:pt x="48594" y="20679"/>
                  </a:lnTo>
                  <a:lnTo>
                    <a:pt x="63585" y="12020"/>
                  </a:lnTo>
                  <a:lnTo>
                    <a:pt x="64552" y="11441"/>
                  </a:lnTo>
                  <a:lnTo>
                    <a:pt x="77993" y="3687"/>
                  </a:lnTo>
                  <a:lnTo>
                    <a:pt x="78964" y="3102"/>
                  </a:lnTo>
                  <a:lnTo>
                    <a:pt x="8432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281800" y="826850"/>
              <a:ext cx="1239025" cy="718975"/>
            </a:xfrm>
            <a:custGeom>
              <a:avLst/>
              <a:gdLst/>
              <a:ahLst/>
              <a:cxnLst/>
              <a:rect l="l" t="t" r="r" b="b"/>
              <a:pathLst>
                <a:path w="49561" h="28759" extrusionOk="0">
                  <a:moveTo>
                    <a:pt x="47818" y="0"/>
                  </a:moveTo>
                  <a:lnTo>
                    <a:pt x="46459" y="776"/>
                  </a:lnTo>
                  <a:lnTo>
                    <a:pt x="45492" y="1360"/>
                  </a:lnTo>
                  <a:lnTo>
                    <a:pt x="30562" y="9952"/>
                  </a:lnTo>
                  <a:lnTo>
                    <a:pt x="29529" y="10536"/>
                  </a:lnTo>
                  <a:lnTo>
                    <a:pt x="16088" y="18290"/>
                  </a:lnTo>
                  <a:lnTo>
                    <a:pt x="15121" y="18869"/>
                  </a:lnTo>
                  <a:lnTo>
                    <a:pt x="192" y="27528"/>
                  </a:lnTo>
                  <a:lnTo>
                    <a:pt x="0" y="27595"/>
                  </a:lnTo>
                  <a:lnTo>
                    <a:pt x="0" y="28562"/>
                  </a:lnTo>
                  <a:lnTo>
                    <a:pt x="0" y="28758"/>
                  </a:lnTo>
                  <a:lnTo>
                    <a:pt x="192" y="28629"/>
                  </a:lnTo>
                  <a:lnTo>
                    <a:pt x="1163" y="28112"/>
                  </a:lnTo>
                  <a:lnTo>
                    <a:pt x="16088" y="19453"/>
                  </a:lnTo>
                  <a:lnTo>
                    <a:pt x="17122" y="18869"/>
                  </a:lnTo>
                  <a:lnTo>
                    <a:pt x="30562" y="11115"/>
                  </a:lnTo>
                  <a:lnTo>
                    <a:pt x="31534" y="10536"/>
                  </a:lnTo>
                  <a:lnTo>
                    <a:pt x="46459" y="1939"/>
                  </a:lnTo>
                  <a:lnTo>
                    <a:pt x="47431" y="1360"/>
                  </a:lnTo>
                  <a:lnTo>
                    <a:pt x="49560" y="130"/>
                  </a:lnTo>
                  <a:cubicBezTo>
                    <a:pt x="48981" y="130"/>
                    <a:pt x="48397" y="68"/>
                    <a:pt x="47818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238125" y="781625"/>
              <a:ext cx="3683300" cy="2125975"/>
            </a:xfrm>
            <a:custGeom>
              <a:avLst/>
              <a:gdLst/>
              <a:ahLst/>
              <a:cxnLst/>
              <a:rect l="l" t="t" r="r" b="b"/>
              <a:pathLst>
                <a:path w="147332" h="85039" extrusionOk="0">
                  <a:moveTo>
                    <a:pt x="145331" y="0"/>
                  </a:moveTo>
                  <a:lnTo>
                    <a:pt x="139318" y="3427"/>
                  </a:lnTo>
                  <a:lnTo>
                    <a:pt x="138352" y="4006"/>
                  </a:lnTo>
                  <a:lnTo>
                    <a:pt x="124844" y="11761"/>
                  </a:lnTo>
                  <a:lnTo>
                    <a:pt x="123877" y="12345"/>
                  </a:lnTo>
                  <a:lnTo>
                    <a:pt x="108947" y="21004"/>
                  </a:lnTo>
                  <a:lnTo>
                    <a:pt x="107981" y="21583"/>
                  </a:lnTo>
                  <a:lnTo>
                    <a:pt x="94540" y="29337"/>
                  </a:lnTo>
                  <a:lnTo>
                    <a:pt x="93506" y="29921"/>
                  </a:lnTo>
                  <a:lnTo>
                    <a:pt x="78577" y="38513"/>
                  </a:lnTo>
                  <a:lnTo>
                    <a:pt x="77610" y="39097"/>
                  </a:lnTo>
                  <a:lnTo>
                    <a:pt x="64169" y="46851"/>
                  </a:lnTo>
                  <a:lnTo>
                    <a:pt x="63135" y="47430"/>
                  </a:lnTo>
                  <a:lnTo>
                    <a:pt x="48206" y="56027"/>
                  </a:lnTo>
                  <a:lnTo>
                    <a:pt x="47239" y="56606"/>
                  </a:lnTo>
                  <a:lnTo>
                    <a:pt x="33798" y="64360"/>
                  </a:lnTo>
                  <a:lnTo>
                    <a:pt x="32764" y="64944"/>
                  </a:lnTo>
                  <a:lnTo>
                    <a:pt x="17835" y="73603"/>
                  </a:lnTo>
                  <a:lnTo>
                    <a:pt x="16868" y="74182"/>
                  </a:lnTo>
                  <a:lnTo>
                    <a:pt x="3427" y="81936"/>
                  </a:lnTo>
                  <a:lnTo>
                    <a:pt x="2393" y="82521"/>
                  </a:lnTo>
                  <a:lnTo>
                    <a:pt x="0" y="83875"/>
                  </a:lnTo>
                  <a:lnTo>
                    <a:pt x="0" y="85038"/>
                  </a:lnTo>
                  <a:lnTo>
                    <a:pt x="3427" y="83038"/>
                  </a:lnTo>
                  <a:lnTo>
                    <a:pt x="4394" y="82521"/>
                  </a:lnTo>
                  <a:lnTo>
                    <a:pt x="17835" y="74699"/>
                  </a:lnTo>
                  <a:lnTo>
                    <a:pt x="18869" y="74182"/>
                  </a:lnTo>
                  <a:lnTo>
                    <a:pt x="33798" y="65523"/>
                  </a:lnTo>
                  <a:lnTo>
                    <a:pt x="34765" y="64944"/>
                  </a:lnTo>
                  <a:lnTo>
                    <a:pt x="48206" y="57190"/>
                  </a:lnTo>
                  <a:lnTo>
                    <a:pt x="49178" y="56606"/>
                  </a:lnTo>
                  <a:lnTo>
                    <a:pt x="64169" y="48014"/>
                  </a:lnTo>
                  <a:lnTo>
                    <a:pt x="65136" y="47430"/>
                  </a:lnTo>
                  <a:lnTo>
                    <a:pt x="78577" y="39676"/>
                  </a:lnTo>
                  <a:lnTo>
                    <a:pt x="79548" y="39097"/>
                  </a:lnTo>
                  <a:lnTo>
                    <a:pt x="94540" y="30438"/>
                  </a:lnTo>
                  <a:lnTo>
                    <a:pt x="95507" y="29921"/>
                  </a:lnTo>
                  <a:lnTo>
                    <a:pt x="108947" y="22100"/>
                  </a:lnTo>
                  <a:lnTo>
                    <a:pt x="109919" y="21583"/>
                  </a:lnTo>
                  <a:lnTo>
                    <a:pt x="124844" y="12924"/>
                  </a:lnTo>
                  <a:lnTo>
                    <a:pt x="125878" y="12345"/>
                  </a:lnTo>
                  <a:lnTo>
                    <a:pt x="139318" y="4591"/>
                  </a:lnTo>
                  <a:lnTo>
                    <a:pt x="140290" y="4006"/>
                  </a:lnTo>
                  <a:lnTo>
                    <a:pt x="14733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38125" y="838225"/>
              <a:ext cx="2788325" cy="1609025"/>
            </a:xfrm>
            <a:custGeom>
              <a:avLst/>
              <a:gdLst/>
              <a:ahLst/>
              <a:cxnLst/>
              <a:rect l="l" t="t" r="r" b="b"/>
              <a:pathLst>
                <a:path w="111533" h="64361" extrusionOk="0">
                  <a:moveTo>
                    <a:pt x="111470" y="0"/>
                  </a:moveTo>
                  <a:cubicBezTo>
                    <a:pt x="110953" y="62"/>
                    <a:pt x="110436" y="129"/>
                    <a:pt x="109919" y="129"/>
                  </a:cubicBezTo>
                  <a:lnTo>
                    <a:pt x="109335" y="129"/>
                  </a:lnTo>
                  <a:lnTo>
                    <a:pt x="108947" y="321"/>
                  </a:lnTo>
                  <a:lnTo>
                    <a:pt x="107981" y="905"/>
                  </a:lnTo>
                  <a:lnTo>
                    <a:pt x="93051" y="9497"/>
                  </a:lnTo>
                  <a:lnTo>
                    <a:pt x="92017" y="10081"/>
                  </a:lnTo>
                  <a:lnTo>
                    <a:pt x="78577" y="17835"/>
                  </a:lnTo>
                  <a:lnTo>
                    <a:pt x="77610" y="18414"/>
                  </a:lnTo>
                  <a:lnTo>
                    <a:pt x="62680" y="27073"/>
                  </a:lnTo>
                  <a:lnTo>
                    <a:pt x="61646" y="27657"/>
                  </a:lnTo>
                  <a:lnTo>
                    <a:pt x="48206" y="35411"/>
                  </a:lnTo>
                  <a:lnTo>
                    <a:pt x="47239" y="35990"/>
                  </a:lnTo>
                  <a:lnTo>
                    <a:pt x="32309" y="44587"/>
                  </a:lnTo>
                  <a:lnTo>
                    <a:pt x="31276" y="45166"/>
                  </a:lnTo>
                  <a:lnTo>
                    <a:pt x="17835" y="52920"/>
                  </a:lnTo>
                  <a:lnTo>
                    <a:pt x="16868" y="53505"/>
                  </a:lnTo>
                  <a:lnTo>
                    <a:pt x="1939" y="62096"/>
                  </a:lnTo>
                  <a:lnTo>
                    <a:pt x="905" y="62680"/>
                  </a:lnTo>
                  <a:lnTo>
                    <a:pt x="0" y="63259"/>
                  </a:lnTo>
                  <a:lnTo>
                    <a:pt x="0" y="64360"/>
                  </a:lnTo>
                  <a:lnTo>
                    <a:pt x="1939" y="63259"/>
                  </a:lnTo>
                  <a:lnTo>
                    <a:pt x="2910" y="62680"/>
                  </a:lnTo>
                  <a:lnTo>
                    <a:pt x="17835" y="54083"/>
                  </a:lnTo>
                  <a:lnTo>
                    <a:pt x="18869" y="53505"/>
                  </a:lnTo>
                  <a:lnTo>
                    <a:pt x="32309" y="45750"/>
                  </a:lnTo>
                  <a:lnTo>
                    <a:pt x="33281" y="45166"/>
                  </a:lnTo>
                  <a:lnTo>
                    <a:pt x="48206" y="36574"/>
                  </a:lnTo>
                  <a:lnTo>
                    <a:pt x="49178" y="35990"/>
                  </a:lnTo>
                  <a:lnTo>
                    <a:pt x="62680" y="28174"/>
                  </a:lnTo>
                  <a:lnTo>
                    <a:pt x="63652" y="27657"/>
                  </a:lnTo>
                  <a:lnTo>
                    <a:pt x="78577" y="18998"/>
                  </a:lnTo>
                  <a:lnTo>
                    <a:pt x="79548" y="18414"/>
                  </a:lnTo>
                  <a:lnTo>
                    <a:pt x="93051" y="10660"/>
                  </a:lnTo>
                  <a:lnTo>
                    <a:pt x="94023" y="10081"/>
                  </a:lnTo>
                  <a:lnTo>
                    <a:pt x="108947" y="1484"/>
                  </a:lnTo>
                  <a:lnTo>
                    <a:pt x="109919" y="905"/>
                  </a:lnTo>
                  <a:lnTo>
                    <a:pt x="111532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254275" y="805900"/>
              <a:ext cx="5140450" cy="2969250"/>
            </a:xfrm>
            <a:custGeom>
              <a:avLst/>
              <a:gdLst/>
              <a:ahLst/>
              <a:cxnLst/>
              <a:rect l="l" t="t" r="r" b="b"/>
              <a:pathLst>
                <a:path w="205618" h="118770" extrusionOk="0">
                  <a:moveTo>
                    <a:pt x="203679" y="1"/>
                  </a:moveTo>
                  <a:lnTo>
                    <a:pt x="199414" y="2456"/>
                  </a:lnTo>
                  <a:lnTo>
                    <a:pt x="198447" y="3035"/>
                  </a:lnTo>
                  <a:lnTo>
                    <a:pt x="184940" y="10790"/>
                  </a:lnTo>
                  <a:lnTo>
                    <a:pt x="183973" y="11374"/>
                  </a:lnTo>
                  <a:lnTo>
                    <a:pt x="169043" y="20033"/>
                  </a:lnTo>
                  <a:lnTo>
                    <a:pt x="168077" y="20612"/>
                  </a:lnTo>
                  <a:lnTo>
                    <a:pt x="154569" y="28366"/>
                  </a:lnTo>
                  <a:lnTo>
                    <a:pt x="153602" y="28950"/>
                  </a:lnTo>
                  <a:lnTo>
                    <a:pt x="138672" y="37542"/>
                  </a:lnTo>
                  <a:lnTo>
                    <a:pt x="137706" y="38126"/>
                  </a:lnTo>
                  <a:lnTo>
                    <a:pt x="124198" y="45880"/>
                  </a:lnTo>
                  <a:lnTo>
                    <a:pt x="123231" y="46459"/>
                  </a:lnTo>
                  <a:lnTo>
                    <a:pt x="108301" y="55056"/>
                  </a:lnTo>
                  <a:lnTo>
                    <a:pt x="107335" y="55635"/>
                  </a:lnTo>
                  <a:lnTo>
                    <a:pt x="93894" y="63389"/>
                  </a:lnTo>
                  <a:lnTo>
                    <a:pt x="92860" y="63973"/>
                  </a:lnTo>
                  <a:lnTo>
                    <a:pt x="77931" y="72632"/>
                  </a:lnTo>
                  <a:lnTo>
                    <a:pt x="76964" y="73211"/>
                  </a:lnTo>
                  <a:lnTo>
                    <a:pt x="63523" y="80965"/>
                  </a:lnTo>
                  <a:lnTo>
                    <a:pt x="62489" y="81550"/>
                  </a:lnTo>
                  <a:lnTo>
                    <a:pt x="47560" y="90141"/>
                  </a:lnTo>
                  <a:lnTo>
                    <a:pt x="46593" y="90725"/>
                  </a:lnTo>
                  <a:lnTo>
                    <a:pt x="33152" y="98480"/>
                  </a:lnTo>
                  <a:lnTo>
                    <a:pt x="32118" y="99059"/>
                  </a:lnTo>
                  <a:lnTo>
                    <a:pt x="17189" y="107656"/>
                  </a:lnTo>
                  <a:lnTo>
                    <a:pt x="16222" y="108235"/>
                  </a:lnTo>
                  <a:lnTo>
                    <a:pt x="2781" y="115989"/>
                  </a:lnTo>
                  <a:lnTo>
                    <a:pt x="1747" y="116573"/>
                  </a:lnTo>
                  <a:lnTo>
                    <a:pt x="0" y="117607"/>
                  </a:lnTo>
                  <a:lnTo>
                    <a:pt x="0" y="118770"/>
                  </a:lnTo>
                  <a:lnTo>
                    <a:pt x="2781" y="117152"/>
                  </a:lnTo>
                  <a:lnTo>
                    <a:pt x="3748" y="116573"/>
                  </a:lnTo>
                  <a:lnTo>
                    <a:pt x="17189" y="108819"/>
                  </a:lnTo>
                  <a:lnTo>
                    <a:pt x="18223" y="108235"/>
                  </a:lnTo>
                  <a:lnTo>
                    <a:pt x="33152" y="99643"/>
                  </a:lnTo>
                  <a:lnTo>
                    <a:pt x="34119" y="99059"/>
                  </a:lnTo>
                  <a:lnTo>
                    <a:pt x="47560" y="91304"/>
                  </a:lnTo>
                  <a:lnTo>
                    <a:pt x="48532" y="90725"/>
                  </a:lnTo>
                  <a:lnTo>
                    <a:pt x="63523" y="82067"/>
                  </a:lnTo>
                  <a:lnTo>
                    <a:pt x="64490" y="81550"/>
                  </a:lnTo>
                  <a:lnTo>
                    <a:pt x="77931" y="73728"/>
                  </a:lnTo>
                  <a:lnTo>
                    <a:pt x="78902" y="73211"/>
                  </a:lnTo>
                  <a:lnTo>
                    <a:pt x="93894" y="64552"/>
                  </a:lnTo>
                  <a:lnTo>
                    <a:pt x="94861" y="63973"/>
                  </a:lnTo>
                  <a:lnTo>
                    <a:pt x="108301" y="56219"/>
                  </a:lnTo>
                  <a:lnTo>
                    <a:pt x="109273" y="55635"/>
                  </a:lnTo>
                  <a:lnTo>
                    <a:pt x="124198" y="47043"/>
                  </a:lnTo>
                  <a:lnTo>
                    <a:pt x="125232" y="46459"/>
                  </a:lnTo>
                  <a:lnTo>
                    <a:pt x="138672" y="38705"/>
                  </a:lnTo>
                  <a:lnTo>
                    <a:pt x="139644" y="38126"/>
                  </a:lnTo>
                  <a:lnTo>
                    <a:pt x="154569" y="29467"/>
                  </a:lnTo>
                  <a:lnTo>
                    <a:pt x="155603" y="28950"/>
                  </a:lnTo>
                  <a:lnTo>
                    <a:pt x="169043" y="21129"/>
                  </a:lnTo>
                  <a:lnTo>
                    <a:pt x="170015" y="20612"/>
                  </a:lnTo>
                  <a:lnTo>
                    <a:pt x="184940" y="11953"/>
                  </a:lnTo>
                  <a:lnTo>
                    <a:pt x="185973" y="11374"/>
                  </a:lnTo>
                  <a:lnTo>
                    <a:pt x="199414" y="3620"/>
                  </a:lnTo>
                  <a:lnTo>
                    <a:pt x="200386" y="3035"/>
                  </a:lnTo>
                  <a:lnTo>
                    <a:pt x="205618" y="63"/>
                  </a:lnTo>
                  <a:cubicBezTo>
                    <a:pt x="204971" y="63"/>
                    <a:pt x="204325" y="1"/>
                    <a:pt x="203679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238125" y="815600"/>
              <a:ext cx="4310100" cy="2508775"/>
            </a:xfrm>
            <a:custGeom>
              <a:avLst/>
              <a:gdLst/>
              <a:ahLst/>
              <a:cxnLst/>
              <a:rect l="l" t="t" r="r" b="b"/>
              <a:pathLst>
                <a:path w="172404" h="100351" extrusionOk="0">
                  <a:moveTo>
                    <a:pt x="171824" y="1"/>
                  </a:moveTo>
                  <a:lnTo>
                    <a:pt x="169689" y="1226"/>
                  </a:lnTo>
                  <a:lnTo>
                    <a:pt x="168723" y="1810"/>
                  </a:lnTo>
                  <a:lnTo>
                    <a:pt x="153731" y="10402"/>
                  </a:lnTo>
                  <a:lnTo>
                    <a:pt x="152759" y="10986"/>
                  </a:lnTo>
                  <a:lnTo>
                    <a:pt x="139318" y="18740"/>
                  </a:lnTo>
                  <a:lnTo>
                    <a:pt x="138352" y="19319"/>
                  </a:lnTo>
                  <a:lnTo>
                    <a:pt x="123360" y="27978"/>
                  </a:lnTo>
                  <a:lnTo>
                    <a:pt x="122388" y="28562"/>
                  </a:lnTo>
                  <a:lnTo>
                    <a:pt x="108947" y="36316"/>
                  </a:lnTo>
                  <a:lnTo>
                    <a:pt x="107981" y="36895"/>
                  </a:lnTo>
                  <a:lnTo>
                    <a:pt x="93051" y="45492"/>
                  </a:lnTo>
                  <a:lnTo>
                    <a:pt x="92017" y="46071"/>
                  </a:lnTo>
                  <a:lnTo>
                    <a:pt x="78577" y="53825"/>
                  </a:lnTo>
                  <a:lnTo>
                    <a:pt x="77610" y="54410"/>
                  </a:lnTo>
                  <a:lnTo>
                    <a:pt x="62680" y="63001"/>
                  </a:lnTo>
                  <a:lnTo>
                    <a:pt x="61646" y="63585"/>
                  </a:lnTo>
                  <a:lnTo>
                    <a:pt x="48206" y="71340"/>
                  </a:lnTo>
                  <a:lnTo>
                    <a:pt x="47239" y="71919"/>
                  </a:lnTo>
                  <a:lnTo>
                    <a:pt x="32309" y="80577"/>
                  </a:lnTo>
                  <a:lnTo>
                    <a:pt x="31276" y="81162"/>
                  </a:lnTo>
                  <a:lnTo>
                    <a:pt x="17835" y="88916"/>
                  </a:lnTo>
                  <a:lnTo>
                    <a:pt x="16868" y="89495"/>
                  </a:lnTo>
                  <a:lnTo>
                    <a:pt x="1939" y="98092"/>
                  </a:lnTo>
                  <a:lnTo>
                    <a:pt x="905" y="98671"/>
                  </a:lnTo>
                  <a:lnTo>
                    <a:pt x="0" y="99188"/>
                  </a:lnTo>
                  <a:lnTo>
                    <a:pt x="0" y="99317"/>
                  </a:lnTo>
                  <a:lnTo>
                    <a:pt x="0" y="100351"/>
                  </a:lnTo>
                  <a:lnTo>
                    <a:pt x="1939" y="99255"/>
                  </a:lnTo>
                  <a:lnTo>
                    <a:pt x="2910" y="98671"/>
                  </a:lnTo>
                  <a:lnTo>
                    <a:pt x="17835" y="90012"/>
                  </a:lnTo>
                  <a:lnTo>
                    <a:pt x="18869" y="89495"/>
                  </a:lnTo>
                  <a:lnTo>
                    <a:pt x="32309" y="81679"/>
                  </a:lnTo>
                  <a:lnTo>
                    <a:pt x="33281" y="81162"/>
                  </a:lnTo>
                  <a:lnTo>
                    <a:pt x="48206" y="72503"/>
                  </a:lnTo>
                  <a:lnTo>
                    <a:pt x="49178" y="71919"/>
                  </a:lnTo>
                  <a:lnTo>
                    <a:pt x="62680" y="64164"/>
                  </a:lnTo>
                  <a:lnTo>
                    <a:pt x="63652" y="63585"/>
                  </a:lnTo>
                  <a:lnTo>
                    <a:pt x="78577" y="54988"/>
                  </a:lnTo>
                  <a:lnTo>
                    <a:pt x="79548" y="54410"/>
                  </a:lnTo>
                  <a:lnTo>
                    <a:pt x="93051" y="46655"/>
                  </a:lnTo>
                  <a:lnTo>
                    <a:pt x="94023" y="46071"/>
                  </a:lnTo>
                  <a:lnTo>
                    <a:pt x="108947" y="37479"/>
                  </a:lnTo>
                  <a:lnTo>
                    <a:pt x="109919" y="36895"/>
                  </a:lnTo>
                  <a:lnTo>
                    <a:pt x="123360" y="29079"/>
                  </a:lnTo>
                  <a:lnTo>
                    <a:pt x="124394" y="28562"/>
                  </a:lnTo>
                  <a:lnTo>
                    <a:pt x="139318" y="19903"/>
                  </a:lnTo>
                  <a:lnTo>
                    <a:pt x="140290" y="19319"/>
                  </a:lnTo>
                  <a:lnTo>
                    <a:pt x="153731" y="11565"/>
                  </a:lnTo>
                  <a:lnTo>
                    <a:pt x="154765" y="10986"/>
                  </a:lnTo>
                  <a:lnTo>
                    <a:pt x="169689" y="2389"/>
                  </a:lnTo>
                  <a:lnTo>
                    <a:pt x="170661" y="1810"/>
                  </a:lnTo>
                  <a:lnTo>
                    <a:pt x="172403" y="776"/>
                  </a:lnTo>
                  <a:cubicBezTo>
                    <a:pt x="172212" y="580"/>
                    <a:pt x="172016" y="321"/>
                    <a:pt x="171824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238125" y="783300"/>
              <a:ext cx="6684850" cy="3877150"/>
            </a:xfrm>
            <a:custGeom>
              <a:avLst/>
              <a:gdLst/>
              <a:ahLst/>
              <a:cxnLst/>
              <a:rect l="l" t="t" r="r" b="b"/>
              <a:pathLst>
                <a:path w="267394" h="155086" extrusionOk="0">
                  <a:moveTo>
                    <a:pt x="266685" y="0"/>
                  </a:moveTo>
                  <a:lnTo>
                    <a:pt x="260802" y="3360"/>
                  </a:lnTo>
                  <a:lnTo>
                    <a:pt x="259768" y="3939"/>
                  </a:lnTo>
                  <a:lnTo>
                    <a:pt x="246327" y="11694"/>
                  </a:lnTo>
                  <a:lnTo>
                    <a:pt x="245361" y="12278"/>
                  </a:lnTo>
                  <a:lnTo>
                    <a:pt x="230431" y="20937"/>
                  </a:lnTo>
                  <a:lnTo>
                    <a:pt x="229397" y="21516"/>
                  </a:lnTo>
                  <a:lnTo>
                    <a:pt x="215956" y="29270"/>
                  </a:lnTo>
                  <a:lnTo>
                    <a:pt x="214990" y="29854"/>
                  </a:lnTo>
                  <a:lnTo>
                    <a:pt x="200060" y="38446"/>
                  </a:lnTo>
                  <a:lnTo>
                    <a:pt x="199093" y="39030"/>
                  </a:lnTo>
                  <a:lnTo>
                    <a:pt x="185586" y="46784"/>
                  </a:lnTo>
                  <a:lnTo>
                    <a:pt x="184619" y="47363"/>
                  </a:lnTo>
                  <a:lnTo>
                    <a:pt x="169689" y="55960"/>
                  </a:lnTo>
                  <a:lnTo>
                    <a:pt x="168723" y="56539"/>
                  </a:lnTo>
                  <a:lnTo>
                    <a:pt x="155215" y="64293"/>
                  </a:lnTo>
                  <a:lnTo>
                    <a:pt x="154248" y="64877"/>
                  </a:lnTo>
                  <a:lnTo>
                    <a:pt x="139318" y="73536"/>
                  </a:lnTo>
                  <a:lnTo>
                    <a:pt x="138352" y="74115"/>
                  </a:lnTo>
                  <a:lnTo>
                    <a:pt x="124844" y="81869"/>
                  </a:lnTo>
                  <a:lnTo>
                    <a:pt x="123877" y="82454"/>
                  </a:lnTo>
                  <a:lnTo>
                    <a:pt x="108947" y="91045"/>
                  </a:lnTo>
                  <a:lnTo>
                    <a:pt x="107981" y="91629"/>
                  </a:lnTo>
                  <a:lnTo>
                    <a:pt x="94540" y="99384"/>
                  </a:lnTo>
                  <a:lnTo>
                    <a:pt x="93506" y="99963"/>
                  </a:lnTo>
                  <a:lnTo>
                    <a:pt x="78577" y="108560"/>
                  </a:lnTo>
                  <a:lnTo>
                    <a:pt x="77610" y="109139"/>
                  </a:lnTo>
                  <a:lnTo>
                    <a:pt x="64169" y="116893"/>
                  </a:lnTo>
                  <a:lnTo>
                    <a:pt x="63135" y="117477"/>
                  </a:lnTo>
                  <a:lnTo>
                    <a:pt x="48206" y="126136"/>
                  </a:lnTo>
                  <a:lnTo>
                    <a:pt x="47239" y="126715"/>
                  </a:lnTo>
                  <a:lnTo>
                    <a:pt x="33798" y="134469"/>
                  </a:lnTo>
                  <a:lnTo>
                    <a:pt x="32764" y="135053"/>
                  </a:lnTo>
                  <a:lnTo>
                    <a:pt x="17835" y="143645"/>
                  </a:lnTo>
                  <a:lnTo>
                    <a:pt x="16868" y="144229"/>
                  </a:lnTo>
                  <a:lnTo>
                    <a:pt x="3427" y="151983"/>
                  </a:lnTo>
                  <a:lnTo>
                    <a:pt x="2393" y="152562"/>
                  </a:lnTo>
                  <a:lnTo>
                    <a:pt x="0" y="153984"/>
                  </a:lnTo>
                  <a:lnTo>
                    <a:pt x="0" y="155085"/>
                  </a:lnTo>
                  <a:lnTo>
                    <a:pt x="3427" y="153146"/>
                  </a:lnTo>
                  <a:lnTo>
                    <a:pt x="4394" y="152562"/>
                  </a:lnTo>
                  <a:lnTo>
                    <a:pt x="17835" y="144808"/>
                  </a:lnTo>
                  <a:lnTo>
                    <a:pt x="18869" y="144229"/>
                  </a:lnTo>
                  <a:lnTo>
                    <a:pt x="33798" y="135570"/>
                  </a:lnTo>
                  <a:lnTo>
                    <a:pt x="34765" y="135053"/>
                  </a:lnTo>
                  <a:lnTo>
                    <a:pt x="48206" y="127232"/>
                  </a:lnTo>
                  <a:lnTo>
                    <a:pt x="49178" y="126715"/>
                  </a:lnTo>
                  <a:lnTo>
                    <a:pt x="64169" y="118056"/>
                  </a:lnTo>
                  <a:lnTo>
                    <a:pt x="65136" y="117477"/>
                  </a:lnTo>
                  <a:lnTo>
                    <a:pt x="78577" y="109723"/>
                  </a:lnTo>
                  <a:lnTo>
                    <a:pt x="79548" y="109139"/>
                  </a:lnTo>
                  <a:lnTo>
                    <a:pt x="94540" y="100547"/>
                  </a:lnTo>
                  <a:lnTo>
                    <a:pt x="95507" y="99963"/>
                  </a:lnTo>
                  <a:lnTo>
                    <a:pt x="108947" y="92208"/>
                  </a:lnTo>
                  <a:lnTo>
                    <a:pt x="109919" y="91629"/>
                  </a:lnTo>
                  <a:lnTo>
                    <a:pt x="124844" y="82971"/>
                  </a:lnTo>
                  <a:lnTo>
                    <a:pt x="125878" y="82454"/>
                  </a:lnTo>
                  <a:lnTo>
                    <a:pt x="139318" y="74632"/>
                  </a:lnTo>
                  <a:lnTo>
                    <a:pt x="140290" y="74115"/>
                  </a:lnTo>
                  <a:lnTo>
                    <a:pt x="155215" y="65456"/>
                  </a:lnTo>
                  <a:lnTo>
                    <a:pt x="156249" y="64877"/>
                  </a:lnTo>
                  <a:lnTo>
                    <a:pt x="169689" y="57123"/>
                  </a:lnTo>
                  <a:lnTo>
                    <a:pt x="170661" y="56539"/>
                  </a:lnTo>
                  <a:lnTo>
                    <a:pt x="185586" y="47947"/>
                  </a:lnTo>
                  <a:lnTo>
                    <a:pt x="186619" y="47363"/>
                  </a:lnTo>
                  <a:lnTo>
                    <a:pt x="200060" y="39609"/>
                  </a:lnTo>
                  <a:lnTo>
                    <a:pt x="201032" y="39030"/>
                  </a:lnTo>
                  <a:lnTo>
                    <a:pt x="215956" y="30371"/>
                  </a:lnTo>
                  <a:lnTo>
                    <a:pt x="216990" y="29854"/>
                  </a:lnTo>
                  <a:lnTo>
                    <a:pt x="230431" y="22033"/>
                  </a:lnTo>
                  <a:lnTo>
                    <a:pt x="231403" y="21516"/>
                  </a:lnTo>
                  <a:lnTo>
                    <a:pt x="246327" y="12857"/>
                  </a:lnTo>
                  <a:lnTo>
                    <a:pt x="247361" y="12278"/>
                  </a:lnTo>
                  <a:lnTo>
                    <a:pt x="260802" y="4524"/>
                  </a:lnTo>
                  <a:lnTo>
                    <a:pt x="261774" y="3939"/>
                  </a:lnTo>
                  <a:lnTo>
                    <a:pt x="267393" y="708"/>
                  </a:lnTo>
                  <a:lnTo>
                    <a:pt x="26668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246250" y="839775"/>
              <a:ext cx="5781750" cy="3356950"/>
            </a:xfrm>
            <a:custGeom>
              <a:avLst/>
              <a:gdLst/>
              <a:ahLst/>
              <a:cxnLst/>
              <a:rect l="l" t="t" r="r" b="b"/>
              <a:pathLst>
                <a:path w="231270" h="134278" extrusionOk="0">
                  <a:moveTo>
                    <a:pt x="230623" y="0"/>
                  </a:moveTo>
                  <a:lnTo>
                    <a:pt x="230106" y="259"/>
                  </a:lnTo>
                  <a:lnTo>
                    <a:pt x="229072" y="843"/>
                  </a:lnTo>
                  <a:lnTo>
                    <a:pt x="214148" y="9435"/>
                  </a:lnTo>
                  <a:lnTo>
                    <a:pt x="213176" y="10019"/>
                  </a:lnTo>
                  <a:lnTo>
                    <a:pt x="199735" y="17773"/>
                  </a:lnTo>
                  <a:lnTo>
                    <a:pt x="198768" y="18352"/>
                  </a:lnTo>
                  <a:lnTo>
                    <a:pt x="183777" y="27011"/>
                  </a:lnTo>
                  <a:lnTo>
                    <a:pt x="182805" y="27595"/>
                  </a:lnTo>
                  <a:lnTo>
                    <a:pt x="169364" y="35349"/>
                  </a:lnTo>
                  <a:lnTo>
                    <a:pt x="168398" y="35928"/>
                  </a:lnTo>
                  <a:lnTo>
                    <a:pt x="153406" y="44525"/>
                  </a:lnTo>
                  <a:lnTo>
                    <a:pt x="152434" y="45104"/>
                  </a:lnTo>
                  <a:lnTo>
                    <a:pt x="138993" y="52858"/>
                  </a:lnTo>
                  <a:lnTo>
                    <a:pt x="138027" y="53443"/>
                  </a:lnTo>
                  <a:lnTo>
                    <a:pt x="123035" y="62034"/>
                  </a:lnTo>
                  <a:lnTo>
                    <a:pt x="122063" y="62618"/>
                  </a:lnTo>
                  <a:lnTo>
                    <a:pt x="108622" y="70373"/>
                  </a:lnTo>
                  <a:lnTo>
                    <a:pt x="107656" y="70952"/>
                  </a:lnTo>
                  <a:lnTo>
                    <a:pt x="92726" y="79610"/>
                  </a:lnTo>
                  <a:lnTo>
                    <a:pt x="91692" y="80195"/>
                  </a:lnTo>
                  <a:lnTo>
                    <a:pt x="78252" y="87949"/>
                  </a:lnTo>
                  <a:lnTo>
                    <a:pt x="77285" y="88528"/>
                  </a:lnTo>
                  <a:lnTo>
                    <a:pt x="62355" y="97125"/>
                  </a:lnTo>
                  <a:lnTo>
                    <a:pt x="61321" y="97704"/>
                  </a:lnTo>
                  <a:lnTo>
                    <a:pt x="47881" y="105458"/>
                  </a:lnTo>
                  <a:lnTo>
                    <a:pt x="46914" y="106042"/>
                  </a:lnTo>
                  <a:lnTo>
                    <a:pt x="31984" y="114634"/>
                  </a:lnTo>
                  <a:lnTo>
                    <a:pt x="30951" y="115218"/>
                  </a:lnTo>
                  <a:lnTo>
                    <a:pt x="17510" y="122972"/>
                  </a:lnTo>
                  <a:lnTo>
                    <a:pt x="16543" y="123551"/>
                  </a:lnTo>
                  <a:lnTo>
                    <a:pt x="1614" y="132210"/>
                  </a:lnTo>
                  <a:lnTo>
                    <a:pt x="580" y="132794"/>
                  </a:lnTo>
                  <a:lnTo>
                    <a:pt x="63" y="133053"/>
                  </a:lnTo>
                  <a:cubicBezTo>
                    <a:pt x="63" y="133502"/>
                    <a:pt x="1" y="133890"/>
                    <a:pt x="1" y="134278"/>
                  </a:cubicBezTo>
                  <a:lnTo>
                    <a:pt x="1614" y="133311"/>
                  </a:lnTo>
                  <a:lnTo>
                    <a:pt x="2585" y="132794"/>
                  </a:lnTo>
                  <a:lnTo>
                    <a:pt x="17510" y="124135"/>
                  </a:lnTo>
                  <a:lnTo>
                    <a:pt x="18544" y="123551"/>
                  </a:lnTo>
                  <a:lnTo>
                    <a:pt x="31984" y="115797"/>
                  </a:lnTo>
                  <a:lnTo>
                    <a:pt x="32956" y="115218"/>
                  </a:lnTo>
                  <a:lnTo>
                    <a:pt x="47881" y="106621"/>
                  </a:lnTo>
                  <a:lnTo>
                    <a:pt x="48853" y="106042"/>
                  </a:lnTo>
                  <a:lnTo>
                    <a:pt x="62355" y="98288"/>
                  </a:lnTo>
                  <a:lnTo>
                    <a:pt x="63327" y="97704"/>
                  </a:lnTo>
                  <a:lnTo>
                    <a:pt x="78252" y="89045"/>
                  </a:lnTo>
                  <a:lnTo>
                    <a:pt x="79223" y="88528"/>
                  </a:lnTo>
                  <a:lnTo>
                    <a:pt x="92726" y="80712"/>
                  </a:lnTo>
                  <a:lnTo>
                    <a:pt x="93698" y="80195"/>
                  </a:lnTo>
                  <a:lnTo>
                    <a:pt x="108622" y="71536"/>
                  </a:lnTo>
                  <a:lnTo>
                    <a:pt x="109594" y="70952"/>
                  </a:lnTo>
                  <a:lnTo>
                    <a:pt x="123035" y="63197"/>
                  </a:lnTo>
                  <a:lnTo>
                    <a:pt x="124069" y="62618"/>
                  </a:lnTo>
                  <a:lnTo>
                    <a:pt x="138993" y="54021"/>
                  </a:lnTo>
                  <a:lnTo>
                    <a:pt x="139965" y="53443"/>
                  </a:lnTo>
                  <a:lnTo>
                    <a:pt x="153406" y="45688"/>
                  </a:lnTo>
                  <a:lnTo>
                    <a:pt x="154440" y="45104"/>
                  </a:lnTo>
                  <a:lnTo>
                    <a:pt x="169364" y="36512"/>
                  </a:lnTo>
                  <a:lnTo>
                    <a:pt x="170336" y="35928"/>
                  </a:lnTo>
                  <a:lnTo>
                    <a:pt x="183777" y="28112"/>
                  </a:lnTo>
                  <a:lnTo>
                    <a:pt x="184811" y="27595"/>
                  </a:lnTo>
                  <a:lnTo>
                    <a:pt x="199735" y="18936"/>
                  </a:lnTo>
                  <a:lnTo>
                    <a:pt x="200707" y="18352"/>
                  </a:lnTo>
                  <a:lnTo>
                    <a:pt x="214148" y="10598"/>
                  </a:lnTo>
                  <a:lnTo>
                    <a:pt x="215182" y="10019"/>
                  </a:lnTo>
                  <a:lnTo>
                    <a:pt x="230106" y="1422"/>
                  </a:lnTo>
                  <a:lnTo>
                    <a:pt x="231078" y="843"/>
                  </a:lnTo>
                  <a:lnTo>
                    <a:pt x="231269" y="776"/>
                  </a:lnTo>
                  <a:cubicBezTo>
                    <a:pt x="231011" y="517"/>
                    <a:pt x="230819" y="259"/>
                    <a:pt x="230623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251075" y="1385800"/>
              <a:ext cx="6129125" cy="3537900"/>
            </a:xfrm>
            <a:custGeom>
              <a:avLst/>
              <a:gdLst/>
              <a:ahLst/>
              <a:cxnLst/>
              <a:rect l="l" t="t" r="r" b="b"/>
              <a:pathLst>
                <a:path w="245165" h="141516" extrusionOk="0">
                  <a:moveTo>
                    <a:pt x="245165" y="0"/>
                  </a:moveTo>
                  <a:lnTo>
                    <a:pt x="236180" y="5170"/>
                  </a:lnTo>
                  <a:lnTo>
                    <a:pt x="235213" y="5754"/>
                  </a:lnTo>
                  <a:lnTo>
                    <a:pt x="220284" y="14346"/>
                  </a:lnTo>
                  <a:lnTo>
                    <a:pt x="219250" y="14930"/>
                  </a:lnTo>
                  <a:lnTo>
                    <a:pt x="205809" y="22684"/>
                  </a:lnTo>
                  <a:lnTo>
                    <a:pt x="204843" y="23263"/>
                  </a:lnTo>
                  <a:lnTo>
                    <a:pt x="189913" y="31860"/>
                  </a:lnTo>
                  <a:lnTo>
                    <a:pt x="188879" y="32439"/>
                  </a:lnTo>
                  <a:lnTo>
                    <a:pt x="175438" y="40193"/>
                  </a:lnTo>
                  <a:lnTo>
                    <a:pt x="174472" y="40777"/>
                  </a:lnTo>
                  <a:lnTo>
                    <a:pt x="159542" y="49436"/>
                  </a:lnTo>
                  <a:lnTo>
                    <a:pt x="158575" y="50015"/>
                  </a:lnTo>
                  <a:lnTo>
                    <a:pt x="145068" y="57769"/>
                  </a:lnTo>
                  <a:lnTo>
                    <a:pt x="144101" y="58354"/>
                  </a:lnTo>
                  <a:lnTo>
                    <a:pt x="129171" y="66945"/>
                  </a:lnTo>
                  <a:lnTo>
                    <a:pt x="128205" y="67529"/>
                  </a:lnTo>
                  <a:lnTo>
                    <a:pt x="114697" y="75284"/>
                  </a:lnTo>
                  <a:lnTo>
                    <a:pt x="113730" y="75863"/>
                  </a:lnTo>
                  <a:lnTo>
                    <a:pt x="98800" y="84460"/>
                  </a:lnTo>
                  <a:lnTo>
                    <a:pt x="97834" y="85039"/>
                  </a:lnTo>
                  <a:lnTo>
                    <a:pt x="84326" y="92793"/>
                  </a:lnTo>
                  <a:lnTo>
                    <a:pt x="83359" y="93377"/>
                  </a:lnTo>
                  <a:lnTo>
                    <a:pt x="68429" y="102036"/>
                  </a:lnTo>
                  <a:lnTo>
                    <a:pt x="67463" y="102615"/>
                  </a:lnTo>
                  <a:lnTo>
                    <a:pt x="54022" y="110369"/>
                  </a:lnTo>
                  <a:lnTo>
                    <a:pt x="52988" y="110953"/>
                  </a:lnTo>
                  <a:lnTo>
                    <a:pt x="38059" y="119545"/>
                  </a:lnTo>
                  <a:lnTo>
                    <a:pt x="37092" y="120129"/>
                  </a:lnTo>
                  <a:lnTo>
                    <a:pt x="23651" y="127883"/>
                  </a:lnTo>
                  <a:lnTo>
                    <a:pt x="22617" y="128462"/>
                  </a:lnTo>
                  <a:lnTo>
                    <a:pt x="7688" y="137059"/>
                  </a:lnTo>
                  <a:lnTo>
                    <a:pt x="6721" y="137638"/>
                  </a:lnTo>
                  <a:lnTo>
                    <a:pt x="1" y="141515"/>
                  </a:lnTo>
                  <a:lnTo>
                    <a:pt x="2001" y="141515"/>
                  </a:lnTo>
                  <a:lnTo>
                    <a:pt x="7688" y="138222"/>
                  </a:lnTo>
                  <a:lnTo>
                    <a:pt x="8660" y="137638"/>
                  </a:lnTo>
                  <a:lnTo>
                    <a:pt x="23651" y="129046"/>
                  </a:lnTo>
                  <a:lnTo>
                    <a:pt x="24618" y="128462"/>
                  </a:lnTo>
                  <a:lnTo>
                    <a:pt x="38059" y="120708"/>
                  </a:lnTo>
                  <a:lnTo>
                    <a:pt x="39030" y="120129"/>
                  </a:lnTo>
                  <a:lnTo>
                    <a:pt x="54022" y="111470"/>
                  </a:lnTo>
                  <a:lnTo>
                    <a:pt x="54989" y="110953"/>
                  </a:lnTo>
                  <a:lnTo>
                    <a:pt x="68429" y="103132"/>
                  </a:lnTo>
                  <a:lnTo>
                    <a:pt x="69401" y="102615"/>
                  </a:lnTo>
                  <a:lnTo>
                    <a:pt x="84326" y="93956"/>
                  </a:lnTo>
                  <a:lnTo>
                    <a:pt x="85360" y="93377"/>
                  </a:lnTo>
                  <a:lnTo>
                    <a:pt x="98800" y="85623"/>
                  </a:lnTo>
                  <a:lnTo>
                    <a:pt x="99772" y="85039"/>
                  </a:lnTo>
                  <a:lnTo>
                    <a:pt x="114697" y="76447"/>
                  </a:lnTo>
                  <a:lnTo>
                    <a:pt x="115731" y="75863"/>
                  </a:lnTo>
                  <a:lnTo>
                    <a:pt x="129171" y="68108"/>
                  </a:lnTo>
                  <a:lnTo>
                    <a:pt x="130143" y="67529"/>
                  </a:lnTo>
                  <a:lnTo>
                    <a:pt x="145068" y="58871"/>
                  </a:lnTo>
                  <a:lnTo>
                    <a:pt x="146101" y="58354"/>
                  </a:lnTo>
                  <a:lnTo>
                    <a:pt x="159542" y="50532"/>
                  </a:lnTo>
                  <a:lnTo>
                    <a:pt x="160514" y="50015"/>
                  </a:lnTo>
                  <a:lnTo>
                    <a:pt x="175438" y="41356"/>
                  </a:lnTo>
                  <a:lnTo>
                    <a:pt x="176472" y="40777"/>
                  </a:lnTo>
                  <a:lnTo>
                    <a:pt x="189913" y="33023"/>
                  </a:lnTo>
                  <a:lnTo>
                    <a:pt x="190885" y="32439"/>
                  </a:lnTo>
                  <a:lnTo>
                    <a:pt x="205809" y="23847"/>
                  </a:lnTo>
                  <a:lnTo>
                    <a:pt x="206843" y="23263"/>
                  </a:lnTo>
                  <a:lnTo>
                    <a:pt x="220284" y="15509"/>
                  </a:lnTo>
                  <a:lnTo>
                    <a:pt x="221256" y="14930"/>
                  </a:lnTo>
                  <a:lnTo>
                    <a:pt x="236180" y="6271"/>
                  </a:lnTo>
                  <a:lnTo>
                    <a:pt x="237214" y="5754"/>
                  </a:lnTo>
                  <a:lnTo>
                    <a:pt x="245165" y="1101"/>
                  </a:lnTo>
                  <a:lnTo>
                    <a:pt x="24516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477200" y="925450"/>
              <a:ext cx="6903000" cy="3988550"/>
            </a:xfrm>
            <a:custGeom>
              <a:avLst/>
              <a:gdLst/>
              <a:ahLst/>
              <a:cxnLst/>
              <a:rect l="l" t="t" r="r" b="b"/>
              <a:pathLst>
                <a:path w="276120" h="159542" extrusionOk="0">
                  <a:moveTo>
                    <a:pt x="276120" y="1"/>
                  </a:moveTo>
                  <a:lnTo>
                    <a:pt x="265652" y="6008"/>
                  </a:lnTo>
                  <a:lnTo>
                    <a:pt x="264680" y="6592"/>
                  </a:lnTo>
                  <a:lnTo>
                    <a:pt x="251239" y="14346"/>
                  </a:lnTo>
                  <a:lnTo>
                    <a:pt x="250205" y="14925"/>
                  </a:lnTo>
                  <a:lnTo>
                    <a:pt x="235281" y="23584"/>
                  </a:lnTo>
                  <a:lnTo>
                    <a:pt x="234309" y="24168"/>
                  </a:lnTo>
                  <a:lnTo>
                    <a:pt x="220868" y="31922"/>
                  </a:lnTo>
                  <a:lnTo>
                    <a:pt x="219834" y="32501"/>
                  </a:lnTo>
                  <a:lnTo>
                    <a:pt x="204910" y="41098"/>
                  </a:lnTo>
                  <a:lnTo>
                    <a:pt x="203938" y="41677"/>
                  </a:lnTo>
                  <a:lnTo>
                    <a:pt x="190497" y="49431"/>
                  </a:lnTo>
                  <a:lnTo>
                    <a:pt x="189530" y="50016"/>
                  </a:lnTo>
                  <a:lnTo>
                    <a:pt x="174539" y="58607"/>
                  </a:lnTo>
                  <a:lnTo>
                    <a:pt x="173567" y="59191"/>
                  </a:lnTo>
                  <a:lnTo>
                    <a:pt x="160126" y="66946"/>
                  </a:lnTo>
                  <a:lnTo>
                    <a:pt x="159160" y="67525"/>
                  </a:lnTo>
                  <a:lnTo>
                    <a:pt x="144168" y="76183"/>
                  </a:lnTo>
                  <a:lnTo>
                    <a:pt x="143196" y="76768"/>
                  </a:lnTo>
                  <a:lnTo>
                    <a:pt x="129755" y="84522"/>
                  </a:lnTo>
                  <a:lnTo>
                    <a:pt x="128789" y="85101"/>
                  </a:lnTo>
                  <a:lnTo>
                    <a:pt x="113797" y="93698"/>
                  </a:lnTo>
                  <a:lnTo>
                    <a:pt x="112825" y="94277"/>
                  </a:lnTo>
                  <a:lnTo>
                    <a:pt x="99384" y="102031"/>
                  </a:lnTo>
                  <a:lnTo>
                    <a:pt x="98418" y="102615"/>
                  </a:lnTo>
                  <a:lnTo>
                    <a:pt x="83488" y="111207"/>
                  </a:lnTo>
                  <a:lnTo>
                    <a:pt x="82454" y="111791"/>
                  </a:lnTo>
                  <a:lnTo>
                    <a:pt x="69014" y="119545"/>
                  </a:lnTo>
                  <a:lnTo>
                    <a:pt x="68047" y="120124"/>
                  </a:lnTo>
                  <a:lnTo>
                    <a:pt x="53117" y="128783"/>
                  </a:lnTo>
                  <a:lnTo>
                    <a:pt x="52083" y="129367"/>
                  </a:lnTo>
                  <a:lnTo>
                    <a:pt x="38643" y="137121"/>
                  </a:lnTo>
                  <a:lnTo>
                    <a:pt x="37676" y="137700"/>
                  </a:lnTo>
                  <a:lnTo>
                    <a:pt x="22746" y="146297"/>
                  </a:lnTo>
                  <a:lnTo>
                    <a:pt x="21713" y="146876"/>
                  </a:lnTo>
                  <a:lnTo>
                    <a:pt x="8272" y="154631"/>
                  </a:lnTo>
                  <a:lnTo>
                    <a:pt x="7305" y="155215"/>
                  </a:lnTo>
                  <a:lnTo>
                    <a:pt x="1" y="159412"/>
                  </a:lnTo>
                  <a:cubicBezTo>
                    <a:pt x="585" y="159412"/>
                    <a:pt x="1231" y="159480"/>
                    <a:pt x="1810" y="159542"/>
                  </a:cubicBezTo>
                  <a:lnTo>
                    <a:pt x="8272" y="155794"/>
                  </a:lnTo>
                  <a:lnTo>
                    <a:pt x="9306" y="155215"/>
                  </a:lnTo>
                  <a:lnTo>
                    <a:pt x="22746" y="147460"/>
                  </a:lnTo>
                  <a:lnTo>
                    <a:pt x="23718" y="146876"/>
                  </a:lnTo>
                  <a:lnTo>
                    <a:pt x="38643" y="138217"/>
                  </a:lnTo>
                  <a:lnTo>
                    <a:pt x="39615" y="137700"/>
                  </a:lnTo>
                  <a:lnTo>
                    <a:pt x="53117" y="129884"/>
                  </a:lnTo>
                  <a:lnTo>
                    <a:pt x="54089" y="129367"/>
                  </a:lnTo>
                  <a:lnTo>
                    <a:pt x="69014" y="120708"/>
                  </a:lnTo>
                  <a:lnTo>
                    <a:pt x="69985" y="120124"/>
                  </a:lnTo>
                  <a:lnTo>
                    <a:pt x="83488" y="112370"/>
                  </a:lnTo>
                  <a:lnTo>
                    <a:pt x="84460" y="111791"/>
                  </a:lnTo>
                  <a:lnTo>
                    <a:pt x="99384" y="103194"/>
                  </a:lnTo>
                  <a:lnTo>
                    <a:pt x="100356" y="102615"/>
                  </a:lnTo>
                  <a:lnTo>
                    <a:pt x="113797" y="94861"/>
                  </a:lnTo>
                  <a:lnTo>
                    <a:pt x="114831" y="94277"/>
                  </a:lnTo>
                  <a:lnTo>
                    <a:pt x="129755" y="85618"/>
                  </a:lnTo>
                  <a:lnTo>
                    <a:pt x="130727" y="85101"/>
                  </a:lnTo>
                  <a:lnTo>
                    <a:pt x="144168" y="77285"/>
                  </a:lnTo>
                  <a:lnTo>
                    <a:pt x="145202" y="76768"/>
                  </a:lnTo>
                  <a:lnTo>
                    <a:pt x="160126" y="68109"/>
                  </a:lnTo>
                  <a:lnTo>
                    <a:pt x="161098" y="67525"/>
                  </a:lnTo>
                  <a:lnTo>
                    <a:pt x="174539" y="59770"/>
                  </a:lnTo>
                  <a:lnTo>
                    <a:pt x="175573" y="59191"/>
                  </a:lnTo>
                  <a:lnTo>
                    <a:pt x="190497" y="50594"/>
                  </a:lnTo>
                  <a:lnTo>
                    <a:pt x="191469" y="50016"/>
                  </a:lnTo>
                  <a:lnTo>
                    <a:pt x="204910" y="42261"/>
                  </a:lnTo>
                  <a:lnTo>
                    <a:pt x="205944" y="41677"/>
                  </a:lnTo>
                  <a:lnTo>
                    <a:pt x="220868" y="33085"/>
                  </a:lnTo>
                  <a:lnTo>
                    <a:pt x="221840" y="32501"/>
                  </a:lnTo>
                  <a:lnTo>
                    <a:pt x="235281" y="24685"/>
                  </a:lnTo>
                  <a:lnTo>
                    <a:pt x="236315" y="24168"/>
                  </a:lnTo>
                  <a:lnTo>
                    <a:pt x="251239" y="15509"/>
                  </a:lnTo>
                  <a:lnTo>
                    <a:pt x="252211" y="14925"/>
                  </a:lnTo>
                  <a:lnTo>
                    <a:pt x="265652" y="7171"/>
                  </a:lnTo>
                  <a:lnTo>
                    <a:pt x="266685" y="6592"/>
                  </a:lnTo>
                  <a:lnTo>
                    <a:pt x="276120" y="1164"/>
                  </a:lnTo>
                  <a:lnTo>
                    <a:pt x="276120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819650" y="2261375"/>
              <a:ext cx="4560550" cy="2633250"/>
            </a:xfrm>
            <a:custGeom>
              <a:avLst/>
              <a:gdLst/>
              <a:ahLst/>
              <a:cxnLst/>
              <a:rect l="l" t="t" r="r" b="b"/>
              <a:pathLst>
                <a:path w="182422" h="105330" extrusionOk="0">
                  <a:moveTo>
                    <a:pt x="182422" y="1"/>
                  </a:moveTo>
                  <a:lnTo>
                    <a:pt x="173437" y="5170"/>
                  </a:lnTo>
                  <a:lnTo>
                    <a:pt x="172470" y="5754"/>
                  </a:lnTo>
                  <a:lnTo>
                    <a:pt x="157541" y="14413"/>
                  </a:lnTo>
                  <a:lnTo>
                    <a:pt x="156507" y="14992"/>
                  </a:lnTo>
                  <a:lnTo>
                    <a:pt x="143066" y="22746"/>
                  </a:lnTo>
                  <a:lnTo>
                    <a:pt x="142100" y="23331"/>
                  </a:lnTo>
                  <a:lnTo>
                    <a:pt x="127170" y="31922"/>
                  </a:lnTo>
                  <a:lnTo>
                    <a:pt x="126136" y="32506"/>
                  </a:lnTo>
                  <a:lnTo>
                    <a:pt x="112695" y="40261"/>
                  </a:lnTo>
                  <a:lnTo>
                    <a:pt x="111729" y="40840"/>
                  </a:lnTo>
                  <a:lnTo>
                    <a:pt x="96799" y="49437"/>
                  </a:lnTo>
                  <a:lnTo>
                    <a:pt x="95832" y="50016"/>
                  </a:lnTo>
                  <a:lnTo>
                    <a:pt x="82325" y="57770"/>
                  </a:lnTo>
                  <a:lnTo>
                    <a:pt x="81358" y="58354"/>
                  </a:lnTo>
                  <a:lnTo>
                    <a:pt x="66428" y="67013"/>
                  </a:lnTo>
                  <a:lnTo>
                    <a:pt x="65462" y="67592"/>
                  </a:lnTo>
                  <a:lnTo>
                    <a:pt x="51954" y="75346"/>
                  </a:lnTo>
                  <a:lnTo>
                    <a:pt x="50987" y="75930"/>
                  </a:lnTo>
                  <a:lnTo>
                    <a:pt x="36057" y="84522"/>
                  </a:lnTo>
                  <a:lnTo>
                    <a:pt x="35091" y="85106"/>
                  </a:lnTo>
                  <a:lnTo>
                    <a:pt x="21583" y="92860"/>
                  </a:lnTo>
                  <a:lnTo>
                    <a:pt x="20616" y="93439"/>
                  </a:lnTo>
                  <a:lnTo>
                    <a:pt x="5686" y="102036"/>
                  </a:lnTo>
                  <a:lnTo>
                    <a:pt x="4720" y="102615"/>
                  </a:lnTo>
                  <a:lnTo>
                    <a:pt x="0" y="105329"/>
                  </a:lnTo>
                  <a:cubicBezTo>
                    <a:pt x="775" y="105267"/>
                    <a:pt x="1489" y="105267"/>
                    <a:pt x="2197" y="105200"/>
                  </a:cubicBezTo>
                  <a:lnTo>
                    <a:pt x="5686" y="103199"/>
                  </a:lnTo>
                  <a:lnTo>
                    <a:pt x="6658" y="102615"/>
                  </a:lnTo>
                  <a:lnTo>
                    <a:pt x="21583" y="94023"/>
                  </a:lnTo>
                  <a:lnTo>
                    <a:pt x="22617" y="93439"/>
                  </a:lnTo>
                  <a:lnTo>
                    <a:pt x="36057" y="85685"/>
                  </a:lnTo>
                  <a:lnTo>
                    <a:pt x="37029" y="85106"/>
                  </a:lnTo>
                  <a:lnTo>
                    <a:pt x="51954" y="76447"/>
                  </a:lnTo>
                  <a:lnTo>
                    <a:pt x="52988" y="75930"/>
                  </a:lnTo>
                  <a:lnTo>
                    <a:pt x="66428" y="68109"/>
                  </a:lnTo>
                  <a:lnTo>
                    <a:pt x="67400" y="67592"/>
                  </a:lnTo>
                  <a:lnTo>
                    <a:pt x="82325" y="58933"/>
                  </a:lnTo>
                  <a:lnTo>
                    <a:pt x="83358" y="58354"/>
                  </a:lnTo>
                  <a:lnTo>
                    <a:pt x="96799" y="50600"/>
                  </a:lnTo>
                  <a:lnTo>
                    <a:pt x="97771" y="50016"/>
                  </a:lnTo>
                  <a:lnTo>
                    <a:pt x="112695" y="41424"/>
                  </a:lnTo>
                  <a:lnTo>
                    <a:pt x="113729" y="40840"/>
                  </a:lnTo>
                  <a:lnTo>
                    <a:pt x="127170" y="33085"/>
                  </a:lnTo>
                  <a:lnTo>
                    <a:pt x="128142" y="32506"/>
                  </a:lnTo>
                  <a:lnTo>
                    <a:pt x="143066" y="23848"/>
                  </a:lnTo>
                  <a:lnTo>
                    <a:pt x="144100" y="23331"/>
                  </a:lnTo>
                  <a:lnTo>
                    <a:pt x="157541" y="15509"/>
                  </a:lnTo>
                  <a:lnTo>
                    <a:pt x="158513" y="14992"/>
                  </a:lnTo>
                  <a:lnTo>
                    <a:pt x="173437" y="6333"/>
                  </a:lnTo>
                  <a:lnTo>
                    <a:pt x="174471" y="5754"/>
                  </a:lnTo>
                  <a:lnTo>
                    <a:pt x="182422" y="1164"/>
                  </a:lnTo>
                  <a:lnTo>
                    <a:pt x="182422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986050" y="1802600"/>
              <a:ext cx="5394150" cy="3114625"/>
            </a:xfrm>
            <a:custGeom>
              <a:avLst/>
              <a:gdLst/>
              <a:ahLst/>
              <a:cxnLst/>
              <a:rect l="l" t="t" r="r" b="b"/>
              <a:pathLst>
                <a:path w="215766" h="124585" extrusionOk="0">
                  <a:moveTo>
                    <a:pt x="215766" y="0"/>
                  </a:moveTo>
                  <a:lnTo>
                    <a:pt x="205298" y="6012"/>
                  </a:lnTo>
                  <a:lnTo>
                    <a:pt x="204326" y="6591"/>
                  </a:lnTo>
                  <a:lnTo>
                    <a:pt x="190885" y="14345"/>
                  </a:lnTo>
                  <a:lnTo>
                    <a:pt x="189851" y="14930"/>
                  </a:lnTo>
                  <a:lnTo>
                    <a:pt x="174927" y="23521"/>
                  </a:lnTo>
                  <a:lnTo>
                    <a:pt x="173955" y="24105"/>
                  </a:lnTo>
                  <a:lnTo>
                    <a:pt x="160514" y="31860"/>
                  </a:lnTo>
                  <a:lnTo>
                    <a:pt x="159480" y="32439"/>
                  </a:lnTo>
                  <a:lnTo>
                    <a:pt x="144556" y="41097"/>
                  </a:lnTo>
                  <a:lnTo>
                    <a:pt x="143584" y="41682"/>
                  </a:lnTo>
                  <a:lnTo>
                    <a:pt x="130143" y="49436"/>
                  </a:lnTo>
                  <a:lnTo>
                    <a:pt x="129176" y="50015"/>
                  </a:lnTo>
                  <a:lnTo>
                    <a:pt x="114185" y="58612"/>
                  </a:lnTo>
                  <a:lnTo>
                    <a:pt x="113213" y="59191"/>
                  </a:lnTo>
                  <a:lnTo>
                    <a:pt x="99772" y="66945"/>
                  </a:lnTo>
                  <a:lnTo>
                    <a:pt x="98806" y="67529"/>
                  </a:lnTo>
                  <a:lnTo>
                    <a:pt x="83814" y="76121"/>
                  </a:lnTo>
                  <a:lnTo>
                    <a:pt x="82842" y="76705"/>
                  </a:lnTo>
                  <a:lnTo>
                    <a:pt x="69401" y="84459"/>
                  </a:lnTo>
                  <a:lnTo>
                    <a:pt x="68435" y="85038"/>
                  </a:lnTo>
                  <a:lnTo>
                    <a:pt x="53443" y="93697"/>
                  </a:lnTo>
                  <a:lnTo>
                    <a:pt x="52471" y="94281"/>
                  </a:lnTo>
                  <a:lnTo>
                    <a:pt x="39030" y="102035"/>
                  </a:lnTo>
                  <a:lnTo>
                    <a:pt x="38064" y="102614"/>
                  </a:lnTo>
                  <a:lnTo>
                    <a:pt x="23134" y="111211"/>
                  </a:lnTo>
                  <a:lnTo>
                    <a:pt x="22100" y="111790"/>
                  </a:lnTo>
                  <a:lnTo>
                    <a:pt x="8660" y="119545"/>
                  </a:lnTo>
                  <a:lnTo>
                    <a:pt x="7693" y="120129"/>
                  </a:lnTo>
                  <a:lnTo>
                    <a:pt x="1" y="124585"/>
                  </a:lnTo>
                  <a:cubicBezTo>
                    <a:pt x="647" y="124523"/>
                    <a:pt x="1360" y="124523"/>
                    <a:pt x="2006" y="124523"/>
                  </a:cubicBezTo>
                  <a:lnTo>
                    <a:pt x="8660" y="120708"/>
                  </a:lnTo>
                  <a:lnTo>
                    <a:pt x="9631" y="120129"/>
                  </a:lnTo>
                  <a:lnTo>
                    <a:pt x="23134" y="112374"/>
                  </a:lnTo>
                  <a:lnTo>
                    <a:pt x="24106" y="111790"/>
                  </a:lnTo>
                  <a:lnTo>
                    <a:pt x="39030" y="103131"/>
                  </a:lnTo>
                  <a:lnTo>
                    <a:pt x="40002" y="102614"/>
                  </a:lnTo>
                  <a:lnTo>
                    <a:pt x="53443" y="94798"/>
                  </a:lnTo>
                  <a:lnTo>
                    <a:pt x="54477" y="94281"/>
                  </a:lnTo>
                  <a:lnTo>
                    <a:pt x="69401" y="85622"/>
                  </a:lnTo>
                  <a:lnTo>
                    <a:pt x="70373" y="85038"/>
                  </a:lnTo>
                  <a:lnTo>
                    <a:pt x="83814" y="77284"/>
                  </a:lnTo>
                  <a:lnTo>
                    <a:pt x="84848" y="76705"/>
                  </a:lnTo>
                  <a:lnTo>
                    <a:pt x="99772" y="68108"/>
                  </a:lnTo>
                  <a:lnTo>
                    <a:pt x="100744" y="67529"/>
                  </a:lnTo>
                  <a:lnTo>
                    <a:pt x="114185" y="59775"/>
                  </a:lnTo>
                  <a:lnTo>
                    <a:pt x="115219" y="59191"/>
                  </a:lnTo>
                  <a:lnTo>
                    <a:pt x="130143" y="50532"/>
                  </a:lnTo>
                  <a:lnTo>
                    <a:pt x="131115" y="50015"/>
                  </a:lnTo>
                  <a:lnTo>
                    <a:pt x="144556" y="42199"/>
                  </a:lnTo>
                  <a:lnTo>
                    <a:pt x="145590" y="41682"/>
                  </a:lnTo>
                  <a:lnTo>
                    <a:pt x="160514" y="33023"/>
                  </a:lnTo>
                  <a:lnTo>
                    <a:pt x="161486" y="32439"/>
                  </a:lnTo>
                  <a:lnTo>
                    <a:pt x="174927" y="24684"/>
                  </a:lnTo>
                  <a:lnTo>
                    <a:pt x="175961" y="24105"/>
                  </a:lnTo>
                  <a:lnTo>
                    <a:pt x="190885" y="15508"/>
                  </a:lnTo>
                  <a:lnTo>
                    <a:pt x="191857" y="14930"/>
                  </a:lnTo>
                  <a:lnTo>
                    <a:pt x="205298" y="7175"/>
                  </a:lnTo>
                  <a:lnTo>
                    <a:pt x="206331" y="6591"/>
                  </a:lnTo>
                  <a:lnTo>
                    <a:pt x="215766" y="1101"/>
                  </a:lnTo>
                  <a:lnTo>
                    <a:pt x="215766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380175" y="3138650"/>
              <a:ext cx="3000025" cy="1731800"/>
            </a:xfrm>
            <a:custGeom>
              <a:avLst/>
              <a:gdLst/>
              <a:ahLst/>
              <a:cxnLst/>
              <a:rect l="l" t="t" r="r" b="b"/>
              <a:pathLst>
                <a:path w="120001" h="69272" extrusionOk="0">
                  <a:moveTo>
                    <a:pt x="120001" y="0"/>
                  </a:moveTo>
                  <a:lnTo>
                    <a:pt x="111016" y="5170"/>
                  </a:lnTo>
                  <a:lnTo>
                    <a:pt x="110049" y="5749"/>
                  </a:lnTo>
                  <a:lnTo>
                    <a:pt x="95120" y="14346"/>
                  </a:lnTo>
                  <a:lnTo>
                    <a:pt x="94086" y="14925"/>
                  </a:lnTo>
                  <a:lnTo>
                    <a:pt x="80645" y="22679"/>
                  </a:lnTo>
                  <a:lnTo>
                    <a:pt x="79679" y="23263"/>
                  </a:lnTo>
                  <a:lnTo>
                    <a:pt x="64749" y="31922"/>
                  </a:lnTo>
                  <a:lnTo>
                    <a:pt x="63715" y="32501"/>
                  </a:lnTo>
                  <a:lnTo>
                    <a:pt x="50274" y="40255"/>
                  </a:lnTo>
                  <a:lnTo>
                    <a:pt x="49308" y="40839"/>
                  </a:lnTo>
                  <a:lnTo>
                    <a:pt x="34378" y="49431"/>
                  </a:lnTo>
                  <a:lnTo>
                    <a:pt x="33411" y="50015"/>
                  </a:lnTo>
                  <a:lnTo>
                    <a:pt x="19904" y="57769"/>
                  </a:lnTo>
                  <a:lnTo>
                    <a:pt x="18937" y="58348"/>
                  </a:lnTo>
                  <a:lnTo>
                    <a:pt x="4007" y="66945"/>
                  </a:lnTo>
                  <a:lnTo>
                    <a:pt x="3041" y="67524"/>
                  </a:lnTo>
                  <a:lnTo>
                    <a:pt x="1" y="69271"/>
                  </a:lnTo>
                  <a:lnTo>
                    <a:pt x="2007" y="69271"/>
                  </a:lnTo>
                  <a:lnTo>
                    <a:pt x="4007" y="68108"/>
                  </a:lnTo>
                  <a:lnTo>
                    <a:pt x="4979" y="67524"/>
                  </a:lnTo>
                  <a:lnTo>
                    <a:pt x="19904" y="58932"/>
                  </a:lnTo>
                  <a:lnTo>
                    <a:pt x="20937" y="58348"/>
                  </a:lnTo>
                  <a:lnTo>
                    <a:pt x="34378" y="50594"/>
                  </a:lnTo>
                  <a:lnTo>
                    <a:pt x="35350" y="50015"/>
                  </a:lnTo>
                  <a:lnTo>
                    <a:pt x="50274" y="41356"/>
                  </a:lnTo>
                  <a:lnTo>
                    <a:pt x="51308" y="40839"/>
                  </a:lnTo>
                  <a:lnTo>
                    <a:pt x="64749" y="33018"/>
                  </a:lnTo>
                  <a:lnTo>
                    <a:pt x="65721" y="32501"/>
                  </a:lnTo>
                  <a:lnTo>
                    <a:pt x="80645" y="23842"/>
                  </a:lnTo>
                  <a:lnTo>
                    <a:pt x="81679" y="23263"/>
                  </a:lnTo>
                  <a:lnTo>
                    <a:pt x="95120" y="15509"/>
                  </a:lnTo>
                  <a:lnTo>
                    <a:pt x="96092" y="14925"/>
                  </a:lnTo>
                  <a:lnTo>
                    <a:pt x="111016" y="6333"/>
                  </a:lnTo>
                  <a:lnTo>
                    <a:pt x="112050" y="5749"/>
                  </a:lnTo>
                  <a:lnTo>
                    <a:pt x="120001" y="1163"/>
                  </a:lnTo>
                  <a:lnTo>
                    <a:pt x="12000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3595075" y="2678175"/>
              <a:ext cx="3785125" cy="2185800"/>
            </a:xfrm>
            <a:custGeom>
              <a:avLst/>
              <a:gdLst/>
              <a:ahLst/>
              <a:cxnLst/>
              <a:rect l="l" t="t" r="r" b="b"/>
              <a:pathLst>
                <a:path w="151405" h="87432" extrusionOk="0">
                  <a:moveTo>
                    <a:pt x="151405" y="0"/>
                  </a:moveTo>
                  <a:lnTo>
                    <a:pt x="140937" y="6074"/>
                  </a:lnTo>
                  <a:lnTo>
                    <a:pt x="139965" y="6659"/>
                  </a:lnTo>
                  <a:lnTo>
                    <a:pt x="126524" y="14413"/>
                  </a:lnTo>
                  <a:lnTo>
                    <a:pt x="125490" y="14992"/>
                  </a:lnTo>
                  <a:lnTo>
                    <a:pt x="110566" y="23589"/>
                  </a:lnTo>
                  <a:lnTo>
                    <a:pt x="109594" y="24168"/>
                  </a:lnTo>
                  <a:lnTo>
                    <a:pt x="96153" y="31922"/>
                  </a:lnTo>
                  <a:lnTo>
                    <a:pt x="95119" y="32506"/>
                  </a:lnTo>
                  <a:lnTo>
                    <a:pt x="80195" y="41098"/>
                  </a:lnTo>
                  <a:lnTo>
                    <a:pt x="79223" y="41682"/>
                  </a:lnTo>
                  <a:lnTo>
                    <a:pt x="65782" y="49436"/>
                  </a:lnTo>
                  <a:lnTo>
                    <a:pt x="64815" y="50015"/>
                  </a:lnTo>
                  <a:lnTo>
                    <a:pt x="49824" y="58674"/>
                  </a:lnTo>
                  <a:lnTo>
                    <a:pt x="48852" y="59258"/>
                  </a:lnTo>
                  <a:lnTo>
                    <a:pt x="35411" y="67012"/>
                  </a:lnTo>
                  <a:lnTo>
                    <a:pt x="34445" y="67591"/>
                  </a:lnTo>
                  <a:lnTo>
                    <a:pt x="19453" y="76188"/>
                  </a:lnTo>
                  <a:lnTo>
                    <a:pt x="18481" y="76767"/>
                  </a:lnTo>
                  <a:lnTo>
                    <a:pt x="5040" y="84522"/>
                  </a:lnTo>
                  <a:lnTo>
                    <a:pt x="4074" y="85106"/>
                  </a:lnTo>
                  <a:lnTo>
                    <a:pt x="0" y="87432"/>
                  </a:lnTo>
                  <a:cubicBezTo>
                    <a:pt x="714" y="87432"/>
                    <a:pt x="1422" y="87365"/>
                    <a:pt x="2068" y="87365"/>
                  </a:cubicBezTo>
                  <a:lnTo>
                    <a:pt x="5040" y="85685"/>
                  </a:lnTo>
                  <a:lnTo>
                    <a:pt x="6012" y="85106"/>
                  </a:lnTo>
                  <a:lnTo>
                    <a:pt x="19453" y="77351"/>
                  </a:lnTo>
                  <a:lnTo>
                    <a:pt x="20487" y="76767"/>
                  </a:lnTo>
                  <a:lnTo>
                    <a:pt x="35411" y="68108"/>
                  </a:lnTo>
                  <a:lnTo>
                    <a:pt x="36383" y="67591"/>
                  </a:lnTo>
                  <a:lnTo>
                    <a:pt x="49824" y="59775"/>
                  </a:lnTo>
                  <a:lnTo>
                    <a:pt x="50858" y="59258"/>
                  </a:lnTo>
                  <a:lnTo>
                    <a:pt x="65782" y="50599"/>
                  </a:lnTo>
                  <a:lnTo>
                    <a:pt x="66754" y="50015"/>
                  </a:lnTo>
                  <a:lnTo>
                    <a:pt x="80195" y="42261"/>
                  </a:lnTo>
                  <a:lnTo>
                    <a:pt x="81229" y="41682"/>
                  </a:lnTo>
                  <a:lnTo>
                    <a:pt x="96153" y="33085"/>
                  </a:lnTo>
                  <a:lnTo>
                    <a:pt x="97125" y="32506"/>
                  </a:lnTo>
                  <a:lnTo>
                    <a:pt x="110566" y="24752"/>
                  </a:lnTo>
                  <a:lnTo>
                    <a:pt x="111600" y="24168"/>
                  </a:lnTo>
                  <a:lnTo>
                    <a:pt x="126524" y="15509"/>
                  </a:lnTo>
                  <a:lnTo>
                    <a:pt x="127496" y="14992"/>
                  </a:lnTo>
                  <a:lnTo>
                    <a:pt x="140937" y="7176"/>
                  </a:lnTo>
                  <a:lnTo>
                    <a:pt x="141970" y="6659"/>
                  </a:lnTo>
                  <a:lnTo>
                    <a:pt x="151405" y="1163"/>
                  </a:lnTo>
                  <a:lnTo>
                    <a:pt x="15140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835800" y="4015775"/>
              <a:ext cx="1544400" cy="891775"/>
            </a:xfrm>
            <a:custGeom>
              <a:avLst/>
              <a:gdLst/>
              <a:ahLst/>
              <a:cxnLst/>
              <a:rect l="l" t="t" r="r" b="b"/>
              <a:pathLst>
                <a:path w="61776" h="35671" extrusionOk="0">
                  <a:moveTo>
                    <a:pt x="61776" y="1"/>
                  </a:moveTo>
                  <a:lnTo>
                    <a:pt x="52791" y="5170"/>
                  </a:lnTo>
                  <a:lnTo>
                    <a:pt x="51824" y="5754"/>
                  </a:lnTo>
                  <a:lnTo>
                    <a:pt x="36895" y="14346"/>
                  </a:lnTo>
                  <a:lnTo>
                    <a:pt x="35861" y="14930"/>
                  </a:lnTo>
                  <a:lnTo>
                    <a:pt x="22420" y="22684"/>
                  </a:lnTo>
                  <a:lnTo>
                    <a:pt x="21454" y="23263"/>
                  </a:lnTo>
                  <a:lnTo>
                    <a:pt x="6524" y="31860"/>
                  </a:lnTo>
                  <a:lnTo>
                    <a:pt x="5490" y="32439"/>
                  </a:lnTo>
                  <a:lnTo>
                    <a:pt x="0" y="35608"/>
                  </a:lnTo>
                  <a:cubicBezTo>
                    <a:pt x="646" y="35670"/>
                    <a:pt x="1293" y="35670"/>
                    <a:pt x="1939" y="35670"/>
                  </a:cubicBezTo>
                  <a:lnTo>
                    <a:pt x="6524" y="33023"/>
                  </a:lnTo>
                  <a:lnTo>
                    <a:pt x="7496" y="32439"/>
                  </a:lnTo>
                  <a:lnTo>
                    <a:pt x="22420" y="23847"/>
                  </a:lnTo>
                  <a:lnTo>
                    <a:pt x="23454" y="23263"/>
                  </a:lnTo>
                  <a:lnTo>
                    <a:pt x="36895" y="15509"/>
                  </a:lnTo>
                  <a:lnTo>
                    <a:pt x="37867" y="14930"/>
                  </a:lnTo>
                  <a:lnTo>
                    <a:pt x="52791" y="6271"/>
                  </a:lnTo>
                  <a:lnTo>
                    <a:pt x="53825" y="5754"/>
                  </a:lnTo>
                  <a:lnTo>
                    <a:pt x="61776" y="1102"/>
                  </a:lnTo>
                  <a:lnTo>
                    <a:pt x="61776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094225" y="3555425"/>
              <a:ext cx="2285975" cy="1321475"/>
            </a:xfrm>
            <a:custGeom>
              <a:avLst/>
              <a:gdLst/>
              <a:ahLst/>
              <a:cxnLst/>
              <a:rect l="l" t="t" r="r" b="b"/>
              <a:pathLst>
                <a:path w="91439" h="52859" extrusionOk="0">
                  <a:moveTo>
                    <a:pt x="91439" y="1"/>
                  </a:moveTo>
                  <a:lnTo>
                    <a:pt x="80971" y="6008"/>
                  </a:lnTo>
                  <a:lnTo>
                    <a:pt x="79999" y="6592"/>
                  </a:lnTo>
                  <a:lnTo>
                    <a:pt x="66558" y="14346"/>
                  </a:lnTo>
                  <a:lnTo>
                    <a:pt x="65524" y="14925"/>
                  </a:lnTo>
                  <a:lnTo>
                    <a:pt x="50600" y="23584"/>
                  </a:lnTo>
                  <a:lnTo>
                    <a:pt x="49628" y="24168"/>
                  </a:lnTo>
                  <a:lnTo>
                    <a:pt x="36187" y="31922"/>
                  </a:lnTo>
                  <a:lnTo>
                    <a:pt x="35153" y="32501"/>
                  </a:lnTo>
                  <a:lnTo>
                    <a:pt x="20229" y="41098"/>
                  </a:lnTo>
                  <a:lnTo>
                    <a:pt x="19257" y="41677"/>
                  </a:lnTo>
                  <a:lnTo>
                    <a:pt x="5816" y="49432"/>
                  </a:lnTo>
                  <a:lnTo>
                    <a:pt x="4849" y="50016"/>
                  </a:lnTo>
                  <a:lnTo>
                    <a:pt x="0" y="52792"/>
                  </a:lnTo>
                  <a:cubicBezTo>
                    <a:pt x="585" y="52792"/>
                    <a:pt x="1231" y="52859"/>
                    <a:pt x="1877" y="52859"/>
                  </a:cubicBezTo>
                  <a:lnTo>
                    <a:pt x="5816" y="50595"/>
                  </a:lnTo>
                  <a:lnTo>
                    <a:pt x="6788" y="50016"/>
                  </a:lnTo>
                  <a:lnTo>
                    <a:pt x="20229" y="42261"/>
                  </a:lnTo>
                  <a:lnTo>
                    <a:pt x="21263" y="41677"/>
                  </a:lnTo>
                  <a:lnTo>
                    <a:pt x="36187" y="33018"/>
                  </a:lnTo>
                  <a:lnTo>
                    <a:pt x="37159" y="32501"/>
                  </a:lnTo>
                  <a:lnTo>
                    <a:pt x="50600" y="24685"/>
                  </a:lnTo>
                  <a:lnTo>
                    <a:pt x="51634" y="24168"/>
                  </a:lnTo>
                  <a:lnTo>
                    <a:pt x="66558" y="15509"/>
                  </a:lnTo>
                  <a:lnTo>
                    <a:pt x="67530" y="14925"/>
                  </a:lnTo>
                  <a:lnTo>
                    <a:pt x="80971" y="7171"/>
                  </a:lnTo>
                  <a:lnTo>
                    <a:pt x="82004" y="6592"/>
                  </a:lnTo>
                  <a:lnTo>
                    <a:pt x="91439" y="1164"/>
                  </a:lnTo>
                  <a:lnTo>
                    <a:pt x="91439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7312325" y="4891350"/>
              <a:ext cx="67875" cy="42025"/>
            </a:xfrm>
            <a:custGeom>
              <a:avLst/>
              <a:gdLst/>
              <a:ahLst/>
              <a:cxnLst/>
              <a:rect l="l" t="t" r="r" b="b"/>
              <a:pathLst>
                <a:path w="2715" h="1681" extrusionOk="0">
                  <a:moveTo>
                    <a:pt x="2715" y="1"/>
                  </a:moveTo>
                  <a:lnTo>
                    <a:pt x="1" y="1619"/>
                  </a:lnTo>
                  <a:cubicBezTo>
                    <a:pt x="580" y="1619"/>
                    <a:pt x="1226" y="1619"/>
                    <a:pt x="1872" y="1681"/>
                  </a:cubicBezTo>
                  <a:lnTo>
                    <a:pt x="2715" y="116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6540125" y="4432575"/>
              <a:ext cx="840075" cy="484650"/>
            </a:xfrm>
            <a:custGeom>
              <a:avLst/>
              <a:gdLst/>
              <a:ahLst/>
              <a:cxnLst/>
              <a:rect l="l" t="t" r="r" b="b"/>
              <a:pathLst>
                <a:path w="33603" h="19386" extrusionOk="0">
                  <a:moveTo>
                    <a:pt x="33603" y="0"/>
                  </a:moveTo>
                  <a:lnTo>
                    <a:pt x="23135" y="6012"/>
                  </a:lnTo>
                  <a:lnTo>
                    <a:pt x="22163" y="6591"/>
                  </a:lnTo>
                  <a:lnTo>
                    <a:pt x="8722" y="14346"/>
                  </a:lnTo>
                  <a:lnTo>
                    <a:pt x="7688" y="14930"/>
                  </a:lnTo>
                  <a:lnTo>
                    <a:pt x="1" y="19386"/>
                  </a:lnTo>
                  <a:lnTo>
                    <a:pt x="1940" y="19386"/>
                  </a:lnTo>
                  <a:lnTo>
                    <a:pt x="8722" y="15509"/>
                  </a:lnTo>
                  <a:lnTo>
                    <a:pt x="9694" y="14930"/>
                  </a:lnTo>
                  <a:lnTo>
                    <a:pt x="23135" y="7175"/>
                  </a:lnTo>
                  <a:lnTo>
                    <a:pt x="24168" y="6591"/>
                  </a:lnTo>
                  <a:lnTo>
                    <a:pt x="33603" y="1101"/>
                  </a:lnTo>
                  <a:lnTo>
                    <a:pt x="3360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6" name="Google Shape;246;p6"/>
          <p:cNvGrpSpPr/>
          <p:nvPr/>
        </p:nvGrpSpPr>
        <p:grpSpPr>
          <a:xfrm>
            <a:off x="7290875" y="-51125"/>
            <a:ext cx="1983775" cy="1285350"/>
            <a:chOff x="7290875" y="-51125"/>
            <a:chExt cx="1983775" cy="1285350"/>
          </a:xfrm>
        </p:grpSpPr>
        <p:sp>
          <p:nvSpPr>
            <p:cNvPr id="247" name="Google Shape;247;p6"/>
            <p:cNvSpPr/>
            <p:nvPr/>
          </p:nvSpPr>
          <p:spPr>
            <a:xfrm>
              <a:off x="7290875" y="-51125"/>
              <a:ext cx="1983775" cy="1257750"/>
            </a:xfrm>
            <a:custGeom>
              <a:avLst/>
              <a:gdLst/>
              <a:ahLst/>
              <a:cxnLst/>
              <a:rect l="l" t="t" r="r" b="b"/>
              <a:pathLst>
                <a:path w="79351" h="50310" extrusionOk="0">
                  <a:moveTo>
                    <a:pt x="0" y="0"/>
                  </a:moveTo>
                  <a:lnTo>
                    <a:pt x="26587" y="15543"/>
                  </a:lnTo>
                  <a:lnTo>
                    <a:pt x="4909" y="26996"/>
                  </a:lnTo>
                  <a:lnTo>
                    <a:pt x="44175" y="50310"/>
                  </a:lnTo>
                  <a:lnTo>
                    <a:pt x="79351" y="2658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8" name="Google Shape;248;p6"/>
            <p:cNvSpPr/>
            <p:nvPr/>
          </p:nvSpPr>
          <p:spPr>
            <a:xfrm>
              <a:off x="8361300" y="1171525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7918400" y="309500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6"/>
          <p:cNvGrpSpPr/>
          <p:nvPr/>
        </p:nvGrpSpPr>
        <p:grpSpPr>
          <a:xfrm>
            <a:off x="348262" y="532550"/>
            <a:ext cx="365038" cy="446700"/>
            <a:chOff x="348262" y="532550"/>
            <a:chExt cx="365038" cy="446700"/>
          </a:xfrm>
        </p:grpSpPr>
        <p:grpSp>
          <p:nvGrpSpPr>
            <p:cNvPr id="251" name="Google Shape;251;p6"/>
            <p:cNvGrpSpPr/>
            <p:nvPr/>
          </p:nvGrpSpPr>
          <p:grpSpPr>
            <a:xfrm>
              <a:off x="348262" y="621091"/>
              <a:ext cx="270521" cy="269567"/>
              <a:chOff x="1678301" y="1726544"/>
              <a:chExt cx="414973" cy="413637"/>
            </a:xfrm>
          </p:grpSpPr>
          <p:sp>
            <p:nvSpPr>
              <p:cNvPr id="252" name="Google Shape;252;p6"/>
              <p:cNvSpPr/>
              <p:nvPr/>
            </p:nvSpPr>
            <p:spPr>
              <a:xfrm>
                <a:off x="1678301" y="1966552"/>
                <a:ext cx="414973" cy="173629"/>
              </a:xfrm>
              <a:custGeom>
                <a:avLst/>
                <a:gdLst/>
                <a:ahLst/>
                <a:cxnLst/>
                <a:rect l="l" t="t" r="r" b="b"/>
                <a:pathLst>
                  <a:path w="18011" h="7536" extrusionOk="0">
                    <a:moveTo>
                      <a:pt x="14237" y="0"/>
                    </a:moveTo>
                    <a:cubicBezTo>
                      <a:pt x="13068" y="0"/>
                      <a:pt x="11915" y="364"/>
                      <a:pt x="11022" y="1092"/>
                    </a:cubicBezTo>
                    <a:lnTo>
                      <a:pt x="10603" y="1390"/>
                    </a:lnTo>
                    <a:lnTo>
                      <a:pt x="8010" y="1390"/>
                    </a:lnTo>
                    <a:cubicBezTo>
                      <a:pt x="7408" y="1390"/>
                      <a:pt x="6868" y="1752"/>
                      <a:pt x="6627" y="2234"/>
                    </a:cubicBezTo>
                    <a:lnTo>
                      <a:pt x="2347" y="369"/>
                    </a:lnTo>
                    <a:cubicBezTo>
                      <a:pt x="2146" y="268"/>
                      <a:pt x="1923" y="219"/>
                      <a:pt x="1696" y="219"/>
                    </a:cubicBezTo>
                    <a:cubicBezTo>
                      <a:pt x="1382" y="219"/>
                      <a:pt x="1061" y="313"/>
                      <a:pt x="781" y="489"/>
                    </a:cubicBezTo>
                    <a:cubicBezTo>
                      <a:pt x="299" y="788"/>
                      <a:pt x="0" y="1333"/>
                      <a:pt x="0" y="1935"/>
                    </a:cubicBezTo>
                    <a:cubicBezTo>
                      <a:pt x="0" y="2475"/>
                      <a:pt x="362" y="3077"/>
                      <a:pt x="844" y="3381"/>
                    </a:cubicBezTo>
                    <a:lnTo>
                      <a:pt x="6506" y="6692"/>
                    </a:lnTo>
                    <a:cubicBezTo>
                      <a:pt x="7408" y="7236"/>
                      <a:pt x="8492" y="7535"/>
                      <a:pt x="9639" y="7535"/>
                    </a:cubicBezTo>
                    <a:lnTo>
                      <a:pt x="17471" y="7535"/>
                    </a:lnTo>
                    <a:cubicBezTo>
                      <a:pt x="17769" y="7535"/>
                      <a:pt x="18010" y="7294"/>
                      <a:pt x="18010" y="6995"/>
                    </a:cubicBezTo>
                    <a:lnTo>
                      <a:pt x="18010" y="1993"/>
                    </a:lnTo>
                    <a:cubicBezTo>
                      <a:pt x="18010" y="1815"/>
                      <a:pt x="17952" y="1694"/>
                      <a:pt x="17832" y="1574"/>
                    </a:cubicBezTo>
                    <a:cubicBezTo>
                      <a:pt x="17046" y="668"/>
                      <a:pt x="15842" y="128"/>
                      <a:pt x="14516" y="7"/>
                    </a:cubicBezTo>
                    <a:cubicBezTo>
                      <a:pt x="14423" y="3"/>
                      <a:pt x="14330" y="0"/>
                      <a:pt x="14237" y="0"/>
                    </a:cubicBezTo>
                    <a:close/>
                  </a:path>
                </a:pathLst>
              </a:custGeom>
              <a:solidFill>
                <a:srgbClr val="FD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1885039" y="1966552"/>
                <a:ext cx="208236" cy="173629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7536" extrusionOk="0">
                    <a:moveTo>
                      <a:pt x="5264" y="0"/>
                    </a:moveTo>
                    <a:cubicBezTo>
                      <a:pt x="4095" y="0"/>
                      <a:pt x="2942" y="364"/>
                      <a:pt x="2049" y="1092"/>
                    </a:cubicBezTo>
                    <a:lnTo>
                      <a:pt x="1630" y="1390"/>
                    </a:lnTo>
                    <a:lnTo>
                      <a:pt x="1" y="1390"/>
                    </a:lnTo>
                    <a:lnTo>
                      <a:pt x="1" y="7535"/>
                    </a:lnTo>
                    <a:lnTo>
                      <a:pt x="8498" y="7535"/>
                    </a:lnTo>
                    <a:cubicBezTo>
                      <a:pt x="8796" y="7535"/>
                      <a:pt x="9037" y="7294"/>
                      <a:pt x="9037" y="6995"/>
                    </a:cubicBezTo>
                    <a:lnTo>
                      <a:pt x="9037" y="1993"/>
                    </a:lnTo>
                    <a:cubicBezTo>
                      <a:pt x="9037" y="1815"/>
                      <a:pt x="8979" y="1694"/>
                      <a:pt x="8859" y="1574"/>
                    </a:cubicBezTo>
                    <a:cubicBezTo>
                      <a:pt x="8073" y="668"/>
                      <a:pt x="6869" y="128"/>
                      <a:pt x="5543" y="7"/>
                    </a:cubicBezTo>
                    <a:cubicBezTo>
                      <a:pt x="5450" y="3"/>
                      <a:pt x="5357" y="0"/>
                      <a:pt x="5264" y="0"/>
                    </a:cubicBezTo>
                    <a:close/>
                  </a:path>
                </a:pathLst>
              </a:custGeom>
              <a:solidFill>
                <a:srgbClr val="FD9F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1706065" y="1726544"/>
                <a:ext cx="249846" cy="249846"/>
              </a:xfrm>
              <a:custGeom>
                <a:avLst/>
                <a:gdLst/>
                <a:ahLst/>
                <a:cxnLst/>
                <a:rect l="l" t="t" r="r" b="b"/>
                <a:pathLst>
                  <a:path w="10844" h="10844" extrusionOk="0">
                    <a:moveTo>
                      <a:pt x="5422" y="0"/>
                    </a:moveTo>
                    <a:cubicBezTo>
                      <a:pt x="2410" y="0"/>
                      <a:pt x="0" y="2410"/>
                      <a:pt x="0" y="5422"/>
                    </a:cubicBezTo>
                    <a:cubicBezTo>
                      <a:pt x="0" y="8434"/>
                      <a:pt x="2410" y="10844"/>
                      <a:pt x="5422" y="10844"/>
                    </a:cubicBezTo>
                    <a:cubicBezTo>
                      <a:pt x="8434" y="10844"/>
                      <a:pt x="10844" y="8434"/>
                      <a:pt x="10844" y="5422"/>
                    </a:cubicBezTo>
                    <a:cubicBezTo>
                      <a:pt x="10844" y="2410"/>
                      <a:pt x="8434" y="0"/>
                      <a:pt x="54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1830964" y="1726544"/>
                <a:ext cx="124946" cy="249846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10844" extrusionOk="0">
                    <a:moveTo>
                      <a:pt x="1" y="0"/>
                    </a:moveTo>
                    <a:lnTo>
                      <a:pt x="1" y="10844"/>
                    </a:lnTo>
                    <a:cubicBezTo>
                      <a:pt x="3013" y="10844"/>
                      <a:pt x="5423" y="8434"/>
                      <a:pt x="5423" y="5422"/>
                    </a:cubicBezTo>
                    <a:cubicBezTo>
                      <a:pt x="5423" y="2410"/>
                      <a:pt x="3013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1729588" y="1750183"/>
                <a:ext cx="202683" cy="202660"/>
              </a:xfrm>
              <a:custGeom>
                <a:avLst/>
                <a:gdLst/>
                <a:ahLst/>
                <a:cxnLst/>
                <a:rect l="l" t="t" r="r" b="b"/>
                <a:pathLst>
                  <a:path w="8797" h="8796" extrusionOk="0">
                    <a:moveTo>
                      <a:pt x="4401" y="1"/>
                    </a:moveTo>
                    <a:cubicBezTo>
                      <a:pt x="1991" y="1"/>
                      <a:pt x="1" y="1986"/>
                      <a:pt x="1" y="4396"/>
                    </a:cubicBezTo>
                    <a:cubicBezTo>
                      <a:pt x="1" y="6805"/>
                      <a:pt x="1991" y="8796"/>
                      <a:pt x="4401" y="8796"/>
                    </a:cubicBezTo>
                    <a:cubicBezTo>
                      <a:pt x="6811" y="8796"/>
                      <a:pt x="8796" y="6805"/>
                      <a:pt x="8796" y="4396"/>
                    </a:cubicBezTo>
                    <a:cubicBezTo>
                      <a:pt x="8796" y="1986"/>
                      <a:pt x="6811" y="1"/>
                      <a:pt x="4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1830964" y="1750183"/>
                <a:ext cx="101307" cy="20266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8796" extrusionOk="0">
                    <a:moveTo>
                      <a:pt x="1" y="1"/>
                    </a:moveTo>
                    <a:lnTo>
                      <a:pt x="1" y="8796"/>
                    </a:lnTo>
                    <a:cubicBezTo>
                      <a:pt x="2411" y="8796"/>
                      <a:pt x="4396" y="6805"/>
                      <a:pt x="4396" y="4396"/>
                    </a:cubicBezTo>
                    <a:cubicBezTo>
                      <a:pt x="4396" y="1986"/>
                      <a:pt x="2411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1794884" y="1775158"/>
                <a:ext cx="72207" cy="152709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6628" extrusionOk="0">
                    <a:moveTo>
                      <a:pt x="1567" y="1"/>
                    </a:moveTo>
                    <a:cubicBezTo>
                      <a:pt x="1263" y="1"/>
                      <a:pt x="1022" y="242"/>
                      <a:pt x="1022" y="541"/>
                    </a:cubicBezTo>
                    <a:lnTo>
                      <a:pt x="1022" y="782"/>
                    </a:lnTo>
                    <a:cubicBezTo>
                      <a:pt x="420" y="1023"/>
                      <a:pt x="1" y="1567"/>
                      <a:pt x="1" y="2290"/>
                    </a:cubicBezTo>
                    <a:cubicBezTo>
                      <a:pt x="1" y="3133"/>
                      <a:pt x="661" y="3856"/>
                      <a:pt x="1567" y="3856"/>
                    </a:cubicBezTo>
                    <a:cubicBezTo>
                      <a:pt x="1866" y="3856"/>
                      <a:pt x="2107" y="4097"/>
                      <a:pt x="2107" y="4396"/>
                    </a:cubicBezTo>
                    <a:cubicBezTo>
                      <a:pt x="2107" y="4637"/>
                      <a:pt x="1866" y="4878"/>
                      <a:pt x="1567" y="4878"/>
                    </a:cubicBezTo>
                    <a:lnTo>
                      <a:pt x="483" y="4878"/>
                    </a:lnTo>
                    <a:cubicBezTo>
                      <a:pt x="242" y="4878"/>
                      <a:pt x="1" y="5119"/>
                      <a:pt x="1" y="5423"/>
                    </a:cubicBezTo>
                    <a:cubicBezTo>
                      <a:pt x="1" y="5721"/>
                      <a:pt x="242" y="5962"/>
                      <a:pt x="483" y="5962"/>
                    </a:cubicBezTo>
                    <a:lnTo>
                      <a:pt x="1022" y="5962"/>
                    </a:lnTo>
                    <a:lnTo>
                      <a:pt x="1022" y="6146"/>
                    </a:lnTo>
                    <a:cubicBezTo>
                      <a:pt x="1022" y="6444"/>
                      <a:pt x="1263" y="6628"/>
                      <a:pt x="1567" y="6628"/>
                    </a:cubicBezTo>
                    <a:cubicBezTo>
                      <a:pt x="1866" y="6628"/>
                      <a:pt x="2107" y="6444"/>
                      <a:pt x="2107" y="6146"/>
                    </a:cubicBezTo>
                    <a:lnTo>
                      <a:pt x="2107" y="5842"/>
                    </a:lnTo>
                    <a:cubicBezTo>
                      <a:pt x="2709" y="5664"/>
                      <a:pt x="3133" y="5061"/>
                      <a:pt x="3133" y="4396"/>
                    </a:cubicBezTo>
                    <a:cubicBezTo>
                      <a:pt x="3133" y="3495"/>
                      <a:pt x="2410" y="2772"/>
                      <a:pt x="1567" y="2772"/>
                    </a:cubicBezTo>
                    <a:cubicBezTo>
                      <a:pt x="1263" y="2772"/>
                      <a:pt x="1022" y="2531"/>
                      <a:pt x="1022" y="2290"/>
                    </a:cubicBezTo>
                    <a:cubicBezTo>
                      <a:pt x="1022" y="1986"/>
                      <a:pt x="1263" y="1745"/>
                      <a:pt x="1567" y="1745"/>
                    </a:cubicBezTo>
                    <a:lnTo>
                      <a:pt x="2589" y="1745"/>
                    </a:lnTo>
                    <a:cubicBezTo>
                      <a:pt x="2892" y="1745"/>
                      <a:pt x="3133" y="1505"/>
                      <a:pt x="3133" y="1206"/>
                    </a:cubicBezTo>
                    <a:cubicBezTo>
                      <a:pt x="3133" y="902"/>
                      <a:pt x="2892" y="661"/>
                      <a:pt x="2589" y="661"/>
                    </a:cubicBezTo>
                    <a:lnTo>
                      <a:pt x="2107" y="661"/>
                    </a:lnTo>
                    <a:lnTo>
                      <a:pt x="2107" y="541"/>
                    </a:lnTo>
                    <a:cubicBezTo>
                      <a:pt x="2107" y="242"/>
                      <a:pt x="1866" y="1"/>
                      <a:pt x="15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1801773" y="2008346"/>
                <a:ext cx="161027" cy="87414"/>
              </a:xfrm>
              <a:custGeom>
                <a:avLst/>
                <a:gdLst/>
                <a:ahLst/>
                <a:cxnLst/>
                <a:rect l="l" t="t" r="r" b="b"/>
                <a:pathLst>
                  <a:path w="6989" h="3794" extrusionOk="0">
                    <a:moveTo>
                      <a:pt x="304" y="1"/>
                    </a:moveTo>
                    <a:cubicBezTo>
                      <a:pt x="121" y="362"/>
                      <a:pt x="0" y="781"/>
                      <a:pt x="0" y="1205"/>
                    </a:cubicBezTo>
                    <a:cubicBezTo>
                      <a:pt x="63" y="2651"/>
                      <a:pt x="1268" y="3793"/>
                      <a:pt x="2714" y="3793"/>
                    </a:cubicBezTo>
                    <a:lnTo>
                      <a:pt x="6449" y="3793"/>
                    </a:lnTo>
                    <a:cubicBezTo>
                      <a:pt x="6748" y="3793"/>
                      <a:pt x="6989" y="3552"/>
                      <a:pt x="6989" y="3254"/>
                    </a:cubicBezTo>
                    <a:cubicBezTo>
                      <a:pt x="6989" y="2950"/>
                      <a:pt x="6748" y="2772"/>
                      <a:pt x="6449" y="2772"/>
                    </a:cubicBezTo>
                    <a:lnTo>
                      <a:pt x="2714" y="2772"/>
                    </a:lnTo>
                    <a:cubicBezTo>
                      <a:pt x="1870" y="2772"/>
                      <a:pt x="1147" y="2107"/>
                      <a:pt x="1085" y="1263"/>
                    </a:cubicBezTo>
                    <a:cubicBezTo>
                      <a:pt x="1085" y="964"/>
                      <a:pt x="1147" y="661"/>
                      <a:pt x="1268" y="420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FD9F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1885039" y="2072190"/>
                <a:ext cx="77760" cy="2357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1023" extrusionOk="0">
                    <a:moveTo>
                      <a:pt x="1" y="1"/>
                    </a:moveTo>
                    <a:lnTo>
                      <a:pt x="1" y="1022"/>
                    </a:lnTo>
                    <a:lnTo>
                      <a:pt x="2835" y="1022"/>
                    </a:lnTo>
                    <a:cubicBezTo>
                      <a:pt x="3134" y="1022"/>
                      <a:pt x="3375" y="781"/>
                      <a:pt x="3375" y="483"/>
                    </a:cubicBezTo>
                    <a:cubicBezTo>
                      <a:pt x="3375" y="179"/>
                      <a:pt x="3134" y="1"/>
                      <a:pt x="2835" y="1"/>
                    </a:cubicBezTo>
                    <a:close/>
                  </a:path>
                </a:pathLst>
              </a:custGeom>
              <a:solidFill>
                <a:srgbClr val="DD8C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6"/>
            <p:cNvSpPr/>
            <p:nvPr/>
          </p:nvSpPr>
          <p:spPr>
            <a:xfrm rot="5404618">
              <a:off x="473600" y="739850"/>
              <a:ext cx="446700" cy="3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7"/>
          <p:cNvGrpSpPr/>
          <p:nvPr/>
        </p:nvGrpSpPr>
        <p:grpSpPr>
          <a:xfrm>
            <a:off x="-76212" y="-76162"/>
            <a:ext cx="9254701" cy="5380253"/>
            <a:chOff x="238125" y="781625"/>
            <a:chExt cx="7142075" cy="4151750"/>
          </a:xfrm>
        </p:grpSpPr>
        <p:sp>
          <p:nvSpPr>
            <p:cNvPr id="264" name="Google Shape;264;p7"/>
            <p:cNvSpPr/>
            <p:nvPr/>
          </p:nvSpPr>
          <p:spPr>
            <a:xfrm>
              <a:off x="6557850" y="781625"/>
              <a:ext cx="822350" cy="474950"/>
            </a:xfrm>
            <a:custGeom>
              <a:avLst/>
              <a:gdLst/>
              <a:ahLst/>
              <a:cxnLst/>
              <a:rect l="l" t="t" r="r" b="b"/>
              <a:pathLst>
                <a:path w="32894" h="18998" extrusionOk="0">
                  <a:moveTo>
                    <a:pt x="0" y="0"/>
                  </a:moveTo>
                  <a:lnTo>
                    <a:pt x="6979" y="4006"/>
                  </a:lnTo>
                  <a:lnTo>
                    <a:pt x="8013" y="3427"/>
                  </a:lnTo>
                  <a:lnTo>
                    <a:pt x="2006" y="0"/>
                  </a:lnTo>
                  <a:close/>
                  <a:moveTo>
                    <a:pt x="8985" y="4006"/>
                  </a:moveTo>
                  <a:lnTo>
                    <a:pt x="8013" y="4591"/>
                  </a:lnTo>
                  <a:lnTo>
                    <a:pt x="21454" y="12345"/>
                  </a:lnTo>
                  <a:lnTo>
                    <a:pt x="22426" y="11761"/>
                  </a:lnTo>
                  <a:lnTo>
                    <a:pt x="8985" y="4006"/>
                  </a:lnTo>
                  <a:close/>
                  <a:moveTo>
                    <a:pt x="23459" y="12345"/>
                  </a:moveTo>
                  <a:lnTo>
                    <a:pt x="22426" y="12924"/>
                  </a:lnTo>
                  <a:lnTo>
                    <a:pt x="32894" y="18998"/>
                  </a:lnTo>
                  <a:lnTo>
                    <a:pt x="32894" y="17835"/>
                  </a:lnTo>
                  <a:lnTo>
                    <a:pt x="23459" y="1234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5065150" y="796225"/>
              <a:ext cx="2315050" cy="1335950"/>
            </a:xfrm>
            <a:custGeom>
              <a:avLst/>
              <a:gdLst/>
              <a:ahLst/>
              <a:cxnLst/>
              <a:rect l="l" t="t" r="r" b="b"/>
              <a:pathLst>
                <a:path w="92602" h="53438" extrusionOk="0">
                  <a:moveTo>
                    <a:pt x="0" y="0"/>
                  </a:moveTo>
                  <a:lnTo>
                    <a:pt x="6012" y="3422"/>
                  </a:lnTo>
                  <a:lnTo>
                    <a:pt x="6979" y="2843"/>
                  </a:lnTo>
                  <a:lnTo>
                    <a:pt x="2135" y="62"/>
                  </a:lnTo>
                  <a:cubicBezTo>
                    <a:pt x="1422" y="62"/>
                    <a:pt x="714" y="62"/>
                    <a:pt x="0" y="0"/>
                  </a:cubicBezTo>
                  <a:close/>
                  <a:moveTo>
                    <a:pt x="7951" y="3422"/>
                  </a:moveTo>
                  <a:lnTo>
                    <a:pt x="6979" y="4007"/>
                  </a:lnTo>
                  <a:lnTo>
                    <a:pt x="20420" y="11761"/>
                  </a:lnTo>
                  <a:lnTo>
                    <a:pt x="21392" y="11177"/>
                  </a:lnTo>
                  <a:lnTo>
                    <a:pt x="7951" y="3422"/>
                  </a:lnTo>
                  <a:close/>
                  <a:moveTo>
                    <a:pt x="22426" y="11761"/>
                  </a:moveTo>
                  <a:lnTo>
                    <a:pt x="21392" y="12340"/>
                  </a:lnTo>
                  <a:lnTo>
                    <a:pt x="36316" y="20999"/>
                  </a:lnTo>
                  <a:lnTo>
                    <a:pt x="37350" y="20420"/>
                  </a:lnTo>
                  <a:lnTo>
                    <a:pt x="22426" y="11761"/>
                  </a:lnTo>
                  <a:close/>
                  <a:moveTo>
                    <a:pt x="38322" y="20999"/>
                  </a:moveTo>
                  <a:lnTo>
                    <a:pt x="37350" y="21516"/>
                  </a:lnTo>
                  <a:lnTo>
                    <a:pt x="50791" y="29337"/>
                  </a:lnTo>
                  <a:lnTo>
                    <a:pt x="51763" y="28753"/>
                  </a:lnTo>
                  <a:lnTo>
                    <a:pt x="38322" y="20999"/>
                  </a:lnTo>
                  <a:close/>
                  <a:moveTo>
                    <a:pt x="52797" y="29337"/>
                  </a:moveTo>
                  <a:lnTo>
                    <a:pt x="51763" y="29854"/>
                  </a:lnTo>
                  <a:lnTo>
                    <a:pt x="66687" y="38513"/>
                  </a:lnTo>
                  <a:lnTo>
                    <a:pt x="67721" y="37929"/>
                  </a:lnTo>
                  <a:lnTo>
                    <a:pt x="52797" y="29337"/>
                  </a:lnTo>
                  <a:close/>
                  <a:moveTo>
                    <a:pt x="68693" y="38513"/>
                  </a:moveTo>
                  <a:lnTo>
                    <a:pt x="67721" y="39092"/>
                  </a:lnTo>
                  <a:lnTo>
                    <a:pt x="81162" y="46846"/>
                  </a:lnTo>
                  <a:lnTo>
                    <a:pt x="82134" y="46267"/>
                  </a:lnTo>
                  <a:lnTo>
                    <a:pt x="68693" y="38513"/>
                  </a:lnTo>
                  <a:close/>
                  <a:moveTo>
                    <a:pt x="83167" y="46846"/>
                  </a:moveTo>
                  <a:lnTo>
                    <a:pt x="82134" y="47430"/>
                  </a:lnTo>
                  <a:lnTo>
                    <a:pt x="92602" y="53437"/>
                  </a:lnTo>
                  <a:lnTo>
                    <a:pt x="92602" y="52274"/>
                  </a:lnTo>
                  <a:lnTo>
                    <a:pt x="83167" y="468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5882575" y="801000"/>
              <a:ext cx="1497625" cy="872375"/>
            </a:xfrm>
            <a:custGeom>
              <a:avLst/>
              <a:gdLst/>
              <a:ahLst/>
              <a:cxnLst/>
              <a:rect l="l" t="t" r="r" b="b"/>
              <a:pathLst>
                <a:path w="59905" h="34895" extrusionOk="0">
                  <a:moveTo>
                    <a:pt x="1551" y="0"/>
                  </a:moveTo>
                  <a:cubicBezTo>
                    <a:pt x="1164" y="0"/>
                    <a:pt x="843" y="68"/>
                    <a:pt x="517" y="68"/>
                  </a:cubicBezTo>
                  <a:cubicBezTo>
                    <a:pt x="326" y="130"/>
                    <a:pt x="197" y="197"/>
                    <a:pt x="0" y="259"/>
                  </a:cubicBezTo>
                  <a:lnTo>
                    <a:pt x="3619" y="2394"/>
                  </a:lnTo>
                  <a:lnTo>
                    <a:pt x="4653" y="1810"/>
                  </a:lnTo>
                  <a:lnTo>
                    <a:pt x="1551" y="0"/>
                  </a:lnTo>
                  <a:close/>
                  <a:moveTo>
                    <a:pt x="5625" y="2394"/>
                  </a:moveTo>
                  <a:lnTo>
                    <a:pt x="4653" y="2973"/>
                  </a:lnTo>
                  <a:lnTo>
                    <a:pt x="19583" y="11570"/>
                  </a:lnTo>
                  <a:lnTo>
                    <a:pt x="20549" y="10986"/>
                  </a:lnTo>
                  <a:lnTo>
                    <a:pt x="8272" y="3878"/>
                  </a:lnTo>
                  <a:cubicBezTo>
                    <a:pt x="7496" y="3686"/>
                    <a:pt x="6788" y="3231"/>
                    <a:pt x="6204" y="2714"/>
                  </a:cubicBezTo>
                  <a:lnTo>
                    <a:pt x="5625" y="2394"/>
                  </a:lnTo>
                  <a:close/>
                  <a:moveTo>
                    <a:pt x="21583" y="11570"/>
                  </a:moveTo>
                  <a:lnTo>
                    <a:pt x="20549" y="12149"/>
                  </a:lnTo>
                  <a:lnTo>
                    <a:pt x="33990" y="19903"/>
                  </a:lnTo>
                  <a:lnTo>
                    <a:pt x="35024" y="19324"/>
                  </a:lnTo>
                  <a:lnTo>
                    <a:pt x="21583" y="11570"/>
                  </a:lnTo>
                  <a:close/>
                  <a:moveTo>
                    <a:pt x="35996" y="19903"/>
                  </a:moveTo>
                  <a:lnTo>
                    <a:pt x="35024" y="20487"/>
                  </a:lnTo>
                  <a:lnTo>
                    <a:pt x="49953" y="29146"/>
                  </a:lnTo>
                  <a:lnTo>
                    <a:pt x="50920" y="28562"/>
                  </a:lnTo>
                  <a:lnTo>
                    <a:pt x="35996" y="19903"/>
                  </a:lnTo>
                  <a:close/>
                  <a:moveTo>
                    <a:pt x="51954" y="29146"/>
                  </a:moveTo>
                  <a:lnTo>
                    <a:pt x="50920" y="29663"/>
                  </a:lnTo>
                  <a:lnTo>
                    <a:pt x="59905" y="34895"/>
                  </a:lnTo>
                  <a:lnTo>
                    <a:pt x="59905" y="33731"/>
                  </a:lnTo>
                  <a:lnTo>
                    <a:pt x="51954" y="291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532125" y="786525"/>
              <a:ext cx="3848075" cy="2222900"/>
            </a:xfrm>
            <a:custGeom>
              <a:avLst/>
              <a:gdLst/>
              <a:ahLst/>
              <a:cxnLst/>
              <a:rect l="l" t="t" r="r" b="b"/>
              <a:pathLst>
                <a:path w="153923" h="88916" extrusionOk="0">
                  <a:moveTo>
                    <a:pt x="1939" y="0"/>
                  </a:moveTo>
                  <a:cubicBezTo>
                    <a:pt x="1293" y="0"/>
                    <a:pt x="647" y="62"/>
                    <a:pt x="1" y="62"/>
                  </a:cubicBezTo>
                  <a:lnTo>
                    <a:pt x="6592" y="3810"/>
                  </a:lnTo>
                  <a:lnTo>
                    <a:pt x="7558" y="3231"/>
                  </a:lnTo>
                  <a:lnTo>
                    <a:pt x="1939" y="0"/>
                  </a:lnTo>
                  <a:close/>
                  <a:moveTo>
                    <a:pt x="8530" y="3810"/>
                  </a:moveTo>
                  <a:lnTo>
                    <a:pt x="7558" y="4395"/>
                  </a:lnTo>
                  <a:lnTo>
                    <a:pt x="20999" y="12149"/>
                  </a:lnTo>
                  <a:lnTo>
                    <a:pt x="21971" y="11565"/>
                  </a:lnTo>
                  <a:lnTo>
                    <a:pt x="8530" y="3810"/>
                  </a:lnTo>
                  <a:close/>
                  <a:moveTo>
                    <a:pt x="23005" y="12149"/>
                  </a:moveTo>
                  <a:lnTo>
                    <a:pt x="21971" y="12728"/>
                  </a:lnTo>
                  <a:lnTo>
                    <a:pt x="36963" y="21387"/>
                  </a:lnTo>
                  <a:lnTo>
                    <a:pt x="37929" y="20808"/>
                  </a:lnTo>
                  <a:lnTo>
                    <a:pt x="23005" y="12149"/>
                  </a:lnTo>
                  <a:close/>
                  <a:moveTo>
                    <a:pt x="38901" y="21387"/>
                  </a:moveTo>
                  <a:lnTo>
                    <a:pt x="37929" y="21904"/>
                  </a:lnTo>
                  <a:lnTo>
                    <a:pt x="51370" y="29725"/>
                  </a:lnTo>
                  <a:lnTo>
                    <a:pt x="52342" y="29141"/>
                  </a:lnTo>
                  <a:lnTo>
                    <a:pt x="38901" y="21387"/>
                  </a:lnTo>
                  <a:close/>
                  <a:moveTo>
                    <a:pt x="53376" y="29725"/>
                  </a:moveTo>
                  <a:lnTo>
                    <a:pt x="52342" y="30242"/>
                  </a:lnTo>
                  <a:lnTo>
                    <a:pt x="67333" y="38901"/>
                  </a:lnTo>
                  <a:lnTo>
                    <a:pt x="68300" y="38317"/>
                  </a:lnTo>
                  <a:lnTo>
                    <a:pt x="53376" y="29725"/>
                  </a:lnTo>
                  <a:close/>
                  <a:moveTo>
                    <a:pt x="69272" y="38901"/>
                  </a:moveTo>
                  <a:lnTo>
                    <a:pt x="68300" y="39480"/>
                  </a:lnTo>
                  <a:lnTo>
                    <a:pt x="81741" y="47234"/>
                  </a:lnTo>
                  <a:lnTo>
                    <a:pt x="82713" y="46655"/>
                  </a:lnTo>
                  <a:lnTo>
                    <a:pt x="69272" y="38901"/>
                  </a:lnTo>
                  <a:close/>
                  <a:moveTo>
                    <a:pt x="83747" y="47234"/>
                  </a:moveTo>
                  <a:lnTo>
                    <a:pt x="82713" y="47818"/>
                  </a:lnTo>
                  <a:lnTo>
                    <a:pt x="97637" y="56410"/>
                  </a:lnTo>
                  <a:lnTo>
                    <a:pt x="98671" y="55831"/>
                  </a:lnTo>
                  <a:lnTo>
                    <a:pt x="83747" y="47234"/>
                  </a:lnTo>
                  <a:close/>
                  <a:moveTo>
                    <a:pt x="99643" y="56410"/>
                  </a:moveTo>
                  <a:lnTo>
                    <a:pt x="98671" y="56994"/>
                  </a:lnTo>
                  <a:lnTo>
                    <a:pt x="112112" y="64748"/>
                  </a:lnTo>
                  <a:lnTo>
                    <a:pt x="113084" y="64164"/>
                  </a:lnTo>
                  <a:lnTo>
                    <a:pt x="99643" y="56410"/>
                  </a:lnTo>
                  <a:close/>
                  <a:moveTo>
                    <a:pt x="114118" y="64748"/>
                  </a:moveTo>
                  <a:lnTo>
                    <a:pt x="113084" y="65327"/>
                  </a:lnTo>
                  <a:lnTo>
                    <a:pt x="128008" y="73986"/>
                  </a:lnTo>
                  <a:lnTo>
                    <a:pt x="129042" y="73407"/>
                  </a:lnTo>
                  <a:lnTo>
                    <a:pt x="114118" y="64748"/>
                  </a:lnTo>
                  <a:close/>
                  <a:moveTo>
                    <a:pt x="130014" y="73986"/>
                  </a:moveTo>
                  <a:lnTo>
                    <a:pt x="129042" y="74503"/>
                  </a:lnTo>
                  <a:lnTo>
                    <a:pt x="142483" y="82325"/>
                  </a:lnTo>
                  <a:lnTo>
                    <a:pt x="143455" y="81740"/>
                  </a:lnTo>
                  <a:lnTo>
                    <a:pt x="130014" y="73986"/>
                  </a:lnTo>
                  <a:close/>
                  <a:moveTo>
                    <a:pt x="144488" y="82325"/>
                  </a:moveTo>
                  <a:lnTo>
                    <a:pt x="143455" y="82842"/>
                  </a:lnTo>
                  <a:lnTo>
                    <a:pt x="153923" y="88916"/>
                  </a:lnTo>
                  <a:lnTo>
                    <a:pt x="153923" y="87753"/>
                  </a:lnTo>
                  <a:lnTo>
                    <a:pt x="144488" y="8232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4410950" y="830075"/>
              <a:ext cx="2969250" cy="1718875"/>
            </a:xfrm>
            <a:custGeom>
              <a:avLst/>
              <a:gdLst/>
              <a:ahLst/>
              <a:cxnLst/>
              <a:rect l="l" t="t" r="r" b="b"/>
              <a:pathLst>
                <a:path w="118770" h="68755" extrusionOk="0">
                  <a:moveTo>
                    <a:pt x="1613" y="1"/>
                  </a:moveTo>
                  <a:cubicBezTo>
                    <a:pt x="1293" y="68"/>
                    <a:pt x="967" y="68"/>
                    <a:pt x="708" y="130"/>
                  </a:cubicBezTo>
                  <a:cubicBezTo>
                    <a:pt x="450" y="130"/>
                    <a:pt x="259" y="197"/>
                    <a:pt x="0" y="197"/>
                  </a:cubicBezTo>
                  <a:lnTo>
                    <a:pt x="1810" y="1231"/>
                  </a:lnTo>
                  <a:lnTo>
                    <a:pt x="2776" y="647"/>
                  </a:lnTo>
                  <a:lnTo>
                    <a:pt x="1613" y="1"/>
                  </a:lnTo>
                  <a:close/>
                  <a:moveTo>
                    <a:pt x="3748" y="1231"/>
                  </a:moveTo>
                  <a:lnTo>
                    <a:pt x="2776" y="1810"/>
                  </a:lnTo>
                  <a:lnTo>
                    <a:pt x="17706" y="10407"/>
                  </a:lnTo>
                  <a:lnTo>
                    <a:pt x="18673" y="9823"/>
                  </a:lnTo>
                  <a:lnTo>
                    <a:pt x="3748" y="1231"/>
                  </a:lnTo>
                  <a:close/>
                  <a:moveTo>
                    <a:pt x="19706" y="10407"/>
                  </a:moveTo>
                  <a:lnTo>
                    <a:pt x="18673" y="10986"/>
                  </a:lnTo>
                  <a:lnTo>
                    <a:pt x="32180" y="18740"/>
                  </a:lnTo>
                  <a:lnTo>
                    <a:pt x="33147" y="18161"/>
                  </a:lnTo>
                  <a:lnTo>
                    <a:pt x="19706" y="10407"/>
                  </a:lnTo>
                  <a:close/>
                  <a:moveTo>
                    <a:pt x="34119" y="18740"/>
                  </a:moveTo>
                  <a:lnTo>
                    <a:pt x="33147" y="19324"/>
                  </a:lnTo>
                  <a:lnTo>
                    <a:pt x="48077" y="27983"/>
                  </a:lnTo>
                  <a:lnTo>
                    <a:pt x="49043" y="27399"/>
                  </a:lnTo>
                  <a:lnTo>
                    <a:pt x="34119" y="18740"/>
                  </a:lnTo>
                  <a:close/>
                  <a:moveTo>
                    <a:pt x="50077" y="27983"/>
                  </a:moveTo>
                  <a:lnTo>
                    <a:pt x="49043" y="28500"/>
                  </a:lnTo>
                  <a:lnTo>
                    <a:pt x="62484" y="36316"/>
                  </a:lnTo>
                  <a:lnTo>
                    <a:pt x="63518" y="35737"/>
                  </a:lnTo>
                  <a:lnTo>
                    <a:pt x="50077" y="27983"/>
                  </a:lnTo>
                  <a:close/>
                  <a:moveTo>
                    <a:pt x="64490" y="36316"/>
                  </a:moveTo>
                  <a:lnTo>
                    <a:pt x="63518" y="36900"/>
                  </a:lnTo>
                  <a:lnTo>
                    <a:pt x="78448" y="45492"/>
                  </a:lnTo>
                  <a:lnTo>
                    <a:pt x="79414" y="44913"/>
                  </a:lnTo>
                  <a:lnTo>
                    <a:pt x="64490" y="36316"/>
                  </a:lnTo>
                  <a:close/>
                  <a:moveTo>
                    <a:pt x="80448" y="45492"/>
                  </a:moveTo>
                  <a:lnTo>
                    <a:pt x="79414" y="46076"/>
                  </a:lnTo>
                  <a:lnTo>
                    <a:pt x="92855" y="53831"/>
                  </a:lnTo>
                  <a:lnTo>
                    <a:pt x="93889" y="53246"/>
                  </a:lnTo>
                  <a:lnTo>
                    <a:pt x="80448" y="45492"/>
                  </a:lnTo>
                  <a:close/>
                  <a:moveTo>
                    <a:pt x="94861" y="53831"/>
                  </a:moveTo>
                  <a:lnTo>
                    <a:pt x="93889" y="54409"/>
                  </a:lnTo>
                  <a:lnTo>
                    <a:pt x="108818" y="63006"/>
                  </a:lnTo>
                  <a:lnTo>
                    <a:pt x="109785" y="62422"/>
                  </a:lnTo>
                  <a:lnTo>
                    <a:pt x="94861" y="53831"/>
                  </a:lnTo>
                  <a:close/>
                  <a:moveTo>
                    <a:pt x="110819" y="63006"/>
                  </a:moveTo>
                  <a:lnTo>
                    <a:pt x="109785" y="63585"/>
                  </a:lnTo>
                  <a:lnTo>
                    <a:pt x="118770" y="68755"/>
                  </a:lnTo>
                  <a:lnTo>
                    <a:pt x="118770" y="67659"/>
                  </a:lnTo>
                  <a:lnTo>
                    <a:pt x="110819" y="6300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074975" y="820375"/>
              <a:ext cx="5305225" cy="3066200"/>
            </a:xfrm>
            <a:custGeom>
              <a:avLst/>
              <a:gdLst/>
              <a:ahLst/>
              <a:cxnLst/>
              <a:rect l="l" t="t" r="r" b="b"/>
              <a:pathLst>
                <a:path w="212209" h="122648" extrusionOk="0">
                  <a:moveTo>
                    <a:pt x="1810" y="1"/>
                  </a:moveTo>
                  <a:cubicBezTo>
                    <a:pt x="1163" y="1"/>
                    <a:pt x="579" y="68"/>
                    <a:pt x="0" y="130"/>
                  </a:cubicBezTo>
                  <a:lnTo>
                    <a:pt x="4136" y="2456"/>
                  </a:lnTo>
                  <a:lnTo>
                    <a:pt x="5103" y="1877"/>
                  </a:lnTo>
                  <a:lnTo>
                    <a:pt x="1810" y="1"/>
                  </a:lnTo>
                  <a:close/>
                  <a:moveTo>
                    <a:pt x="6074" y="2456"/>
                  </a:moveTo>
                  <a:lnTo>
                    <a:pt x="5103" y="3041"/>
                  </a:lnTo>
                  <a:lnTo>
                    <a:pt x="18543" y="10795"/>
                  </a:lnTo>
                  <a:lnTo>
                    <a:pt x="19577" y="10211"/>
                  </a:lnTo>
                  <a:lnTo>
                    <a:pt x="6074" y="2456"/>
                  </a:lnTo>
                  <a:close/>
                  <a:moveTo>
                    <a:pt x="20549" y="10795"/>
                  </a:moveTo>
                  <a:lnTo>
                    <a:pt x="19577" y="11374"/>
                  </a:lnTo>
                  <a:lnTo>
                    <a:pt x="34507" y="20033"/>
                  </a:lnTo>
                  <a:lnTo>
                    <a:pt x="35473" y="19454"/>
                  </a:lnTo>
                  <a:lnTo>
                    <a:pt x="20549" y="10795"/>
                  </a:lnTo>
                  <a:close/>
                  <a:moveTo>
                    <a:pt x="36445" y="20033"/>
                  </a:moveTo>
                  <a:lnTo>
                    <a:pt x="35473" y="20550"/>
                  </a:lnTo>
                  <a:lnTo>
                    <a:pt x="48914" y="28371"/>
                  </a:lnTo>
                  <a:lnTo>
                    <a:pt x="49886" y="27787"/>
                  </a:lnTo>
                  <a:lnTo>
                    <a:pt x="36445" y="20033"/>
                  </a:lnTo>
                  <a:close/>
                  <a:moveTo>
                    <a:pt x="50920" y="28371"/>
                  </a:moveTo>
                  <a:lnTo>
                    <a:pt x="49886" y="28888"/>
                  </a:lnTo>
                  <a:lnTo>
                    <a:pt x="64878" y="37547"/>
                  </a:lnTo>
                  <a:lnTo>
                    <a:pt x="65844" y="36963"/>
                  </a:lnTo>
                  <a:lnTo>
                    <a:pt x="50920" y="28371"/>
                  </a:lnTo>
                  <a:close/>
                  <a:moveTo>
                    <a:pt x="66816" y="37547"/>
                  </a:moveTo>
                  <a:lnTo>
                    <a:pt x="65844" y="38126"/>
                  </a:lnTo>
                  <a:lnTo>
                    <a:pt x="79285" y="45880"/>
                  </a:lnTo>
                  <a:lnTo>
                    <a:pt x="80257" y="45301"/>
                  </a:lnTo>
                  <a:lnTo>
                    <a:pt x="66816" y="37547"/>
                  </a:lnTo>
                  <a:close/>
                  <a:moveTo>
                    <a:pt x="81291" y="45880"/>
                  </a:moveTo>
                  <a:lnTo>
                    <a:pt x="80257" y="46464"/>
                  </a:lnTo>
                  <a:lnTo>
                    <a:pt x="95249" y="55056"/>
                  </a:lnTo>
                  <a:lnTo>
                    <a:pt x="96215" y="54477"/>
                  </a:lnTo>
                  <a:lnTo>
                    <a:pt x="81291" y="45880"/>
                  </a:lnTo>
                  <a:close/>
                  <a:moveTo>
                    <a:pt x="97187" y="55056"/>
                  </a:moveTo>
                  <a:lnTo>
                    <a:pt x="96215" y="55640"/>
                  </a:lnTo>
                  <a:lnTo>
                    <a:pt x="109656" y="63394"/>
                  </a:lnTo>
                  <a:lnTo>
                    <a:pt x="110628" y="62810"/>
                  </a:lnTo>
                  <a:lnTo>
                    <a:pt x="97187" y="55056"/>
                  </a:lnTo>
                  <a:close/>
                  <a:moveTo>
                    <a:pt x="111662" y="63394"/>
                  </a:moveTo>
                  <a:lnTo>
                    <a:pt x="110628" y="63973"/>
                  </a:lnTo>
                  <a:lnTo>
                    <a:pt x="125619" y="72632"/>
                  </a:lnTo>
                  <a:lnTo>
                    <a:pt x="126586" y="72053"/>
                  </a:lnTo>
                  <a:lnTo>
                    <a:pt x="111662" y="63394"/>
                  </a:lnTo>
                  <a:close/>
                  <a:moveTo>
                    <a:pt x="127558" y="72632"/>
                  </a:moveTo>
                  <a:lnTo>
                    <a:pt x="126586" y="73149"/>
                  </a:lnTo>
                  <a:lnTo>
                    <a:pt x="140027" y="80971"/>
                  </a:lnTo>
                  <a:lnTo>
                    <a:pt x="140999" y="80386"/>
                  </a:lnTo>
                  <a:lnTo>
                    <a:pt x="127558" y="72632"/>
                  </a:lnTo>
                  <a:close/>
                  <a:moveTo>
                    <a:pt x="142033" y="80971"/>
                  </a:moveTo>
                  <a:lnTo>
                    <a:pt x="140999" y="81488"/>
                  </a:lnTo>
                  <a:lnTo>
                    <a:pt x="155923" y="90146"/>
                  </a:lnTo>
                  <a:lnTo>
                    <a:pt x="156957" y="89562"/>
                  </a:lnTo>
                  <a:lnTo>
                    <a:pt x="142033" y="80971"/>
                  </a:lnTo>
                  <a:close/>
                  <a:moveTo>
                    <a:pt x="157929" y="90146"/>
                  </a:moveTo>
                  <a:lnTo>
                    <a:pt x="156957" y="90725"/>
                  </a:lnTo>
                  <a:lnTo>
                    <a:pt x="170398" y="98480"/>
                  </a:lnTo>
                  <a:lnTo>
                    <a:pt x="171370" y="97901"/>
                  </a:lnTo>
                  <a:lnTo>
                    <a:pt x="157929" y="90146"/>
                  </a:lnTo>
                  <a:close/>
                  <a:moveTo>
                    <a:pt x="172404" y="98480"/>
                  </a:moveTo>
                  <a:lnTo>
                    <a:pt x="171370" y="99064"/>
                  </a:lnTo>
                  <a:lnTo>
                    <a:pt x="186294" y="107656"/>
                  </a:lnTo>
                  <a:lnTo>
                    <a:pt x="187328" y="107077"/>
                  </a:lnTo>
                  <a:lnTo>
                    <a:pt x="172404" y="98480"/>
                  </a:lnTo>
                  <a:close/>
                  <a:moveTo>
                    <a:pt x="188300" y="107656"/>
                  </a:moveTo>
                  <a:lnTo>
                    <a:pt x="187328" y="108240"/>
                  </a:lnTo>
                  <a:lnTo>
                    <a:pt x="200769" y="115994"/>
                  </a:lnTo>
                  <a:lnTo>
                    <a:pt x="201741" y="115410"/>
                  </a:lnTo>
                  <a:lnTo>
                    <a:pt x="188300" y="107656"/>
                  </a:lnTo>
                  <a:close/>
                  <a:moveTo>
                    <a:pt x="202774" y="115994"/>
                  </a:moveTo>
                  <a:lnTo>
                    <a:pt x="201741" y="116573"/>
                  </a:lnTo>
                  <a:lnTo>
                    <a:pt x="212209" y="122647"/>
                  </a:lnTo>
                  <a:lnTo>
                    <a:pt x="212209" y="121484"/>
                  </a:lnTo>
                  <a:lnTo>
                    <a:pt x="202774" y="11599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2816400" y="791300"/>
              <a:ext cx="4563800" cy="2634925"/>
            </a:xfrm>
            <a:custGeom>
              <a:avLst/>
              <a:gdLst/>
              <a:ahLst/>
              <a:cxnLst/>
              <a:rect l="l" t="t" r="r" b="b"/>
              <a:pathLst>
                <a:path w="182552" h="105397" extrusionOk="0">
                  <a:moveTo>
                    <a:pt x="1" y="1"/>
                  </a:moveTo>
                  <a:lnTo>
                    <a:pt x="4850" y="2782"/>
                  </a:lnTo>
                  <a:lnTo>
                    <a:pt x="5816" y="2198"/>
                  </a:lnTo>
                  <a:lnTo>
                    <a:pt x="5170" y="1810"/>
                  </a:lnTo>
                  <a:cubicBezTo>
                    <a:pt x="4653" y="1681"/>
                    <a:pt x="4204" y="1490"/>
                    <a:pt x="3687" y="1231"/>
                  </a:cubicBezTo>
                  <a:cubicBezTo>
                    <a:pt x="3170" y="973"/>
                    <a:pt x="2782" y="647"/>
                    <a:pt x="2394" y="197"/>
                  </a:cubicBezTo>
                  <a:lnTo>
                    <a:pt x="1939" y="1"/>
                  </a:lnTo>
                  <a:close/>
                  <a:moveTo>
                    <a:pt x="6788" y="2782"/>
                  </a:moveTo>
                  <a:lnTo>
                    <a:pt x="5816" y="3361"/>
                  </a:lnTo>
                  <a:lnTo>
                    <a:pt x="20746" y="11958"/>
                  </a:lnTo>
                  <a:lnTo>
                    <a:pt x="21713" y="11374"/>
                  </a:lnTo>
                  <a:lnTo>
                    <a:pt x="6788" y="2782"/>
                  </a:lnTo>
                  <a:close/>
                  <a:moveTo>
                    <a:pt x="22747" y="11958"/>
                  </a:moveTo>
                  <a:lnTo>
                    <a:pt x="21713" y="12537"/>
                  </a:lnTo>
                  <a:lnTo>
                    <a:pt x="35221" y="20291"/>
                  </a:lnTo>
                  <a:lnTo>
                    <a:pt x="36187" y="19712"/>
                  </a:lnTo>
                  <a:lnTo>
                    <a:pt x="22747" y="11958"/>
                  </a:lnTo>
                  <a:close/>
                  <a:moveTo>
                    <a:pt x="37159" y="20291"/>
                  </a:moveTo>
                  <a:lnTo>
                    <a:pt x="36187" y="20875"/>
                  </a:lnTo>
                  <a:lnTo>
                    <a:pt x="51117" y="29534"/>
                  </a:lnTo>
                  <a:lnTo>
                    <a:pt x="52084" y="28950"/>
                  </a:lnTo>
                  <a:lnTo>
                    <a:pt x="37159" y="20291"/>
                  </a:lnTo>
                  <a:close/>
                  <a:moveTo>
                    <a:pt x="53118" y="29534"/>
                  </a:moveTo>
                  <a:lnTo>
                    <a:pt x="52084" y="30051"/>
                  </a:lnTo>
                  <a:lnTo>
                    <a:pt x="65592" y="37867"/>
                  </a:lnTo>
                  <a:lnTo>
                    <a:pt x="66558" y="37288"/>
                  </a:lnTo>
                  <a:lnTo>
                    <a:pt x="53118" y="29534"/>
                  </a:lnTo>
                  <a:close/>
                  <a:moveTo>
                    <a:pt x="67530" y="37867"/>
                  </a:moveTo>
                  <a:lnTo>
                    <a:pt x="66558" y="38451"/>
                  </a:lnTo>
                  <a:lnTo>
                    <a:pt x="81488" y="47043"/>
                  </a:lnTo>
                  <a:lnTo>
                    <a:pt x="82455" y="46464"/>
                  </a:lnTo>
                  <a:lnTo>
                    <a:pt x="67530" y="37867"/>
                  </a:lnTo>
                  <a:close/>
                  <a:moveTo>
                    <a:pt x="83488" y="47043"/>
                  </a:moveTo>
                  <a:lnTo>
                    <a:pt x="82455" y="47627"/>
                  </a:lnTo>
                  <a:lnTo>
                    <a:pt x="95962" y="55382"/>
                  </a:lnTo>
                  <a:lnTo>
                    <a:pt x="96929" y="54797"/>
                  </a:lnTo>
                  <a:lnTo>
                    <a:pt x="83488" y="47043"/>
                  </a:lnTo>
                  <a:close/>
                  <a:moveTo>
                    <a:pt x="97901" y="55382"/>
                  </a:moveTo>
                  <a:lnTo>
                    <a:pt x="96929" y="55960"/>
                  </a:lnTo>
                  <a:lnTo>
                    <a:pt x="111859" y="64557"/>
                  </a:lnTo>
                  <a:lnTo>
                    <a:pt x="112825" y="63973"/>
                  </a:lnTo>
                  <a:lnTo>
                    <a:pt x="97901" y="55382"/>
                  </a:lnTo>
                  <a:close/>
                  <a:moveTo>
                    <a:pt x="113859" y="64557"/>
                  </a:moveTo>
                  <a:lnTo>
                    <a:pt x="112825" y="65136"/>
                  </a:lnTo>
                  <a:lnTo>
                    <a:pt x="126266" y="72891"/>
                  </a:lnTo>
                  <a:lnTo>
                    <a:pt x="127300" y="72312"/>
                  </a:lnTo>
                  <a:lnTo>
                    <a:pt x="113859" y="64557"/>
                  </a:lnTo>
                  <a:close/>
                  <a:moveTo>
                    <a:pt x="128272" y="72891"/>
                  </a:moveTo>
                  <a:lnTo>
                    <a:pt x="127300" y="73475"/>
                  </a:lnTo>
                  <a:lnTo>
                    <a:pt x="142230" y="82134"/>
                  </a:lnTo>
                  <a:lnTo>
                    <a:pt x="143196" y="81549"/>
                  </a:lnTo>
                  <a:lnTo>
                    <a:pt x="128272" y="72891"/>
                  </a:lnTo>
                  <a:close/>
                  <a:moveTo>
                    <a:pt x="144230" y="82134"/>
                  </a:moveTo>
                  <a:lnTo>
                    <a:pt x="143196" y="82651"/>
                  </a:lnTo>
                  <a:lnTo>
                    <a:pt x="156637" y="90467"/>
                  </a:lnTo>
                  <a:lnTo>
                    <a:pt x="157671" y="89888"/>
                  </a:lnTo>
                  <a:lnTo>
                    <a:pt x="144230" y="82134"/>
                  </a:lnTo>
                  <a:close/>
                  <a:moveTo>
                    <a:pt x="158643" y="90467"/>
                  </a:moveTo>
                  <a:lnTo>
                    <a:pt x="157671" y="90984"/>
                  </a:lnTo>
                  <a:lnTo>
                    <a:pt x="172600" y="99643"/>
                  </a:lnTo>
                  <a:lnTo>
                    <a:pt x="173567" y="99064"/>
                  </a:lnTo>
                  <a:lnTo>
                    <a:pt x="158643" y="90467"/>
                  </a:lnTo>
                  <a:close/>
                  <a:moveTo>
                    <a:pt x="174601" y="99643"/>
                  </a:moveTo>
                  <a:lnTo>
                    <a:pt x="173567" y="100227"/>
                  </a:lnTo>
                  <a:lnTo>
                    <a:pt x="182552" y="105396"/>
                  </a:lnTo>
                  <a:lnTo>
                    <a:pt x="182552" y="104233"/>
                  </a:lnTo>
                  <a:lnTo>
                    <a:pt x="174601" y="9964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590275" y="839775"/>
              <a:ext cx="6789925" cy="3922375"/>
            </a:xfrm>
            <a:custGeom>
              <a:avLst/>
              <a:gdLst/>
              <a:ahLst/>
              <a:cxnLst/>
              <a:rect l="l" t="t" r="r" b="b"/>
              <a:pathLst>
                <a:path w="271597" h="156895" extrusionOk="0">
                  <a:moveTo>
                    <a:pt x="1810" y="0"/>
                  </a:moveTo>
                  <a:cubicBezTo>
                    <a:pt x="1231" y="67"/>
                    <a:pt x="585" y="67"/>
                    <a:pt x="1" y="67"/>
                  </a:cubicBezTo>
                  <a:lnTo>
                    <a:pt x="2782" y="1680"/>
                  </a:lnTo>
                  <a:lnTo>
                    <a:pt x="3749" y="1101"/>
                  </a:lnTo>
                  <a:lnTo>
                    <a:pt x="1810" y="0"/>
                  </a:lnTo>
                  <a:close/>
                  <a:moveTo>
                    <a:pt x="4783" y="1680"/>
                  </a:moveTo>
                  <a:lnTo>
                    <a:pt x="3749" y="2265"/>
                  </a:lnTo>
                  <a:lnTo>
                    <a:pt x="17190" y="10019"/>
                  </a:lnTo>
                  <a:lnTo>
                    <a:pt x="18223" y="9435"/>
                  </a:lnTo>
                  <a:lnTo>
                    <a:pt x="4783" y="1680"/>
                  </a:lnTo>
                  <a:close/>
                  <a:moveTo>
                    <a:pt x="19195" y="10019"/>
                  </a:moveTo>
                  <a:lnTo>
                    <a:pt x="18223" y="10598"/>
                  </a:lnTo>
                  <a:lnTo>
                    <a:pt x="33153" y="19257"/>
                  </a:lnTo>
                  <a:lnTo>
                    <a:pt x="34120" y="18678"/>
                  </a:lnTo>
                  <a:lnTo>
                    <a:pt x="19195" y="10019"/>
                  </a:lnTo>
                  <a:close/>
                  <a:moveTo>
                    <a:pt x="35092" y="19257"/>
                  </a:moveTo>
                  <a:lnTo>
                    <a:pt x="34120" y="19774"/>
                  </a:lnTo>
                  <a:lnTo>
                    <a:pt x="47560" y="27595"/>
                  </a:lnTo>
                  <a:lnTo>
                    <a:pt x="48594" y="27011"/>
                  </a:lnTo>
                  <a:lnTo>
                    <a:pt x="35092" y="19257"/>
                  </a:lnTo>
                  <a:close/>
                  <a:moveTo>
                    <a:pt x="49566" y="27595"/>
                  </a:moveTo>
                  <a:lnTo>
                    <a:pt x="48594" y="28112"/>
                  </a:lnTo>
                  <a:lnTo>
                    <a:pt x="63524" y="36771"/>
                  </a:lnTo>
                  <a:lnTo>
                    <a:pt x="64491" y="36187"/>
                  </a:lnTo>
                  <a:lnTo>
                    <a:pt x="49566" y="27595"/>
                  </a:lnTo>
                  <a:close/>
                  <a:moveTo>
                    <a:pt x="65462" y="36771"/>
                  </a:moveTo>
                  <a:lnTo>
                    <a:pt x="64491" y="37350"/>
                  </a:lnTo>
                  <a:lnTo>
                    <a:pt x="77931" y="45104"/>
                  </a:lnTo>
                  <a:lnTo>
                    <a:pt x="78965" y="44525"/>
                  </a:lnTo>
                  <a:lnTo>
                    <a:pt x="65462" y="36771"/>
                  </a:lnTo>
                  <a:close/>
                  <a:moveTo>
                    <a:pt x="79937" y="45104"/>
                  </a:moveTo>
                  <a:lnTo>
                    <a:pt x="78965" y="45688"/>
                  </a:lnTo>
                  <a:lnTo>
                    <a:pt x="93895" y="54280"/>
                  </a:lnTo>
                  <a:lnTo>
                    <a:pt x="94861" y="53701"/>
                  </a:lnTo>
                  <a:lnTo>
                    <a:pt x="79937" y="45104"/>
                  </a:lnTo>
                  <a:close/>
                  <a:moveTo>
                    <a:pt x="95833" y="54280"/>
                  </a:moveTo>
                  <a:lnTo>
                    <a:pt x="94861" y="54864"/>
                  </a:lnTo>
                  <a:lnTo>
                    <a:pt x="108302" y="62618"/>
                  </a:lnTo>
                  <a:lnTo>
                    <a:pt x="109274" y="62034"/>
                  </a:lnTo>
                  <a:lnTo>
                    <a:pt x="95833" y="54280"/>
                  </a:lnTo>
                  <a:close/>
                  <a:moveTo>
                    <a:pt x="110308" y="62618"/>
                  </a:moveTo>
                  <a:lnTo>
                    <a:pt x="109274" y="63197"/>
                  </a:lnTo>
                  <a:lnTo>
                    <a:pt x="124266" y="71856"/>
                  </a:lnTo>
                  <a:lnTo>
                    <a:pt x="125232" y="71277"/>
                  </a:lnTo>
                  <a:lnTo>
                    <a:pt x="110308" y="62618"/>
                  </a:lnTo>
                  <a:close/>
                  <a:moveTo>
                    <a:pt x="126204" y="71856"/>
                  </a:moveTo>
                  <a:lnTo>
                    <a:pt x="125232" y="72373"/>
                  </a:lnTo>
                  <a:lnTo>
                    <a:pt x="138673" y="80195"/>
                  </a:lnTo>
                  <a:lnTo>
                    <a:pt x="139645" y="79610"/>
                  </a:lnTo>
                  <a:lnTo>
                    <a:pt x="126204" y="71856"/>
                  </a:lnTo>
                  <a:close/>
                  <a:moveTo>
                    <a:pt x="140679" y="80195"/>
                  </a:moveTo>
                  <a:lnTo>
                    <a:pt x="139645" y="80712"/>
                  </a:lnTo>
                  <a:lnTo>
                    <a:pt x="154637" y="89370"/>
                  </a:lnTo>
                  <a:lnTo>
                    <a:pt x="155603" y="88786"/>
                  </a:lnTo>
                  <a:lnTo>
                    <a:pt x="140679" y="80195"/>
                  </a:lnTo>
                  <a:close/>
                  <a:moveTo>
                    <a:pt x="156575" y="89370"/>
                  </a:moveTo>
                  <a:lnTo>
                    <a:pt x="155603" y="89949"/>
                  </a:lnTo>
                  <a:lnTo>
                    <a:pt x="169044" y="97704"/>
                  </a:lnTo>
                  <a:lnTo>
                    <a:pt x="170016" y="97125"/>
                  </a:lnTo>
                  <a:lnTo>
                    <a:pt x="156575" y="89370"/>
                  </a:lnTo>
                  <a:close/>
                  <a:moveTo>
                    <a:pt x="171050" y="97704"/>
                  </a:moveTo>
                  <a:lnTo>
                    <a:pt x="170016" y="98288"/>
                  </a:lnTo>
                  <a:lnTo>
                    <a:pt x="185007" y="106880"/>
                  </a:lnTo>
                  <a:lnTo>
                    <a:pt x="185974" y="106301"/>
                  </a:lnTo>
                  <a:lnTo>
                    <a:pt x="171050" y="97704"/>
                  </a:lnTo>
                  <a:close/>
                  <a:moveTo>
                    <a:pt x="186946" y="106880"/>
                  </a:moveTo>
                  <a:lnTo>
                    <a:pt x="185974" y="107464"/>
                  </a:lnTo>
                  <a:lnTo>
                    <a:pt x="199415" y="115218"/>
                  </a:lnTo>
                  <a:lnTo>
                    <a:pt x="200387" y="114634"/>
                  </a:lnTo>
                  <a:lnTo>
                    <a:pt x="186946" y="106880"/>
                  </a:lnTo>
                  <a:close/>
                  <a:moveTo>
                    <a:pt x="201421" y="115218"/>
                  </a:moveTo>
                  <a:lnTo>
                    <a:pt x="200387" y="115797"/>
                  </a:lnTo>
                  <a:lnTo>
                    <a:pt x="215311" y="124456"/>
                  </a:lnTo>
                  <a:lnTo>
                    <a:pt x="216345" y="123877"/>
                  </a:lnTo>
                  <a:lnTo>
                    <a:pt x="201421" y="115218"/>
                  </a:lnTo>
                  <a:close/>
                  <a:moveTo>
                    <a:pt x="217317" y="124456"/>
                  </a:moveTo>
                  <a:lnTo>
                    <a:pt x="216345" y="124973"/>
                  </a:lnTo>
                  <a:lnTo>
                    <a:pt x="229786" y="132794"/>
                  </a:lnTo>
                  <a:lnTo>
                    <a:pt x="230758" y="132210"/>
                  </a:lnTo>
                  <a:lnTo>
                    <a:pt x="217317" y="124456"/>
                  </a:lnTo>
                  <a:close/>
                  <a:moveTo>
                    <a:pt x="231792" y="132794"/>
                  </a:moveTo>
                  <a:lnTo>
                    <a:pt x="230758" y="133311"/>
                  </a:lnTo>
                  <a:lnTo>
                    <a:pt x="245682" y="141970"/>
                  </a:lnTo>
                  <a:lnTo>
                    <a:pt x="246716" y="141386"/>
                  </a:lnTo>
                  <a:lnTo>
                    <a:pt x="231792" y="132794"/>
                  </a:lnTo>
                  <a:close/>
                  <a:moveTo>
                    <a:pt x="247688" y="141970"/>
                  </a:moveTo>
                  <a:lnTo>
                    <a:pt x="246716" y="142549"/>
                  </a:lnTo>
                  <a:lnTo>
                    <a:pt x="260157" y="150303"/>
                  </a:lnTo>
                  <a:lnTo>
                    <a:pt x="261129" y="149724"/>
                  </a:lnTo>
                  <a:lnTo>
                    <a:pt x="247688" y="141970"/>
                  </a:lnTo>
                  <a:close/>
                  <a:moveTo>
                    <a:pt x="262162" y="150303"/>
                  </a:moveTo>
                  <a:lnTo>
                    <a:pt x="261129" y="150887"/>
                  </a:lnTo>
                  <a:lnTo>
                    <a:pt x="271597" y="156894"/>
                  </a:lnTo>
                  <a:lnTo>
                    <a:pt x="271597" y="155731"/>
                  </a:lnTo>
                  <a:lnTo>
                    <a:pt x="262162" y="15030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1343100" y="817150"/>
              <a:ext cx="6037100" cy="3486200"/>
            </a:xfrm>
            <a:custGeom>
              <a:avLst/>
              <a:gdLst/>
              <a:ahLst/>
              <a:cxnLst/>
              <a:rect l="l" t="t" r="r" b="b"/>
              <a:pathLst>
                <a:path w="241484" h="139448" extrusionOk="0">
                  <a:moveTo>
                    <a:pt x="0" y="1"/>
                  </a:moveTo>
                  <a:lnTo>
                    <a:pt x="3040" y="1748"/>
                  </a:lnTo>
                  <a:lnTo>
                    <a:pt x="4007" y="1164"/>
                  </a:lnTo>
                  <a:lnTo>
                    <a:pt x="2265" y="197"/>
                  </a:lnTo>
                  <a:cubicBezTo>
                    <a:pt x="1551" y="130"/>
                    <a:pt x="776" y="68"/>
                    <a:pt x="0" y="1"/>
                  </a:cubicBezTo>
                  <a:close/>
                  <a:moveTo>
                    <a:pt x="4979" y="1748"/>
                  </a:moveTo>
                  <a:lnTo>
                    <a:pt x="4007" y="2327"/>
                  </a:lnTo>
                  <a:lnTo>
                    <a:pt x="18936" y="10924"/>
                  </a:lnTo>
                  <a:lnTo>
                    <a:pt x="19970" y="10340"/>
                  </a:lnTo>
                  <a:lnTo>
                    <a:pt x="4979" y="1748"/>
                  </a:lnTo>
                  <a:close/>
                  <a:moveTo>
                    <a:pt x="20937" y="10924"/>
                  </a:moveTo>
                  <a:lnTo>
                    <a:pt x="19970" y="11503"/>
                  </a:lnTo>
                  <a:lnTo>
                    <a:pt x="33411" y="19257"/>
                  </a:lnTo>
                  <a:lnTo>
                    <a:pt x="34378" y="18678"/>
                  </a:lnTo>
                  <a:lnTo>
                    <a:pt x="20937" y="10924"/>
                  </a:lnTo>
                  <a:close/>
                  <a:moveTo>
                    <a:pt x="35349" y="19257"/>
                  </a:moveTo>
                  <a:lnTo>
                    <a:pt x="34378" y="19841"/>
                  </a:lnTo>
                  <a:lnTo>
                    <a:pt x="49307" y="28500"/>
                  </a:lnTo>
                  <a:lnTo>
                    <a:pt x="50341" y="27916"/>
                  </a:lnTo>
                  <a:lnTo>
                    <a:pt x="35349" y="19257"/>
                  </a:lnTo>
                  <a:close/>
                  <a:moveTo>
                    <a:pt x="51308" y="28500"/>
                  </a:moveTo>
                  <a:lnTo>
                    <a:pt x="50341" y="29017"/>
                  </a:lnTo>
                  <a:lnTo>
                    <a:pt x="63782" y="36833"/>
                  </a:lnTo>
                  <a:lnTo>
                    <a:pt x="64748" y="36254"/>
                  </a:lnTo>
                  <a:lnTo>
                    <a:pt x="51308" y="28500"/>
                  </a:lnTo>
                  <a:close/>
                  <a:moveTo>
                    <a:pt x="65720" y="36833"/>
                  </a:moveTo>
                  <a:lnTo>
                    <a:pt x="64748" y="37417"/>
                  </a:lnTo>
                  <a:lnTo>
                    <a:pt x="79678" y="46009"/>
                  </a:lnTo>
                  <a:lnTo>
                    <a:pt x="80645" y="45430"/>
                  </a:lnTo>
                  <a:lnTo>
                    <a:pt x="65720" y="36833"/>
                  </a:lnTo>
                  <a:close/>
                  <a:moveTo>
                    <a:pt x="81679" y="46009"/>
                  </a:moveTo>
                  <a:lnTo>
                    <a:pt x="80645" y="46593"/>
                  </a:lnTo>
                  <a:lnTo>
                    <a:pt x="94153" y="54348"/>
                  </a:lnTo>
                  <a:lnTo>
                    <a:pt x="95119" y="53763"/>
                  </a:lnTo>
                  <a:lnTo>
                    <a:pt x="81679" y="46009"/>
                  </a:lnTo>
                  <a:close/>
                  <a:moveTo>
                    <a:pt x="96091" y="54348"/>
                  </a:moveTo>
                  <a:lnTo>
                    <a:pt x="95119" y="54926"/>
                  </a:lnTo>
                  <a:lnTo>
                    <a:pt x="110049" y="63523"/>
                  </a:lnTo>
                  <a:lnTo>
                    <a:pt x="111016" y="62939"/>
                  </a:lnTo>
                  <a:lnTo>
                    <a:pt x="96091" y="54348"/>
                  </a:lnTo>
                  <a:close/>
                  <a:moveTo>
                    <a:pt x="112050" y="63523"/>
                  </a:moveTo>
                  <a:lnTo>
                    <a:pt x="111016" y="64102"/>
                  </a:lnTo>
                  <a:lnTo>
                    <a:pt x="124524" y="71857"/>
                  </a:lnTo>
                  <a:lnTo>
                    <a:pt x="125490" y="71278"/>
                  </a:lnTo>
                  <a:lnTo>
                    <a:pt x="112050" y="63523"/>
                  </a:lnTo>
                  <a:close/>
                  <a:moveTo>
                    <a:pt x="126462" y="71857"/>
                  </a:moveTo>
                  <a:lnTo>
                    <a:pt x="125490" y="72441"/>
                  </a:lnTo>
                  <a:lnTo>
                    <a:pt x="140420" y="81100"/>
                  </a:lnTo>
                  <a:lnTo>
                    <a:pt x="141387" y="80515"/>
                  </a:lnTo>
                  <a:lnTo>
                    <a:pt x="126462" y="71857"/>
                  </a:lnTo>
                  <a:close/>
                  <a:moveTo>
                    <a:pt x="142420" y="81100"/>
                  </a:moveTo>
                  <a:lnTo>
                    <a:pt x="141387" y="81617"/>
                  </a:lnTo>
                  <a:lnTo>
                    <a:pt x="154894" y="89433"/>
                  </a:lnTo>
                  <a:lnTo>
                    <a:pt x="155861" y="88854"/>
                  </a:lnTo>
                  <a:lnTo>
                    <a:pt x="142420" y="81100"/>
                  </a:lnTo>
                  <a:close/>
                  <a:moveTo>
                    <a:pt x="156833" y="89433"/>
                  </a:moveTo>
                  <a:lnTo>
                    <a:pt x="155861" y="89950"/>
                  </a:lnTo>
                  <a:lnTo>
                    <a:pt x="170791" y="98609"/>
                  </a:lnTo>
                  <a:lnTo>
                    <a:pt x="171757" y="98030"/>
                  </a:lnTo>
                  <a:lnTo>
                    <a:pt x="156833" y="89433"/>
                  </a:lnTo>
                  <a:close/>
                  <a:moveTo>
                    <a:pt x="172791" y="98609"/>
                  </a:moveTo>
                  <a:lnTo>
                    <a:pt x="171757" y="99193"/>
                  </a:lnTo>
                  <a:lnTo>
                    <a:pt x="185198" y="106947"/>
                  </a:lnTo>
                  <a:lnTo>
                    <a:pt x="186232" y="106363"/>
                  </a:lnTo>
                  <a:lnTo>
                    <a:pt x="172791" y="98609"/>
                  </a:lnTo>
                  <a:close/>
                  <a:moveTo>
                    <a:pt x="187204" y="106947"/>
                  </a:moveTo>
                  <a:lnTo>
                    <a:pt x="186232" y="107526"/>
                  </a:lnTo>
                  <a:lnTo>
                    <a:pt x="201162" y="116123"/>
                  </a:lnTo>
                  <a:lnTo>
                    <a:pt x="202128" y="115539"/>
                  </a:lnTo>
                  <a:lnTo>
                    <a:pt x="187204" y="106947"/>
                  </a:lnTo>
                  <a:close/>
                  <a:moveTo>
                    <a:pt x="203162" y="116123"/>
                  </a:moveTo>
                  <a:lnTo>
                    <a:pt x="202128" y="116702"/>
                  </a:lnTo>
                  <a:lnTo>
                    <a:pt x="215569" y="124456"/>
                  </a:lnTo>
                  <a:lnTo>
                    <a:pt x="216603" y="123877"/>
                  </a:lnTo>
                  <a:lnTo>
                    <a:pt x="203162" y="116123"/>
                  </a:lnTo>
                  <a:close/>
                  <a:moveTo>
                    <a:pt x="217575" y="124456"/>
                  </a:moveTo>
                  <a:lnTo>
                    <a:pt x="216603" y="125040"/>
                  </a:lnTo>
                  <a:lnTo>
                    <a:pt x="231532" y="133699"/>
                  </a:lnTo>
                  <a:lnTo>
                    <a:pt x="232499" y="133115"/>
                  </a:lnTo>
                  <a:lnTo>
                    <a:pt x="217575" y="124456"/>
                  </a:lnTo>
                  <a:close/>
                  <a:moveTo>
                    <a:pt x="233533" y="133699"/>
                  </a:moveTo>
                  <a:lnTo>
                    <a:pt x="232499" y="134216"/>
                  </a:lnTo>
                  <a:lnTo>
                    <a:pt x="241484" y="139448"/>
                  </a:lnTo>
                  <a:lnTo>
                    <a:pt x="241484" y="138285"/>
                  </a:lnTo>
                  <a:lnTo>
                    <a:pt x="233533" y="13369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81800" y="1511800"/>
              <a:ext cx="5890025" cy="3400650"/>
            </a:xfrm>
            <a:custGeom>
              <a:avLst/>
              <a:gdLst/>
              <a:ahLst/>
              <a:cxnLst/>
              <a:rect l="l" t="t" r="r" b="b"/>
              <a:pathLst>
                <a:path w="235601" h="136026" extrusionOk="0">
                  <a:moveTo>
                    <a:pt x="0" y="1"/>
                  </a:moveTo>
                  <a:lnTo>
                    <a:pt x="0" y="197"/>
                  </a:lnTo>
                  <a:lnTo>
                    <a:pt x="192" y="130"/>
                  </a:lnTo>
                  <a:lnTo>
                    <a:pt x="0" y="1"/>
                  </a:lnTo>
                  <a:close/>
                  <a:moveTo>
                    <a:pt x="1163" y="714"/>
                  </a:moveTo>
                  <a:lnTo>
                    <a:pt x="192" y="1231"/>
                  </a:lnTo>
                  <a:lnTo>
                    <a:pt x="15121" y="9890"/>
                  </a:lnTo>
                  <a:lnTo>
                    <a:pt x="16088" y="9306"/>
                  </a:lnTo>
                  <a:lnTo>
                    <a:pt x="1163" y="714"/>
                  </a:lnTo>
                  <a:close/>
                  <a:moveTo>
                    <a:pt x="17122" y="9890"/>
                  </a:moveTo>
                  <a:lnTo>
                    <a:pt x="16088" y="10469"/>
                  </a:lnTo>
                  <a:lnTo>
                    <a:pt x="29529" y="18223"/>
                  </a:lnTo>
                  <a:lnTo>
                    <a:pt x="30562" y="17644"/>
                  </a:lnTo>
                  <a:lnTo>
                    <a:pt x="17122" y="9890"/>
                  </a:lnTo>
                  <a:close/>
                  <a:moveTo>
                    <a:pt x="31534" y="18223"/>
                  </a:moveTo>
                  <a:lnTo>
                    <a:pt x="30562" y="18807"/>
                  </a:lnTo>
                  <a:lnTo>
                    <a:pt x="45492" y="27399"/>
                  </a:lnTo>
                  <a:lnTo>
                    <a:pt x="46459" y="26820"/>
                  </a:lnTo>
                  <a:lnTo>
                    <a:pt x="31534" y="18223"/>
                  </a:lnTo>
                  <a:close/>
                  <a:moveTo>
                    <a:pt x="47431" y="27399"/>
                  </a:moveTo>
                  <a:lnTo>
                    <a:pt x="46459" y="27983"/>
                  </a:lnTo>
                  <a:lnTo>
                    <a:pt x="59899" y="35737"/>
                  </a:lnTo>
                  <a:lnTo>
                    <a:pt x="60933" y="35153"/>
                  </a:lnTo>
                  <a:lnTo>
                    <a:pt x="47431" y="27399"/>
                  </a:lnTo>
                  <a:close/>
                  <a:moveTo>
                    <a:pt x="61905" y="35737"/>
                  </a:moveTo>
                  <a:lnTo>
                    <a:pt x="60933" y="36316"/>
                  </a:lnTo>
                  <a:lnTo>
                    <a:pt x="75863" y="44975"/>
                  </a:lnTo>
                  <a:lnTo>
                    <a:pt x="76830" y="44396"/>
                  </a:lnTo>
                  <a:lnTo>
                    <a:pt x="61905" y="35737"/>
                  </a:lnTo>
                  <a:close/>
                  <a:moveTo>
                    <a:pt x="77801" y="44975"/>
                  </a:moveTo>
                  <a:lnTo>
                    <a:pt x="76830" y="45492"/>
                  </a:lnTo>
                  <a:lnTo>
                    <a:pt x="90270" y="53314"/>
                  </a:lnTo>
                  <a:lnTo>
                    <a:pt x="91304" y="52729"/>
                  </a:lnTo>
                  <a:lnTo>
                    <a:pt x="77801" y="44975"/>
                  </a:lnTo>
                  <a:close/>
                  <a:moveTo>
                    <a:pt x="92276" y="53314"/>
                  </a:moveTo>
                  <a:lnTo>
                    <a:pt x="91304" y="53831"/>
                  </a:lnTo>
                  <a:lnTo>
                    <a:pt x="106234" y="62489"/>
                  </a:lnTo>
                  <a:lnTo>
                    <a:pt x="107200" y="61905"/>
                  </a:lnTo>
                  <a:lnTo>
                    <a:pt x="92276" y="53314"/>
                  </a:lnTo>
                  <a:close/>
                  <a:moveTo>
                    <a:pt x="108172" y="62489"/>
                  </a:moveTo>
                  <a:lnTo>
                    <a:pt x="107200" y="63068"/>
                  </a:lnTo>
                  <a:lnTo>
                    <a:pt x="120641" y="70823"/>
                  </a:lnTo>
                  <a:lnTo>
                    <a:pt x="121613" y="70244"/>
                  </a:lnTo>
                  <a:lnTo>
                    <a:pt x="108172" y="62489"/>
                  </a:lnTo>
                  <a:close/>
                  <a:moveTo>
                    <a:pt x="122647" y="70823"/>
                  </a:moveTo>
                  <a:lnTo>
                    <a:pt x="121613" y="71407"/>
                  </a:lnTo>
                  <a:lnTo>
                    <a:pt x="136605" y="79999"/>
                  </a:lnTo>
                  <a:lnTo>
                    <a:pt x="137571" y="79420"/>
                  </a:lnTo>
                  <a:lnTo>
                    <a:pt x="122647" y="70823"/>
                  </a:lnTo>
                  <a:close/>
                  <a:moveTo>
                    <a:pt x="138543" y="79999"/>
                  </a:moveTo>
                  <a:lnTo>
                    <a:pt x="137571" y="80583"/>
                  </a:lnTo>
                  <a:lnTo>
                    <a:pt x="151012" y="88337"/>
                  </a:lnTo>
                  <a:lnTo>
                    <a:pt x="151984" y="87753"/>
                  </a:lnTo>
                  <a:lnTo>
                    <a:pt x="138543" y="79999"/>
                  </a:lnTo>
                  <a:close/>
                  <a:moveTo>
                    <a:pt x="153018" y="88337"/>
                  </a:moveTo>
                  <a:lnTo>
                    <a:pt x="151984" y="88916"/>
                  </a:lnTo>
                  <a:lnTo>
                    <a:pt x="166976" y="97575"/>
                  </a:lnTo>
                  <a:lnTo>
                    <a:pt x="167942" y="96996"/>
                  </a:lnTo>
                  <a:lnTo>
                    <a:pt x="153018" y="88337"/>
                  </a:lnTo>
                  <a:close/>
                  <a:moveTo>
                    <a:pt x="168914" y="97575"/>
                  </a:moveTo>
                  <a:lnTo>
                    <a:pt x="167942" y="98092"/>
                  </a:lnTo>
                  <a:lnTo>
                    <a:pt x="181383" y="105913"/>
                  </a:lnTo>
                  <a:lnTo>
                    <a:pt x="182355" y="105329"/>
                  </a:lnTo>
                  <a:lnTo>
                    <a:pt x="168914" y="97575"/>
                  </a:lnTo>
                  <a:close/>
                  <a:moveTo>
                    <a:pt x="183389" y="105913"/>
                  </a:moveTo>
                  <a:lnTo>
                    <a:pt x="182355" y="106430"/>
                  </a:lnTo>
                  <a:lnTo>
                    <a:pt x="197346" y="115089"/>
                  </a:lnTo>
                  <a:lnTo>
                    <a:pt x="198313" y="114505"/>
                  </a:lnTo>
                  <a:lnTo>
                    <a:pt x="183389" y="105913"/>
                  </a:lnTo>
                  <a:close/>
                  <a:moveTo>
                    <a:pt x="199285" y="115089"/>
                  </a:moveTo>
                  <a:lnTo>
                    <a:pt x="198313" y="115668"/>
                  </a:lnTo>
                  <a:lnTo>
                    <a:pt x="211754" y="123422"/>
                  </a:lnTo>
                  <a:lnTo>
                    <a:pt x="212726" y="122843"/>
                  </a:lnTo>
                  <a:lnTo>
                    <a:pt x="199285" y="115089"/>
                  </a:lnTo>
                  <a:close/>
                  <a:moveTo>
                    <a:pt x="213760" y="123422"/>
                  </a:moveTo>
                  <a:lnTo>
                    <a:pt x="212726" y="124006"/>
                  </a:lnTo>
                  <a:lnTo>
                    <a:pt x="227650" y="132598"/>
                  </a:lnTo>
                  <a:lnTo>
                    <a:pt x="228684" y="132019"/>
                  </a:lnTo>
                  <a:lnTo>
                    <a:pt x="213760" y="123422"/>
                  </a:lnTo>
                  <a:close/>
                  <a:moveTo>
                    <a:pt x="229656" y="132598"/>
                  </a:moveTo>
                  <a:lnTo>
                    <a:pt x="228684" y="133182"/>
                  </a:lnTo>
                  <a:lnTo>
                    <a:pt x="233533" y="136026"/>
                  </a:lnTo>
                  <a:lnTo>
                    <a:pt x="235601" y="136026"/>
                  </a:lnTo>
                  <a:lnTo>
                    <a:pt x="229656" y="132598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65650" y="1043325"/>
              <a:ext cx="6720375" cy="3878825"/>
            </a:xfrm>
            <a:custGeom>
              <a:avLst/>
              <a:gdLst/>
              <a:ahLst/>
              <a:cxnLst/>
              <a:rect l="l" t="t" r="r" b="b"/>
              <a:pathLst>
                <a:path w="268815" h="155153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388"/>
                    <a:pt x="62" y="776"/>
                    <a:pt x="129" y="1231"/>
                  </a:cubicBezTo>
                  <a:lnTo>
                    <a:pt x="1292" y="1877"/>
                  </a:lnTo>
                  <a:lnTo>
                    <a:pt x="2326" y="1293"/>
                  </a:lnTo>
                  <a:lnTo>
                    <a:pt x="0" y="0"/>
                  </a:lnTo>
                  <a:close/>
                  <a:moveTo>
                    <a:pt x="3293" y="1877"/>
                  </a:moveTo>
                  <a:lnTo>
                    <a:pt x="2326" y="2456"/>
                  </a:lnTo>
                  <a:lnTo>
                    <a:pt x="15767" y="10210"/>
                  </a:lnTo>
                  <a:lnTo>
                    <a:pt x="16734" y="9631"/>
                  </a:lnTo>
                  <a:lnTo>
                    <a:pt x="3293" y="1877"/>
                  </a:lnTo>
                  <a:close/>
                  <a:moveTo>
                    <a:pt x="17768" y="10210"/>
                  </a:moveTo>
                  <a:lnTo>
                    <a:pt x="16734" y="10794"/>
                  </a:lnTo>
                  <a:lnTo>
                    <a:pt x="31663" y="19453"/>
                  </a:lnTo>
                  <a:lnTo>
                    <a:pt x="32697" y="18869"/>
                  </a:lnTo>
                  <a:lnTo>
                    <a:pt x="17768" y="10210"/>
                  </a:lnTo>
                  <a:close/>
                  <a:moveTo>
                    <a:pt x="33664" y="19453"/>
                  </a:moveTo>
                  <a:lnTo>
                    <a:pt x="32697" y="19970"/>
                  </a:lnTo>
                  <a:lnTo>
                    <a:pt x="46138" y="27786"/>
                  </a:lnTo>
                  <a:lnTo>
                    <a:pt x="47105" y="27207"/>
                  </a:lnTo>
                  <a:lnTo>
                    <a:pt x="33664" y="19453"/>
                  </a:lnTo>
                  <a:close/>
                  <a:moveTo>
                    <a:pt x="48077" y="27786"/>
                  </a:moveTo>
                  <a:lnTo>
                    <a:pt x="47105" y="28370"/>
                  </a:lnTo>
                  <a:lnTo>
                    <a:pt x="62034" y="36962"/>
                  </a:lnTo>
                  <a:lnTo>
                    <a:pt x="63068" y="36383"/>
                  </a:lnTo>
                  <a:lnTo>
                    <a:pt x="48077" y="27786"/>
                  </a:lnTo>
                  <a:close/>
                  <a:moveTo>
                    <a:pt x="64035" y="36962"/>
                  </a:moveTo>
                  <a:lnTo>
                    <a:pt x="63068" y="37546"/>
                  </a:lnTo>
                  <a:lnTo>
                    <a:pt x="76509" y="45301"/>
                  </a:lnTo>
                  <a:lnTo>
                    <a:pt x="77476" y="44716"/>
                  </a:lnTo>
                  <a:lnTo>
                    <a:pt x="64035" y="36962"/>
                  </a:lnTo>
                  <a:close/>
                  <a:moveTo>
                    <a:pt x="78447" y="45301"/>
                  </a:moveTo>
                  <a:lnTo>
                    <a:pt x="77476" y="45879"/>
                  </a:lnTo>
                  <a:lnTo>
                    <a:pt x="92405" y="54476"/>
                  </a:lnTo>
                  <a:lnTo>
                    <a:pt x="93439" y="53892"/>
                  </a:lnTo>
                  <a:lnTo>
                    <a:pt x="78447" y="45301"/>
                  </a:lnTo>
                  <a:close/>
                  <a:moveTo>
                    <a:pt x="94406" y="54476"/>
                  </a:moveTo>
                  <a:lnTo>
                    <a:pt x="93439" y="55055"/>
                  </a:lnTo>
                  <a:lnTo>
                    <a:pt x="106880" y="62810"/>
                  </a:lnTo>
                  <a:lnTo>
                    <a:pt x="107846" y="62231"/>
                  </a:lnTo>
                  <a:lnTo>
                    <a:pt x="94406" y="54476"/>
                  </a:lnTo>
                  <a:close/>
                  <a:moveTo>
                    <a:pt x="108818" y="62810"/>
                  </a:moveTo>
                  <a:lnTo>
                    <a:pt x="107846" y="63394"/>
                  </a:lnTo>
                  <a:lnTo>
                    <a:pt x="122776" y="72053"/>
                  </a:lnTo>
                  <a:lnTo>
                    <a:pt x="123743" y="71468"/>
                  </a:lnTo>
                  <a:lnTo>
                    <a:pt x="108818" y="62810"/>
                  </a:lnTo>
                  <a:close/>
                  <a:moveTo>
                    <a:pt x="124777" y="72053"/>
                  </a:moveTo>
                  <a:lnTo>
                    <a:pt x="123743" y="72570"/>
                  </a:lnTo>
                  <a:lnTo>
                    <a:pt x="137251" y="80386"/>
                  </a:lnTo>
                  <a:lnTo>
                    <a:pt x="138217" y="79807"/>
                  </a:lnTo>
                  <a:lnTo>
                    <a:pt x="124777" y="72053"/>
                  </a:lnTo>
                  <a:close/>
                  <a:moveTo>
                    <a:pt x="139189" y="80386"/>
                  </a:moveTo>
                  <a:lnTo>
                    <a:pt x="138217" y="80903"/>
                  </a:lnTo>
                  <a:lnTo>
                    <a:pt x="153147" y="89562"/>
                  </a:lnTo>
                  <a:lnTo>
                    <a:pt x="154114" y="88983"/>
                  </a:lnTo>
                  <a:lnTo>
                    <a:pt x="139189" y="80386"/>
                  </a:lnTo>
                  <a:close/>
                  <a:moveTo>
                    <a:pt x="155148" y="89562"/>
                  </a:moveTo>
                  <a:lnTo>
                    <a:pt x="154114" y="90146"/>
                  </a:lnTo>
                  <a:lnTo>
                    <a:pt x="167622" y="97900"/>
                  </a:lnTo>
                  <a:lnTo>
                    <a:pt x="168588" y="97316"/>
                  </a:lnTo>
                  <a:lnTo>
                    <a:pt x="155148" y="89562"/>
                  </a:lnTo>
                  <a:close/>
                  <a:moveTo>
                    <a:pt x="169560" y="97900"/>
                  </a:moveTo>
                  <a:lnTo>
                    <a:pt x="168588" y="98479"/>
                  </a:lnTo>
                  <a:lnTo>
                    <a:pt x="183518" y="107076"/>
                  </a:lnTo>
                  <a:lnTo>
                    <a:pt x="184485" y="106492"/>
                  </a:lnTo>
                  <a:lnTo>
                    <a:pt x="169560" y="97900"/>
                  </a:lnTo>
                  <a:close/>
                  <a:moveTo>
                    <a:pt x="185518" y="107076"/>
                  </a:moveTo>
                  <a:lnTo>
                    <a:pt x="184485" y="107655"/>
                  </a:lnTo>
                  <a:lnTo>
                    <a:pt x="197992" y="115409"/>
                  </a:lnTo>
                  <a:lnTo>
                    <a:pt x="198959" y="114830"/>
                  </a:lnTo>
                  <a:lnTo>
                    <a:pt x="185518" y="107076"/>
                  </a:lnTo>
                  <a:close/>
                  <a:moveTo>
                    <a:pt x="199931" y="115409"/>
                  </a:moveTo>
                  <a:lnTo>
                    <a:pt x="198959" y="115993"/>
                  </a:lnTo>
                  <a:lnTo>
                    <a:pt x="213889" y="124652"/>
                  </a:lnTo>
                  <a:lnTo>
                    <a:pt x="214855" y="124068"/>
                  </a:lnTo>
                  <a:lnTo>
                    <a:pt x="199931" y="115409"/>
                  </a:lnTo>
                  <a:close/>
                  <a:moveTo>
                    <a:pt x="215889" y="124652"/>
                  </a:moveTo>
                  <a:lnTo>
                    <a:pt x="214855" y="125169"/>
                  </a:lnTo>
                  <a:lnTo>
                    <a:pt x="228296" y="132985"/>
                  </a:lnTo>
                  <a:lnTo>
                    <a:pt x="229330" y="132406"/>
                  </a:lnTo>
                  <a:lnTo>
                    <a:pt x="215889" y="124652"/>
                  </a:lnTo>
                  <a:close/>
                  <a:moveTo>
                    <a:pt x="230302" y="132985"/>
                  </a:moveTo>
                  <a:lnTo>
                    <a:pt x="229330" y="133502"/>
                  </a:lnTo>
                  <a:lnTo>
                    <a:pt x="244260" y="142161"/>
                  </a:lnTo>
                  <a:lnTo>
                    <a:pt x="245226" y="141582"/>
                  </a:lnTo>
                  <a:lnTo>
                    <a:pt x="230302" y="132985"/>
                  </a:lnTo>
                  <a:close/>
                  <a:moveTo>
                    <a:pt x="246260" y="142161"/>
                  </a:moveTo>
                  <a:lnTo>
                    <a:pt x="245226" y="142745"/>
                  </a:lnTo>
                  <a:lnTo>
                    <a:pt x="258667" y="150500"/>
                  </a:lnTo>
                  <a:lnTo>
                    <a:pt x="259701" y="149916"/>
                  </a:lnTo>
                  <a:lnTo>
                    <a:pt x="246260" y="142161"/>
                  </a:lnTo>
                  <a:close/>
                  <a:moveTo>
                    <a:pt x="260673" y="150500"/>
                  </a:moveTo>
                  <a:lnTo>
                    <a:pt x="259701" y="151079"/>
                  </a:lnTo>
                  <a:lnTo>
                    <a:pt x="266747" y="155152"/>
                  </a:lnTo>
                  <a:lnTo>
                    <a:pt x="268815" y="155152"/>
                  </a:lnTo>
                  <a:lnTo>
                    <a:pt x="260673" y="15050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38125" y="2363225"/>
              <a:ext cx="4340850" cy="2507225"/>
            </a:xfrm>
            <a:custGeom>
              <a:avLst/>
              <a:gdLst/>
              <a:ahLst/>
              <a:cxnLst/>
              <a:rect l="l" t="t" r="r" b="b"/>
              <a:pathLst>
                <a:path w="173634" h="100289" extrusionOk="0">
                  <a:moveTo>
                    <a:pt x="0" y="0"/>
                  </a:moveTo>
                  <a:lnTo>
                    <a:pt x="0" y="1163"/>
                  </a:lnTo>
                  <a:lnTo>
                    <a:pt x="905" y="1680"/>
                  </a:lnTo>
                  <a:lnTo>
                    <a:pt x="1939" y="1096"/>
                  </a:lnTo>
                  <a:lnTo>
                    <a:pt x="0" y="0"/>
                  </a:lnTo>
                  <a:close/>
                  <a:moveTo>
                    <a:pt x="2910" y="1680"/>
                  </a:moveTo>
                  <a:lnTo>
                    <a:pt x="1939" y="2259"/>
                  </a:lnTo>
                  <a:lnTo>
                    <a:pt x="16868" y="10918"/>
                  </a:lnTo>
                  <a:lnTo>
                    <a:pt x="17835" y="10339"/>
                  </a:lnTo>
                  <a:lnTo>
                    <a:pt x="2910" y="1680"/>
                  </a:lnTo>
                  <a:close/>
                  <a:moveTo>
                    <a:pt x="18869" y="10918"/>
                  </a:moveTo>
                  <a:lnTo>
                    <a:pt x="17835" y="11435"/>
                  </a:lnTo>
                  <a:lnTo>
                    <a:pt x="31276" y="19257"/>
                  </a:lnTo>
                  <a:lnTo>
                    <a:pt x="32309" y="18672"/>
                  </a:lnTo>
                  <a:lnTo>
                    <a:pt x="18869" y="10918"/>
                  </a:lnTo>
                  <a:close/>
                  <a:moveTo>
                    <a:pt x="33281" y="19257"/>
                  </a:moveTo>
                  <a:lnTo>
                    <a:pt x="32309" y="19774"/>
                  </a:lnTo>
                  <a:lnTo>
                    <a:pt x="47239" y="28432"/>
                  </a:lnTo>
                  <a:lnTo>
                    <a:pt x="48206" y="27848"/>
                  </a:lnTo>
                  <a:lnTo>
                    <a:pt x="33281" y="19257"/>
                  </a:lnTo>
                  <a:close/>
                  <a:moveTo>
                    <a:pt x="49178" y="28432"/>
                  </a:moveTo>
                  <a:lnTo>
                    <a:pt x="48206" y="29011"/>
                  </a:lnTo>
                  <a:lnTo>
                    <a:pt x="61646" y="36766"/>
                  </a:lnTo>
                  <a:lnTo>
                    <a:pt x="62680" y="36187"/>
                  </a:lnTo>
                  <a:lnTo>
                    <a:pt x="49178" y="28432"/>
                  </a:lnTo>
                  <a:close/>
                  <a:moveTo>
                    <a:pt x="63652" y="36766"/>
                  </a:moveTo>
                  <a:lnTo>
                    <a:pt x="62680" y="37350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3652" y="36766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696"/>
                  </a:lnTo>
                  <a:lnTo>
                    <a:pt x="79548" y="45942"/>
                  </a:lnTo>
                  <a:close/>
                  <a:moveTo>
                    <a:pt x="94023" y="54280"/>
                  </a:moveTo>
                  <a:lnTo>
                    <a:pt x="93051" y="54859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4023" y="54280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2388" y="71856"/>
                  </a:lnTo>
                  <a:lnTo>
                    <a:pt x="123360" y="71272"/>
                  </a:lnTo>
                  <a:lnTo>
                    <a:pt x="109919" y="63518"/>
                  </a:lnTo>
                  <a:close/>
                  <a:moveTo>
                    <a:pt x="124394" y="71856"/>
                  </a:moveTo>
                  <a:lnTo>
                    <a:pt x="123360" y="72373"/>
                  </a:lnTo>
                  <a:lnTo>
                    <a:pt x="138352" y="81032"/>
                  </a:lnTo>
                  <a:lnTo>
                    <a:pt x="139318" y="80448"/>
                  </a:lnTo>
                  <a:lnTo>
                    <a:pt x="124394" y="71856"/>
                  </a:lnTo>
                  <a:close/>
                  <a:moveTo>
                    <a:pt x="140290" y="81032"/>
                  </a:moveTo>
                  <a:lnTo>
                    <a:pt x="139318" y="81611"/>
                  </a:lnTo>
                  <a:lnTo>
                    <a:pt x="152759" y="89365"/>
                  </a:lnTo>
                  <a:lnTo>
                    <a:pt x="153731" y="88786"/>
                  </a:lnTo>
                  <a:lnTo>
                    <a:pt x="140290" y="81032"/>
                  </a:lnTo>
                  <a:close/>
                  <a:moveTo>
                    <a:pt x="154765" y="89365"/>
                  </a:moveTo>
                  <a:lnTo>
                    <a:pt x="153731" y="89949"/>
                  </a:lnTo>
                  <a:lnTo>
                    <a:pt x="168723" y="98541"/>
                  </a:lnTo>
                  <a:lnTo>
                    <a:pt x="169689" y="97962"/>
                  </a:lnTo>
                  <a:lnTo>
                    <a:pt x="154765" y="89365"/>
                  </a:lnTo>
                  <a:close/>
                  <a:moveTo>
                    <a:pt x="170661" y="98541"/>
                  </a:moveTo>
                  <a:lnTo>
                    <a:pt x="169689" y="99125"/>
                  </a:lnTo>
                  <a:lnTo>
                    <a:pt x="171695" y="100288"/>
                  </a:lnTo>
                  <a:lnTo>
                    <a:pt x="173634" y="100288"/>
                  </a:lnTo>
                  <a:lnTo>
                    <a:pt x="170661" y="9854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59175" y="1917350"/>
              <a:ext cx="5150150" cy="2972475"/>
            </a:xfrm>
            <a:custGeom>
              <a:avLst/>
              <a:gdLst/>
              <a:ahLst/>
              <a:cxnLst/>
              <a:rect l="l" t="t" r="r" b="b"/>
              <a:pathLst>
                <a:path w="206006" h="118899" extrusionOk="0">
                  <a:moveTo>
                    <a:pt x="130" y="1"/>
                  </a:moveTo>
                  <a:cubicBezTo>
                    <a:pt x="63" y="388"/>
                    <a:pt x="63" y="709"/>
                    <a:pt x="1" y="1096"/>
                  </a:cubicBezTo>
                  <a:lnTo>
                    <a:pt x="1551" y="2001"/>
                  </a:lnTo>
                  <a:lnTo>
                    <a:pt x="2585" y="1422"/>
                  </a:lnTo>
                  <a:lnTo>
                    <a:pt x="130" y="1"/>
                  </a:lnTo>
                  <a:close/>
                  <a:moveTo>
                    <a:pt x="3552" y="2001"/>
                  </a:moveTo>
                  <a:lnTo>
                    <a:pt x="2585" y="2585"/>
                  </a:lnTo>
                  <a:lnTo>
                    <a:pt x="16026" y="10340"/>
                  </a:lnTo>
                  <a:lnTo>
                    <a:pt x="16993" y="9755"/>
                  </a:lnTo>
                  <a:lnTo>
                    <a:pt x="3552" y="2001"/>
                  </a:lnTo>
                  <a:close/>
                  <a:moveTo>
                    <a:pt x="18027" y="10340"/>
                  </a:moveTo>
                  <a:lnTo>
                    <a:pt x="16993" y="10918"/>
                  </a:lnTo>
                  <a:lnTo>
                    <a:pt x="31922" y="19515"/>
                  </a:lnTo>
                  <a:lnTo>
                    <a:pt x="32956" y="18931"/>
                  </a:lnTo>
                  <a:lnTo>
                    <a:pt x="18027" y="10340"/>
                  </a:lnTo>
                  <a:close/>
                  <a:moveTo>
                    <a:pt x="33923" y="19515"/>
                  </a:moveTo>
                  <a:lnTo>
                    <a:pt x="32956" y="20094"/>
                  </a:lnTo>
                  <a:lnTo>
                    <a:pt x="46397" y="27849"/>
                  </a:lnTo>
                  <a:lnTo>
                    <a:pt x="47364" y="27270"/>
                  </a:lnTo>
                  <a:lnTo>
                    <a:pt x="33923" y="19515"/>
                  </a:lnTo>
                  <a:close/>
                  <a:moveTo>
                    <a:pt x="48336" y="27849"/>
                  </a:moveTo>
                  <a:lnTo>
                    <a:pt x="47364" y="28433"/>
                  </a:lnTo>
                  <a:lnTo>
                    <a:pt x="62293" y="37092"/>
                  </a:lnTo>
                  <a:lnTo>
                    <a:pt x="63327" y="36507"/>
                  </a:lnTo>
                  <a:lnTo>
                    <a:pt x="48336" y="27849"/>
                  </a:lnTo>
                  <a:close/>
                  <a:moveTo>
                    <a:pt x="64294" y="37092"/>
                  </a:moveTo>
                  <a:lnTo>
                    <a:pt x="63327" y="37609"/>
                  </a:lnTo>
                  <a:lnTo>
                    <a:pt x="76768" y="45425"/>
                  </a:lnTo>
                  <a:lnTo>
                    <a:pt x="77735" y="44846"/>
                  </a:lnTo>
                  <a:lnTo>
                    <a:pt x="64294" y="37092"/>
                  </a:lnTo>
                  <a:close/>
                  <a:moveTo>
                    <a:pt x="78706" y="45425"/>
                  </a:moveTo>
                  <a:lnTo>
                    <a:pt x="77735" y="45942"/>
                  </a:lnTo>
                  <a:lnTo>
                    <a:pt x="92664" y="54601"/>
                  </a:lnTo>
                  <a:lnTo>
                    <a:pt x="93698" y="54022"/>
                  </a:lnTo>
                  <a:lnTo>
                    <a:pt x="78706" y="45425"/>
                  </a:lnTo>
                  <a:close/>
                  <a:moveTo>
                    <a:pt x="94665" y="54601"/>
                  </a:moveTo>
                  <a:lnTo>
                    <a:pt x="93698" y="55185"/>
                  </a:lnTo>
                  <a:lnTo>
                    <a:pt x="107139" y="62939"/>
                  </a:lnTo>
                  <a:lnTo>
                    <a:pt x="108105" y="62355"/>
                  </a:lnTo>
                  <a:lnTo>
                    <a:pt x="94665" y="54601"/>
                  </a:lnTo>
                  <a:close/>
                  <a:moveTo>
                    <a:pt x="109077" y="62939"/>
                  </a:moveTo>
                  <a:lnTo>
                    <a:pt x="108105" y="63518"/>
                  </a:lnTo>
                  <a:lnTo>
                    <a:pt x="123035" y="72115"/>
                  </a:lnTo>
                  <a:lnTo>
                    <a:pt x="124002" y="71531"/>
                  </a:lnTo>
                  <a:lnTo>
                    <a:pt x="109077" y="62939"/>
                  </a:lnTo>
                  <a:close/>
                  <a:moveTo>
                    <a:pt x="125036" y="72115"/>
                  </a:moveTo>
                  <a:lnTo>
                    <a:pt x="124002" y="72694"/>
                  </a:lnTo>
                  <a:lnTo>
                    <a:pt x="137510" y="80448"/>
                  </a:lnTo>
                  <a:lnTo>
                    <a:pt x="138476" y="79869"/>
                  </a:lnTo>
                  <a:lnTo>
                    <a:pt x="125036" y="72115"/>
                  </a:lnTo>
                  <a:close/>
                  <a:moveTo>
                    <a:pt x="139448" y="80448"/>
                  </a:moveTo>
                  <a:lnTo>
                    <a:pt x="138476" y="81032"/>
                  </a:lnTo>
                  <a:lnTo>
                    <a:pt x="153406" y="89691"/>
                  </a:lnTo>
                  <a:lnTo>
                    <a:pt x="154373" y="89107"/>
                  </a:lnTo>
                  <a:lnTo>
                    <a:pt x="139448" y="80448"/>
                  </a:lnTo>
                  <a:close/>
                  <a:moveTo>
                    <a:pt x="155407" y="89691"/>
                  </a:moveTo>
                  <a:lnTo>
                    <a:pt x="154373" y="90208"/>
                  </a:lnTo>
                  <a:lnTo>
                    <a:pt x="167881" y="98024"/>
                  </a:lnTo>
                  <a:lnTo>
                    <a:pt x="168847" y="97445"/>
                  </a:lnTo>
                  <a:lnTo>
                    <a:pt x="155407" y="89691"/>
                  </a:lnTo>
                  <a:close/>
                  <a:moveTo>
                    <a:pt x="169819" y="98024"/>
                  </a:moveTo>
                  <a:lnTo>
                    <a:pt x="168847" y="98541"/>
                  </a:lnTo>
                  <a:lnTo>
                    <a:pt x="183777" y="107200"/>
                  </a:lnTo>
                  <a:lnTo>
                    <a:pt x="184744" y="106621"/>
                  </a:lnTo>
                  <a:lnTo>
                    <a:pt x="169819" y="98024"/>
                  </a:lnTo>
                  <a:close/>
                  <a:moveTo>
                    <a:pt x="185777" y="107200"/>
                  </a:moveTo>
                  <a:lnTo>
                    <a:pt x="184744" y="107784"/>
                  </a:lnTo>
                  <a:lnTo>
                    <a:pt x="198251" y="115539"/>
                  </a:lnTo>
                  <a:lnTo>
                    <a:pt x="199218" y="114955"/>
                  </a:lnTo>
                  <a:lnTo>
                    <a:pt x="185777" y="107200"/>
                  </a:lnTo>
                  <a:close/>
                  <a:moveTo>
                    <a:pt x="200190" y="115539"/>
                  </a:moveTo>
                  <a:lnTo>
                    <a:pt x="199218" y="116118"/>
                  </a:lnTo>
                  <a:lnTo>
                    <a:pt x="203809" y="118770"/>
                  </a:lnTo>
                  <a:cubicBezTo>
                    <a:pt x="204517" y="118770"/>
                    <a:pt x="205230" y="118832"/>
                    <a:pt x="206006" y="118899"/>
                  </a:cubicBezTo>
                  <a:lnTo>
                    <a:pt x="200190" y="11553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38125" y="3240350"/>
              <a:ext cx="2844925" cy="1644575"/>
            </a:xfrm>
            <a:custGeom>
              <a:avLst/>
              <a:gdLst/>
              <a:ahLst/>
              <a:cxnLst/>
              <a:rect l="l" t="t" r="r" b="b"/>
              <a:pathLst>
                <a:path w="113797" h="65783" extrusionOk="0">
                  <a:moveTo>
                    <a:pt x="0" y="1"/>
                  </a:moveTo>
                  <a:lnTo>
                    <a:pt x="0" y="1102"/>
                  </a:lnTo>
                  <a:lnTo>
                    <a:pt x="905" y="1681"/>
                  </a:lnTo>
                  <a:lnTo>
                    <a:pt x="1939" y="1102"/>
                  </a:lnTo>
                  <a:lnTo>
                    <a:pt x="0" y="1"/>
                  </a:lnTo>
                  <a:close/>
                  <a:moveTo>
                    <a:pt x="2910" y="1681"/>
                  </a:moveTo>
                  <a:lnTo>
                    <a:pt x="1939" y="2265"/>
                  </a:lnTo>
                  <a:lnTo>
                    <a:pt x="16868" y="10857"/>
                  </a:lnTo>
                  <a:lnTo>
                    <a:pt x="17835" y="10278"/>
                  </a:lnTo>
                  <a:lnTo>
                    <a:pt x="2910" y="1681"/>
                  </a:lnTo>
                  <a:close/>
                  <a:moveTo>
                    <a:pt x="18869" y="10857"/>
                  </a:moveTo>
                  <a:lnTo>
                    <a:pt x="17835" y="11441"/>
                  </a:lnTo>
                  <a:lnTo>
                    <a:pt x="31276" y="19195"/>
                  </a:lnTo>
                  <a:lnTo>
                    <a:pt x="32309" y="18611"/>
                  </a:lnTo>
                  <a:lnTo>
                    <a:pt x="18869" y="10857"/>
                  </a:lnTo>
                  <a:close/>
                  <a:moveTo>
                    <a:pt x="33281" y="19195"/>
                  </a:moveTo>
                  <a:lnTo>
                    <a:pt x="32309" y="19774"/>
                  </a:lnTo>
                  <a:lnTo>
                    <a:pt x="47239" y="28433"/>
                  </a:lnTo>
                  <a:lnTo>
                    <a:pt x="48206" y="27854"/>
                  </a:lnTo>
                  <a:lnTo>
                    <a:pt x="33281" y="19195"/>
                  </a:lnTo>
                  <a:close/>
                  <a:moveTo>
                    <a:pt x="49178" y="28433"/>
                  </a:moveTo>
                  <a:lnTo>
                    <a:pt x="48206" y="28950"/>
                  </a:lnTo>
                  <a:lnTo>
                    <a:pt x="61646" y="36771"/>
                  </a:lnTo>
                  <a:lnTo>
                    <a:pt x="62680" y="36187"/>
                  </a:lnTo>
                  <a:lnTo>
                    <a:pt x="49178" y="28433"/>
                  </a:lnTo>
                  <a:close/>
                  <a:moveTo>
                    <a:pt x="63652" y="36771"/>
                  </a:moveTo>
                  <a:lnTo>
                    <a:pt x="62680" y="37288"/>
                  </a:lnTo>
                  <a:lnTo>
                    <a:pt x="77610" y="45947"/>
                  </a:lnTo>
                  <a:lnTo>
                    <a:pt x="78577" y="45363"/>
                  </a:lnTo>
                  <a:lnTo>
                    <a:pt x="63652" y="36771"/>
                  </a:lnTo>
                  <a:close/>
                  <a:moveTo>
                    <a:pt x="79548" y="45947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701"/>
                  </a:lnTo>
                  <a:lnTo>
                    <a:pt x="79548" y="45947"/>
                  </a:lnTo>
                  <a:close/>
                  <a:moveTo>
                    <a:pt x="94023" y="54280"/>
                  </a:moveTo>
                  <a:lnTo>
                    <a:pt x="93051" y="54864"/>
                  </a:lnTo>
                  <a:lnTo>
                    <a:pt x="107981" y="63456"/>
                  </a:lnTo>
                  <a:lnTo>
                    <a:pt x="108947" y="62877"/>
                  </a:lnTo>
                  <a:lnTo>
                    <a:pt x="94023" y="54280"/>
                  </a:lnTo>
                  <a:close/>
                  <a:moveTo>
                    <a:pt x="109919" y="63456"/>
                  </a:moveTo>
                  <a:lnTo>
                    <a:pt x="108947" y="64040"/>
                  </a:lnTo>
                  <a:lnTo>
                    <a:pt x="111920" y="65782"/>
                  </a:lnTo>
                  <a:cubicBezTo>
                    <a:pt x="112566" y="65720"/>
                    <a:pt x="113150" y="65720"/>
                    <a:pt x="113796" y="65653"/>
                  </a:cubicBezTo>
                  <a:lnTo>
                    <a:pt x="109919" y="6345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238125" y="2780000"/>
              <a:ext cx="3605750" cy="2082300"/>
            </a:xfrm>
            <a:custGeom>
              <a:avLst/>
              <a:gdLst/>
              <a:ahLst/>
              <a:cxnLst/>
              <a:rect l="l" t="t" r="r" b="b"/>
              <a:pathLst>
                <a:path w="144230" h="83292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6"/>
                  </a:lnTo>
                  <a:lnTo>
                    <a:pt x="3427" y="2001"/>
                  </a:lnTo>
                  <a:lnTo>
                    <a:pt x="0" y="1"/>
                  </a:lnTo>
                  <a:close/>
                  <a:moveTo>
                    <a:pt x="4394" y="2586"/>
                  </a:moveTo>
                  <a:lnTo>
                    <a:pt x="3427" y="3103"/>
                  </a:lnTo>
                  <a:lnTo>
                    <a:pt x="16868" y="10919"/>
                  </a:lnTo>
                  <a:lnTo>
                    <a:pt x="17835" y="10340"/>
                  </a:lnTo>
                  <a:lnTo>
                    <a:pt x="4394" y="2586"/>
                  </a:lnTo>
                  <a:close/>
                  <a:moveTo>
                    <a:pt x="18869" y="10919"/>
                  </a:moveTo>
                  <a:lnTo>
                    <a:pt x="17835" y="11436"/>
                  </a:lnTo>
                  <a:lnTo>
                    <a:pt x="32764" y="20095"/>
                  </a:lnTo>
                  <a:lnTo>
                    <a:pt x="33798" y="19516"/>
                  </a:lnTo>
                  <a:lnTo>
                    <a:pt x="18869" y="10919"/>
                  </a:lnTo>
                  <a:close/>
                  <a:moveTo>
                    <a:pt x="34765" y="20095"/>
                  </a:moveTo>
                  <a:lnTo>
                    <a:pt x="33798" y="20679"/>
                  </a:lnTo>
                  <a:lnTo>
                    <a:pt x="47239" y="28433"/>
                  </a:lnTo>
                  <a:lnTo>
                    <a:pt x="48206" y="27849"/>
                  </a:lnTo>
                  <a:lnTo>
                    <a:pt x="34765" y="20095"/>
                  </a:lnTo>
                  <a:close/>
                  <a:moveTo>
                    <a:pt x="49178" y="28433"/>
                  </a:moveTo>
                  <a:lnTo>
                    <a:pt x="48206" y="29012"/>
                  </a:lnTo>
                  <a:lnTo>
                    <a:pt x="63135" y="37609"/>
                  </a:lnTo>
                  <a:lnTo>
                    <a:pt x="64169" y="37025"/>
                  </a:lnTo>
                  <a:lnTo>
                    <a:pt x="49178" y="28433"/>
                  </a:lnTo>
                  <a:close/>
                  <a:moveTo>
                    <a:pt x="65136" y="37609"/>
                  </a:moveTo>
                  <a:lnTo>
                    <a:pt x="64169" y="38188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5136" y="37609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3506" y="55185"/>
                  </a:lnTo>
                  <a:lnTo>
                    <a:pt x="94540" y="54601"/>
                  </a:lnTo>
                  <a:lnTo>
                    <a:pt x="79548" y="45942"/>
                  </a:lnTo>
                  <a:close/>
                  <a:moveTo>
                    <a:pt x="95507" y="55185"/>
                  </a:moveTo>
                  <a:lnTo>
                    <a:pt x="94540" y="55702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5507" y="55185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3877" y="72694"/>
                  </a:lnTo>
                  <a:lnTo>
                    <a:pt x="124844" y="72115"/>
                  </a:lnTo>
                  <a:lnTo>
                    <a:pt x="109919" y="63518"/>
                  </a:lnTo>
                  <a:close/>
                  <a:moveTo>
                    <a:pt x="125878" y="72694"/>
                  </a:moveTo>
                  <a:lnTo>
                    <a:pt x="124844" y="73278"/>
                  </a:lnTo>
                  <a:lnTo>
                    <a:pt x="138352" y="81033"/>
                  </a:lnTo>
                  <a:lnTo>
                    <a:pt x="139318" y="80449"/>
                  </a:lnTo>
                  <a:lnTo>
                    <a:pt x="125878" y="72694"/>
                  </a:lnTo>
                  <a:close/>
                  <a:moveTo>
                    <a:pt x="140290" y="81033"/>
                  </a:moveTo>
                  <a:lnTo>
                    <a:pt x="139318" y="81612"/>
                  </a:lnTo>
                  <a:lnTo>
                    <a:pt x="142229" y="83292"/>
                  </a:lnTo>
                  <a:lnTo>
                    <a:pt x="144229" y="83292"/>
                  </a:lnTo>
                  <a:lnTo>
                    <a:pt x="140290" y="8103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247800" y="4124075"/>
              <a:ext cx="1382875" cy="796400"/>
            </a:xfrm>
            <a:custGeom>
              <a:avLst/>
              <a:gdLst/>
              <a:ahLst/>
              <a:cxnLst/>
              <a:rect l="l" t="t" r="r" b="b"/>
              <a:pathLst>
                <a:path w="55315" h="31856" extrusionOk="0">
                  <a:moveTo>
                    <a:pt x="68" y="1"/>
                  </a:moveTo>
                  <a:cubicBezTo>
                    <a:pt x="68" y="321"/>
                    <a:pt x="68" y="709"/>
                    <a:pt x="1" y="1097"/>
                  </a:cubicBezTo>
                  <a:lnTo>
                    <a:pt x="518" y="1422"/>
                  </a:lnTo>
                  <a:lnTo>
                    <a:pt x="1552" y="838"/>
                  </a:lnTo>
                  <a:lnTo>
                    <a:pt x="68" y="1"/>
                  </a:lnTo>
                  <a:close/>
                  <a:moveTo>
                    <a:pt x="2523" y="1422"/>
                  </a:moveTo>
                  <a:lnTo>
                    <a:pt x="1552" y="1939"/>
                  </a:lnTo>
                  <a:lnTo>
                    <a:pt x="16481" y="10598"/>
                  </a:lnTo>
                  <a:lnTo>
                    <a:pt x="17448" y="10014"/>
                  </a:lnTo>
                  <a:lnTo>
                    <a:pt x="2523" y="1422"/>
                  </a:lnTo>
                  <a:close/>
                  <a:moveTo>
                    <a:pt x="18482" y="10598"/>
                  </a:moveTo>
                  <a:lnTo>
                    <a:pt x="17448" y="11177"/>
                  </a:lnTo>
                  <a:lnTo>
                    <a:pt x="30889" y="18931"/>
                  </a:lnTo>
                  <a:lnTo>
                    <a:pt x="31922" y="18352"/>
                  </a:lnTo>
                  <a:lnTo>
                    <a:pt x="18482" y="10598"/>
                  </a:lnTo>
                  <a:close/>
                  <a:moveTo>
                    <a:pt x="32894" y="18931"/>
                  </a:moveTo>
                  <a:lnTo>
                    <a:pt x="31922" y="19515"/>
                  </a:lnTo>
                  <a:lnTo>
                    <a:pt x="46852" y="28107"/>
                  </a:lnTo>
                  <a:lnTo>
                    <a:pt x="47819" y="27528"/>
                  </a:lnTo>
                  <a:lnTo>
                    <a:pt x="32894" y="18931"/>
                  </a:lnTo>
                  <a:close/>
                  <a:moveTo>
                    <a:pt x="48791" y="28107"/>
                  </a:moveTo>
                  <a:lnTo>
                    <a:pt x="47819" y="28691"/>
                  </a:lnTo>
                  <a:lnTo>
                    <a:pt x="53376" y="31855"/>
                  </a:lnTo>
                  <a:lnTo>
                    <a:pt x="55315" y="31855"/>
                  </a:lnTo>
                  <a:lnTo>
                    <a:pt x="48791" y="28107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252725" y="3665275"/>
              <a:ext cx="2155050" cy="1245500"/>
            </a:xfrm>
            <a:custGeom>
              <a:avLst/>
              <a:gdLst/>
              <a:ahLst/>
              <a:cxnLst/>
              <a:rect l="l" t="t" r="r" b="b"/>
              <a:pathLst>
                <a:path w="86202" h="49820" extrusionOk="0">
                  <a:moveTo>
                    <a:pt x="0" y="1"/>
                  </a:moveTo>
                  <a:lnTo>
                    <a:pt x="0" y="1164"/>
                  </a:lnTo>
                  <a:lnTo>
                    <a:pt x="1809" y="2198"/>
                  </a:lnTo>
                  <a:lnTo>
                    <a:pt x="2843" y="1614"/>
                  </a:lnTo>
                  <a:lnTo>
                    <a:pt x="0" y="1"/>
                  </a:lnTo>
                  <a:close/>
                  <a:moveTo>
                    <a:pt x="3810" y="2198"/>
                  </a:moveTo>
                  <a:lnTo>
                    <a:pt x="2843" y="2777"/>
                  </a:lnTo>
                  <a:lnTo>
                    <a:pt x="16284" y="10531"/>
                  </a:lnTo>
                  <a:lnTo>
                    <a:pt x="17251" y="9952"/>
                  </a:lnTo>
                  <a:lnTo>
                    <a:pt x="3810" y="2198"/>
                  </a:lnTo>
                  <a:close/>
                  <a:moveTo>
                    <a:pt x="18285" y="10531"/>
                  </a:moveTo>
                  <a:lnTo>
                    <a:pt x="17251" y="11115"/>
                  </a:lnTo>
                  <a:lnTo>
                    <a:pt x="32180" y="19774"/>
                  </a:lnTo>
                  <a:lnTo>
                    <a:pt x="33214" y="19190"/>
                  </a:lnTo>
                  <a:lnTo>
                    <a:pt x="18285" y="10531"/>
                  </a:lnTo>
                  <a:close/>
                  <a:moveTo>
                    <a:pt x="34181" y="19774"/>
                  </a:moveTo>
                  <a:lnTo>
                    <a:pt x="33214" y="20291"/>
                  </a:lnTo>
                  <a:lnTo>
                    <a:pt x="46655" y="28107"/>
                  </a:lnTo>
                  <a:lnTo>
                    <a:pt x="47622" y="27528"/>
                  </a:lnTo>
                  <a:lnTo>
                    <a:pt x="34181" y="19774"/>
                  </a:lnTo>
                  <a:close/>
                  <a:moveTo>
                    <a:pt x="48594" y="28107"/>
                  </a:moveTo>
                  <a:lnTo>
                    <a:pt x="47622" y="28624"/>
                  </a:lnTo>
                  <a:lnTo>
                    <a:pt x="62551" y="37283"/>
                  </a:lnTo>
                  <a:lnTo>
                    <a:pt x="63585" y="36704"/>
                  </a:lnTo>
                  <a:lnTo>
                    <a:pt x="48594" y="28107"/>
                  </a:lnTo>
                  <a:close/>
                  <a:moveTo>
                    <a:pt x="64552" y="37283"/>
                  </a:moveTo>
                  <a:lnTo>
                    <a:pt x="63585" y="37867"/>
                  </a:lnTo>
                  <a:lnTo>
                    <a:pt x="77026" y="45622"/>
                  </a:lnTo>
                  <a:lnTo>
                    <a:pt x="77993" y="45038"/>
                  </a:lnTo>
                  <a:lnTo>
                    <a:pt x="64552" y="37283"/>
                  </a:lnTo>
                  <a:close/>
                  <a:moveTo>
                    <a:pt x="78964" y="45622"/>
                  </a:moveTo>
                  <a:lnTo>
                    <a:pt x="77993" y="46201"/>
                  </a:lnTo>
                  <a:lnTo>
                    <a:pt x="84325" y="49819"/>
                  </a:lnTo>
                  <a:cubicBezTo>
                    <a:pt x="84971" y="49819"/>
                    <a:pt x="85556" y="49819"/>
                    <a:pt x="86202" y="49757"/>
                  </a:cubicBezTo>
                  <a:lnTo>
                    <a:pt x="78964" y="45622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38125" y="4532725"/>
              <a:ext cx="680200" cy="394200"/>
            </a:xfrm>
            <a:custGeom>
              <a:avLst/>
              <a:gdLst/>
              <a:ahLst/>
              <a:cxnLst/>
              <a:rect l="l" t="t" r="r" b="b"/>
              <a:pathLst>
                <a:path w="27208" h="15768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5"/>
                  </a:lnTo>
                  <a:lnTo>
                    <a:pt x="3427" y="2006"/>
                  </a:lnTo>
                  <a:lnTo>
                    <a:pt x="0" y="1"/>
                  </a:lnTo>
                  <a:close/>
                  <a:moveTo>
                    <a:pt x="4394" y="2585"/>
                  </a:moveTo>
                  <a:lnTo>
                    <a:pt x="3427" y="3169"/>
                  </a:lnTo>
                  <a:lnTo>
                    <a:pt x="16868" y="10924"/>
                  </a:lnTo>
                  <a:lnTo>
                    <a:pt x="17835" y="10340"/>
                  </a:lnTo>
                  <a:lnTo>
                    <a:pt x="4394" y="2585"/>
                  </a:lnTo>
                  <a:close/>
                  <a:moveTo>
                    <a:pt x="18869" y="10924"/>
                  </a:moveTo>
                  <a:lnTo>
                    <a:pt x="17835" y="11503"/>
                  </a:lnTo>
                  <a:lnTo>
                    <a:pt x="25201" y="15768"/>
                  </a:lnTo>
                  <a:lnTo>
                    <a:pt x="27207" y="15768"/>
                  </a:lnTo>
                  <a:lnTo>
                    <a:pt x="18869" y="1092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272100" y="823625"/>
              <a:ext cx="539600" cy="310175"/>
            </a:xfrm>
            <a:custGeom>
              <a:avLst/>
              <a:gdLst/>
              <a:ahLst/>
              <a:cxnLst/>
              <a:rect l="l" t="t" r="r" b="b"/>
              <a:pathLst>
                <a:path w="21584" h="12407" extrusionOk="0">
                  <a:moveTo>
                    <a:pt x="21583" y="0"/>
                  </a:moveTo>
                  <a:lnTo>
                    <a:pt x="21583" y="0"/>
                  </a:lnTo>
                  <a:cubicBezTo>
                    <a:pt x="20741" y="67"/>
                    <a:pt x="19903" y="197"/>
                    <a:pt x="19128" y="259"/>
                  </a:cubicBezTo>
                  <a:lnTo>
                    <a:pt x="16476" y="1747"/>
                  </a:lnTo>
                  <a:lnTo>
                    <a:pt x="15509" y="2326"/>
                  </a:lnTo>
                  <a:lnTo>
                    <a:pt x="2068" y="10081"/>
                  </a:lnTo>
                  <a:lnTo>
                    <a:pt x="1034" y="10665"/>
                  </a:lnTo>
                  <a:lnTo>
                    <a:pt x="1" y="11311"/>
                  </a:lnTo>
                  <a:cubicBezTo>
                    <a:pt x="1" y="11699"/>
                    <a:pt x="1" y="12019"/>
                    <a:pt x="63" y="12407"/>
                  </a:cubicBezTo>
                  <a:lnTo>
                    <a:pt x="2068" y="11244"/>
                  </a:lnTo>
                  <a:lnTo>
                    <a:pt x="3035" y="10665"/>
                  </a:lnTo>
                  <a:lnTo>
                    <a:pt x="16476" y="2911"/>
                  </a:lnTo>
                  <a:lnTo>
                    <a:pt x="17510" y="2326"/>
                  </a:lnTo>
                  <a:lnTo>
                    <a:pt x="2158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252725" y="804225"/>
              <a:ext cx="2108150" cy="1218100"/>
            </a:xfrm>
            <a:custGeom>
              <a:avLst/>
              <a:gdLst/>
              <a:ahLst/>
              <a:cxnLst/>
              <a:rect l="l" t="t" r="r" b="b"/>
              <a:pathLst>
                <a:path w="84326" h="48724" extrusionOk="0">
                  <a:moveTo>
                    <a:pt x="84325" y="1"/>
                  </a:moveTo>
                  <a:lnTo>
                    <a:pt x="84325" y="1"/>
                  </a:lnTo>
                  <a:cubicBezTo>
                    <a:pt x="83617" y="68"/>
                    <a:pt x="82904" y="130"/>
                    <a:pt x="82128" y="130"/>
                  </a:cubicBezTo>
                  <a:lnTo>
                    <a:pt x="77993" y="2523"/>
                  </a:lnTo>
                  <a:lnTo>
                    <a:pt x="77026" y="3102"/>
                  </a:lnTo>
                  <a:lnTo>
                    <a:pt x="63585" y="10857"/>
                  </a:lnTo>
                  <a:lnTo>
                    <a:pt x="62551" y="11441"/>
                  </a:lnTo>
                  <a:lnTo>
                    <a:pt x="47622" y="20100"/>
                  </a:lnTo>
                  <a:lnTo>
                    <a:pt x="46655" y="20679"/>
                  </a:lnTo>
                  <a:lnTo>
                    <a:pt x="33214" y="28433"/>
                  </a:lnTo>
                  <a:lnTo>
                    <a:pt x="32180" y="29017"/>
                  </a:lnTo>
                  <a:lnTo>
                    <a:pt x="17251" y="37609"/>
                  </a:lnTo>
                  <a:lnTo>
                    <a:pt x="16284" y="38193"/>
                  </a:lnTo>
                  <a:lnTo>
                    <a:pt x="2843" y="45947"/>
                  </a:lnTo>
                  <a:lnTo>
                    <a:pt x="1809" y="46526"/>
                  </a:lnTo>
                  <a:lnTo>
                    <a:pt x="129" y="47498"/>
                  </a:lnTo>
                  <a:cubicBezTo>
                    <a:pt x="62" y="47948"/>
                    <a:pt x="62" y="48335"/>
                    <a:pt x="0" y="48723"/>
                  </a:cubicBezTo>
                  <a:lnTo>
                    <a:pt x="2843" y="47110"/>
                  </a:lnTo>
                  <a:lnTo>
                    <a:pt x="3810" y="46526"/>
                  </a:lnTo>
                  <a:lnTo>
                    <a:pt x="17251" y="38772"/>
                  </a:lnTo>
                  <a:lnTo>
                    <a:pt x="18285" y="38193"/>
                  </a:lnTo>
                  <a:lnTo>
                    <a:pt x="33214" y="29534"/>
                  </a:lnTo>
                  <a:lnTo>
                    <a:pt x="34181" y="29017"/>
                  </a:lnTo>
                  <a:lnTo>
                    <a:pt x="47622" y="21196"/>
                  </a:lnTo>
                  <a:lnTo>
                    <a:pt x="48594" y="20679"/>
                  </a:lnTo>
                  <a:lnTo>
                    <a:pt x="63585" y="12020"/>
                  </a:lnTo>
                  <a:lnTo>
                    <a:pt x="64552" y="11441"/>
                  </a:lnTo>
                  <a:lnTo>
                    <a:pt x="77993" y="3687"/>
                  </a:lnTo>
                  <a:lnTo>
                    <a:pt x="78964" y="3102"/>
                  </a:lnTo>
                  <a:lnTo>
                    <a:pt x="8432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281800" y="826850"/>
              <a:ext cx="1239025" cy="718975"/>
            </a:xfrm>
            <a:custGeom>
              <a:avLst/>
              <a:gdLst/>
              <a:ahLst/>
              <a:cxnLst/>
              <a:rect l="l" t="t" r="r" b="b"/>
              <a:pathLst>
                <a:path w="49561" h="28759" extrusionOk="0">
                  <a:moveTo>
                    <a:pt x="47818" y="0"/>
                  </a:moveTo>
                  <a:lnTo>
                    <a:pt x="46459" y="776"/>
                  </a:lnTo>
                  <a:lnTo>
                    <a:pt x="45492" y="1360"/>
                  </a:lnTo>
                  <a:lnTo>
                    <a:pt x="30562" y="9952"/>
                  </a:lnTo>
                  <a:lnTo>
                    <a:pt x="29529" y="10536"/>
                  </a:lnTo>
                  <a:lnTo>
                    <a:pt x="16088" y="18290"/>
                  </a:lnTo>
                  <a:lnTo>
                    <a:pt x="15121" y="18869"/>
                  </a:lnTo>
                  <a:lnTo>
                    <a:pt x="192" y="27528"/>
                  </a:lnTo>
                  <a:lnTo>
                    <a:pt x="0" y="27595"/>
                  </a:lnTo>
                  <a:lnTo>
                    <a:pt x="0" y="28562"/>
                  </a:lnTo>
                  <a:lnTo>
                    <a:pt x="0" y="28758"/>
                  </a:lnTo>
                  <a:lnTo>
                    <a:pt x="192" y="28629"/>
                  </a:lnTo>
                  <a:lnTo>
                    <a:pt x="1163" y="28112"/>
                  </a:lnTo>
                  <a:lnTo>
                    <a:pt x="16088" y="19453"/>
                  </a:lnTo>
                  <a:lnTo>
                    <a:pt x="17122" y="18869"/>
                  </a:lnTo>
                  <a:lnTo>
                    <a:pt x="30562" y="11115"/>
                  </a:lnTo>
                  <a:lnTo>
                    <a:pt x="31534" y="10536"/>
                  </a:lnTo>
                  <a:lnTo>
                    <a:pt x="46459" y="1939"/>
                  </a:lnTo>
                  <a:lnTo>
                    <a:pt x="47431" y="1360"/>
                  </a:lnTo>
                  <a:lnTo>
                    <a:pt x="49560" y="130"/>
                  </a:lnTo>
                  <a:cubicBezTo>
                    <a:pt x="48981" y="130"/>
                    <a:pt x="48397" y="68"/>
                    <a:pt x="47818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38125" y="781625"/>
              <a:ext cx="3683300" cy="2125975"/>
            </a:xfrm>
            <a:custGeom>
              <a:avLst/>
              <a:gdLst/>
              <a:ahLst/>
              <a:cxnLst/>
              <a:rect l="l" t="t" r="r" b="b"/>
              <a:pathLst>
                <a:path w="147332" h="85039" extrusionOk="0">
                  <a:moveTo>
                    <a:pt x="145331" y="0"/>
                  </a:moveTo>
                  <a:lnTo>
                    <a:pt x="139318" y="3427"/>
                  </a:lnTo>
                  <a:lnTo>
                    <a:pt x="138352" y="4006"/>
                  </a:lnTo>
                  <a:lnTo>
                    <a:pt x="124844" y="11761"/>
                  </a:lnTo>
                  <a:lnTo>
                    <a:pt x="123877" y="12345"/>
                  </a:lnTo>
                  <a:lnTo>
                    <a:pt x="108947" y="21004"/>
                  </a:lnTo>
                  <a:lnTo>
                    <a:pt x="107981" y="21583"/>
                  </a:lnTo>
                  <a:lnTo>
                    <a:pt x="94540" y="29337"/>
                  </a:lnTo>
                  <a:lnTo>
                    <a:pt x="93506" y="29921"/>
                  </a:lnTo>
                  <a:lnTo>
                    <a:pt x="78577" y="38513"/>
                  </a:lnTo>
                  <a:lnTo>
                    <a:pt x="77610" y="39097"/>
                  </a:lnTo>
                  <a:lnTo>
                    <a:pt x="64169" y="46851"/>
                  </a:lnTo>
                  <a:lnTo>
                    <a:pt x="63135" y="47430"/>
                  </a:lnTo>
                  <a:lnTo>
                    <a:pt x="48206" y="56027"/>
                  </a:lnTo>
                  <a:lnTo>
                    <a:pt x="47239" y="56606"/>
                  </a:lnTo>
                  <a:lnTo>
                    <a:pt x="33798" y="64360"/>
                  </a:lnTo>
                  <a:lnTo>
                    <a:pt x="32764" y="64944"/>
                  </a:lnTo>
                  <a:lnTo>
                    <a:pt x="17835" y="73603"/>
                  </a:lnTo>
                  <a:lnTo>
                    <a:pt x="16868" y="74182"/>
                  </a:lnTo>
                  <a:lnTo>
                    <a:pt x="3427" y="81936"/>
                  </a:lnTo>
                  <a:lnTo>
                    <a:pt x="2393" y="82521"/>
                  </a:lnTo>
                  <a:lnTo>
                    <a:pt x="0" y="83875"/>
                  </a:lnTo>
                  <a:lnTo>
                    <a:pt x="0" y="85038"/>
                  </a:lnTo>
                  <a:lnTo>
                    <a:pt x="3427" y="83038"/>
                  </a:lnTo>
                  <a:lnTo>
                    <a:pt x="4394" y="82521"/>
                  </a:lnTo>
                  <a:lnTo>
                    <a:pt x="17835" y="74699"/>
                  </a:lnTo>
                  <a:lnTo>
                    <a:pt x="18869" y="74182"/>
                  </a:lnTo>
                  <a:lnTo>
                    <a:pt x="33798" y="65523"/>
                  </a:lnTo>
                  <a:lnTo>
                    <a:pt x="34765" y="64944"/>
                  </a:lnTo>
                  <a:lnTo>
                    <a:pt x="48206" y="57190"/>
                  </a:lnTo>
                  <a:lnTo>
                    <a:pt x="49178" y="56606"/>
                  </a:lnTo>
                  <a:lnTo>
                    <a:pt x="64169" y="48014"/>
                  </a:lnTo>
                  <a:lnTo>
                    <a:pt x="65136" y="47430"/>
                  </a:lnTo>
                  <a:lnTo>
                    <a:pt x="78577" y="39676"/>
                  </a:lnTo>
                  <a:lnTo>
                    <a:pt x="79548" y="39097"/>
                  </a:lnTo>
                  <a:lnTo>
                    <a:pt x="94540" y="30438"/>
                  </a:lnTo>
                  <a:lnTo>
                    <a:pt x="95507" y="29921"/>
                  </a:lnTo>
                  <a:lnTo>
                    <a:pt x="108947" y="22100"/>
                  </a:lnTo>
                  <a:lnTo>
                    <a:pt x="109919" y="21583"/>
                  </a:lnTo>
                  <a:lnTo>
                    <a:pt x="124844" y="12924"/>
                  </a:lnTo>
                  <a:lnTo>
                    <a:pt x="125878" y="12345"/>
                  </a:lnTo>
                  <a:lnTo>
                    <a:pt x="139318" y="4591"/>
                  </a:lnTo>
                  <a:lnTo>
                    <a:pt x="140290" y="4006"/>
                  </a:lnTo>
                  <a:lnTo>
                    <a:pt x="14733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38125" y="838225"/>
              <a:ext cx="2788325" cy="1609025"/>
            </a:xfrm>
            <a:custGeom>
              <a:avLst/>
              <a:gdLst/>
              <a:ahLst/>
              <a:cxnLst/>
              <a:rect l="l" t="t" r="r" b="b"/>
              <a:pathLst>
                <a:path w="111533" h="64361" extrusionOk="0">
                  <a:moveTo>
                    <a:pt x="111470" y="0"/>
                  </a:moveTo>
                  <a:cubicBezTo>
                    <a:pt x="110953" y="62"/>
                    <a:pt x="110436" y="129"/>
                    <a:pt x="109919" y="129"/>
                  </a:cubicBezTo>
                  <a:lnTo>
                    <a:pt x="109335" y="129"/>
                  </a:lnTo>
                  <a:lnTo>
                    <a:pt x="108947" y="321"/>
                  </a:lnTo>
                  <a:lnTo>
                    <a:pt x="107981" y="905"/>
                  </a:lnTo>
                  <a:lnTo>
                    <a:pt x="93051" y="9497"/>
                  </a:lnTo>
                  <a:lnTo>
                    <a:pt x="92017" y="10081"/>
                  </a:lnTo>
                  <a:lnTo>
                    <a:pt x="78577" y="17835"/>
                  </a:lnTo>
                  <a:lnTo>
                    <a:pt x="77610" y="18414"/>
                  </a:lnTo>
                  <a:lnTo>
                    <a:pt x="62680" y="27073"/>
                  </a:lnTo>
                  <a:lnTo>
                    <a:pt x="61646" y="27657"/>
                  </a:lnTo>
                  <a:lnTo>
                    <a:pt x="48206" y="35411"/>
                  </a:lnTo>
                  <a:lnTo>
                    <a:pt x="47239" y="35990"/>
                  </a:lnTo>
                  <a:lnTo>
                    <a:pt x="32309" y="44587"/>
                  </a:lnTo>
                  <a:lnTo>
                    <a:pt x="31276" y="45166"/>
                  </a:lnTo>
                  <a:lnTo>
                    <a:pt x="17835" y="52920"/>
                  </a:lnTo>
                  <a:lnTo>
                    <a:pt x="16868" y="53505"/>
                  </a:lnTo>
                  <a:lnTo>
                    <a:pt x="1939" y="62096"/>
                  </a:lnTo>
                  <a:lnTo>
                    <a:pt x="905" y="62680"/>
                  </a:lnTo>
                  <a:lnTo>
                    <a:pt x="0" y="63259"/>
                  </a:lnTo>
                  <a:lnTo>
                    <a:pt x="0" y="64360"/>
                  </a:lnTo>
                  <a:lnTo>
                    <a:pt x="1939" y="63259"/>
                  </a:lnTo>
                  <a:lnTo>
                    <a:pt x="2910" y="62680"/>
                  </a:lnTo>
                  <a:lnTo>
                    <a:pt x="17835" y="54083"/>
                  </a:lnTo>
                  <a:lnTo>
                    <a:pt x="18869" y="53505"/>
                  </a:lnTo>
                  <a:lnTo>
                    <a:pt x="32309" y="45750"/>
                  </a:lnTo>
                  <a:lnTo>
                    <a:pt x="33281" y="45166"/>
                  </a:lnTo>
                  <a:lnTo>
                    <a:pt x="48206" y="36574"/>
                  </a:lnTo>
                  <a:lnTo>
                    <a:pt x="49178" y="35990"/>
                  </a:lnTo>
                  <a:lnTo>
                    <a:pt x="62680" y="28174"/>
                  </a:lnTo>
                  <a:lnTo>
                    <a:pt x="63652" y="27657"/>
                  </a:lnTo>
                  <a:lnTo>
                    <a:pt x="78577" y="18998"/>
                  </a:lnTo>
                  <a:lnTo>
                    <a:pt x="79548" y="18414"/>
                  </a:lnTo>
                  <a:lnTo>
                    <a:pt x="93051" y="10660"/>
                  </a:lnTo>
                  <a:lnTo>
                    <a:pt x="94023" y="10081"/>
                  </a:lnTo>
                  <a:lnTo>
                    <a:pt x="108947" y="1484"/>
                  </a:lnTo>
                  <a:lnTo>
                    <a:pt x="109919" y="905"/>
                  </a:lnTo>
                  <a:lnTo>
                    <a:pt x="111532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54275" y="805900"/>
              <a:ext cx="5140450" cy="2969250"/>
            </a:xfrm>
            <a:custGeom>
              <a:avLst/>
              <a:gdLst/>
              <a:ahLst/>
              <a:cxnLst/>
              <a:rect l="l" t="t" r="r" b="b"/>
              <a:pathLst>
                <a:path w="205618" h="118770" extrusionOk="0">
                  <a:moveTo>
                    <a:pt x="203679" y="1"/>
                  </a:moveTo>
                  <a:lnTo>
                    <a:pt x="199414" y="2456"/>
                  </a:lnTo>
                  <a:lnTo>
                    <a:pt x="198447" y="3035"/>
                  </a:lnTo>
                  <a:lnTo>
                    <a:pt x="184940" y="10790"/>
                  </a:lnTo>
                  <a:lnTo>
                    <a:pt x="183973" y="11374"/>
                  </a:lnTo>
                  <a:lnTo>
                    <a:pt x="169043" y="20033"/>
                  </a:lnTo>
                  <a:lnTo>
                    <a:pt x="168077" y="20612"/>
                  </a:lnTo>
                  <a:lnTo>
                    <a:pt x="154569" y="28366"/>
                  </a:lnTo>
                  <a:lnTo>
                    <a:pt x="153602" y="28950"/>
                  </a:lnTo>
                  <a:lnTo>
                    <a:pt x="138672" y="37542"/>
                  </a:lnTo>
                  <a:lnTo>
                    <a:pt x="137706" y="38126"/>
                  </a:lnTo>
                  <a:lnTo>
                    <a:pt x="124198" y="45880"/>
                  </a:lnTo>
                  <a:lnTo>
                    <a:pt x="123231" y="46459"/>
                  </a:lnTo>
                  <a:lnTo>
                    <a:pt x="108301" y="55056"/>
                  </a:lnTo>
                  <a:lnTo>
                    <a:pt x="107335" y="55635"/>
                  </a:lnTo>
                  <a:lnTo>
                    <a:pt x="93894" y="63389"/>
                  </a:lnTo>
                  <a:lnTo>
                    <a:pt x="92860" y="63973"/>
                  </a:lnTo>
                  <a:lnTo>
                    <a:pt x="77931" y="72632"/>
                  </a:lnTo>
                  <a:lnTo>
                    <a:pt x="76964" y="73211"/>
                  </a:lnTo>
                  <a:lnTo>
                    <a:pt x="63523" y="80965"/>
                  </a:lnTo>
                  <a:lnTo>
                    <a:pt x="62489" y="81550"/>
                  </a:lnTo>
                  <a:lnTo>
                    <a:pt x="47560" y="90141"/>
                  </a:lnTo>
                  <a:lnTo>
                    <a:pt x="46593" y="90725"/>
                  </a:lnTo>
                  <a:lnTo>
                    <a:pt x="33152" y="98480"/>
                  </a:lnTo>
                  <a:lnTo>
                    <a:pt x="32118" y="99059"/>
                  </a:lnTo>
                  <a:lnTo>
                    <a:pt x="17189" y="107656"/>
                  </a:lnTo>
                  <a:lnTo>
                    <a:pt x="16222" y="108235"/>
                  </a:lnTo>
                  <a:lnTo>
                    <a:pt x="2781" y="115989"/>
                  </a:lnTo>
                  <a:lnTo>
                    <a:pt x="1747" y="116573"/>
                  </a:lnTo>
                  <a:lnTo>
                    <a:pt x="0" y="117607"/>
                  </a:lnTo>
                  <a:lnTo>
                    <a:pt x="0" y="118770"/>
                  </a:lnTo>
                  <a:lnTo>
                    <a:pt x="2781" y="117152"/>
                  </a:lnTo>
                  <a:lnTo>
                    <a:pt x="3748" y="116573"/>
                  </a:lnTo>
                  <a:lnTo>
                    <a:pt x="17189" y="108819"/>
                  </a:lnTo>
                  <a:lnTo>
                    <a:pt x="18223" y="108235"/>
                  </a:lnTo>
                  <a:lnTo>
                    <a:pt x="33152" y="99643"/>
                  </a:lnTo>
                  <a:lnTo>
                    <a:pt x="34119" y="99059"/>
                  </a:lnTo>
                  <a:lnTo>
                    <a:pt x="47560" y="91304"/>
                  </a:lnTo>
                  <a:lnTo>
                    <a:pt x="48532" y="90725"/>
                  </a:lnTo>
                  <a:lnTo>
                    <a:pt x="63523" y="82067"/>
                  </a:lnTo>
                  <a:lnTo>
                    <a:pt x="64490" y="81550"/>
                  </a:lnTo>
                  <a:lnTo>
                    <a:pt x="77931" y="73728"/>
                  </a:lnTo>
                  <a:lnTo>
                    <a:pt x="78902" y="73211"/>
                  </a:lnTo>
                  <a:lnTo>
                    <a:pt x="93894" y="64552"/>
                  </a:lnTo>
                  <a:lnTo>
                    <a:pt x="94861" y="63973"/>
                  </a:lnTo>
                  <a:lnTo>
                    <a:pt x="108301" y="56219"/>
                  </a:lnTo>
                  <a:lnTo>
                    <a:pt x="109273" y="55635"/>
                  </a:lnTo>
                  <a:lnTo>
                    <a:pt x="124198" y="47043"/>
                  </a:lnTo>
                  <a:lnTo>
                    <a:pt x="125232" y="46459"/>
                  </a:lnTo>
                  <a:lnTo>
                    <a:pt x="138672" y="38705"/>
                  </a:lnTo>
                  <a:lnTo>
                    <a:pt x="139644" y="38126"/>
                  </a:lnTo>
                  <a:lnTo>
                    <a:pt x="154569" y="29467"/>
                  </a:lnTo>
                  <a:lnTo>
                    <a:pt x="155603" y="28950"/>
                  </a:lnTo>
                  <a:lnTo>
                    <a:pt x="169043" y="21129"/>
                  </a:lnTo>
                  <a:lnTo>
                    <a:pt x="170015" y="20612"/>
                  </a:lnTo>
                  <a:lnTo>
                    <a:pt x="184940" y="11953"/>
                  </a:lnTo>
                  <a:lnTo>
                    <a:pt x="185973" y="11374"/>
                  </a:lnTo>
                  <a:lnTo>
                    <a:pt x="199414" y="3620"/>
                  </a:lnTo>
                  <a:lnTo>
                    <a:pt x="200386" y="3035"/>
                  </a:lnTo>
                  <a:lnTo>
                    <a:pt x="205618" y="63"/>
                  </a:lnTo>
                  <a:cubicBezTo>
                    <a:pt x="204971" y="63"/>
                    <a:pt x="204325" y="1"/>
                    <a:pt x="203679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38125" y="815600"/>
              <a:ext cx="4310100" cy="2508775"/>
            </a:xfrm>
            <a:custGeom>
              <a:avLst/>
              <a:gdLst/>
              <a:ahLst/>
              <a:cxnLst/>
              <a:rect l="l" t="t" r="r" b="b"/>
              <a:pathLst>
                <a:path w="172404" h="100351" extrusionOk="0">
                  <a:moveTo>
                    <a:pt x="171824" y="1"/>
                  </a:moveTo>
                  <a:lnTo>
                    <a:pt x="169689" y="1226"/>
                  </a:lnTo>
                  <a:lnTo>
                    <a:pt x="168723" y="1810"/>
                  </a:lnTo>
                  <a:lnTo>
                    <a:pt x="153731" y="10402"/>
                  </a:lnTo>
                  <a:lnTo>
                    <a:pt x="152759" y="10986"/>
                  </a:lnTo>
                  <a:lnTo>
                    <a:pt x="139318" y="18740"/>
                  </a:lnTo>
                  <a:lnTo>
                    <a:pt x="138352" y="19319"/>
                  </a:lnTo>
                  <a:lnTo>
                    <a:pt x="123360" y="27978"/>
                  </a:lnTo>
                  <a:lnTo>
                    <a:pt x="122388" y="28562"/>
                  </a:lnTo>
                  <a:lnTo>
                    <a:pt x="108947" y="36316"/>
                  </a:lnTo>
                  <a:lnTo>
                    <a:pt x="107981" y="36895"/>
                  </a:lnTo>
                  <a:lnTo>
                    <a:pt x="93051" y="45492"/>
                  </a:lnTo>
                  <a:lnTo>
                    <a:pt x="92017" y="46071"/>
                  </a:lnTo>
                  <a:lnTo>
                    <a:pt x="78577" y="53825"/>
                  </a:lnTo>
                  <a:lnTo>
                    <a:pt x="77610" y="54410"/>
                  </a:lnTo>
                  <a:lnTo>
                    <a:pt x="62680" y="63001"/>
                  </a:lnTo>
                  <a:lnTo>
                    <a:pt x="61646" y="63585"/>
                  </a:lnTo>
                  <a:lnTo>
                    <a:pt x="48206" y="71340"/>
                  </a:lnTo>
                  <a:lnTo>
                    <a:pt x="47239" y="71919"/>
                  </a:lnTo>
                  <a:lnTo>
                    <a:pt x="32309" y="80577"/>
                  </a:lnTo>
                  <a:lnTo>
                    <a:pt x="31276" y="81162"/>
                  </a:lnTo>
                  <a:lnTo>
                    <a:pt x="17835" y="88916"/>
                  </a:lnTo>
                  <a:lnTo>
                    <a:pt x="16868" y="89495"/>
                  </a:lnTo>
                  <a:lnTo>
                    <a:pt x="1939" y="98092"/>
                  </a:lnTo>
                  <a:lnTo>
                    <a:pt x="905" y="98671"/>
                  </a:lnTo>
                  <a:lnTo>
                    <a:pt x="0" y="99188"/>
                  </a:lnTo>
                  <a:lnTo>
                    <a:pt x="0" y="99317"/>
                  </a:lnTo>
                  <a:lnTo>
                    <a:pt x="0" y="100351"/>
                  </a:lnTo>
                  <a:lnTo>
                    <a:pt x="1939" y="99255"/>
                  </a:lnTo>
                  <a:lnTo>
                    <a:pt x="2910" y="98671"/>
                  </a:lnTo>
                  <a:lnTo>
                    <a:pt x="17835" y="90012"/>
                  </a:lnTo>
                  <a:lnTo>
                    <a:pt x="18869" y="89495"/>
                  </a:lnTo>
                  <a:lnTo>
                    <a:pt x="32309" y="81679"/>
                  </a:lnTo>
                  <a:lnTo>
                    <a:pt x="33281" y="81162"/>
                  </a:lnTo>
                  <a:lnTo>
                    <a:pt x="48206" y="72503"/>
                  </a:lnTo>
                  <a:lnTo>
                    <a:pt x="49178" y="71919"/>
                  </a:lnTo>
                  <a:lnTo>
                    <a:pt x="62680" y="64164"/>
                  </a:lnTo>
                  <a:lnTo>
                    <a:pt x="63652" y="63585"/>
                  </a:lnTo>
                  <a:lnTo>
                    <a:pt x="78577" y="54988"/>
                  </a:lnTo>
                  <a:lnTo>
                    <a:pt x="79548" y="54410"/>
                  </a:lnTo>
                  <a:lnTo>
                    <a:pt x="93051" y="46655"/>
                  </a:lnTo>
                  <a:lnTo>
                    <a:pt x="94023" y="46071"/>
                  </a:lnTo>
                  <a:lnTo>
                    <a:pt x="108947" y="37479"/>
                  </a:lnTo>
                  <a:lnTo>
                    <a:pt x="109919" y="36895"/>
                  </a:lnTo>
                  <a:lnTo>
                    <a:pt x="123360" y="29079"/>
                  </a:lnTo>
                  <a:lnTo>
                    <a:pt x="124394" y="28562"/>
                  </a:lnTo>
                  <a:lnTo>
                    <a:pt x="139318" y="19903"/>
                  </a:lnTo>
                  <a:lnTo>
                    <a:pt x="140290" y="19319"/>
                  </a:lnTo>
                  <a:lnTo>
                    <a:pt x="153731" y="11565"/>
                  </a:lnTo>
                  <a:lnTo>
                    <a:pt x="154765" y="10986"/>
                  </a:lnTo>
                  <a:lnTo>
                    <a:pt x="169689" y="2389"/>
                  </a:lnTo>
                  <a:lnTo>
                    <a:pt x="170661" y="1810"/>
                  </a:lnTo>
                  <a:lnTo>
                    <a:pt x="172403" y="776"/>
                  </a:lnTo>
                  <a:cubicBezTo>
                    <a:pt x="172212" y="580"/>
                    <a:pt x="172016" y="321"/>
                    <a:pt x="171824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38125" y="783300"/>
              <a:ext cx="6684850" cy="3877150"/>
            </a:xfrm>
            <a:custGeom>
              <a:avLst/>
              <a:gdLst/>
              <a:ahLst/>
              <a:cxnLst/>
              <a:rect l="l" t="t" r="r" b="b"/>
              <a:pathLst>
                <a:path w="267394" h="155086" extrusionOk="0">
                  <a:moveTo>
                    <a:pt x="266685" y="0"/>
                  </a:moveTo>
                  <a:lnTo>
                    <a:pt x="260802" y="3360"/>
                  </a:lnTo>
                  <a:lnTo>
                    <a:pt x="259768" y="3939"/>
                  </a:lnTo>
                  <a:lnTo>
                    <a:pt x="246327" y="11694"/>
                  </a:lnTo>
                  <a:lnTo>
                    <a:pt x="245361" y="12278"/>
                  </a:lnTo>
                  <a:lnTo>
                    <a:pt x="230431" y="20937"/>
                  </a:lnTo>
                  <a:lnTo>
                    <a:pt x="229397" y="21516"/>
                  </a:lnTo>
                  <a:lnTo>
                    <a:pt x="215956" y="29270"/>
                  </a:lnTo>
                  <a:lnTo>
                    <a:pt x="214990" y="29854"/>
                  </a:lnTo>
                  <a:lnTo>
                    <a:pt x="200060" y="38446"/>
                  </a:lnTo>
                  <a:lnTo>
                    <a:pt x="199093" y="39030"/>
                  </a:lnTo>
                  <a:lnTo>
                    <a:pt x="185586" y="46784"/>
                  </a:lnTo>
                  <a:lnTo>
                    <a:pt x="184619" y="47363"/>
                  </a:lnTo>
                  <a:lnTo>
                    <a:pt x="169689" y="55960"/>
                  </a:lnTo>
                  <a:lnTo>
                    <a:pt x="168723" y="56539"/>
                  </a:lnTo>
                  <a:lnTo>
                    <a:pt x="155215" y="64293"/>
                  </a:lnTo>
                  <a:lnTo>
                    <a:pt x="154248" y="64877"/>
                  </a:lnTo>
                  <a:lnTo>
                    <a:pt x="139318" y="73536"/>
                  </a:lnTo>
                  <a:lnTo>
                    <a:pt x="138352" y="74115"/>
                  </a:lnTo>
                  <a:lnTo>
                    <a:pt x="124844" y="81869"/>
                  </a:lnTo>
                  <a:lnTo>
                    <a:pt x="123877" y="82454"/>
                  </a:lnTo>
                  <a:lnTo>
                    <a:pt x="108947" y="91045"/>
                  </a:lnTo>
                  <a:lnTo>
                    <a:pt x="107981" y="91629"/>
                  </a:lnTo>
                  <a:lnTo>
                    <a:pt x="94540" y="99384"/>
                  </a:lnTo>
                  <a:lnTo>
                    <a:pt x="93506" y="99963"/>
                  </a:lnTo>
                  <a:lnTo>
                    <a:pt x="78577" y="108560"/>
                  </a:lnTo>
                  <a:lnTo>
                    <a:pt x="77610" y="109139"/>
                  </a:lnTo>
                  <a:lnTo>
                    <a:pt x="64169" y="116893"/>
                  </a:lnTo>
                  <a:lnTo>
                    <a:pt x="63135" y="117477"/>
                  </a:lnTo>
                  <a:lnTo>
                    <a:pt x="48206" y="126136"/>
                  </a:lnTo>
                  <a:lnTo>
                    <a:pt x="47239" y="126715"/>
                  </a:lnTo>
                  <a:lnTo>
                    <a:pt x="33798" y="134469"/>
                  </a:lnTo>
                  <a:lnTo>
                    <a:pt x="32764" y="135053"/>
                  </a:lnTo>
                  <a:lnTo>
                    <a:pt x="17835" y="143645"/>
                  </a:lnTo>
                  <a:lnTo>
                    <a:pt x="16868" y="144229"/>
                  </a:lnTo>
                  <a:lnTo>
                    <a:pt x="3427" y="151983"/>
                  </a:lnTo>
                  <a:lnTo>
                    <a:pt x="2393" y="152562"/>
                  </a:lnTo>
                  <a:lnTo>
                    <a:pt x="0" y="153984"/>
                  </a:lnTo>
                  <a:lnTo>
                    <a:pt x="0" y="155085"/>
                  </a:lnTo>
                  <a:lnTo>
                    <a:pt x="3427" y="153146"/>
                  </a:lnTo>
                  <a:lnTo>
                    <a:pt x="4394" y="152562"/>
                  </a:lnTo>
                  <a:lnTo>
                    <a:pt x="17835" y="144808"/>
                  </a:lnTo>
                  <a:lnTo>
                    <a:pt x="18869" y="144229"/>
                  </a:lnTo>
                  <a:lnTo>
                    <a:pt x="33798" y="135570"/>
                  </a:lnTo>
                  <a:lnTo>
                    <a:pt x="34765" y="135053"/>
                  </a:lnTo>
                  <a:lnTo>
                    <a:pt x="48206" y="127232"/>
                  </a:lnTo>
                  <a:lnTo>
                    <a:pt x="49178" y="126715"/>
                  </a:lnTo>
                  <a:lnTo>
                    <a:pt x="64169" y="118056"/>
                  </a:lnTo>
                  <a:lnTo>
                    <a:pt x="65136" y="117477"/>
                  </a:lnTo>
                  <a:lnTo>
                    <a:pt x="78577" y="109723"/>
                  </a:lnTo>
                  <a:lnTo>
                    <a:pt x="79548" y="109139"/>
                  </a:lnTo>
                  <a:lnTo>
                    <a:pt x="94540" y="100547"/>
                  </a:lnTo>
                  <a:lnTo>
                    <a:pt x="95507" y="99963"/>
                  </a:lnTo>
                  <a:lnTo>
                    <a:pt x="108947" y="92208"/>
                  </a:lnTo>
                  <a:lnTo>
                    <a:pt x="109919" y="91629"/>
                  </a:lnTo>
                  <a:lnTo>
                    <a:pt x="124844" y="82971"/>
                  </a:lnTo>
                  <a:lnTo>
                    <a:pt x="125878" y="82454"/>
                  </a:lnTo>
                  <a:lnTo>
                    <a:pt x="139318" y="74632"/>
                  </a:lnTo>
                  <a:lnTo>
                    <a:pt x="140290" y="74115"/>
                  </a:lnTo>
                  <a:lnTo>
                    <a:pt x="155215" y="65456"/>
                  </a:lnTo>
                  <a:lnTo>
                    <a:pt x="156249" y="64877"/>
                  </a:lnTo>
                  <a:lnTo>
                    <a:pt x="169689" y="57123"/>
                  </a:lnTo>
                  <a:lnTo>
                    <a:pt x="170661" y="56539"/>
                  </a:lnTo>
                  <a:lnTo>
                    <a:pt x="185586" y="47947"/>
                  </a:lnTo>
                  <a:lnTo>
                    <a:pt x="186619" y="47363"/>
                  </a:lnTo>
                  <a:lnTo>
                    <a:pt x="200060" y="39609"/>
                  </a:lnTo>
                  <a:lnTo>
                    <a:pt x="201032" y="39030"/>
                  </a:lnTo>
                  <a:lnTo>
                    <a:pt x="215956" y="30371"/>
                  </a:lnTo>
                  <a:lnTo>
                    <a:pt x="216990" y="29854"/>
                  </a:lnTo>
                  <a:lnTo>
                    <a:pt x="230431" y="22033"/>
                  </a:lnTo>
                  <a:lnTo>
                    <a:pt x="231403" y="21516"/>
                  </a:lnTo>
                  <a:lnTo>
                    <a:pt x="246327" y="12857"/>
                  </a:lnTo>
                  <a:lnTo>
                    <a:pt x="247361" y="12278"/>
                  </a:lnTo>
                  <a:lnTo>
                    <a:pt x="260802" y="4524"/>
                  </a:lnTo>
                  <a:lnTo>
                    <a:pt x="261774" y="3939"/>
                  </a:lnTo>
                  <a:lnTo>
                    <a:pt x="267393" y="708"/>
                  </a:lnTo>
                  <a:lnTo>
                    <a:pt x="26668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46250" y="839775"/>
              <a:ext cx="5781750" cy="3356950"/>
            </a:xfrm>
            <a:custGeom>
              <a:avLst/>
              <a:gdLst/>
              <a:ahLst/>
              <a:cxnLst/>
              <a:rect l="l" t="t" r="r" b="b"/>
              <a:pathLst>
                <a:path w="231270" h="134278" extrusionOk="0">
                  <a:moveTo>
                    <a:pt x="230623" y="0"/>
                  </a:moveTo>
                  <a:lnTo>
                    <a:pt x="230106" y="259"/>
                  </a:lnTo>
                  <a:lnTo>
                    <a:pt x="229072" y="843"/>
                  </a:lnTo>
                  <a:lnTo>
                    <a:pt x="214148" y="9435"/>
                  </a:lnTo>
                  <a:lnTo>
                    <a:pt x="213176" y="10019"/>
                  </a:lnTo>
                  <a:lnTo>
                    <a:pt x="199735" y="17773"/>
                  </a:lnTo>
                  <a:lnTo>
                    <a:pt x="198768" y="18352"/>
                  </a:lnTo>
                  <a:lnTo>
                    <a:pt x="183777" y="27011"/>
                  </a:lnTo>
                  <a:lnTo>
                    <a:pt x="182805" y="27595"/>
                  </a:lnTo>
                  <a:lnTo>
                    <a:pt x="169364" y="35349"/>
                  </a:lnTo>
                  <a:lnTo>
                    <a:pt x="168398" y="35928"/>
                  </a:lnTo>
                  <a:lnTo>
                    <a:pt x="153406" y="44525"/>
                  </a:lnTo>
                  <a:lnTo>
                    <a:pt x="152434" y="45104"/>
                  </a:lnTo>
                  <a:lnTo>
                    <a:pt x="138993" y="52858"/>
                  </a:lnTo>
                  <a:lnTo>
                    <a:pt x="138027" y="53443"/>
                  </a:lnTo>
                  <a:lnTo>
                    <a:pt x="123035" y="62034"/>
                  </a:lnTo>
                  <a:lnTo>
                    <a:pt x="122063" y="62618"/>
                  </a:lnTo>
                  <a:lnTo>
                    <a:pt x="108622" y="70373"/>
                  </a:lnTo>
                  <a:lnTo>
                    <a:pt x="107656" y="70952"/>
                  </a:lnTo>
                  <a:lnTo>
                    <a:pt x="92726" y="79610"/>
                  </a:lnTo>
                  <a:lnTo>
                    <a:pt x="91692" y="80195"/>
                  </a:lnTo>
                  <a:lnTo>
                    <a:pt x="78252" y="87949"/>
                  </a:lnTo>
                  <a:lnTo>
                    <a:pt x="77285" y="88528"/>
                  </a:lnTo>
                  <a:lnTo>
                    <a:pt x="62355" y="97125"/>
                  </a:lnTo>
                  <a:lnTo>
                    <a:pt x="61321" y="97704"/>
                  </a:lnTo>
                  <a:lnTo>
                    <a:pt x="47881" y="105458"/>
                  </a:lnTo>
                  <a:lnTo>
                    <a:pt x="46914" y="106042"/>
                  </a:lnTo>
                  <a:lnTo>
                    <a:pt x="31984" y="114634"/>
                  </a:lnTo>
                  <a:lnTo>
                    <a:pt x="30951" y="115218"/>
                  </a:lnTo>
                  <a:lnTo>
                    <a:pt x="17510" y="122972"/>
                  </a:lnTo>
                  <a:lnTo>
                    <a:pt x="16543" y="123551"/>
                  </a:lnTo>
                  <a:lnTo>
                    <a:pt x="1614" y="132210"/>
                  </a:lnTo>
                  <a:lnTo>
                    <a:pt x="580" y="132794"/>
                  </a:lnTo>
                  <a:lnTo>
                    <a:pt x="63" y="133053"/>
                  </a:lnTo>
                  <a:cubicBezTo>
                    <a:pt x="63" y="133502"/>
                    <a:pt x="1" y="133890"/>
                    <a:pt x="1" y="134278"/>
                  </a:cubicBezTo>
                  <a:lnTo>
                    <a:pt x="1614" y="133311"/>
                  </a:lnTo>
                  <a:lnTo>
                    <a:pt x="2585" y="132794"/>
                  </a:lnTo>
                  <a:lnTo>
                    <a:pt x="17510" y="124135"/>
                  </a:lnTo>
                  <a:lnTo>
                    <a:pt x="18544" y="123551"/>
                  </a:lnTo>
                  <a:lnTo>
                    <a:pt x="31984" y="115797"/>
                  </a:lnTo>
                  <a:lnTo>
                    <a:pt x="32956" y="115218"/>
                  </a:lnTo>
                  <a:lnTo>
                    <a:pt x="47881" y="106621"/>
                  </a:lnTo>
                  <a:lnTo>
                    <a:pt x="48853" y="106042"/>
                  </a:lnTo>
                  <a:lnTo>
                    <a:pt x="62355" y="98288"/>
                  </a:lnTo>
                  <a:lnTo>
                    <a:pt x="63327" y="97704"/>
                  </a:lnTo>
                  <a:lnTo>
                    <a:pt x="78252" y="89045"/>
                  </a:lnTo>
                  <a:lnTo>
                    <a:pt x="79223" y="88528"/>
                  </a:lnTo>
                  <a:lnTo>
                    <a:pt x="92726" y="80712"/>
                  </a:lnTo>
                  <a:lnTo>
                    <a:pt x="93698" y="80195"/>
                  </a:lnTo>
                  <a:lnTo>
                    <a:pt x="108622" y="71536"/>
                  </a:lnTo>
                  <a:lnTo>
                    <a:pt x="109594" y="70952"/>
                  </a:lnTo>
                  <a:lnTo>
                    <a:pt x="123035" y="63197"/>
                  </a:lnTo>
                  <a:lnTo>
                    <a:pt x="124069" y="62618"/>
                  </a:lnTo>
                  <a:lnTo>
                    <a:pt x="138993" y="54021"/>
                  </a:lnTo>
                  <a:lnTo>
                    <a:pt x="139965" y="53443"/>
                  </a:lnTo>
                  <a:lnTo>
                    <a:pt x="153406" y="45688"/>
                  </a:lnTo>
                  <a:lnTo>
                    <a:pt x="154440" y="45104"/>
                  </a:lnTo>
                  <a:lnTo>
                    <a:pt x="169364" y="36512"/>
                  </a:lnTo>
                  <a:lnTo>
                    <a:pt x="170336" y="35928"/>
                  </a:lnTo>
                  <a:lnTo>
                    <a:pt x="183777" y="28112"/>
                  </a:lnTo>
                  <a:lnTo>
                    <a:pt x="184811" y="27595"/>
                  </a:lnTo>
                  <a:lnTo>
                    <a:pt x="199735" y="18936"/>
                  </a:lnTo>
                  <a:lnTo>
                    <a:pt x="200707" y="18352"/>
                  </a:lnTo>
                  <a:lnTo>
                    <a:pt x="214148" y="10598"/>
                  </a:lnTo>
                  <a:lnTo>
                    <a:pt x="215182" y="10019"/>
                  </a:lnTo>
                  <a:lnTo>
                    <a:pt x="230106" y="1422"/>
                  </a:lnTo>
                  <a:lnTo>
                    <a:pt x="231078" y="843"/>
                  </a:lnTo>
                  <a:lnTo>
                    <a:pt x="231269" y="776"/>
                  </a:lnTo>
                  <a:cubicBezTo>
                    <a:pt x="231011" y="517"/>
                    <a:pt x="230819" y="259"/>
                    <a:pt x="230623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1251075" y="1385800"/>
              <a:ext cx="6129125" cy="3537900"/>
            </a:xfrm>
            <a:custGeom>
              <a:avLst/>
              <a:gdLst/>
              <a:ahLst/>
              <a:cxnLst/>
              <a:rect l="l" t="t" r="r" b="b"/>
              <a:pathLst>
                <a:path w="245165" h="141516" extrusionOk="0">
                  <a:moveTo>
                    <a:pt x="245165" y="0"/>
                  </a:moveTo>
                  <a:lnTo>
                    <a:pt x="236180" y="5170"/>
                  </a:lnTo>
                  <a:lnTo>
                    <a:pt x="235213" y="5754"/>
                  </a:lnTo>
                  <a:lnTo>
                    <a:pt x="220284" y="14346"/>
                  </a:lnTo>
                  <a:lnTo>
                    <a:pt x="219250" y="14930"/>
                  </a:lnTo>
                  <a:lnTo>
                    <a:pt x="205809" y="22684"/>
                  </a:lnTo>
                  <a:lnTo>
                    <a:pt x="204843" y="23263"/>
                  </a:lnTo>
                  <a:lnTo>
                    <a:pt x="189913" y="31860"/>
                  </a:lnTo>
                  <a:lnTo>
                    <a:pt x="188879" y="32439"/>
                  </a:lnTo>
                  <a:lnTo>
                    <a:pt x="175438" y="40193"/>
                  </a:lnTo>
                  <a:lnTo>
                    <a:pt x="174472" y="40777"/>
                  </a:lnTo>
                  <a:lnTo>
                    <a:pt x="159542" y="49436"/>
                  </a:lnTo>
                  <a:lnTo>
                    <a:pt x="158575" y="50015"/>
                  </a:lnTo>
                  <a:lnTo>
                    <a:pt x="145068" y="57769"/>
                  </a:lnTo>
                  <a:lnTo>
                    <a:pt x="144101" y="58354"/>
                  </a:lnTo>
                  <a:lnTo>
                    <a:pt x="129171" y="66945"/>
                  </a:lnTo>
                  <a:lnTo>
                    <a:pt x="128205" y="67529"/>
                  </a:lnTo>
                  <a:lnTo>
                    <a:pt x="114697" y="75284"/>
                  </a:lnTo>
                  <a:lnTo>
                    <a:pt x="113730" y="75863"/>
                  </a:lnTo>
                  <a:lnTo>
                    <a:pt x="98800" y="84460"/>
                  </a:lnTo>
                  <a:lnTo>
                    <a:pt x="97834" y="85039"/>
                  </a:lnTo>
                  <a:lnTo>
                    <a:pt x="84326" y="92793"/>
                  </a:lnTo>
                  <a:lnTo>
                    <a:pt x="83359" y="93377"/>
                  </a:lnTo>
                  <a:lnTo>
                    <a:pt x="68429" y="102036"/>
                  </a:lnTo>
                  <a:lnTo>
                    <a:pt x="67463" y="102615"/>
                  </a:lnTo>
                  <a:lnTo>
                    <a:pt x="54022" y="110369"/>
                  </a:lnTo>
                  <a:lnTo>
                    <a:pt x="52988" y="110953"/>
                  </a:lnTo>
                  <a:lnTo>
                    <a:pt x="38059" y="119545"/>
                  </a:lnTo>
                  <a:lnTo>
                    <a:pt x="37092" y="120129"/>
                  </a:lnTo>
                  <a:lnTo>
                    <a:pt x="23651" y="127883"/>
                  </a:lnTo>
                  <a:lnTo>
                    <a:pt x="22617" y="128462"/>
                  </a:lnTo>
                  <a:lnTo>
                    <a:pt x="7688" y="137059"/>
                  </a:lnTo>
                  <a:lnTo>
                    <a:pt x="6721" y="137638"/>
                  </a:lnTo>
                  <a:lnTo>
                    <a:pt x="1" y="141515"/>
                  </a:lnTo>
                  <a:lnTo>
                    <a:pt x="2001" y="141515"/>
                  </a:lnTo>
                  <a:lnTo>
                    <a:pt x="7688" y="138222"/>
                  </a:lnTo>
                  <a:lnTo>
                    <a:pt x="8660" y="137638"/>
                  </a:lnTo>
                  <a:lnTo>
                    <a:pt x="23651" y="129046"/>
                  </a:lnTo>
                  <a:lnTo>
                    <a:pt x="24618" y="128462"/>
                  </a:lnTo>
                  <a:lnTo>
                    <a:pt x="38059" y="120708"/>
                  </a:lnTo>
                  <a:lnTo>
                    <a:pt x="39030" y="120129"/>
                  </a:lnTo>
                  <a:lnTo>
                    <a:pt x="54022" y="111470"/>
                  </a:lnTo>
                  <a:lnTo>
                    <a:pt x="54989" y="110953"/>
                  </a:lnTo>
                  <a:lnTo>
                    <a:pt x="68429" y="103132"/>
                  </a:lnTo>
                  <a:lnTo>
                    <a:pt x="69401" y="102615"/>
                  </a:lnTo>
                  <a:lnTo>
                    <a:pt x="84326" y="93956"/>
                  </a:lnTo>
                  <a:lnTo>
                    <a:pt x="85360" y="93377"/>
                  </a:lnTo>
                  <a:lnTo>
                    <a:pt x="98800" y="85623"/>
                  </a:lnTo>
                  <a:lnTo>
                    <a:pt x="99772" y="85039"/>
                  </a:lnTo>
                  <a:lnTo>
                    <a:pt x="114697" y="76447"/>
                  </a:lnTo>
                  <a:lnTo>
                    <a:pt x="115731" y="75863"/>
                  </a:lnTo>
                  <a:lnTo>
                    <a:pt x="129171" y="68108"/>
                  </a:lnTo>
                  <a:lnTo>
                    <a:pt x="130143" y="67529"/>
                  </a:lnTo>
                  <a:lnTo>
                    <a:pt x="145068" y="58871"/>
                  </a:lnTo>
                  <a:lnTo>
                    <a:pt x="146101" y="58354"/>
                  </a:lnTo>
                  <a:lnTo>
                    <a:pt x="159542" y="50532"/>
                  </a:lnTo>
                  <a:lnTo>
                    <a:pt x="160514" y="50015"/>
                  </a:lnTo>
                  <a:lnTo>
                    <a:pt x="175438" y="41356"/>
                  </a:lnTo>
                  <a:lnTo>
                    <a:pt x="176472" y="40777"/>
                  </a:lnTo>
                  <a:lnTo>
                    <a:pt x="189913" y="33023"/>
                  </a:lnTo>
                  <a:lnTo>
                    <a:pt x="190885" y="32439"/>
                  </a:lnTo>
                  <a:lnTo>
                    <a:pt x="205809" y="23847"/>
                  </a:lnTo>
                  <a:lnTo>
                    <a:pt x="206843" y="23263"/>
                  </a:lnTo>
                  <a:lnTo>
                    <a:pt x="220284" y="15509"/>
                  </a:lnTo>
                  <a:lnTo>
                    <a:pt x="221256" y="14930"/>
                  </a:lnTo>
                  <a:lnTo>
                    <a:pt x="236180" y="6271"/>
                  </a:lnTo>
                  <a:lnTo>
                    <a:pt x="237214" y="5754"/>
                  </a:lnTo>
                  <a:lnTo>
                    <a:pt x="245165" y="1101"/>
                  </a:lnTo>
                  <a:lnTo>
                    <a:pt x="24516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477200" y="925450"/>
              <a:ext cx="6903000" cy="3988550"/>
            </a:xfrm>
            <a:custGeom>
              <a:avLst/>
              <a:gdLst/>
              <a:ahLst/>
              <a:cxnLst/>
              <a:rect l="l" t="t" r="r" b="b"/>
              <a:pathLst>
                <a:path w="276120" h="159542" extrusionOk="0">
                  <a:moveTo>
                    <a:pt x="276120" y="1"/>
                  </a:moveTo>
                  <a:lnTo>
                    <a:pt x="265652" y="6008"/>
                  </a:lnTo>
                  <a:lnTo>
                    <a:pt x="264680" y="6592"/>
                  </a:lnTo>
                  <a:lnTo>
                    <a:pt x="251239" y="14346"/>
                  </a:lnTo>
                  <a:lnTo>
                    <a:pt x="250205" y="14925"/>
                  </a:lnTo>
                  <a:lnTo>
                    <a:pt x="235281" y="23584"/>
                  </a:lnTo>
                  <a:lnTo>
                    <a:pt x="234309" y="24168"/>
                  </a:lnTo>
                  <a:lnTo>
                    <a:pt x="220868" y="31922"/>
                  </a:lnTo>
                  <a:lnTo>
                    <a:pt x="219834" y="32501"/>
                  </a:lnTo>
                  <a:lnTo>
                    <a:pt x="204910" y="41098"/>
                  </a:lnTo>
                  <a:lnTo>
                    <a:pt x="203938" y="41677"/>
                  </a:lnTo>
                  <a:lnTo>
                    <a:pt x="190497" y="49431"/>
                  </a:lnTo>
                  <a:lnTo>
                    <a:pt x="189530" y="50016"/>
                  </a:lnTo>
                  <a:lnTo>
                    <a:pt x="174539" y="58607"/>
                  </a:lnTo>
                  <a:lnTo>
                    <a:pt x="173567" y="59191"/>
                  </a:lnTo>
                  <a:lnTo>
                    <a:pt x="160126" y="66946"/>
                  </a:lnTo>
                  <a:lnTo>
                    <a:pt x="159160" y="67525"/>
                  </a:lnTo>
                  <a:lnTo>
                    <a:pt x="144168" y="76183"/>
                  </a:lnTo>
                  <a:lnTo>
                    <a:pt x="143196" y="76768"/>
                  </a:lnTo>
                  <a:lnTo>
                    <a:pt x="129755" y="84522"/>
                  </a:lnTo>
                  <a:lnTo>
                    <a:pt x="128789" y="85101"/>
                  </a:lnTo>
                  <a:lnTo>
                    <a:pt x="113797" y="93698"/>
                  </a:lnTo>
                  <a:lnTo>
                    <a:pt x="112825" y="94277"/>
                  </a:lnTo>
                  <a:lnTo>
                    <a:pt x="99384" y="102031"/>
                  </a:lnTo>
                  <a:lnTo>
                    <a:pt x="98418" y="102615"/>
                  </a:lnTo>
                  <a:lnTo>
                    <a:pt x="83488" y="111207"/>
                  </a:lnTo>
                  <a:lnTo>
                    <a:pt x="82454" y="111791"/>
                  </a:lnTo>
                  <a:lnTo>
                    <a:pt x="69014" y="119545"/>
                  </a:lnTo>
                  <a:lnTo>
                    <a:pt x="68047" y="120124"/>
                  </a:lnTo>
                  <a:lnTo>
                    <a:pt x="53117" y="128783"/>
                  </a:lnTo>
                  <a:lnTo>
                    <a:pt x="52083" y="129367"/>
                  </a:lnTo>
                  <a:lnTo>
                    <a:pt x="38643" y="137121"/>
                  </a:lnTo>
                  <a:lnTo>
                    <a:pt x="37676" y="137700"/>
                  </a:lnTo>
                  <a:lnTo>
                    <a:pt x="22746" y="146297"/>
                  </a:lnTo>
                  <a:lnTo>
                    <a:pt x="21713" y="146876"/>
                  </a:lnTo>
                  <a:lnTo>
                    <a:pt x="8272" y="154631"/>
                  </a:lnTo>
                  <a:lnTo>
                    <a:pt x="7305" y="155215"/>
                  </a:lnTo>
                  <a:lnTo>
                    <a:pt x="1" y="159412"/>
                  </a:lnTo>
                  <a:cubicBezTo>
                    <a:pt x="585" y="159412"/>
                    <a:pt x="1231" y="159480"/>
                    <a:pt x="1810" y="159542"/>
                  </a:cubicBezTo>
                  <a:lnTo>
                    <a:pt x="8272" y="155794"/>
                  </a:lnTo>
                  <a:lnTo>
                    <a:pt x="9306" y="155215"/>
                  </a:lnTo>
                  <a:lnTo>
                    <a:pt x="22746" y="147460"/>
                  </a:lnTo>
                  <a:lnTo>
                    <a:pt x="23718" y="146876"/>
                  </a:lnTo>
                  <a:lnTo>
                    <a:pt x="38643" y="138217"/>
                  </a:lnTo>
                  <a:lnTo>
                    <a:pt x="39615" y="137700"/>
                  </a:lnTo>
                  <a:lnTo>
                    <a:pt x="53117" y="129884"/>
                  </a:lnTo>
                  <a:lnTo>
                    <a:pt x="54089" y="129367"/>
                  </a:lnTo>
                  <a:lnTo>
                    <a:pt x="69014" y="120708"/>
                  </a:lnTo>
                  <a:lnTo>
                    <a:pt x="69985" y="120124"/>
                  </a:lnTo>
                  <a:lnTo>
                    <a:pt x="83488" y="112370"/>
                  </a:lnTo>
                  <a:lnTo>
                    <a:pt x="84460" y="111791"/>
                  </a:lnTo>
                  <a:lnTo>
                    <a:pt x="99384" y="103194"/>
                  </a:lnTo>
                  <a:lnTo>
                    <a:pt x="100356" y="102615"/>
                  </a:lnTo>
                  <a:lnTo>
                    <a:pt x="113797" y="94861"/>
                  </a:lnTo>
                  <a:lnTo>
                    <a:pt x="114831" y="94277"/>
                  </a:lnTo>
                  <a:lnTo>
                    <a:pt x="129755" y="85618"/>
                  </a:lnTo>
                  <a:lnTo>
                    <a:pt x="130727" y="85101"/>
                  </a:lnTo>
                  <a:lnTo>
                    <a:pt x="144168" y="77285"/>
                  </a:lnTo>
                  <a:lnTo>
                    <a:pt x="145202" y="76768"/>
                  </a:lnTo>
                  <a:lnTo>
                    <a:pt x="160126" y="68109"/>
                  </a:lnTo>
                  <a:lnTo>
                    <a:pt x="161098" y="67525"/>
                  </a:lnTo>
                  <a:lnTo>
                    <a:pt x="174539" y="59770"/>
                  </a:lnTo>
                  <a:lnTo>
                    <a:pt x="175573" y="59191"/>
                  </a:lnTo>
                  <a:lnTo>
                    <a:pt x="190497" y="50594"/>
                  </a:lnTo>
                  <a:lnTo>
                    <a:pt x="191469" y="50016"/>
                  </a:lnTo>
                  <a:lnTo>
                    <a:pt x="204910" y="42261"/>
                  </a:lnTo>
                  <a:lnTo>
                    <a:pt x="205944" y="41677"/>
                  </a:lnTo>
                  <a:lnTo>
                    <a:pt x="220868" y="33085"/>
                  </a:lnTo>
                  <a:lnTo>
                    <a:pt x="221840" y="32501"/>
                  </a:lnTo>
                  <a:lnTo>
                    <a:pt x="235281" y="24685"/>
                  </a:lnTo>
                  <a:lnTo>
                    <a:pt x="236315" y="24168"/>
                  </a:lnTo>
                  <a:lnTo>
                    <a:pt x="251239" y="15509"/>
                  </a:lnTo>
                  <a:lnTo>
                    <a:pt x="252211" y="14925"/>
                  </a:lnTo>
                  <a:lnTo>
                    <a:pt x="265652" y="7171"/>
                  </a:lnTo>
                  <a:lnTo>
                    <a:pt x="266685" y="6592"/>
                  </a:lnTo>
                  <a:lnTo>
                    <a:pt x="276120" y="1164"/>
                  </a:lnTo>
                  <a:lnTo>
                    <a:pt x="276120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819650" y="2261375"/>
              <a:ext cx="4560550" cy="2633250"/>
            </a:xfrm>
            <a:custGeom>
              <a:avLst/>
              <a:gdLst/>
              <a:ahLst/>
              <a:cxnLst/>
              <a:rect l="l" t="t" r="r" b="b"/>
              <a:pathLst>
                <a:path w="182422" h="105330" extrusionOk="0">
                  <a:moveTo>
                    <a:pt x="182422" y="1"/>
                  </a:moveTo>
                  <a:lnTo>
                    <a:pt x="173437" y="5170"/>
                  </a:lnTo>
                  <a:lnTo>
                    <a:pt x="172470" y="5754"/>
                  </a:lnTo>
                  <a:lnTo>
                    <a:pt x="157541" y="14413"/>
                  </a:lnTo>
                  <a:lnTo>
                    <a:pt x="156507" y="14992"/>
                  </a:lnTo>
                  <a:lnTo>
                    <a:pt x="143066" y="22746"/>
                  </a:lnTo>
                  <a:lnTo>
                    <a:pt x="142100" y="23331"/>
                  </a:lnTo>
                  <a:lnTo>
                    <a:pt x="127170" y="31922"/>
                  </a:lnTo>
                  <a:lnTo>
                    <a:pt x="126136" y="32506"/>
                  </a:lnTo>
                  <a:lnTo>
                    <a:pt x="112695" y="40261"/>
                  </a:lnTo>
                  <a:lnTo>
                    <a:pt x="111729" y="40840"/>
                  </a:lnTo>
                  <a:lnTo>
                    <a:pt x="96799" y="49437"/>
                  </a:lnTo>
                  <a:lnTo>
                    <a:pt x="95832" y="50016"/>
                  </a:lnTo>
                  <a:lnTo>
                    <a:pt x="82325" y="57770"/>
                  </a:lnTo>
                  <a:lnTo>
                    <a:pt x="81358" y="58354"/>
                  </a:lnTo>
                  <a:lnTo>
                    <a:pt x="66428" y="67013"/>
                  </a:lnTo>
                  <a:lnTo>
                    <a:pt x="65462" y="67592"/>
                  </a:lnTo>
                  <a:lnTo>
                    <a:pt x="51954" y="75346"/>
                  </a:lnTo>
                  <a:lnTo>
                    <a:pt x="50987" y="75930"/>
                  </a:lnTo>
                  <a:lnTo>
                    <a:pt x="36057" y="84522"/>
                  </a:lnTo>
                  <a:lnTo>
                    <a:pt x="35091" y="85106"/>
                  </a:lnTo>
                  <a:lnTo>
                    <a:pt x="21583" y="92860"/>
                  </a:lnTo>
                  <a:lnTo>
                    <a:pt x="20616" y="93439"/>
                  </a:lnTo>
                  <a:lnTo>
                    <a:pt x="5686" y="102036"/>
                  </a:lnTo>
                  <a:lnTo>
                    <a:pt x="4720" y="102615"/>
                  </a:lnTo>
                  <a:lnTo>
                    <a:pt x="0" y="105329"/>
                  </a:lnTo>
                  <a:cubicBezTo>
                    <a:pt x="775" y="105267"/>
                    <a:pt x="1489" y="105267"/>
                    <a:pt x="2197" y="105200"/>
                  </a:cubicBezTo>
                  <a:lnTo>
                    <a:pt x="5686" y="103199"/>
                  </a:lnTo>
                  <a:lnTo>
                    <a:pt x="6658" y="102615"/>
                  </a:lnTo>
                  <a:lnTo>
                    <a:pt x="21583" y="94023"/>
                  </a:lnTo>
                  <a:lnTo>
                    <a:pt x="22617" y="93439"/>
                  </a:lnTo>
                  <a:lnTo>
                    <a:pt x="36057" y="85685"/>
                  </a:lnTo>
                  <a:lnTo>
                    <a:pt x="37029" y="85106"/>
                  </a:lnTo>
                  <a:lnTo>
                    <a:pt x="51954" y="76447"/>
                  </a:lnTo>
                  <a:lnTo>
                    <a:pt x="52988" y="75930"/>
                  </a:lnTo>
                  <a:lnTo>
                    <a:pt x="66428" y="68109"/>
                  </a:lnTo>
                  <a:lnTo>
                    <a:pt x="67400" y="67592"/>
                  </a:lnTo>
                  <a:lnTo>
                    <a:pt x="82325" y="58933"/>
                  </a:lnTo>
                  <a:lnTo>
                    <a:pt x="83358" y="58354"/>
                  </a:lnTo>
                  <a:lnTo>
                    <a:pt x="96799" y="50600"/>
                  </a:lnTo>
                  <a:lnTo>
                    <a:pt x="97771" y="50016"/>
                  </a:lnTo>
                  <a:lnTo>
                    <a:pt x="112695" y="41424"/>
                  </a:lnTo>
                  <a:lnTo>
                    <a:pt x="113729" y="40840"/>
                  </a:lnTo>
                  <a:lnTo>
                    <a:pt x="127170" y="33085"/>
                  </a:lnTo>
                  <a:lnTo>
                    <a:pt x="128142" y="32506"/>
                  </a:lnTo>
                  <a:lnTo>
                    <a:pt x="143066" y="23848"/>
                  </a:lnTo>
                  <a:lnTo>
                    <a:pt x="144100" y="23331"/>
                  </a:lnTo>
                  <a:lnTo>
                    <a:pt x="157541" y="15509"/>
                  </a:lnTo>
                  <a:lnTo>
                    <a:pt x="158513" y="14992"/>
                  </a:lnTo>
                  <a:lnTo>
                    <a:pt x="173437" y="6333"/>
                  </a:lnTo>
                  <a:lnTo>
                    <a:pt x="174471" y="5754"/>
                  </a:lnTo>
                  <a:lnTo>
                    <a:pt x="182422" y="1164"/>
                  </a:lnTo>
                  <a:lnTo>
                    <a:pt x="182422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1986050" y="1802600"/>
              <a:ext cx="5394150" cy="3114625"/>
            </a:xfrm>
            <a:custGeom>
              <a:avLst/>
              <a:gdLst/>
              <a:ahLst/>
              <a:cxnLst/>
              <a:rect l="l" t="t" r="r" b="b"/>
              <a:pathLst>
                <a:path w="215766" h="124585" extrusionOk="0">
                  <a:moveTo>
                    <a:pt x="215766" y="0"/>
                  </a:moveTo>
                  <a:lnTo>
                    <a:pt x="205298" y="6012"/>
                  </a:lnTo>
                  <a:lnTo>
                    <a:pt x="204326" y="6591"/>
                  </a:lnTo>
                  <a:lnTo>
                    <a:pt x="190885" y="14345"/>
                  </a:lnTo>
                  <a:lnTo>
                    <a:pt x="189851" y="14930"/>
                  </a:lnTo>
                  <a:lnTo>
                    <a:pt x="174927" y="23521"/>
                  </a:lnTo>
                  <a:lnTo>
                    <a:pt x="173955" y="24105"/>
                  </a:lnTo>
                  <a:lnTo>
                    <a:pt x="160514" y="31860"/>
                  </a:lnTo>
                  <a:lnTo>
                    <a:pt x="159480" y="32439"/>
                  </a:lnTo>
                  <a:lnTo>
                    <a:pt x="144556" y="41097"/>
                  </a:lnTo>
                  <a:lnTo>
                    <a:pt x="143584" y="41682"/>
                  </a:lnTo>
                  <a:lnTo>
                    <a:pt x="130143" y="49436"/>
                  </a:lnTo>
                  <a:lnTo>
                    <a:pt x="129176" y="50015"/>
                  </a:lnTo>
                  <a:lnTo>
                    <a:pt x="114185" y="58612"/>
                  </a:lnTo>
                  <a:lnTo>
                    <a:pt x="113213" y="59191"/>
                  </a:lnTo>
                  <a:lnTo>
                    <a:pt x="99772" y="66945"/>
                  </a:lnTo>
                  <a:lnTo>
                    <a:pt x="98806" y="67529"/>
                  </a:lnTo>
                  <a:lnTo>
                    <a:pt x="83814" y="76121"/>
                  </a:lnTo>
                  <a:lnTo>
                    <a:pt x="82842" y="76705"/>
                  </a:lnTo>
                  <a:lnTo>
                    <a:pt x="69401" y="84459"/>
                  </a:lnTo>
                  <a:lnTo>
                    <a:pt x="68435" y="85038"/>
                  </a:lnTo>
                  <a:lnTo>
                    <a:pt x="53443" y="93697"/>
                  </a:lnTo>
                  <a:lnTo>
                    <a:pt x="52471" y="94281"/>
                  </a:lnTo>
                  <a:lnTo>
                    <a:pt x="39030" y="102035"/>
                  </a:lnTo>
                  <a:lnTo>
                    <a:pt x="38064" y="102614"/>
                  </a:lnTo>
                  <a:lnTo>
                    <a:pt x="23134" y="111211"/>
                  </a:lnTo>
                  <a:lnTo>
                    <a:pt x="22100" y="111790"/>
                  </a:lnTo>
                  <a:lnTo>
                    <a:pt x="8660" y="119545"/>
                  </a:lnTo>
                  <a:lnTo>
                    <a:pt x="7693" y="120129"/>
                  </a:lnTo>
                  <a:lnTo>
                    <a:pt x="1" y="124585"/>
                  </a:lnTo>
                  <a:cubicBezTo>
                    <a:pt x="647" y="124523"/>
                    <a:pt x="1360" y="124523"/>
                    <a:pt x="2006" y="124523"/>
                  </a:cubicBezTo>
                  <a:lnTo>
                    <a:pt x="8660" y="120708"/>
                  </a:lnTo>
                  <a:lnTo>
                    <a:pt x="9631" y="120129"/>
                  </a:lnTo>
                  <a:lnTo>
                    <a:pt x="23134" y="112374"/>
                  </a:lnTo>
                  <a:lnTo>
                    <a:pt x="24106" y="111790"/>
                  </a:lnTo>
                  <a:lnTo>
                    <a:pt x="39030" y="103131"/>
                  </a:lnTo>
                  <a:lnTo>
                    <a:pt x="40002" y="102614"/>
                  </a:lnTo>
                  <a:lnTo>
                    <a:pt x="53443" y="94798"/>
                  </a:lnTo>
                  <a:lnTo>
                    <a:pt x="54477" y="94281"/>
                  </a:lnTo>
                  <a:lnTo>
                    <a:pt x="69401" y="85622"/>
                  </a:lnTo>
                  <a:lnTo>
                    <a:pt x="70373" y="85038"/>
                  </a:lnTo>
                  <a:lnTo>
                    <a:pt x="83814" y="77284"/>
                  </a:lnTo>
                  <a:lnTo>
                    <a:pt x="84848" y="76705"/>
                  </a:lnTo>
                  <a:lnTo>
                    <a:pt x="99772" y="68108"/>
                  </a:lnTo>
                  <a:lnTo>
                    <a:pt x="100744" y="67529"/>
                  </a:lnTo>
                  <a:lnTo>
                    <a:pt x="114185" y="59775"/>
                  </a:lnTo>
                  <a:lnTo>
                    <a:pt x="115219" y="59191"/>
                  </a:lnTo>
                  <a:lnTo>
                    <a:pt x="130143" y="50532"/>
                  </a:lnTo>
                  <a:lnTo>
                    <a:pt x="131115" y="50015"/>
                  </a:lnTo>
                  <a:lnTo>
                    <a:pt x="144556" y="42199"/>
                  </a:lnTo>
                  <a:lnTo>
                    <a:pt x="145590" y="41682"/>
                  </a:lnTo>
                  <a:lnTo>
                    <a:pt x="160514" y="33023"/>
                  </a:lnTo>
                  <a:lnTo>
                    <a:pt x="161486" y="32439"/>
                  </a:lnTo>
                  <a:lnTo>
                    <a:pt x="174927" y="24684"/>
                  </a:lnTo>
                  <a:lnTo>
                    <a:pt x="175961" y="24105"/>
                  </a:lnTo>
                  <a:lnTo>
                    <a:pt x="190885" y="15508"/>
                  </a:lnTo>
                  <a:lnTo>
                    <a:pt x="191857" y="14930"/>
                  </a:lnTo>
                  <a:lnTo>
                    <a:pt x="205298" y="7175"/>
                  </a:lnTo>
                  <a:lnTo>
                    <a:pt x="206331" y="6591"/>
                  </a:lnTo>
                  <a:lnTo>
                    <a:pt x="215766" y="1101"/>
                  </a:lnTo>
                  <a:lnTo>
                    <a:pt x="215766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4380175" y="3138650"/>
              <a:ext cx="3000025" cy="1731800"/>
            </a:xfrm>
            <a:custGeom>
              <a:avLst/>
              <a:gdLst/>
              <a:ahLst/>
              <a:cxnLst/>
              <a:rect l="l" t="t" r="r" b="b"/>
              <a:pathLst>
                <a:path w="120001" h="69272" extrusionOk="0">
                  <a:moveTo>
                    <a:pt x="120001" y="0"/>
                  </a:moveTo>
                  <a:lnTo>
                    <a:pt x="111016" y="5170"/>
                  </a:lnTo>
                  <a:lnTo>
                    <a:pt x="110049" y="5749"/>
                  </a:lnTo>
                  <a:lnTo>
                    <a:pt x="95120" y="14346"/>
                  </a:lnTo>
                  <a:lnTo>
                    <a:pt x="94086" y="14925"/>
                  </a:lnTo>
                  <a:lnTo>
                    <a:pt x="80645" y="22679"/>
                  </a:lnTo>
                  <a:lnTo>
                    <a:pt x="79679" y="23263"/>
                  </a:lnTo>
                  <a:lnTo>
                    <a:pt x="64749" y="31922"/>
                  </a:lnTo>
                  <a:lnTo>
                    <a:pt x="63715" y="32501"/>
                  </a:lnTo>
                  <a:lnTo>
                    <a:pt x="50274" y="40255"/>
                  </a:lnTo>
                  <a:lnTo>
                    <a:pt x="49308" y="40839"/>
                  </a:lnTo>
                  <a:lnTo>
                    <a:pt x="34378" y="49431"/>
                  </a:lnTo>
                  <a:lnTo>
                    <a:pt x="33411" y="50015"/>
                  </a:lnTo>
                  <a:lnTo>
                    <a:pt x="19904" y="57769"/>
                  </a:lnTo>
                  <a:lnTo>
                    <a:pt x="18937" y="58348"/>
                  </a:lnTo>
                  <a:lnTo>
                    <a:pt x="4007" y="66945"/>
                  </a:lnTo>
                  <a:lnTo>
                    <a:pt x="3041" y="67524"/>
                  </a:lnTo>
                  <a:lnTo>
                    <a:pt x="1" y="69271"/>
                  </a:lnTo>
                  <a:lnTo>
                    <a:pt x="2007" y="69271"/>
                  </a:lnTo>
                  <a:lnTo>
                    <a:pt x="4007" y="68108"/>
                  </a:lnTo>
                  <a:lnTo>
                    <a:pt x="4979" y="67524"/>
                  </a:lnTo>
                  <a:lnTo>
                    <a:pt x="19904" y="58932"/>
                  </a:lnTo>
                  <a:lnTo>
                    <a:pt x="20937" y="58348"/>
                  </a:lnTo>
                  <a:lnTo>
                    <a:pt x="34378" y="50594"/>
                  </a:lnTo>
                  <a:lnTo>
                    <a:pt x="35350" y="50015"/>
                  </a:lnTo>
                  <a:lnTo>
                    <a:pt x="50274" y="41356"/>
                  </a:lnTo>
                  <a:lnTo>
                    <a:pt x="51308" y="40839"/>
                  </a:lnTo>
                  <a:lnTo>
                    <a:pt x="64749" y="33018"/>
                  </a:lnTo>
                  <a:lnTo>
                    <a:pt x="65721" y="32501"/>
                  </a:lnTo>
                  <a:lnTo>
                    <a:pt x="80645" y="23842"/>
                  </a:lnTo>
                  <a:lnTo>
                    <a:pt x="81679" y="23263"/>
                  </a:lnTo>
                  <a:lnTo>
                    <a:pt x="95120" y="15509"/>
                  </a:lnTo>
                  <a:lnTo>
                    <a:pt x="96092" y="14925"/>
                  </a:lnTo>
                  <a:lnTo>
                    <a:pt x="111016" y="6333"/>
                  </a:lnTo>
                  <a:lnTo>
                    <a:pt x="112050" y="5749"/>
                  </a:lnTo>
                  <a:lnTo>
                    <a:pt x="120001" y="1163"/>
                  </a:lnTo>
                  <a:lnTo>
                    <a:pt x="12000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3595075" y="2678175"/>
              <a:ext cx="3785125" cy="2185800"/>
            </a:xfrm>
            <a:custGeom>
              <a:avLst/>
              <a:gdLst/>
              <a:ahLst/>
              <a:cxnLst/>
              <a:rect l="l" t="t" r="r" b="b"/>
              <a:pathLst>
                <a:path w="151405" h="87432" extrusionOk="0">
                  <a:moveTo>
                    <a:pt x="151405" y="0"/>
                  </a:moveTo>
                  <a:lnTo>
                    <a:pt x="140937" y="6074"/>
                  </a:lnTo>
                  <a:lnTo>
                    <a:pt x="139965" y="6659"/>
                  </a:lnTo>
                  <a:lnTo>
                    <a:pt x="126524" y="14413"/>
                  </a:lnTo>
                  <a:lnTo>
                    <a:pt x="125490" y="14992"/>
                  </a:lnTo>
                  <a:lnTo>
                    <a:pt x="110566" y="23589"/>
                  </a:lnTo>
                  <a:lnTo>
                    <a:pt x="109594" y="24168"/>
                  </a:lnTo>
                  <a:lnTo>
                    <a:pt x="96153" y="31922"/>
                  </a:lnTo>
                  <a:lnTo>
                    <a:pt x="95119" y="32506"/>
                  </a:lnTo>
                  <a:lnTo>
                    <a:pt x="80195" y="41098"/>
                  </a:lnTo>
                  <a:lnTo>
                    <a:pt x="79223" y="41682"/>
                  </a:lnTo>
                  <a:lnTo>
                    <a:pt x="65782" y="49436"/>
                  </a:lnTo>
                  <a:lnTo>
                    <a:pt x="64815" y="50015"/>
                  </a:lnTo>
                  <a:lnTo>
                    <a:pt x="49824" y="58674"/>
                  </a:lnTo>
                  <a:lnTo>
                    <a:pt x="48852" y="59258"/>
                  </a:lnTo>
                  <a:lnTo>
                    <a:pt x="35411" y="67012"/>
                  </a:lnTo>
                  <a:lnTo>
                    <a:pt x="34445" y="67591"/>
                  </a:lnTo>
                  <a:lnTo>
                    <a:pt x="19453" y="76188"/>
                  </a:lnTo>
                  <a:lnTo>
                    <a:pt x="18481" y="76767"/>
                  </a:lnTo>
                  <a:lnTo>
                    <a:pt x="5040" y="84522"/>
                  </a:lnTo>
                  <a:lnTo>
                    <a:pt x="4074" y="85106"/>
                  </a:lnTo>
                  <a:lnTo>
                    <a:pt x="0" y="87432"/>
                  </a:lnTo>
                  <a:cubicBezTo>
                    <a:pt x="714" y="87432"/>
                    <a:pt x="1422" y="87365"/>
                    <a:pt x="2068" y="87365"/>
                  </a:cubicBezTo>
                  <a:lnTo>
                    <a:pt x="5040" y="85685"/>
                  </a:lnTo>
                  <a:lnTo>
                    <a:pt x="6012" y="85106"/>
                  </a:lnTo>
                  <a:lnTo>
                    <a:pt x="19453" y="77351"/>
                  </a:lnTo>
                  <a:lnTo>
                    <a:pt x="20487" y="76767"/>
                  </a:lnTo>
                  <a:lnTo>
                    <a:pt x="35411" y="68108"/>
                  </a:lnTo>
                  <a:lnTo>
                    <a:pt x="36383" y="67591"/>
                  </a:lnTo>
                  <a:lnTo>
                    <a:pt x="49824" y="59775"/>
                  </a:lnTo>
                  <a:lnTo>
                    <a:pt x="50858" y="59258"/>
                  </a:lnTo>
                  <a:lnTo>
                    <a:pt x="65782" y="50599"/>
                  </a:lnTo>
                  <a:lnTo>
                    <a:pt x="66754" y="50015"/>
                  </a:lnTo>
                  <a:lnTo>
                    <a:pt x="80195" y="42261"/>
                  </a:lnTo>
                  <a:lnTo>
                    <a:pt x="81229" y="41682"/>
                  </a:lnTo>
                  <a:lnTo>
                    <a:pt x="96153" y="33085"/>
                  </a:lnTo>
                  <a:lnTo>
                    <a:pt x="97125" y="32506"/>
                  </a:lnTo>
                  <a:lnTo>
                    <a:pt x="110566" y="24752"/>
                  </a:lnTo>
                  <a:lnTo>
                    <a:pt x="111600" y="24168"/>
                  </a:lnTo>
                  <a:lnTo>
                    <a:pt x="126524" y="15509"/>
                  </a:lnTo>
                  <a:lnTo>
                    <a:pt x="127496" y="14992"/>
                  </a:lnTo>
                  <a:lnTo>
                    <a:pt x="140937" y="7176"/>
                  </a:lnTo>
                  <a:lnTo>
                    <a:pt x="141970" y="6659"/>
                  </a:lnTo>
                  <a:lnTo>
                    <a:pt x="151405" y="1163"/>
                  </a:lnTo>
                  <a:lnTo>
                    <a:pt x="15140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5835800" y="4015775"/>
              <a:ext cx="1544400" cy="891775"/>
            </a:xfrm>
            <a:custGeom>
              <a:avLst/>
              <a:gdLst/>
              <a:ahLst/>
              <a:cxnLst/>
              <a:rect l="l" t="t" r="r" b="b"/>
              <a:pathLst>
                <a:path w="61776" h="35671" extrusionOk="0">
                  <a:moveTo>
                    <a:pt x="61776" y="1"/>
                  </a:moveTo>
                  <a:lnTo>
                    <a:pt x="52791" y="5170"/>
                  </a:lnTo>
                  <a:lnTo>
                    <a:pt x="51824" y="5754"/>
                  </a:lnTo>
                  <a:lnTo>
                    <a:pt x="36895" y="14346"/>
                  </a:lnTo>
                  <a:lnTo>
                    <a:pt x="35861" y="14930"/>
                  </a:lnTo>
                  <a:lnTo>
                    <a:pt x="22420" y="22684"/>
                  </a:lnTo>
                  <a:lnTo>
                    <a:pt x="21454" y="23263"/>
                  </a:lnTo>
                  <a:lnTo>
                    <a:pt x="6524" y="31860"/>
                  </a:lnTo>
                  <a:lnTo>
                    <a:pt x="5490" y="32439"/>
                  </a:lnTo>
                  <a:lnTo>
                    <a:pt x="0" y="35608"/>
                  </a:lnTo>
                  <a:cubicBezTo>
                    <a:pt x="646" y="35670"/>
                    <a:pt x="1293" y="35670"/>
                    <a:pt x="1939" y="35670"/>
                  </a:cubicBezTo>
                  <a:lnTo>
                    <a:pt x="6524" y="33023"/>
                  </a:lnTo>
                  <a:lnTo>
                    <a:pt x="7496" y="32439"/>
                  </a:lnTo>
                  <a:lnTo>
                    <a:pt x="22420" y="23847"/>
                  </a:lnTo>
                  <a:lnTo>
                    <a:pt x="23454" y="23263"/>
                  </a:lnTo>
                  <a:lnTo>
                    <a:pt x="36895" y="15509"/>
                  </a:lnTo>
                  <a:lnTo>
                    <a:pt x="37867" y="14930"/>
                  </a:lnTo>
                  <a:lnTo>
                    <a:pt x="52791" y="6271"/>
                  </a:lnTo>
                  <a:lnTo>
                    <a:pt x="53825" y="5754"/>
                  </a:lnTo>
                  <a:lnTo>
                    <a:pt x="61776" y="1102"/>
                  </a:lnTo>
                  <a:lnTo>
                    <a:pt x="61776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5094225" y="3555425"/>
              <a:ext cx="2285975" cy="1321475"/>
            </a:xfrm>
            <a:custGeom>
              <a:avLst/>
              <a:gdLst/>
              <a:ahLst/>
              <a:cxnLst/>
              <a:rect l="l" t="t" r="r" b="b"/>
              <a:pathLst>
                <a:path w="91439" h="52859" extrusionOk="0">
                  <a:moveTo>
                    <a:pt x="91439" y="1"/>
                  </a:moveTo>
                  <a:lnTo>
                    <a:pt x="80971" y="6008"/>
                  </a:lnTo>
                  <a:lnTo>
                    <a:pt x="79999" y="6592"/>
                  </a:lnTo>
                  <a:lnTo>
                    <a:pt x="66558" y="14346"/>
                  </a:lnTo>
                  <a:lnTo>
                    <a:pt x="65524" y="14925"/>
                  </a:lnTo>
                  <a:lnTo>
                    <a:pt x="50600" y="23584"/>
                  </a:lnTo>
                  <a:lnTo>
                    <a:pt x="49628" y="24168"/>
                  </a:lnTo>
                  <a:lnTo>
                    <a:pt x="36187" y="31922"/>
                  </a:lnTo>
                  <a:lnTo>
                    <a:pt x="35153" y="32501"/>
                  </a:lnTo>
                  <a:lnTo>
                    <a:pt x="20229" y="41098"/>
                  </a:lnTo>
                  <a:lnTo>
                    <a:pt x="19257" y="41677"/>
                  </a:lnTo>
                  <a:lnTo>
                    <a:pt x="5816" y="49432"/>
                  </a:lnTo>
                  <a:lnTo>
                    <a:pt x="4849" y="50016"/>
                  </a:lnTo>
                  <a:lnTo>
                    <a:pt x="0" y="52792"/>
                  </a:lnTo>
                  <a:cubicBezTo>
                    <a:pt x="585" y="52792"/>
                    <a:pt x="1231" y="52859"/>
                    <a:pt x="1877" y="52859"/>
                  </a:cubicBezTo>
                  <a:lnTo>
                    <a:pt x="5816" y="50595"/>
                  </a:lnTo>
                  <a:lnTo>
                    <a:pt x="6788" y="50016"/>
                  </a:lnTo>
                  <a:lnTo>
                    <a:pt x="20229" y="42261"/>
                  </a:lnTo>
                  <a:lnTo>
                    <a:pt x="21263" y="41677"/>
                  </a:lnTo>
                  <a:lnTo>
                    <a:pt x="36187" y="33018"/>
                  </a:lnTo>
                  <a:lnTo>
                    <a:pt x="37159" y="32501"/>
                  </a:lnTo>
                  <a:lnTo>
                    <a:pt x="50600" y="24685"/>
                  </a:lnTo>
                  <a:lnTo>
                    <a:pt x="51634" y="24168"/>
                  </a:lnTo>
                  <a:lnTo>
                    <a:pt x="66558" y="15509"/>
                  </a:lnTo>
                  <a:lnTo>
                    <a:pt x="67530" y="14925"/>
                  </a:lnTo>
                  <a:lnTo>
                    <a:pt x="80971" y="7171"/>
                  </a:lnTo>
                  <a:lnTo>
                    <a:pt x="82004" y="6592"/>
                  </a:lnTo>
                  <a:lnTo>
                    <a:pt x="91439" y="1164"/>
                  </a:lnTo>
                  <a:lnTo>
                    <a:pt x="91439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312325" y="4891350"/>
              <a:ext cx="67875" cy="42025"/>
            </a:xfrm>
            <a:custGeom>
              <a:avLst/>
              <a:gdLst/>
              <a:ahLst/>
              <a:cxnLst/>
              <a:rect l="l" t="t" r="r" b="b"/>
              <a:pathLst>
                <a:path w="2715" h="1681" extrusionOk="0">
                  <a:moveTo>
                    <a:pt x="2715" y="1"/>
                  </a:moveTo>
                  <a:lnTo>
                    <a:pt x="1" y="1619"/>
                  </a:lnTo>
                  <a:cubicBezTo>
                    <a:pt x="580" y="1619"/>
                    <a:pt x="1226" y="1619"/>
                    <a:pt x="1872" y="1681"/>
                  </a:cubicBezTo>
                  <a:lnTo>
                    <a:pt x="2715" y="116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6540125" y="4432575"/>
              <a:ext cx="840075" cy="484650"/>
            </a:xfrm>
            <a:custGeom>
              <a:avLst/>
              <a:gdLst/>
              <a:ahLst/>
              <a:cxnLst/>
              <a:rect l="l" t="t" r="r" b="b"/>
              <a:pathLst>
                <a:path w="33603" h="19386" extrusionOk="0">
                  <a:moveTo>
                    <a:pt x="33603" y="0"/>
                  </a:moveTo>
                  <a:lnTo>
                    <a:pt x="23135" y="6012"/>
                  </a:lnTo>
                  <a:lnTo>
                    <a:pt x="22163" y="6591"/>
                  </a:lnTo>
                  <a:lnTo>
                    <a:pt x="8722" y="14346"/>
                  </a:lnTo>
                  <a:lnTo>
                    <a:pt x="7688" y="14930"/>
                  </a:lnTo>
                  <a:lnTo>
                    <a:pt x="1" y="19386"/>
                  </a:lnTo>
                  <a:lnTo>
                    <a:pt x="1940" y="19386"/>
                  </a:lnTo>
                  <a:lnTo>
                    <a:pt x="8722" y="15509"/>
                  </a:lnTo>
                  <a:lnTo>
                    <a:pt x="9694" y="14930"/>
                  </a:lnTo>
                  <a:lnTo>
                    <a:pt x="23135" y="7175"/>
                  </a:lnTo>
                  <a:lnTo>
                    <a:pt x="24168" y="6591"/>
                  </a:lnTo>
                  <a:lnTo>
                    <a:pt x="33603" y="1101"/>
                  </a:lnTo>
                  <a:lnTo>
                    <a:pt x="3360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7"/>
          <p:cNvSpPr txBox="1">
            <a:spLocks noGrp="1"/>
          </p:cNvSpPr>
          <p:nvPr>
            <p:ph type="title"/>
          </p:nvPr>
        </p:nvSpPr>
        <p:spPr>
          <a:xfrm>
            <a:off x="3923150" y="7752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7"/>
          <p:cNvSpPr txBox="1">
            <a:spLocks noGrp="1"/>
          </p:cNvSpPr>
          <p:nvPr>
            <p:ph type="subTitle" idx="1"/>
          </p:nvPr>
        </p:nvSpPr>
        <p:spPr>
          <a:xfrm>
            <a:off x="3923150" y="1643525"/>
            <a:ext cx="4294800" cy="17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7"/>
          <p:cNvSpPr>
            <a:spLocks noGrp="1"/>
          </p:cNvSpPr>
          <p:nvPr>
            <p:ph type="pic" idx="2"/>
          </p:nvPr>
        </p:nvSpPr>
        <p:spPr>
          <a:xfrm flipH="1">
            <a:off x="908101" y="775200"/>
            <a:ext cx="2676900" cy="35931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8"/>
          <p:cNvGrpSpPr/>
          <p:nvPr/>
        </p:nvGrpSpPr>
        <p:grpSpPr>
          <a:xfrm>
            <a:off x="-76212" y="-76162"/>
            <a:ext cx="9254701" cy="5380253"/>
            <a:chOff x="238125" y="781625"/>
            <a:chExt cx="7142075" cy="4151750"/>
          </a:xfrm>
        </p:grpSpPr>
        <p:sp>
          <p:nvSpPr>
            <p:cNvPr id="306" name="Google Shape;306;p8"/>
            <p:cNvSpPr/>
            <p:nvPr/>
          </p:nvSpPr>
          <p:spPr>
            <a:xfrm>
              <a:off x="6557850" y="781625"/>
              <a:ext cx="822350" cy="474950"/>
            </a:xfrm>
            <a:custGeom>
              <a:avLst/>
              <a:gdLst/>
              <a:ahLst/>
              <a:cxnLst/>
              <a:rect l="l" t="t" r="r" b="b"/>
              <a:pathLst>
                <a:path w="32894" h="18998" extrusionOk="0">
                  <a:moveTo>
                    <a:pt x="0" y="0"/>
                  </a:moveTo>
                  <a:lnTo>
                    <a:pt x="6979" y="4006"/>
                  </a:lnTo>
                  <a:lnTo>
                    <a:pt x="8013" y="3427"/>
                  </a:lnTo>
                  <a:lnTo>
                    <a:pt x="2006" y="0"/>
                  </a:lnTo>
                  <a:close/>
                  <a:moveTo>
                    <a:pt x="8985" y="4006"/>
                  </a:moveTo>
                  <a:lnTo>
                    <a:pt x="8013" y="4591"/>
                  </a:lnTo>
                  <a:lnTo>
                    <a:pt x="21454" y="12345"/>
                  </a:lnTo>
                  <a:lnTo>
                    <a:pt x="22426" y="11761"/>
                  </a:lnTo>
                  <a:lnTo>
                    <a:pt x="8985" y="4006"/>
                  </a:lnTo>
                  <a:close/>
                  <a:moveTo>
                    <a:pt x="23459" y="12345"/>
                  </a:moveTo>
                  <a:lnTo>
                    <a:pt x="22426" y="12924"/>
                  </a:lnTo>
                  <a:lnTo>
                    <a:pt x="32894" y="18998"/>
                  </a:lnTo>
                  <a:lnTo>
                    <a:pt x="32894" y="17835"/>
                  </a:lnTo>
                  <a:lnTo>
                    <a:pt x="23459" y="1234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65150" y="796225"/>
              <a:ext cx="2315050" cy="1335950"/>
            </a:xfrm>
            <a:custGeom>
              <a:avLst/>
              <a:gdLst/>
              <a:ahLst/>
              <a:cxnLst/>
              <a:rect l="l" t="t" r="r" b="b"/>
              <a:pathLst>
                <a:path w="92602" h="53438" extrusionOk="0">
                  <a:moveTo>
                    <a:pt x="0" y="0"/>
                  </a:moveTo>
                  <a:lnTo>
                    <a:pt x="6012" y="3422"/>
                  </a:lnTo>
                  <a:lnTo>
                    <a:pt x="6979" y="2843"/>
                  </a:lnTo>
                  <a:lnTo>
                    <a:pt x="2135" y="62"/>
                  </a:lnTo>
                  <a:cubicBezTo>
                    <a:pt x="1422" y="62"/>
                    <a:pt x="714" y="62"/>
                    <a:pt x="0" y="0"/>
                  </a:cubicBezTo>
                  <a:close/>
                  <a:moveTo>
                    <a:pt x="7951" y="3422"/>
                  </a:moveTo>
                  <a:lnTo>
                    <a:pt x="6979" y="4007"/>
                  </a:lnTo>
                  <a:lnTo>
                    <a:pt x="20420" y="11761"/>
                  </a:lnTo>
                  <a:lnTo>
                    <a:pt x="21392" y="11177"/>
                  </a:lnTo>
                  <a:lnTo>
                    <a:pt x="7951" y="3422"/>
                  </a:lnTo>
                  <a:close/>
                  <a:moveTo>
                    <a:pt x="22426" y="11761"/>
                  </a:moveTo>
                  <a:lnTo>
                    <a:pt x="21392" y="12340"/>
                  </a:lnTo>
                  <a:lnTo>
                    <a:pt x="36316" y="20999"/>
                  </a:lnTo>
                  <a:lnTo>
                    <a:pt x="37350" y="20420"/>
                  </a:lnTo>
                  <a:lnTo>
                    <a:pt x="22426" y="11761"/>
                  </a:lnTo>
                  <a:close/>
                  <a:moveTo>
                    <a:pt x="38322" y="20999"/>
                  </a:moveTo>
                  <a:lnTo>
                    <a:pt x="37350" y="21516"/>
                  </a:lnTo>
                  <a:lnTo>
                    <a:pt x="50791" y="29337"/>
                  </a:lnTo>
                  <a:lnTo>
                    <a:pt x="51763" y="28753"/>
                  </a:lnTo>
                  <a:lnTo>
                    <a:pt x="38322" y="20999"/>
                  </a:lnTo>
                  <a:close/>
                  <a:moveTo>
                    <a:pt x="52797" y="29337"/>
                  </a:moveTo>
                  <a:lnTo>
                    <a:pt x="51763" y="29854"/>
                  </a:lnTo>
                  <a:lnTo>
                    <a:pt x="66687" y="38513"/>
                  </a:lnTo>
                  <a:lnTo>
                    <a:pt x="67721" y="37929"/>
                  </a:lnTo>
                  <a:lnTo>
                    <a:pt x="52797" y="29337"/>
                  </a:lnTo>
                  <a:close/>
                  <a:moveTo>
                    <a:pt x="68693" y="38513"/>
                  </a:moveTo>
                  <a:lnTo>
                    <a:pt x="67721" y="39092"/>
                  </a:lnTo>
                  <a:lnTo>
                    <a:pt x="81162" y="46846"/>
                  </a:lnTo>
                  <a:lnTo>
                    <a:pt x="82134" y="46267"/>
                  </a:lnTo>
                  <a:lnTo>
                    <a:pt x="68693" y="38513"/>
                  </a:lnTo>
                  <a:close/>
                  <a:moveTo>
                    <a:pt x="83167" y="46846"/>
                  </a:moveTo>
                  <a:lnTo>
                    <a:pt x="82134" y="47430"/>
                  </a:lnTo>
                  <a:lnTo>
                    <a:pt x="92602" y="53437"/>
                  </a:lnTo>
                  <a:lnTo>
                    <a:pt x="92602" y="52274"/>
                  </a:lnTo>
                  <a:lnTo>
                    <a:pt x="83167" y="468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882575" y="801000"/>
              <a:ext cx="1497625" cy="872375"/>
            </a:xfrm>
            <a:custGeom>
              <a:avLst/>
              <a:gdLst/>
              <a:ahLst/>
              <a:cxnLst/>
              <a:rect l="l" t="t" r="r" b="b"/>
              <a:pathLst>
                <a:path w="59905" h="34895" extrusionOk="0">
                  <a:moveTo>
                    <a:pt x="1551" y="0"/>
                  </a:moveTo>
                  <a:cubicBezTo>
                    <a:pt x="1164" y="0"/>
                    <a:pt x="843" y="68"/>
                    <a:pt x="517" y="68"/>
                  </a:cubicBezTo>
                  <a:cubicBezTo>
                    <a:pt x="326" y="130"/>
                    <a:pt x="197" y="197"/>
                    <a:pt x="0" y="259"/>
                  </a:cubicBezTo>
                  <a:lnTo>
                    <a:pt x="3619" y="2394"/>
                  </a:lnTo>
                  <a:lnTo>
                    <a:pt x="4653" y="1810"/>
                  </a:lnTo>
                  <a:lnTo>
                    <a:pt x="1551" y="0"/>
                  </a:lnTo>
                  <a:close/>
                  <a:moveTo>
                    <a:pt x="5625" y="2394"/>
                  </a:moveTo>
                  <a:lnTo>
                    <a:pt x="4653" y="2973"/>
                  </a:lnTo>
                  <a:lnTo>
                    <a:pt x="19583" y="11570"/>
                  </a:lnTo>
                  <a:lnTo>
                    <a:pt x="20549" y="10986"/>
                  </a:lnTo>
                  <a:lnTo>
                    <a:pt x="8272" y="3878"/>
                  </a:lnTo>
                  <a:cubicBezTo>
                    <a:pt x="7496" y="3686"/>
                    <a:pt x="6788" y="3231"/>
                    <a:pt x="6204" y="2714"/>
                  </a:cubicBezTo>
                  <a:lnTo>
                    <a:pt x="5625" y="2394"/>
                  </a:lnTo>
                  <a:close/>
                  <a:moveTo>
                    <a:pt x="21583" y="11570"/>
                  </a:moveTo>
                  <a:lnTo>
                    <a:pt x="20549" y="12149"/>
                  </a:lnTo>
                  <a:lnTo>
                    <a:pt x="33990" y="19903"/>
                  </a:lnTo>
                  <a:lnTo>
                    <a:pt x="35024" y="19324"/>
                  </a:lnTo>
                  <a:lnTo>
                    <a:pt x="21583" y="11570"/>
                  </a:lnTo>
                  <a:close/>
                  <a:moveTo>
                    <a:pt x="35996" y="19903"/>
                  </a:moveTo>
                  <a:lnTo>
                    <a:pt x="35024" y="20487"/>
                  </a:lnTo>
                  <a:lnTo>
                    <a:pt x="49953" y="29146"/>
                  </a:lnTo>
                  <a:lnTo>
                    <a:pt x="50920" y="28562"/>
                  </a:lnTo>
                  <a:lnTo>
                    <a:pt x="35996" y="19903"/>
                  </a:lnTo>
                  <a:close/>
                  <a:moveTo>
                    <a:pt x="51954" y="29146"/>
                  </a:moveTo>
                  <a:lnTo>
                    <a:pt x="50920" y="29663"/>
                  </a:lnTo>
                  <a:lnTo>
                    <a:pt x="59905" y="34895"/>
                  </a:lnTo>
                  <a:lnTo>
                    <a:pt x="59905" y="33731"/>
                  </a:lnTo>
                  <a:lnTo>
                    <a:pt x="51954" y="291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3532125" y="786525"/>
              <a:ext cx="3848075" cy="2222900"/>
            </a:xfrm>
            <a:custGeom>
              <a:avLst/>
              <a:gdLst/>
              <a:ahLst/>
              <a:cxnLst/>
              <a:rect l="l" t="t" r="r" b="b"/>
              <a:pathLst>
                <a:path w="153923" h="88916" extrusionOk="0">
                  <a:moveTo>
                    <a:pt x="1939" y="0"/>
                  </a:moveTo>
                  <a:cubicBezTo>
                    <a:pt x="1293" y="0"/>
                    <a:pt x="647" y="62"/>
                    <a:pt x="1" y="62"/>
                  </a:cubicBezTo>
                  <a:lnTo>
                    <a:pt x="6592" y="3810"/>
                  </a:lnTo>
                  <a:lnTo>
                    <a:pt x="7558" y="3231"/>
                  </a:lnTo>
                  <a:lnTo>
                    <a:pt x="1939" y="0"/>
                  </a:lnTo>
                  <a:close/>
                  <a:moveTo>
                    <a:pt x="8530" y="3810"/>
                  </a:moveTo>
                  <a:lnTo>
                    <a:pt x="7558" y="4395"/>
                  </a:lnTo>
                  <a:lnTo>
                    <a:pt x="20999" y="12149"/>
                  </a:lnTo>
                  <a:lnTo>
                    <a:pt x="21971" y="11565"/>
                  </a:lnTo>
                  <a:lnTo>
                    <a:pt x="8530" y="3810"/>
                  </a:lnTo>
                  <a:close/>
                  <a:moveTo>
                    <a:pt x="23005" y="12149"/>
                  </a:moveTo>
                  <a:lnTo>
                    <a:pt x="21971" y="12728"/>
                  </a:lnTo>
                  <a:lnTo>
                    <a:pt x="36963" y="21387"/>
                  </a:lnTo>
                  <a:lnTo>
                    <a:pt x="37929" y="20808"/>
                  </a:lnTo>
                  <a:lnTo>
                    <a:pt x="23005" y="12149"/>
                  </a:lnTo>
                  <a:close/>
                  <a:moveTo>
                    <a:pt x="38901" y="21387"/>
                  </a:moveTo>
                  <a:lnTo>
                    <a:pt x="37929" y="21904"/>
                  </a:lnTo>
                  <a:lnTo>
                    <a:pt x="51370" y="29725"/>
                  </a:lnTo>
                  <a:lnTo>
                    <a:pt x="52342" y="29141"/>
                  </a:lnTo>
                  <a:lnTo>
                    <a:pt x="38901" y="21387"/>
                  </a:lnTo>
                  <a:close/>
                  <a:moveTo>
                    <a:pt x="53376" y="29725"/>
                  </a:moveTo>
                  <a:lnTo>
                    <a:pt x="52342" y="30242"/>
                  </a:lnTo>
                  <a:lnTo>
                    <a:pt x="67333" y="38901"/>
                  </a:lnTo>
                  <a:lnTo>
                    <a:pt x="68300" y="38317"/>
                  </a:lnTo>
                  <a:lnTo>
                    <a:pt x="53376" y="29725"/>
                  </a:lnTo>
                  <a:close/>
                  <a:moveTo>
                    <a:pt x="69272" y="38901"/>
                  </a:moveTo>
                  <a:lnTo>
                    <a:pt x="68300" y="39480"/>
                  </a:lnTo>
                  <a:lnTo>
                    <a:pt x="81741" y="47234"/>
                  </a:lnTo>
                  <a:lnTo>
                    <a:pt x="82713" y="46655"/>
                  </a:lnTo>
                  <a:lnTo>
                    <a:pt x="69272" y="38901"/>
                  </a:lnTo>
                  <a:close/>
                  <a:moveTo>
                    <a:pt x="83747" y="47234"/>
                  </a:moveTo>
                  <a:lnTo>
                    <a:pt x="82713" y="47818"/>
                  </a:lnTo>
                  <a:lnTo>
                    <a:pt x="97637" y="56410"/>
                  </a:lnTo>
                  <a:lnTo>
                    <a:pt x="98671" y="55831"/>
                  </a:lnTo>
                  <a:lnTo>
                    <a:pt x="83747" y="47234"/>
                  </a:lnTo>
                  <a:close/>
                  <a:moveTo>
                    <a:pt x="99643" y="56410"/>
                  </a:moveTo>
                  <a:lnTo>
                    <a:pt x="98671" y="56994"/>
                  </a:lnTo>
                  <a:lnTo>
                    <a:pt x="112112" y="64748"/>
                  </a:lnTo>
                  <a:lnTo>
                    <a:pt x="113084" y="64164"/>
                  </a:lnTo>
                  <a:lnTo>
                    <a:pt x="99643" y="56410"/>
                  </a:lnTo>
                  <a:close/>
                  <a:moveTo>
                    <a:pt x="114118" y="64748"/>
                  </a:moveTo>
                  <a:lnTo>
                    <a:pt x="113084" y="65327"/>
                  </a:lnTo>
                  <a:lnTo>
                    <a:pt x="128008" y="73986"/>
                  </a:lnTo>
                  <a:lnTo>
                    <a:pt x="129042" y="73407"/>
                  </a:lnTo>
                  <a:lnTo>
                    <a:pt x="114118" y="64748"/>
                  </a:lnTo>
                  <a:close/>
                  <a:moveTo>
                    <a:pt x="130014" y="73986"/>
                  </a:moveTo>
                  <a:lnTo>
                    <a:pt x="129042" y="74503"/>
                  </a:lnTo>
                  <a:lnTo>
                    <a:pt x="142483" y="82325"/>
                  </a:lnTo>
                  <a:lnTo>
                    <a:pt x="143455" y="81740"/>
                  </a:lnTo>
                  <a:lnTo>
                    <a:pt x="130014" y="73986"/>
                  </a:lnTo>
                  <a:close/>
                  <a:moveTo>
                    <a:pt x="144488" y="82325"/>
                  </a:moveTo>
                  <a:lnTo>
                    <a:pt x="143455" y="82842"/>
                  </a:lnTo>
                  <a:lnTo>
                    <a:pt x="153923" y="88916"/>
                  </a:lnTo>
                  <a:lnTo>
                    <a:pt x="153923" y="87753"/>
                  </a:lnTo>
                  <a:lnTo>
                    <a:pt x="144488" y="8232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410950" y="830075"/>
              <a:ext cx="2969250" cy="1718875"/>
            </a:xfrm>
            <a:custGeom>
              <a:avLst/>
              <a:gdLst/>
              <a:ahLst/>
              <a:cxnLst/>
              <a:rect l="l" t="t" r="r" b="b"/>
              <a:pathLst>
                <a:path w="118770" h="68755" extrusionOk="0">
                  <a:moveTo>
                    <a:pt x="1613" y="1"/>
                  </a:moveTo>
                  <a:cubicBezTo>
                    <a:pt x="1293" y="68"/>
                    <a:pt x="967" y="68"/>
                    <a:pt x="708" y="130"/>
                  </a:cubicBezTo>
                  <a:cubicBezTo>
                    <a:pt x="450" y="130"/>
                    <a:pt x="259" y="197"/>
                    <a:pt x="0" y="197"/>
                  </a:cubicBezTo>
                  <a:lnTo>
                    <a:pt x="1810" y="1231"/>
                  </a:lnTo>
                  <a:lnTo>
                    <a:pt x="2776" y="647"/>
                  </a:lnTo>
                  <a:lnTo>
                    <a:pt x="1613" y="1"/>
                  </a:lnTo>
                  <a:close/>
                  <a:moveTo>
                    <a:pt x="3748" y="1231"/>
                  </a:moveTo>
                  <a:lnTo>
                    <a:pt x="2776" y="1810"/>
                  </a:lnTo>
                  <a:lnTo>
                    <a:pt x="17706" y="10407"/>
                  </a:lnTo>
                  <a:lnTo>
                    <a:pt x="18673" y="9823"/>
                  </a:lnTo>
                  <a:lnTo>
                    <a:pt x="3748" y="1231"/>
                  </a:lnTo>
                  <a:close/>
                  <a:moveTo>
                    <a:pt x="19706" y="10407"/>
                  </a:moveTo>
                  <a:lnTo>
                    <a:pt x="18673" y="10986"/>
                  </a:lnTo>
                  <a:lnTo>
                    <a:pt x="32180" y="18740"/>
                  </a:lnTo>
                  <a:lnTo>
                    <a:pt x="33147" y="18161"/>
                  </a:lnTo>
                  <a:lnTo>
                    <a:pt x="19706" y="10407"/>
                  </a:lnTo>
                  <a:close/>
                  <a:moveTo>
                    <a:pt x="34119" y="18740"/>
                  </a:moveTo>
                  <a:lnTo>
                    <a:pt x="33147" y="19324"/>
                  </a:lnTo>
                  <a:lnTo>
                    <a:pt x="48077" y="27983"/>
                  </a:lnTo>
                  <a:lnTo>
                    <a:pt x="49043" y="27399"/>
                  </a:lnTo>
                  <a:lnTo>
                    <a:pt x="34119" y="18740"/>
                  </a:lnTo>
                  <a:close/>
                  <a:moveTo>
                    <a:pt x="50077" y="27983"/>
                  </a:moveTo>
                  <a:lnTo>
                    <a:pt x="49043" y="28500"/>
                  </a:lnTo>
                  <a:lnTo>
                    <a:pt x="62484" y="36316"/>
                  </a:lnTo>
                  <a:lnTo>
                    <a:pt x="63518" y="35737"/>
                  </a:lnTo>
                  <a:lnTo>
                    <a:pt x="50077" y="27983"/>
                  </a:lnTo>
                  <a:close/>
                  <a:moveTo>
                    <a:pt x="64490" y="36316"/>
                  </a:moveTo>
                  <a:lnTo>
                    <a:pt x="63518" y="36900"/>
                  </a:lnTo>
                  <a:lnTo>
                    <a:pt x="78448" y="45492"/>
                  </a:lnTo>
                  <a:lnTo>
                    <a:pt x="79414" y="44913"/>
                  </a:lnTo>
                  <a:lnTo>
                    <a:pt x="64490" y="36316"/>
                  </a:lnTo>
                  <a:close/>
                  <a:moveTo>
                    <a:pt x="80448" y="45492"/>
                  </a:moveTo>
                  <a:lnTo>
                    <a:pt x="79414" y="46076"/>
                  </a:lnTo>
                  <a:lnTo>
                    <a:pt x="92855" y="53831"/>
                  </a:lnTo>
                  <a:lnTo>
                    <a:pt x="93889" y="53246"/>
                  </a:lnTo>
                  <a:lnTo>
                    <a:pt x="80448" y="45492"/>
                  </a:lnTo>
                  <a:close/>
                  <a:moveTo>
                    <a:pt x="94861" y="53831"/>
                  </a:moveTo>
                  <a:lnTo>
                    <a:pt x="93889" y="54409"/>
                  </a:lnTo>
                  <a:lnTo>
                    <a:pt x="108818" y="63006"/>
                  </a:lnTo>
                  <a:lnTo>
                    <a:pt x="109785" y="62422"/>
                  </a:lnTo>
                  <a:lnTo>
                    <a:pt x="94861" y="53831"/>
                  </a:lnTo>
                  <a:close/>
                  <a:moveTo>
                    <a:pt x="110819" y="63006"/>
                  </a:moveTo>
                  <a:lnTo>
                    <a:pt x="109785" y="63585"/>
                  </a:lnTo>
                  <a:lnTo>
                    <a:pt x="118770" y="68755"/>
                  </a:lnTo>
                  <a:lnTo>
                    <a:pt x="118770" y="67659"/>
                  </a:lnTo>
                  <a:lnTo>
                    <a:pt x="110819" y="6300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074975" y="820375"/>
              <a:ext cx="5305225" cy="3066200"/>
            </a:xfrm>
            <a:custGeom>
              <a:avLst/>
              <a:gdLst/>
              <a:ahLst/>
              <a:cxnLst/>
              <a:rect l="l" t="t" r="r" b="b"/>
              <a:pathLst>
                <a:path w="212209" h="122648" extrusionOk="0">
                  <a:moveTo>
                    <a:pt x="1810" y="1"/>
                  </a:moveTo>
                  <a:cubicBezTo>
                    <a:pt x="1163" y="1"/>
                    <a:pt x="579" y="68"/>
                    <a:pt x="0" y="130"/>
                  </a:cubicBezTo>
                  <a:lnTo>
                    <a:pt x="4136" y="2456"/>
                  </a:lnTo>
                  <a:lnTo>
                    <a:pt x="5103" y="1877"/>
                  </a:lnTo>
                  <a:lnTo>
                    <a:pt x="1810" y="1"/>
                  </a:lnTo>
                  <a:close/>
                  <a:moveTo>
                    <a:pt x="6074" y="2456"/>
                  </a:moveTo>
                  <a:lnTo>
                    <a:pt x="5103" y="3041"/>
                  </a:lnTo>
                  <a:lnTo>
                    <a:pt x="18543" y="10795"/>
                  </a:lnTo>
                  <a:lnTo>
                    <a:pt x="19577" y="10211"/>
                  </a:lnTo>
                  <a:lnTo>
                    <a:pt x="6074" y="2456"/>
                  </a:lnTo>
                  <a:close/>
                  <a:moveTo>
                    <a:pt x="20549" y="10795"/>
                  </a:moveTo>
                  <a:lnTo>
                    <a:pt x="19577" y="11374"/>
                  </a:lnTo>
                  <a:lnTo>
                    <a:pt x="34507" y="20033"/>
                  </a:lnTo>
                  <a:lnTo>
                    <a:pt x="35473" y="19454"/>
                  </a:lnTo>
                  <a:lnTo>
                    <a:pt x="20549" y="10795"/>
                  </a:lnTo>
                  <a:close/>
                  <a:moveTo>
                    <a:pt x="36445" y="20033"/>
                  </a:moveTo>
                  <a:lnTo>
                    <a:pt x="35473" y="20550"/>
                  </a:lnTo>
                  <a:lnTo>
                    <a:pt x="48914" y="28371"/>
                  </a:lnTo>
                  <a:lnTo>
                    <a:pt x="49886" y="27787"/>
                  </a:lnTo>
                  <a:lnTo>
                    <a:pt x="36445" y="20033"/>
                  </a:lnTo>
                  <a:close/>
                  <a:moveTo>
                    <a:pt x="50920" y="28371"/>
                  </a:moveTo>
                  <a:lnTo>
                    <a:pt x="49886" y="28888"/>
                  </a:lnTo>
                  <a:lnTo>
                    <a:pt x="64878" y="37547"/>
                  </a:lnTo>
                  <a:lnTo>
                    <a:pt x="65844" y="36963"/>
                  </a:lnTo>
                  <a:lnTo>
                    <a:pt x="50920" y="28371"/>
                  </a:lnTo>
                  <a:close/>
                  <a:moveTo>
                    <a:pt x="66816" y="37547"/>
                  </a:moveTo>
                  <a:lnTo>
                    <a:pt x="65844" y="38126"/>
                  </a:lnTo>
                  <a:lnTo>
                    <a:pt x="79285" y="45880"/>
                  </a:lnTo>
                  <a:lnTo>
                    <a:pt x="80257" y="45301"/>
                  </a:lnTo>
                  <a:lnTo>
                    <a:pt x="66816" y="37547"/>
                  </a:lnTo>
                  <a:close/>
                  <a:moveTo>
                    <a:pt x="81291" y="45880"/>
                  </a:moveTo>
                  <a:lnTo>
                    <a:pt x="80257" y="46464"/>
                  </a:lnTo>
                  <a:lnTo>
                    <a:pt x="95249" y="55056"/>
                  </a:lnTo>
                  <a:lnTo>
                    <a:pt x="96215" y="54477"/>
                  </a:lnTo>
                  <a:lnTo>
                    <a:pt x="81291" y="45880"/>
                  </a:lnTo>
                  <a:close/>
                  <a:moveTo>
                    <a:pt x="97187" y="55056"/>
                  </a:moveTo>
                  <a:lnTo>
                    <a:pt x="96215" y="55640"/>
                  </a:lnTo>
                  <a:lnTo>
                    <a:pt x="109656" y="63394"/>
                  </a:lnTo>
                  <a:lnTo>
                    <a:pt x="110628" y="62810"/>
                  </a:lnTo>
                  <a:lnTo>
                    <a:pt x="97187" y="55056"/>
                  </a:lnTo>
                  <a:close/>
                  <a:moveTo>
                    <a:pt x="111662" y="63394"/>
                  </a:moveTo>
                  <a:lnTo>
                    <a:pt x="110628" y="63973"/>
                  </a:lnTo>
                  <a:lnTo>
                    <a:pt x="125619" y="72632"/>
                  </a:lnTo>
                  <a:lnTo>
                    <a:pt x="126586" y="72053"/>
                  </a:lnTo>
                  <a:lnTo>
                    <a:pt x="111662" y="63394"/>
                  </a:lnTo>
                  <a:close/>
                  <a:moveTo>
                    <a:pt x="127558" y="72632"/>
                  </a:moveTo>
                  <a:lnTo>
                    <a:pt x="126586" y="73149"/>
                  </a:lnTo>
                  <a:lnTo>
                    <a:pt x="140027" y="80971"/>
                  </a:lnTo>
                  <a:lnTo>
                    <a:pt x="140999" y="80386"/>
                  </a:lnTo>
                  <a:lnTo>
                    <a:pt x="127558" y="72632"/>
                  </a:lnTo>
                  <a:close/>
                  <a:moveTo>
                    <a:pt x="142033" y="80971"/>
                  </a:moveTo>
                  <a:lnTo>
                    <a:pt x="140999" y="81488"/>
                  </a:lnTo>
                  <a:lnTo>
                    <a:pt x="155923" y="90146"/>
                  </a:lnTo>
                  <a:lnTo>
                    <a:pt x="156957" y="89562"/>
                  </a:lnTo>
                  <a:lnTo>
                    <a:pt x="142033" y="80971"/>
                  </a:lnTo>
                  <a:close/>
                  <a:moveTo>
                    <a:pt x="157929" y="90146"/>
                  </a:moveTo>
                  <a:lnTo>
                    <a:pt x="156957" y="90725"/>
                  </a:lnTo>
                  <a:lnTo>
                    <a:pt x="170398" y="98480"/>
                  </a:lnTo>
                  <a:lnTo>
                    <a:pt x="171370" y="97901"/>
                  </a:lnTo>
                  <a:lnTo>
                    <a:pt x="157929" y="90146"/>
                  </a:lnTo>
                  <a:close/>
                  <a:moveTo>
                    <a:pt x="172404" y="98480"/>
                  </a:moveTo>
                  <a:lnTo>
                    <a:pt x="171370" y="99064"/>
                  </a:lnTo>
                  <a:lnTo>
                    <a:pt x="186294" y="107656"/>
                  </a:lnTo>
                  <a:lnTo>
                    <a:pt x="187328" y="107077"/>
                  </a:lnTo>
                  <a:lnTo>
                    <a:pt x="172404" y="98480"/>
                  </a:lnTo>
                  <a:close/>
                  <a:moveTo>
                    <a:pt x="188300" y="107656"/>
                  </a:moveTo>
                  <a:lnTo>
                    <a:pt x="187328" y="108240"/>
                  </a:lnTo>
                  <a:lnTo>
                    <a:pt x="200769" y="115994"/>
                  </a:lnTo>
                  <a:lnTo>
                    <a:pt x="201741" y="115410"/>
                  </a:lnTo>
                  <a:lnTo>
                    <a:pt x="188300" y="107656"/>
                  </a:lnTo>
                  <a:close/>
                  <a:moveTo>
                    <a:pt x="202774" y="115994"/>
                  </a:moveTo>
                  <a:lnTo>
                    <a:pt x="201741" y="116573"/>
                  </a:lnTo>
                  <a:lnTo>
                    <a:pt x="212209" y="122647"/>
                  </a:lnTo>
                  <a:lnTo>
                    <a:pt x="212209" y="121484"/>
                  </a:lnTo>
                  <a:lnTo>
                    <a:pt x="202774" y="11599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2816400" y="791300"/>
              <a:ext cx="4563800" cy="2634925"/>
            </a:xfrm>
            <a:custGeom>
              <a:avLst/>
              <a:gdLst/>
              <a:ahLst/>
              <a:cxnLst/>
              <a:rect l="l" t="t" r="r" b="b"/>
              <a:pathLst>
                <a:path w="182552" h="105397" extrusionOk="0">
                  <a:moveTo>
                    <a:pt x="1" y="1"/>
                  </a:moveTo>
                  <a:lnTo>
                    <a:pt x="4850" y="2782"/>
                  </a:lnTo>
                  <a:lnTo>
                    <a:pt x="5816" y="2198"/>
                  </a:lnTo>
                  <a:lnTo>
                    <a:pt x="5170" y="1810"/>
                  </a:lnTo>
                  <a:cubicBezTo>
                    <a:pt x="4653" y="1681"/>
                    <a:pt x="4204" y="1490"/>
                    <a:pt x="3687" y="1231"/>
                  </a:cubicBezTo>
                  <a:cubicBezTo>
                    <a:pt x="3170" y="973"/>
                    <a:pt x="2782" y="647"/>
                    <a:pt x="2394" y="197"/>
                  </a:cubicBezTo>
                  <a:lnTo>
                    <a:pt x="1939" y="1"/>
                  </a:lnTo>
                  <a:close/>
                  <a:moveTo>
                    <a:pt x="6788" y="2782"/>
                  </a:moveTo>
                  <a:lnTo>
                    <a:pt x="5816" y="3361"/>
                  </a:lnTo>
                  <a:lnTo>
                    <a:pt x="20746" y="11958"/>
                  </a:lnTo>
                  <a:lnTo>
                    <a:pt x="21713" y="11374"/>
                  </a:lnTo>
                  <a:lnTo>
                    <a:pt x="6788" y="2782"/>
                  </a:lnTo>
                  <a:close/>
                  <a:moveTo>
                    <a:pt x="22747" y="11958"/>
                  </a:moveTo>
                  <a:lnTo>
                    <a:pt x="21713" y="12537"/>
                  </a:lnTo>
                  <a:lnTo>
                    <a:pt x="35221" y="20291"/>
                  </a:lnTo>
                  <a:lnTo>
                    <a:pt x="36187" y="19712"/>
                  </a:lnTo>
                  <a:lnTo>
                    <a:pt x="22747" y="11958"/>
                  </a:lnTo>
                  <a:close/>
                  <a:moveTo>
                    <a:pt x="37159" y="20291"/>
                  </a:moveTo>
                  <a:lnTo>
                    <a:pt x="36187" y="20875"/>
                  </a:lnTo>
                  <a:lnTo>
                    <a:pt x="51117" y="29534"/>
                  </a:lnTo>
                  <a:lnTo>
                    <a:pt x="52084" y="28950"/>
                  </a:lnTo>
                  <a:lnTo>
                    <a:pt x="37159" y="20291"/>
                  </a:lnTo>
                  <a:close/>
                  <a:moveTo>
                    <a:pt x="53118" y="29534"/>
                  </a:moveTo>
                  <a:lnTo>
                    <a:pt x="52084" y="30051"/>
                  </a:lnTo>
                  <a:lnTo>
                    <a:pt x="65592" y="37867"/>
                  </a:lnTo>
                  <a:lnTo>
                    <a:pt x="66558" y="37288"/>
                  </a:lnTo>
                  <a:lnTo>
                    <a:pt x="53118" y="29534"/>
                  </a:lnTo>
                  <a:close/>
                  <a:moveTo>
                    <a:pt x="67530" y="37867"/>
                  </a:moveTo>
                  <a:lnTo>
                    <a:pt x="66558" y="38451"/>
                  </a:lnTo>
                  <a:lnTo>
                    <a:pt x="81488" y="47043"/>
                  </a:lnTo>
                  <a:lnTo>
                    <a:pt x="82455" y="46464"/>
                  </a:lnTo>
                  <a:lnTo>
                    <a:pt x="67530" y="37867"/>
                  </a:lnTo>
                  <a:close/>
                  <a:moveTo>
                    <a:pt x="83488" y="47043"/>
                  </a:moveTo>
                  <a:lnTo>
                    <a:pt x="82455" y="47627"/>
                  </a:lnTo>
                  <a:lnTo>
                    <a:pt x="95962" y="55382"/>
                  </a:lnTo>
                  <a:lnTo>
                    <a:pt x="96929" y="54797"/>
                  </a:lnTo>
                  <a:lnTo>
                    <a:pt x="83488" y="47043"/>
                  </a:lnTo>
                  <a:close/>
                  <a:moveTo>
                    <a:pt x="97901" y="55382"/>
                  </a:moveTo>
                  <a:lnTo>
                    <a:pt x="96929" y="55960"/>
                  </a:lnTo>
                  <a:lnTo>
                    <a:pt x="111859" y="64557"/>
                  </a:lnTo>
                  <a:lnTo>
                    <a:pt x="112825" y="63973"/>
                  </a:lnTo>
                  <a:lnTo>
                    <a:pt x="97901" y="55382"/>
                  </a:lnTo>
                  <a:close/>
                  <a:moveTo>
                    <a:pt x="113859" y="64557"/>
                  </a:moveTo>
                  <a:lnTo>
                    <a:pt x="112825" y="65136"/>
                  </a:lnTo>
                  <a:lnTo>
                    <a:pt x="126266" y="72891"/>
                  </a:lnTo>
                  <a:lnTo>
                    <a:pt x="127300" y="72312"/>
                  </a:lnTo>
                  <a:lnTo>
                    <a:pt x="113859" y="64557"/>
                  </a:lnTo>
                  <a:close/>
                  <a:moveTo>
                    <a:pt x="128272" y="72891"/>
                  </a:moveTo>
                  <a:lnTo>
                    <a:pt x="127300" y="73475"/>
                  </a:lnTo>
                  <a:lnTo>
                    <a:pt x="142230" y="82134"/>
                  </a:lnTo>
                  <a:lnTo>
                    <a:pt x="143196" y="81549"/>
                  </a:lnTo>
                  <a:lnTo>
                    <a:pt x="128272" y="72891"/>
                  </a:lnTo>
                  <a:close/>
                  <a:moveTo>
                    <a:pt x="144230" y="82134"/>
                  </a:moveTo>
                  <a:lnTo>
                    <a:pt x="143196" y="82651"/>
                  </a:lnTo>
                  <a:lnTo>
                    <a:pt x="156637" y="90467"/>
                  </a:lnTo>
                  <a:lnTo>
                    <a:pt x="157671" y="89888"/>
                  </a:lnTo>
                  <a:lnTo>
                    <a:pt x="144230" y="82134"/>
                  </a:lnTo>
                  <a:close/>
                  <a:moveTo>
                    <a:pt x="158643" y="90467"/>
                  </a:moveTo>
                  <a:lnTo>
                    <a:pt x="157671" y="90984"/>
                  </a:lnTo>
                  <a:lnTo>
                    <a:pt x="172600" y="99643"/>
                  </a:lnTo>
                  <a:lnTo>
                    <a:pt x="173567" y="99064"/>
                  </a:lnTo>
                  <a:lnTo>
                    <a:pt x="158643" y="90467"/>
                  </a:lnTo>
                  <a:close/>
                  <a:moveTo>
                    <a:pt x="174601" y="99643"/>
                  </a:moveTo>
                  <a:lnTo>
                    <a:pt x="173567" y="100227"/>
                  </a:lnTo>
                  <a:lnTo>
                    <a:pt x="182552" y="105396"/>
                  </a:lnTo>
                  <a:lnTo>
                    <a:pt x="182552" y="104233"/>
                  </a:lnTo>
                  <a:lnTo>
                    <a:pt x="174601" y="9964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90275" y="839775"/>
              <a:ext cx="6789925" cy="3922375"/>
            </a:xfrm>
            <a:custGeom>
              <a:avLst/>
              <a:gdLst/>
              <a:ahLst/>
              <a:cxnLst/>
              <a:rect l="l" t="t" r="r" b="b"/>
              <a:pathLst>
                <a:path w="271597" h="156895" extrusionOk="0">
                  <a:moveTo>
                    <a:pt x="1810" y="0"/>
                  </a:moveTo>
                  <a:cubicBezTo>
                    <a:pt x="1231" y="67"/>
                    <a:pt x="585" y="67"/>
                    <a:pt x="1" y="67"/>
                  </a:cubicBezTo>
                  <a:lnTo>
                    <a:pt x="2782" y="1680"/>
                  </a:lnTo>
                  <a:lnTo>
                    <a:pt x="3749" y="1101"/>
                  </a:lnTo>
                  <a:lnTo>
                    <a:pt x="1810" y="0"/>
                  </a:lnTo>
                  <a:close/>
                  <a:moveTo>
                    <a:pt x="4783" y="1680"/>
                  </a:moveTo>
                  <a:lnTo>
                    <a:pt x="3749" y="2265"/>
                  </a:lnTo>
                  <a:lnTo>
                    <a:pt x="17190" y="10019"/>
                  </a:lnTo>
                  <a:lnTo>
                    <a:pt x="18223" y="9435"/>
                  </a:lnTo>
                  <a:lnTo>
                    <a:pt x="4783" y="1680"/>
                  </a:lnTo>
                  <a:close/>
                  <a:moveTo>
                    <a:pt x="19195" y="10019"/>
                  </a:moveTo>
                  <a:lnTo>
                    <a:pt x="18223" y="10598"/>
                  </a:lnTo>
                  <a:lnTo>
                    <a:pt x="33153" y="19257"/>
                  </a:lnTo>
                  <a:lnTo>
                    <a:pt x="34120" y="18678"/>
                  </a:lnTo>
                  <a:lnTo>
                    <a:pt x="19195" y="10019"/>
                  </a:lnTo>
                  <a:close/>
                  <a:moveTo>
                    <a:pt x="35092" y="19257"/>
                  </a:moveTo>
                  <a:lnTo>
                    <a:pt x="34120" y="19774"/>
                  </a:lnTo>
                  <a:lnTo>
                    <a:pt x="47560" y="27595"/>
                  </a:lnTo>
                  <a:lnTo>
                    <a:pt x="48594" y="27011"/>
                  </a:lnTo>
                  <a:lnTo>
                    <a:pt x="35092" y="19257"/>
                  </a:lnTo>
                  <a:close/>
                  <a:moveTo>
                    <a:pt x="49566" y="27595"/>
                  </a:moveTo>
                  <a:lnTo>
                    <a:pt x="48594" y="28112"/>
                  </a:lnTo>
                  <a:lnTo>
                    <a:pt x="63524" y="36771"/>
                  </a:lnTo>
                  <a:lnTo>
                    <a:pt x="64491" y="36187"/>
                  </a:lnTo>
                  <a:lnTo>
                    <a:pt x="49566" y="27595"/>
                  </a:lnTo>
                  <a:close/>
                  <a:moveTo>
                    <a:pt x="65462" y="36771"/>
                  </a:moveTo>
                  <a:lnTo>
                    <a:pt x="64491" y="37350"/>
                  </a:lnTo>
                  <a:lnTo>
                    <a:pt x="77931" y="45104"/>
                  </a:lnTo>
                  <a:lnTo>
                    <a:pt x="78965" y="44525"/>
                  </a:lnTo>
                  <a:lnTo>
                    <a:pt x="65462" y="36771"/>
                  </a:lnTo>
                  <a:close/>
                  <a:moveTo>
                    <a:pt x="79937" y="45104"/>
                  </a:moveTo>
                  <a:lnTo>
                    <a:pt x="78965" y="45688"/>
                  </a:lnTo>
                  <a:lnTo>
                    <a:pt x="93895" y="54280"/>
                  </a:lnTo>
                  <a:lnTo>
                    <a:pt x="94861" y="53701"/>
                  </a:lnTo>
                  <a:lnTo>
                    <a:pt x="79937" y="45104"/>
                  </a:lnTo>
                  <a:close/>
                  <a:moveTo>
                    <a:pt x="95833" y="54280"/>
                  </a:moveTo>
                  <a:lnTo>
                    <a:pt x="94861" y="54864"/>
                  </a:lnTo>
                  <a:lnTo>
                    <a:pt x="108302" y="62618"/>
                  </a:lnTo>
                  <a:lnTo>
                    <a:pt x="109274" y="62034"/>
                  </a:lnTo>
                  <a:lnTo>
                    <a:pt x="95833" y="54280"/>
                  </a:lnTo>
                  <a:close/>
                  <a:moveTo>
                    <a:pt x="110308" y="62618"/>
                  </a:moveTo>
                  <a:lnTo>
                    <a:pt x="109274" y="63197"/>
                  </a:lnTo>
                  <a:lnTo>
                    <a:pt x="124266" y="71856"/>
                  </a:lnTo>
                  <a:lnTo>
                    <a:pt x="125232" y="71277"/>
                  </a:lnTo>
                  <a:lnTo>
                    <a:pt x="110308" y="62618"/>
                  </a:lnTo>
                  <a:close/>
                  <a:moveTo>
                    <a:pt x="126204" y="71856"/>
                  </a:moveTo>
                  <a:lnTo>
                    <a:pt x="125232" y="72373"/>
                  </a:lnTo>
                  <a:lnTo>
                    <a:pt x="138673" y="80195"/>
                  </a:lnTo>
                  <a:lnTo>
                    <a:pt x="139645" y="79610"/>
                  </a:lnTo>
                  <a:lnTo>
                    <a:pt x="126204" y="71856"/>
                  </a:lnTo>
                  <a:close/>
                  <a:moveTo>
                    <a:pt x="140679" y="80195"/>
                  </a:moveTo>
                  <a:lnTo>
                    <a:pt x="139645" y="80712"/>
                  </a:lnTo>
                  <a:lnTo>
                    <a:pt x="154637" y="89370"/>
                  </a:lnTo>
                  <a:lnTo>
                    <a:pt x="155603" y="88786"/>
                  </a:lnTo>
                  <a:lnTo>
                    <a:pt x="140679" y="80195"/>
                  </a:lnTo>
                  <a:close/>
                  <a:moveTo>
                    <a:pt x="156575" y="89370"/>
                  </a:moveTo>
                  <a:lnTo>
                    <a:pt x="155603" y="89949"/>
                  </a:lnTo>
                  <a:lnTo>
                    <a:pt x="169044" y="97704"/>
                  </a:lnTo>
                  <a:lnTo>
                    <a:pt x="170016" y="97125"/>
                  </a:lnTo>
                  <a:lnTo>
                    <a:pt x="156575" y="89370"/>
                  </a:lnTo>
                  <a:close/>
                  <a:moveTo>
                    <a:pt x="171050" y="97704"/>
                  </a:moveTo>
                  <a:lnTo>
                    <a:pt x="170016" y="98288"/>
                  </a:lnTo>
                  <a:lnTo>
                    <a:pt x="185007" y="106880"/>
                  </a:lnTo>
                  <a:lnTo>
                    <a:pt x="185974" y="106301"/>
                  </a:lnTo>
                  <a:lnTo>
                    <a:pt x="171050" y="97704"/>
                  </a:lnTo>
                  <a:close/>
                  <a:moveTo>
                    <a:pt x="186946" y="106880"/>
                  </a:moveTo>
                  <a:lnTo>
                    <a:pt x="185974" y="107464"/>
                  </a:lnTo>
                  <a:lnTo>
                    <a:pt x="199415" y="115218"/>
                  </a:lnTo>
                  <a:lnTo>
                    <a:pt x="200387" y="114634"/>
                  </a:lnTo>
                  <a:lnTo>
                    <a:pt x="186946" y="106880"/>
                  </a:lnTo>
                  <a:close/>
                  <a:moveTo>
                    <a:pt x="201421" y="115218"/>
                  </a:moveTo>
                  <a:lnTo>
                    <a:pt x="200387" y="115797"/>
                  </a:lnTo>
                  <a:lnTo>
                    <a:pt x="215311" y="124456"/>
                  </a:lnTo>
                  <a:lnTo>
                    <a:pt x="216345" y="123877"/>
                  </a:lnTo>
                  <a:lnTo>
                    <a:pt x="201421" y="115218"/>
                  </a:lnTo>
                  <a:close/>
                  <a:moveTo>
                    <a:pt x="217317" y="124456"/>
                  </a:moveTo>
                  <a:lnTo>
                    <a:pt x="216345" y="124973"/>
                  </a:lnTo>
                  <a:lnTo>
                    <a:pt x="229786" y="132794"/>
                  </a:lnTo>
                  <a:lnTo>
                    <a:pt x="230758" y="132210"/>
                  </a:lnTo>
                  <a:lnTo>
                    <a:pt x="217317" y="124456"/>
                  </a:lnTo>
                  <a:close/>
                  <a:moveTo>
                    <a:pt x="231792" y="132794"/>
                  </a:moveTo>
                  <a:lnTo>
                    <a:pt x="230758" y="133311"/>
                  </a:lnTo>
                  <a:lnTo>
                    <a:pt x="245682" y="141970"/>
                  </a:lnTo>
                  <a:lnTo>
                    <a:pt x="246716" y="141386"/>
                  </a:lnTo>
                  <a:lnTo>
                    <a:pt x="231792" y="132794"/>
                  </a:lnTo>
                  <a:close/>
                  <a:moveTo>
                    <a:pt x="247688" y="141970"/>
                  </a:moveTo>
                  <a:lnTo>
                    <a:pt x="246716" y="142549"/>
                  </a:lnTo>
                  <a:lnTo>
                    <a:pt x="260157" y="150303"/>
                  </a:lnTo>
                  <a:lnTo>
                    <a:pt x="261129" y="149724"/>
                  </a:lnTo>
                  <a:lnTo>
                    <a:pt x="247688" y="141970"/>
                  </a:lnTo>
                  <a:close/>
                  <a:moveTo>
                    <a:pt x="262162" y="150303"/>
                  </a:moveTo>
                  <a:lnTo>
                    <a:pt x="261129" y="150887"/>
                  </a:lnTo>
                  <a:lnTo>
                    <a:pt x="271597" y="156894"/>
                  </a:lnTo>
                  <a:lnTo>
                    <a:pt x="271597" y="155731"/>
                  </a:lnTo>
                  <a:lnTo>
                    <a:pt x="262162" y="15030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1343100" y="817150"/>
              <a:ext cx="6037100" cy="3486200"/>
            </a:xfrm>
            <a:custGeom>
              <a:avLst/>
              <a:gdLst/>
              <a:ahLst/>
              <a:cxnLst/>
              <a:rect l="l" t="t" r="r" b="b"/>
              <a:pathLst>
                <a:path w="241484" h="139448" extrusionOk="0">
                  <a:moveTo>
                    <a:pt x="0" y="1"/>
                  </a:moveTo>
                  <a:lnTo>
                    <a:pt x="3040" y="1748"/>
                  </a:lnTo>
                  <a:lnTo>
                    <a:pt x="4007" y="1164"/>
                  </a:lnTo>
                  <a:lnTo>
                    <a:pt x="2265" y="197"/>
                  </a:lnTo>
                  <a:cubicBezTo>
                    <a:pt x="1551" y="130"/>
                    <a:pt x="776" y="68"/>
                    <a:pt x="0" y="1"/>
                  </a:cubicBezTo>
                  <a:close/>
                  <a:moveTo>
                    <a:pt x="4979" y="1748"/>
                  </a:moveTo>
                  <a:lnTo>
                    <a:pt x="4007" y="2327"/>
                  </a:lnTo>
                  <a:lnTo>
                    <a:pt x="18936" y="10924"/>
                  </a:lnTo>
                  <a:lnTo>
                    <a:pt x="19970" y="10340"/>
                  </a:lnTo>
                  <a:lnTo>
                    <a:pt x="4979" y="1748"/>
                  </a:lnTo>
                  <a:close/>
                  <a:moveTo>
                    <a:pt x="20937" y="10924"/>
                  </a:moveTo>
                  <a:lnTo>
                    <a:pt x="19970" y="11503"/>
                  </a:lnTo>
                  <a:lnTo>
                    <a:pt x="33411" y="19257"/>
                  </a:lnTo>
                  <a:lnTo>
                    <a:pt x="34378" y="18678"/>
                  </a:lnTo>
                  <a:lnTo>
                    <a:pt x="20937" y="10924"/>
                  </a:lnTo>
                  <a:close/>
                  <a:moveTo>
                    <a:pt x="35349" y="19257"/>
                  </a:moveTo>
                  <a:lnTo>
                    <a:pt x="34378" y="19841"/>
                  </a:lnTo>
                  <a:lnTo>
                    <a:pt x="49307" y="28500"/>
                  </a:lnTo>
                  <a:lnTo>
                    <a:pt x="50341" y="27916"/>
                  </a:lnTo>
                  <a:lnTo>
                    <a:pt x="35349" y="19257"/>
                  </a:lnTo>
                  <a:close/>
                  <a:moveTo>
                    <a:pt x="51308" y="28500"/>
                  </a:moveTo>
                  <a:lnTo>
                    <a:pt x="50341" y="29017"/>
                  </a:lnTo>
                  <a:lnTo>
                    <a:pt x="63782" y="36833"/>
                  </a:lnTo>
                  <a:lnTo>
                    <a:pt x="64748" y="36254"/>
                  </a:lnTo>
                  <a:lnTo>
                    <a:pt x="51308" y="28500"/>
                  </a:lnTo>
                  <a:close/>
                  <a:moveTo>
                    <a:pt x="65720" y="36833"/>
                  </a:moveTo>
                  <a:lnTo>
                    <a:pt x="64748" y="37417"/>
                  </a:lnTo>
                  <a:lnTo>
                    <a:pt x="79678" y="46009"/>
                  </a:lnTo>
                  <a:lnTo>
                    <a:pt x="80645" y="45430"/>
                  </a:lnTo>
                  <a:lnTo>
                    <a:pt x="65720" y="36833"/>
                  </a:lnTo>
                  <a:close/>
                  <a:moveTo>
                    <a:pt x="81679" y="46009"/>
                  </a:moveTo>
                  <a:lnTo>
                    <a:pt x="80645" y="46593"/>
                  </a:lnTo>
                  <a:lnTo>
                    <a:pt x="94153" y="54348"/>
                  </a:lnTo>
                  <a:lnTo>
                    <a:pt x="95119" y="53763"/>
                  </a:lnTo>
                  <a:lnTo>
                    <a:pt x="81679" y="46009"/>
                  </a:lnTo>
                  <a:close/>
                  <a:moveTo>
                    <a:pt x="96091" y="54348"/>
                  </a:moveTo>
                  <a:lnTo>
                    <a:pt x="95119" y="54926"/>
                  </a:lnTo>
                  <a:lnTo>
                    <a:pt x="110049" y="63523"/>
                  </a:lnTo>
                  <a:lnTo>
                    <a:pt x="111016" y="62939"/>
                  </a:lnTo>
                  <a:lnTo>
                    <a:pt x="96091" y="54348"/>
                  </a:lnTo>
                  <a:close/>
                  <a:moveTo>
                    <a:pt x="112050" y="63523"/>
                  </a:moveTo>
                  <a:lnTo>
                    <a:pt x="111016" y="64102"/>
                  </a:lnTo>
                  <a:lnTo>
                    <a:pt x="124524" y="71857"/>
                  </a:lnTo>
                  <a:lnTo>
                    <a:pt x="125490" y="71278"/>
                  </a:lnTo>
                  <a:lnTo>
                    <a:pt x="112050" y="63523"/>
                  </a:lnTo>
                  <a:close/>
                  <a:moveTo>
                    <a:pt x="126462" y="71857"/>
                  </a:moveTo>
                  <a:lnTo>
                    <a:pt x="125490" y="72441"/>
                  </a:lnTo>
                  <a:lnTo>
                    <a:pt x="140420" y="81100"/>
                  </a:lnTo>
                  <a:lnTo>
                    <a:pt x="141387" y="80515"/>
                  </a:lnTo>
                  <a:lnTo>
                    <a:pt x="126462" y="71857"/>
                  </a:lnTo>
                  <a:close/>
                  <a:moveTo>
                    <a:pt x="142420" y="81100"/>
                  </a:moveTo>
                  <a:lnTo>
                    <a:pt x="141387" y="81617"/>
                  </a:lnTo>
                  <a:lnTo>
                    <a:pt x="154894" y="89433"/>
                  </a:lnTo>
                  <a:lnTo>
                    <a:pt x="155861" y="88854"/>
                  </a:lnTo>
                  <a:lnTo>
                    <a:pt x="142420" y="81100"/>
                  </a:lnTo>
                  <a:close/>
                  <a:moveTo>
                    <a:pt x="156833" y="89433"/>
                  </a:moveTo>
                  <a:lnTo>
                    <a:pt x="155861" y="89950"/>
                  </a:lnTo>
                  <a:lnTo>
                    <a:pt x="170791" y="98609"/>
                  </a:lnTo>
                  <a:lnTo>
                    <a:pt x="171757" y="98030"/>
                  </a:lnTo>
                  <a:lnTo>
                    <a:pt x="156833" y="89433"/>
                  </a:lnTo>
                  <a:close/>
                  <a:moveTo>
                    <a:pt x="172791" y="98609"/>
                  </a:moveTo>
                  <a:lnTo>
                    <a:pt x="171757" y="99193"/>
                  </a:lnTo>
                  <a:lnTo>
                    <a:pt x="185198" y="106947"/>
                  </a:lnTo>
                  <a:lnTo>
                    <a:pt x="186232" y="106363"/>
                  </a:lnTo>
                  <a:lnTo>
                    <a:pt x="172791" y="98609"/>
                  </a:lnTo>
                  <a:close/>
                  <a:moveTo>
                    <a:pt x="187204" y="106947"/>
                  </a:moveTo>
                  <a:lnTo>
                    <a:pt x="186232" y="107526"/>
                  </a:lnTo>
                  <a:lnTo>
                    <a:pt x="201162" y="116123"/>
                  </a:lnTo>
                  <a:lnTo>
                    <a:pt x="202128" y="115539"/>
                  </a:lnTo>
                  <a:lnTo>
                    <a:pt x="187204" y="106947"/>
                  </a:lnTo>
                  <a:close/>
                  <a:moveTo>
                    <a:pt x="203162" y="116123"/>
                  </a:moveTo>
                  <a:lnTo>
                    <a:pt x="202128" y="116702"/>
                  </a:lnTo>
                  <a:lnTo>
                    <a:pt x="215569" y="124456"/>
                  </a:lnTo>
                  <a:lnTo>
                    <a:pt x="216603" y="123877"/>
                  </a:lnTo>
                  <a:lnTo>
                    <a:pt x="203162" y="116123"/>
                  </a:lnTo>
                  <a:close/>
                  <a:moveTo>
                    <a:pt x="217575" y="124456"/>
                  </a:moveTo>
                  <a:lnTo>
                    <a:pt x="216603" y="125040"/>
                  </a:lnTo>
                  <a:lnTo>
                    <a:pt x="231532" y="133699"/>
                  </a:lnTo>
                  <a:lnTo>
                    <a:pt x="232499" y="133115"/>
                  </a:lnTo>
                  <a:lnTo>
                    <a:pt x="217575" y="124456"/>
                  </a:lnTo>
                  <a:close/>
                  <a:moveTo>
                    <a:pt x="233533" y="133699"/>
                  </a:moveTo>
                  <a:lnTo>
                    <a:pt x="232499" y="134216"/>
                  </a:lnTo>
                  <a:lnTo>
                    <a:pt x="241484" y="139448"/>
                  </a:lnTo>
                  <a:lnTo>
                    <a:pt x="241484" y="138285"/>
                  </a:lnTo>
                  <a:lnTo>
                    <a:pt x="233533" y="13369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281800" y="1511800"/>
              <a:ext cx="5890025" cy="3400650"/>
            </a:xfrm>
            <a:custGeom>
              <a:avLst/>
              <a:gdLst/>
              <a:ahLst/>
              <a:cxnLst/>
              <a:rect l="l" t="t" r="r" b="b"/>
              <a:pathLst>
                <a:path w="235601" h="136026" extrusionOk="0">
                  <a:moveTo>
                    <a:pt x="0" y="1"/>
                  </a:moveTo>
                  <a:lnTo>
                    <a:pt x="0" y="197"/>
                  </a:lnTo>
                  <a:lnTo>
                    <a:pt x="192" y="130"/>
                  </a:lnTo>
                  <a:lnTo>
                    <a:pt x="0" y="1"/>
                  </a:lnTo>
                  <a:close/>
                  <a:moveTo>
                    <a:pt x="1163" y="714"/>
                  </a:moveTo>
                  <a:lnTo>
                    <a:pt x="192" y="1231"/>
                  </a:lnTo>
                  <a:lnTo>
                    <a:pt x="15121" y="9890"/>
                  </a:lnTo>
                  <a:lnTo>
                    <a:pt x="16088" y="9306"/>
                  </a:lnTo>
                  <a:lnTo>
                    <a:pt x="1163" y="714"/>
                  </a:lnTo>
                  <a:close/>
                  <a:moveTo>
                    <a:pt x="17122" y="9890"/>
                  </a:moveTo>
                  <a:lnTo>
                    <a:pt x="16088" y="10469"/>
                  </a:lnTo>
                  <a:lnTo>
                    <a:pt x="29529" y="18223"/>
                  </a:lnTo>
                  <a:lnTo>
                    <a:pt x="30562" y="17644"/>
                  </a:lnTo>
                  <a:lnTo>
                    <a:pt x="17122" y="9890"/>
                  </a:lnTo>
                  <a:close/>
                  <a:moveTo>
                    <a:pt x="31534" y="18223"/>
                  </a:moveTo>
                  <a:lnTo>
                    <a:pt x="30562" y="18807"/>
                  </a:lnTo>
                  <a:lnTo>
                    <a:pt x="45492" y="27399"/>
                  </a:lnTo>
                  <a:lnTo>
                    <a:pt x="46459" y="26820"/>
                  </a:lnTo>
                  <a:lnTo>
                    <a:pt x="31534" y="18223"/>
                  </a:lnTo>
                  <a:close/>
                  <a:moveTo>
                    <a:pt x="47431" y="27399"/>
                  </a:moveTo>
                  <a:lnTo>
                    <a:pt x="46459" y="27983"/>
                  </a:lnTo>
                  <a:lnTo>
                    <a:pt x="59899" y="35737"/>
                  </a:lnTo>
                  <a:lnTo>
                    <a:pt x="60933" y="35153"/>
                  </a:lnTo>
                  <a:lnTo>
                    <a:pt x="47431" y="27399"/>
                  </a:lnTo>
                  <a:close/>
                  <a:moveTo>
                    <a:pt x="61905" y="35737"/>
                  </a:moveTo>
                  <a:lnTo>
                    <a:pt x="60933" y="36316"/>
                  </a:lnTo>
                  <a:lnTo>
                    <a:pt x="75863" y="44975"/>
                  </a:lnTo>
                  <a:lnTo>
                    <a:pt x="76830" y="44396"/>
                  </a:lnTo>
                  <a:lnTo>
                    <a:pt x="61905" y="35737"/>
                  </a:lnTo>
                  <a:close/>
                  <a:moveTo>
                    <a:pt x="77801" y="44975"/>
                  </a:moveTo>
                  <a:lnTo>
                    <a:pt x="76830" y="45492"/>
                  </a:lnTo>
                  <a:lnTo>
                    <a:pt x="90270" y="53314"/>
                  </a:lnTo>
                  <a:lnTo>
                    <a:pt x="91304" y="52729"/>
                  </a:lnTo>
                  <a:lnTo>
                    <a:pt x="77801" y="44975"/>
                  </a:lnTo>
                  <a:close/>
                  <a:moveTo>
                    <a:pt x="92276" y="53314"/>
                  </a:moveTo>
                  <a:lnTo>
                    <a:pt x="91304" y="53831"/>
                  </a:lnTo>
                  <a:lnTo>
                    <a:pt x="106234" y="62489"/>
                  </a:lnTo>
                  <a:lnTo>
                    <a:pt x="107200" y="61905"/>
                  </a:lnTo>
                  <a:lnTo>
                    <a:pt x="92276" y="53314"/>
                  </a:lnTo>
                  <a:close/>
                  <a:moveTo>
                    <a:pt x="108172" y="62489"/>
                  </a:moveTo>
                  <a:lnTo>
                    <a:pt x="107200" y="63068"/>
                  </a:lnTo>
                  <a:lnTo>
                    <a:pt x="120641" y="70823"/>
                  </a:lnTo>
                  <a:lnTo>
                    <a:pt x="121613" y="70244"/>
                  </a:lnTo>
                  <a:lnTo>
                    <a:pt x="108172" y="62489"/>
                  </a:lnTo>
                  <a:close/>
                  <a:moveTo>
                    <a:pt x="122647" y="70823"/>
                  </a:moveTo>
                  <a:lnTo>
                    <a:pt x="121613" y="71407"/>
                  </a:lnTo>
                  <a:lnTo>
                    <a:pt x="136605" y="79999"/>
                  </a:lnTo>
                  <a:lnTo>
                    <a:pt x="137571" y="79420"/>
                  </a:lnTo>
                  <a:lnTo>
                    <a:pt x="122647" y="70823"/>
                  </a:lnTo>
                  <a:close/>
                  <a:moveTo>
                    <a:pt x="138543" y="79999"/>
                  </a:moveTo>
                  <a:lnTo>
                    <a:pt x="137571" y="80583"/>
                  </a:lnTo>
                  <a:lnTo>
                    <a:pt x="151012" y="88337"/>
                  </a:lnTo>
                  <a:lnTo>
                    <a:pt x="151984" y="87753"/>
                  </a:lnTo>
                  <a:lnTo>
                    <a:pt x="138543" y="79999"/>
                  </a:lnTo>
                  <a:close/>
                  <a:moveTo>
                    <a:pt x="153018" y="88337"/>
                  </a:moveTo>
                  <a:lnTo>
                    <a:pt x="151984" y="88916"/>
                  </a:lnTo>
                  <a:lnTo>
                    <a:pt x="166976" y="97575"/>
                  </a:lnTo>
                  <a:lnTo>
                    <a:pt x="167942" y="96996"/>
                  </a:lnTo>
                  <a:lnTo>
                    <a:pt x="153018" y="88337"/>
                  </a:lnTo>
                  <a:close/>
                  <a:moveTo>
                    <a:pt x="168914" y="97575"/>
                  </a:moveTo>
                  <a:lnTo>
                    <a:pt x="167942" y="98092"/>
                  </a:lnTo>
                  <a:lnTo>
                    <a:pt x="181383" y="105913"/>
                  </a:lnTo>
                  <a:lnTo>
                    <a:pt x="182355" y="105329"/>
                  </a:lnTo>
                  <a:lnTo>
                    <a:pt x="168914" y="97575"/>
                  </a:lnTo>
                  <a:close/>
                  <a:moveTo>
                    <a:pt x="183389" y="105913"/>
                  </a:moveTo>
                  <a:lnTo>
                    <a:pt x="182355" y="106430"/>
                  </a:lnTo>
                  <a:lnTo>
                    <a:pt x="197346" y="115089"/>
                  </a:lnTo>
                  <a:lnTo>
                    <a:pt x="198313" y="114505"/>
                  </a:lnTo>
                  <a:lnTo>
                    <a:pt x="183389" y="105913"/>
                  </a:lnTo>
                  <a:close/>
                  <a:moveTo>
                    <a:pt x="199285" y="115089"/>
                  </a:moveTo>
                  <a:lnTo>
                    <a:pt x="198313" y="115668"/>
                  </a:lnTo>
                  <a:lnTo>
                    <a:pt x="211754" y="123422"/>
                  </a:lnTo>
                  <a:lnTo>
                    <a:pt x="212726" y="122843"/>
                  </a:lnTo>
                  <a:lnTo>
                    <a:pt x="199285" y="115089"/>
                  </a:lnTo>
                  <a:close/>
                  <a:moveTo>
                    <a:pt x="213760" y="123422"/>
                  </a:moveTo>
                  <a:lnTo>
                    <a:pt x="212726" y="124006"/>
                  </a:lnTo>
                  <a:lnTo>
                    <a:pt x="227650" y="132598"/>
                  </a:lnTo>
                  <a:lnTo>
                    <a:pt x="228684" y="132019"/>
                  </a:lnTo>
                  <a:lnTo>
                    <a:pt x="213760" y="123422"/>
                  </a:lnTo>
                  <a:close/>
                  <a:moveTo>
                    <a:pt x="229656" y="132598"/>
                  </a:moveTo>
                  <a:lnTo>
                    <a:pt x="228684" y="133182"/>
                  </a:lnTo>
                  <a:lnTo>
                    <a:pt x="233533" y="136026"/>
                  </a:lnTo>
                  <a:lnTo>
                    <a:pt x="235601" y="136026"/>
                  </a:lnTo>
                  <a:lnTo>
                    <a:pt x="229656" y="132598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265650" y="1043325"/>
              <a:ext cx="6720375" cy="3878825"/>
            </a:xfrm>
            <a:custGeom>
              <a:avLst/>
              <a:gdLst/>
              <a:ahLst/>
              <a:cxnLst/>
              <a:rect l="l" t="t" r="r" b="b"/>
              <a:pathLst>
                <a:path w="268815" h="155153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388"/>
                    <a:pt x="62" y="776"/>
                    <a:pt x="129" y="1231"/>
                  </a:cubicBezTo>
                  <a:lnTo>
                    <a:pt x="1292" y="1877"/>
                  </a:lnTo>
                  <a:lnTo>
                    <a:pt x="2326" y="1293"/>
                  </a:lnTo>
                  <a:lnTo>
                    <a:pt x="0" y="0"/>
                  </a:lnTo>
                  <a:close/>
                  <a:moveTo>
                    <a:pt x="3293" y="1877"/>
                  </a:moveTo>
                  <a:lnTo>
                    <a:pt x="2326" y="2456"/>
                  </a:lnTo>
                  <a:lnTo>
                    <a:pt x="15767" y="10210"/>
                  </a:lnTo>
                  <a:lnTo>
                    <a:pt x="16734" y="9631"/>
                  </a:lnTo>
                  <a:lnTo>
                    <a:pt x="3293" y="1877"/>
                  </a:lnTo>
                  <a:close/>
                  <a:moveTo>
                    <a:pt x="17768" y="10210"/>
                  </a:moveTo>
                  <a:lnTo>
                    <a:pt x="16734" y="10794"/>
                  </a:lnTo>
                  <a:lnTo>
                    <a:pt x="31663" y="19453"/>
                  </a:lnTo>
                  <a:lnTo>
                    <a:pt x="32697" y="18869"/>
                  </a:lnTo>
                  <a:lnTo>
                    <a:pt x="17768" y="10210"/>
                  </a:lnTo>
                  <a:close/>
                  <a:moveTo>
                    <a:pt x="33664" y="19453"/>
                  </a:moveTo>
                  <a:lnTo>
                    <a:pt x="32697" y="19970"/>
                  </a:lnTo>
                  <a:lnTo>
                    <a:pt x="46138" y="27786"/>
                  </a:lnTo>
                  <a:lnTo>
                    <a:pt x="47105" y="27207"/>
                  </a:lnTo>
                  <a:lnTo>
                    <a:pt x="33664" y="19453"/>
                  </a:lnTo>
                  <a:close/>
                  <a:moveTo>
                    <a:pt x="48077" y="27786"/>
                  </a:moveTo>
                  <a:lnTo>
                    <a:pt x="47105" y="28370"/>
                  </a:lnTo>
                  <a:lnTo>
                    <a:pt x="62034" y="36962"/>
                  </a:lnTo>
                  <a:lnTo>
                    <a:pt x="63068" y="36383"/>
                  </a:lnTo>
                  <a:lnTo>
                    <a:pt x="48077" y="27786"/>
                  </a:lnTo>
                  <a:close/>
                  <a:moveTo>
                    <a:pt x="64035" y="36962"/>
                  </a:moveTo>
                  <a:lnTo>
                    <a:pt x="63068" y="37546"/>
                  </a:lnTo>
                  <a:lnTo>
                    <a:pt x="76509" y="45301"/>
                  </a:lnTo>
                  <a:lnTo>
                    <a:pt x="77476" y="44716"/>
                  </a:lnTo>
                  <a:lnTo>
                    <a:pt x="64035" y="36962"/>
                  </a:lnTo>
                  <a:close/>
                  <a:moveTo>
                    <a:pt x="78447" y="45301"/>
                  </a:moveTo>
                  <a:lnTo>
                    <a:pt x="77476" y="45879"/>
                  </a:lnTo>
                  <a:lnTo>
                    <a:pt x="92405" y="54476"/>
                  </a:lnTo>
                  <a:lnTo>
                    <a:pt x="93439" y="53892"/>
                  </a:lnTo>
                  <a:lnTo>
                    <a:pt x="78447" y="45301"/>
                  </a:lnTo>
                  <a:close/>
                  <a:moveTo>
                    <a:pt x="94406" y="54476"/>
                  </a:moveTo>
                  <a:lnTo>
                    <a:pt x="93439" y="55055"/>
                  </a:lnTo>
                  <a:lnTo>
                    <a:pt x="106880" y="62810"/>
                  </a:lnTo>
                  <a:lnTo>
                    <a:pt x="107846" y="62231"/>
                  </a:lnTo>
                  <a:lnTo>
                    <a:pt x="94406" y="54476"/>
                  </a:lnTo>
                  <a:close/>
                  <a:moveTo>
                    <a:pt x="108818" y="62810"/>
                  </a:moveTo>
                  <a:lnTo>
                    <a:pt x="107846" y="63394"/>
                  </a:lnTo>
                  <a:lnTo>
                    <a:pt x="122776" y="72053"/>
                  </a:lnTo>
                  <a:lnTo>
                    <a:pt x="123743" y="71468"/>
                  </a:lnTo>
                  <a:lnTo>
                    <a:pt x="108818" y="62810"/>
                  </a:lnTo>
                  <a:close/>
                  <a:moveTo>
                    <a:pt x="124777" y="72053"/>
                  </a:moveTo>
                  <a:lnTo>
                    <a:pt x="123743" y="72570"/>
                  </a:lnTo>
                  <a:lnTo>
                    <a:pt x="137251" y="80386"/>
                  </a:lnTo>
                  <a:lnTo>
                    <a:pt x="138217" y="79807"/>
                  </a:lnTo>
                  <a:lnTo>
                    <a:pt x="124777" y="72053"/>
                  </a:lnTo>
                  <a:close/>
                  <a:moveTo>
                    <a:pt x="139189" y="80386"/>
                  </a:moveTo>
                  <a:lnTo>
                    <a:pt x="138217" y="80903"/>
                  </a:lnTo>
                  <a:lnTo>
                    <a:pt x="153147" y="89562"/>
                  </a:lnTo>
                  <a:lnTo>
                    <a:pt x="154114" y="88983"/>
                  </a:lnTo>
                  <a:lnTo>
                    <a:pt x="139189" y="80386"/>
                  </a:lnTo>
                  <a:close/>
                  <a:moveTo>
                    <a:pt x="155148" y="89562"/>
                  </a:moveTo>
                  <a:lnTo>
                    <a:pt x="154114" y="90146"/>
                  </a:lnTo>
                  <a:lnTo>
                    <a:pt x="167622" y="97900"/>
                  </a:lnTo>
                  <a:lnTo>
                    <a:pt x="168588" y="97316"/>
                  </a:lnTo>
                  <a:lnTo>
                    <a:pt x="155148" y="89562"/>
                  </a:lnTo>
                  <a:close/>
                  <a:moveTo>
                    <a:pt x="169560" y="97900"/>
                  </a:moveTo>
                  <a:lnTo>
                    <a:pt x="168588" y="98479"/>
                  </a:lnTo>
                  <a:lnTo>
                    <a:pt x="183518" y="107076"/>
                  </a:lnTo>
                  <a:lnTo>
                    <a:pt x="184485" y="106492"/>
                  </a:lnTo>
                  <a:lnTo>
                    <a:pt x="169560" y="97900"/>
                  </a:lnTo>
                  <a:close/>
                  <a:moveTo>
                    <a:pt x="185518" y="107076"/>
                  </a:moveTo>
                  <a:lnTo>
                    <a:pt x="184485" y="107655"/>
                  </a:lnTo>
                  <a:lnTo>
                    <a:pt x="197992" y="115409"/>
                  </a:lnTo>
                  <a:lnTo>
                    <a:pt x="198959" y="114830"/>
                  </a:lnTo>
                  <a:lnTo>
                    <a:pt x="185518" y="107076"/>
                  </a:lnTo>
                  <a:close/>
                  <a:moveTo>
                    <a:pt x="199931" y="115409"/>
                  </a:moveTo>
                  <a:lnTo>
                    <a:pt x="198959" y="115993"/>
                  </a:lnTo>
                  <a:lnTo>
                    <a:pt x="213889" y="124652"/>
                  </a:lnTo>
                  <a:lnTo>
                    <a:pt x="214855" y="124068"/>
                  </a:lnTo>
                  <a:lnTo>
                    <a:pt x="199931" y="115409"/>
                  </a:lnTo>
                  <a:close/>
                  <a:moveTo>
                    <a:pt x="215889" y="124652"/>
                  </a:moveTo>
                  <a:lnTo>
                    <a:pt x="214855" y="125169"/>
                  </a:lnTo>
                  <a:lnTo>
                    <a:pt x="228296" y="132985"/>
                  </a:lnTo>
                  <a:lnTo>
                    <a:pt x="229330" y="132406"/>
                  </a:lnTo>
                  <a:lnTo>
                    <a:pt x="215889" y="124652"/>
                  </a:lnTo>
                  <a:close/>
                  <a:moveTo>
                    <a:pt x="230302" y="132985"/>
                  </a:moveTo>
                  <a:lnTo>
                    <a:pt x="229330" y="133502"/>
                  </a:lnTo>
                  <a:lnTo>
                    <a:pt x="244260" y="142161"/>
                  </a:lnTo>
                  <a:lnTo>
                    <a:pt x="245226" y="141582"/>
                  </a:lnTo>
                  <a:lnTo>
                    <a:pt x="230302" y="132985"/>
                  </a:lnTo>
                  <a:close/>
                  <a:moveTo>
                    <a:pt x="246260" y="142161"/>
                  </a:moveTo>
                  <a:lnTo>
                    <a:pt x="245226" y="142745"/>
                  </a:lnTo>
                  <a:lnTo>
                    <a:pt x="258667" y="150500"/>
                  </a:lnTo>
                  <a:lnTo>
                    <a:pt x="259701" y="149916"/>
                  </a:lnTo>
                  <a:lnTo>
                    <a:pt x="246260" y="142161"/>
                  </a:lnTo>
                  <a:close/>
                  <a:moveTo>
                    <a:pt x="260673" y="150500"/>
                  </a:moveTo>
                  <a:lnTo>
                    <a:pt x="259701" y="151079"/>
                  </a:lnTo>
                  <a:lnTo>
                    <a:pt x="266747" y="155152"/>
                  </a:lnTo>
                  <a:lnTo>
                    <a:pt x="268815" y="155152"/>
                  </a:lnTo>
                  <a:lnTo>
                    <a:pt x="260673" y="15050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238125" y="2363225"/>
              <a:ext cx="4340850" cy="2507225"/>
            </a:xfrm>
            <a:custGeom>
              <a:avLst/>
              <a:gdLst/>
              <a:ahLst/>
              <a:cxnLst/>
              <a:rect l="l" t="t" r="r" b="b"/>
              <a:pathLst>
                <a:path w="173634" h="100289" extrusionOk="0">
                  <a:moveTo>
                    <a:pt x="0" y="0"/>
                  </a:moveTo>
                  <a:lnTo>
                    <a:pt x="0" y="1163"/>
                  </a:lnTo>
                  <a:lnTo>
                    <a:pt x="905" y="1680"/>
                  </a:lnTo>
                  <a:lnTo>
                    <a:pt x="1939" y="1096"/>
                  </a:lnTo>
                  <a:lnTo>
                    <a:pt x="0" y="0"/>
                  </a:lnTo>
                  <a:close/>
                  <a:moveTo>
                    <a:pt x="2910" y="1680"/>
                  </a:moveTo>
                  <a:lnTo>
                    <a:pt x="1939" y="2259"/>
                  </a:lnTo>
                  <a:lnTo>
                    <a:pt x="16868" y="10918"/>
                  </a:lnTo>
                  <a:lnTo>
                    <a:pt x="17835" y="10339"/>
                  </a:lnTo>
                  <a:lnTo>
                    <a:pt x="2910" y="1680"/>
                  </a:lnTo>
                  <a:close/>
                  <a:moveTo>
                    <a:pt x="18869" y="10918"/>
                  </a:moveTo>
                  <a:lnTo>
                    <a:pt x="17835" y="11435"/>
                  </a:lnTo>
                  <a:lnTo>
                    <a:pt x="31276" y="19257"/>
                  </a:lnTo>
                  <a:lnTo>
                    <a:pt x="32309" y="18672"/>
                  </a:lnTo>
                  <a:lnTo>
                    <a:pt x="18869" y="10918"/>
                  </a:lnTo>
                  <a:close/>
                  <a:moveTo>
                    <a:pt x="33281" y="19257"/>
                  </a:moveTo>
                  <a:lnTo>
                    <a:pt x="32309" y="19774"/>
                  </a:lnTo>
                  <a:lnTo>
                    <a:pt x="47239" y="28432"/>
                  </a:lnTo>
                  <a:lnTo>
                    <a:pt x="48206" y="27848"/>
                  </a:lnTo>
                  <a:lnTo>
                    <a:pt x="33281" y="19257"/>
                  </a:lnTo>
                  <a:close/>
                  <a:moveTo>
                    <a:pt x="49178" y="28432"/>
                  </a:moveTo>
                  <a:lnTo>
                    <a:pt x="48206" y="29011"/>
                  </a:lnTo>
                  <a:lnTo>
                    <a:pt x="61646" y="36766"/>
                  </a:lnTo>
                  <a:lnTo>
                    <a:pt x="62680" y="36187"/>
                  </a:lnTo>
                  <a:lnTo>
                    <a:pt x="49178" y="28432"/>
                  </a:lnTo>
                  <a:close/>
                  <a:moveTo>
                    <a:pt x="63652" y="36766"/>
                  </a:moveTo>
                  <a:lnTo>
                    <a:pt x="62680" y="37350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3652" y="36766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696"/>
                  </a:lnTo>
                  <a:lnTo>
                    <a:pt x="79548" y="45942"/>
                  </a:lnTo>
                  <a:close/>
                  <a:moveTo>
                    <a:pt x="94023" y="54280"/>
                  </a:moveTo>
                  <a:lnTo>
                    <a:pt x="93051" y="54859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4023" y="54280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2388" y="71856"/>
                  </a:lnTo>
                  <a:lnTo>
                    <a:pt x="123360" y="71272"/>
                  </a:lnTo>
                  <a:lnTo>
                    <a:pt x="109919" y="63518"/>
                  </a:lnTo>
                  <a:close/>
                  <a:moveTo>
                    <a:pt x="124394" y="71856"/>
                  </a:moveTo>
                  <a:lnTo>
                    <a:pt x="123360" y="72373"/>
                  </a:lnTo>
                  <a:lnTo>
                    <a:pt x="138352" y="81032"/>
                  </a:lnTo>
                  <a:lnTo>
                    <a:pt x="139318" y="80448"/>
                  </a:lnTo>
                  <a:lnTo>
                    <a:pt x="124394" y="71856"/>
                  </a:lnTo>
                  <a:close/>
                  <a:moveTo>
                    <a:pt x="140290" y="81032"/>
                  </a:moveTo>
                  <a:lnTo>
                    <a:pt x="139318" y="81611"/>
                  </a:lnTo>
                  <a:lnTo>
                    <a:pt x="152759" y="89365"/>
                  </a:lnTo>
                  <a:lnTo>
                    <a:pt x="153731" y="88786"/>
                  </a:lnTo>
                  <a:lnTo>
                    <a:pt x="140290" y="81032"/>
                  </a:lnTo>
                  <a:close/>
                  <a:moveTo>
                    <a:pt x="154765" y="89365"/>
                  </a:moveTo>
                  <a:lnTo>
                    <a:pt x="153731" y="89949"/>
                  </a:lnTo>
                  <a:lnTo>
                    <a:pt x="168723" y="98541"/>
                  </a:lnTo>
                  <a:lnTo>
                    <a:pt x="169689" y="97962"/>
                  </a:lnTo>
                  <a:lnTo>
                    <a:pt x="154765" y="89365"/>
                  </a:lnTo>
                  <a:close/>
                  <a:moveTo>
                    <a:pt x="170661" y="98541"/>
                  </a:moveTo>
                  <a:lnTo>
                    <a:pt x="169689" y="99125"/>
                  </a:lnTo>
                  <a:lnTo>
                    <a:pt x="171695" y="100288"/>
                  </a:lnTo>
                  <a:lnTo>
                    <a:pt x="173634" y="100288"/>
                  </a:lnTo>
                  <a:lnTo>
                    <a:pt x="170661" y="9854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259175" y="1917350"/>
              <a:ext cx="5150150" cy="2972475"/>
            </a:xfrm>
            <a:custGeom>
              <a:avLst/>
              <a:gdLst/>
              <a:ahLst/>
              <a:cxnLst/>
              <a:rect l="l" t="t" r="r" b="b"/>
              <a:pathLst>
                <a:path w="206006" h="118899" extrusionOk="0">
                  <a:moveTo>
                    <a:pt x="130" y="1"/>
                  </a:moveTo>
                  <a:cubicBezTo>
                    <a:pt x="63" y="388"/>
                    <a:pt x="63" y="709"/>
                    <a:pt x="1" y="1096"/>
                  </a:cubicBezTo>
                  <a:lnTo>
                    <a:pt x="1551" y="2001"/>
                  </a:lnTo>
                  <a:lnTo>
                    <a:pt x="2585" y="1422"/>
                  </a:lnTo>
                  <a:lnTo>
                    <a:pt x="130" y="1"/>
                  </a:lnTo>
                  <a:close/>
                  <a:moveTo>
                    <a:pt x="3552" y="2001"/>
                  </a:moveTo>
                  <a:lnTo>
                    <a:pt x="2585" y="2585"/>
                  </a:lnTo>
                  <a:lnTo>
                    <a:pt x="16026" y="10340"/>
                  </a:lnTo>
                  <a:lnTo>
                    <a:pt x="16993" y="9755"/>
                  </a:lnTo>
                  <a:lnTo>
                    <a:pt x="3552" y="2001"/>
                  </a:lnTo>
                  <a:close/>
                  <a:moveTo>
                    <a:pt x="18027" y="10340"/>
                  </a:moveTo>
                  <a:lnTo>
                    <a:pt x="16993" y="10918"/>
                  </a:lnTo>
                  <a:lnTo>
                    <a:pt x="31922" y="19515"/>
                  </a:lnTo>
                  <a:lnTo>
                    <a:pt x="32956" y="18931"/>
                  </a:lnTo>
                  <a:lnTo>
                    <a:pt x="18027" y="10340"/>
                  </a:lnTo>
                  <a:close/>
                  <a:moveTo>
                    <a:pt x="33923" y="19515"/>
                  </a:moveTo>
                  <a:lnTo>
                    <a:pt x="32956" y="20094"/>
                  </a:lnTo>
                  <a:lnTo>
                    <a:pt x="46397" y="27849"/>
                  </a:lnTo>
                  <a:lnTo>
                    <a:pt x="47364" y="27270"/>
                  </a:lnTo>
                  <a:lnTo>
                    <a:pt x="33923" y="19515"/>
                  </a:lnTo>
                  <a:close/>
                  <a:moveTo>
                    <a:pt x="48336" y="27849"/>
                  </a:moveTo>
                  <a:lnTo>
                    <a:pt x="47364" y="28433"/>
                  </a:lnTo>
                  <a:lnTo>
                    <a:pt x="62293" y="37092"/>
                  </a:lnTo>
                  <a:lnTo>
                    <a:pt x="63327" y="36507"/>
                  </a:lnTo>
                  <a:lnTo>
                    <a:pt x="48336" y="27849"/>
                  </a:lnTo>
                  <a:close/>
                  <a:moveTo>
                    <a:pt x="64294" y="37092"/>
                  </a:moveTo>
                  <a:lnTo>
                    <a:pt x="63327" y="37609"/>
                  </a:lnTo>
                  <a:lnTo>
                    <a:pt x="76768" y="45425"/>
                  </a:lnTo>
                  <a:lnTo>
                    <a:pt x="77735" y="44846"/>
                  </a:lnTo>
                  <a:lnTo>
                    <a:pt x="64294" y="37092"/>
                  </a:lnTo>
                  <a:close/>
                  <a:moveTo>
                    <a:pt x="78706" y="45425"/>
                  </a:moveTo>
                  <a:lnTo>
                    <a:pt x="77735" y="45942"/>
                  </a:lnTo>
                  <a:lnTo>
                    <a:pt x="92664" y="54601"/>
                  </a:lnTo>
                  <a:lnTo>
                    <a:pt x="93698" y="54022"/>
                  </a:lnTo>
                  <a:lnTo>
                    <a:pt x="78706" y="45425"/>
                  </a:lnTo>
                  <a:close/>
                  <a:moveTo>
                    <a:pt x="94665" y="54601"/>
                  </a:moveTo>
                  <a:lnTo>
                    <a:pt x="93698" y="55185"/>
                  </a:lnTo>
                  <a:lnTo>
                    <a:pt x="107139" y="62939"/>
                  </a:lnTo>
                  <a:lnTo>
                    <a:pt x="108105" y="62355"/>
                  </a:lnTo>
                  <a:lnTo>
                    <a:pt x="94665" y="54601"/>
                  </a:lnTo>
                  <a:close/>
                  <a:moveTo>
                    <a:pt x="109077" y="62939"/>
                  </a:moveTo>
                  <a:lnTo>
                    <a:pt x="108105" y="63518"/>
                  </a:lnTo>
                  <a:lnTo>
                    <a:pt x="123035" y="72115"/>
                  </a:lnTo>
                  <a:lnTo>
                    <a:pt x="124002" y="71531"/>
                  </a:lnTo>
                  <a:lnTo>
                    <a:pt x="109077" y="62939"/>
                  </a:lnTo>
                  <a:close/>
                  <a:moveTo>
                    <a:pt x="125036" y="72115"/>
                  </a:moveTo>
                  <a:lnTo>
                    <a:pt x="124002" y="72694"/>
                  </a:lnTo>
                  <a:lnTo>
                    <a:pt x="137510" y="80448"/>
                  </a:lnTo>
                  <a:lnTo>
                    <a:pt x="138476" y="79869"/>
                  </a:lnTo>
                  <a:lnTo>
                    <a:pt x="125036" y="72115"/>
                  </a:lnTo>
                  <a:close/>
                  <a:moveTo>
                    <a:pt x="139448" y="80448"/>
                  </a:moveTo>
                  <a:lnTo>
                    <a:pt x="138476" y="81032"/>
                  </a:lnTo>
                  <a:lnTo>
                    <a:pt x="153406" y="89691"/>
                  </a:lnTo>
                  <a:lnTo>
                    <a:pt x="154373" y="89107"/>
                  </a:lnTo>
                  <a:lnTo>
                    <a:pt x="139448" y="80448"/>
                  </a:lnTo>
                  <a:close/>
                  <a:moveTo>
                    <a:pt x="155407" y="89691"/>
                  </a:moveTo>
                  <a:lnTo>
                    <a:pt x="154373" y="90208"/>
                  </a:lnTo>
                  <a:lnTo>
                    <a:pt x="167881" y="98024"/>
                  </a:lnTo>
                  <a:lnTo>
                    <a:pt x="168847" y="97445"/>
                  </a:lnTo>
                  <a:lnTo>
                    <a:pt x="155407" y="89691"/>
                  </a:lnTo>
                  <a:close/>
                  <a:moveTo>
                    <a:pt x="169819" y="98024"/>
                  </a:moveTo>
                  <a:lnTo>
                    <a:pt x="168847" y="98541"/>
                  </a:lnTo>
                  <a:lnTo>
                    <a:pt x="183777" y="107200"/>
                  </a:lnTo>
                  <a:lnTo>
                    <a:pt x="184744" y="106621"/>
                  </a:lnTo>
                  <a:lnTo>
                    <a:pt x="169819" y="98024"/>
                  </a:lnTo>
                  <a:close/>
                  <a:moveTo>
                    <a:pt x="185777" y="107200"/>
                  </a:moveTo>
                  <a:lnTo>
                    <a:pt x="184744" y="107784"/>
                  </a:lnTo>
                  <a:lnTo>
                    <a:pt x="198251" y="115539"/>
                  </a:lnTo>
                  <a:lnTo>
                    <a:pt x="199218" y="114955"/>
                  </a:lnTo>
                  <a:lnTo>
                    <a:pt x="185777" y="107200"/>
                  </a:lnTo>
                  <a:close/>
                  <a:moveTo>
                    <a:pt x="200190" y="115539"/>
                  </a:moveTo>
                  <a:lnTo>
                    <a:pt x="199218" y="116118"/>
                  </a:lnTo>
                  <a:lnTo>
                    <a:pt x="203809" y="118770"/>
                  </a:lnTo>
                  <a:cubicBezTo>
                    <a:pt x="204517" y="118770"/>
                    <a:pt x="205230" y="118832"/>
                    <a:pt x="206006" y="118899"/>
                  </a:cubicBezTo>
                  <a:lnTo>
                    <a:pt x="200190" y="11553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238125" y="3240350"/>
              <a:ext cx="2844925" cy="1644575"/>
            </a:xfrm>
            <a:custGeom>
              <a:avLst/>
              <a:gdLst/>
              <a:ahLst/>
              <a:cxnLst/>
              <a:rect l="l" t="t" r="r" b="b"/>
              <a:pathLst>
                <a:path w="113797" h="65783" extrusionOk="0">
                  <a:moveTo>
                    <a:pt x="0" y="1"/>
                  </a:moveTo>
                  <a:lnTo>
                    <a:pt x="0" y="1102"/>
                  </a:lnTo>
                  <a:lnTo>
                    <a:pt x="905" y="1681"/>
                  </a:lnTo>
                  <a:lnTo>
                    <a:pt x="1939" y="1102"/>
                  </a:lnTo>
                  <a:lnTo>
                    <a:pt x="0" y="1"/>
                  </a:lnTo>
                  <a:close/>
                  <a:moveTo>
                    <a:pt x="2910" y="1681"/>
                  </a:moveTo>
                  <a:lnTo>
                    <a:pt x="1939" y="2265"/>
                  </a:lnTo>
                  <a:lnTo>
                    <a:pt x="16868" y="10857"/>
                  </a:lnTo>
                  <a:lnTo>
                    <a:pt x="17835" y="10278"/>
                  </a:lnTo>
                  <a:lnTo>
                    <a:pt x="2910" y="1681"/>
                  </a:lnTo>
                  <a:close/>
                  <a:moveTo>
                    <a:pt x="18869" y="10857"/>
                  </a:moveTo>
                  <a:lnTo>
                    <a:pt x="17835" y="11441"/>
                  </a:lnTo>
                  <a:lnTo>
                    <a:pt x="31276" y="19195"/>
                  </a:lnTo>
                  <a:lnTo>
                    <a:pt x="32309" y="18611"/>
                  </a:lnTo>
                  <a:lnTo>
                    <a:pt x="18869" y="10857"/>
                  </a:lnTo>
                  <a:close/>
                  <a:moveTo>
                    <a:pt x="33281" y="19195"/>
                  </a:moveTo>
                  <a:lnTo>
                    <a:pt x="32309" y="19774"/>
                  </a:lnTo>
                  <a:lnTo>
                    <a:pt x="47239" y="28433"/>
                  </a:lnTo>
                  <a:lnTo>
                    <a:pt x="48206" y="27854"/>
                  </a:lnTo>
                  <a:lnTo>
                    <a:pt x="33281" y="19195"/>
                  </a:lnTo>
                  <a:close/>
                  <a:moveTo>
                    <a:pt x="49178" y="28433"/>
                  </a:moveTo>
                  <a:lnTo>
                    <a:pt x="48206" y="28950"/>
                  </a:lnTo>
                  <a:lnTo>
                    <a:pt x="61646" y="36771"/>
                  </a:lnTo>
                  <a:lnTo>
                    <a:pt x="62680" y="36187"/>
                  </a:lnTo>
                  <a:lnTo>
                    <a:pt x="49178" y="28433"/>
                  </a:lnTo>
                  <a:close/>
                  <a:moveTo>
                    <a:pt x="63652" y="36771"/>
                  </a:moveTo>
                  <a:lnTo>
                    <a:pt x="62680" y="37288"/>
                  </a:lnTo>
                  <a:lnTo>
                    <a:pt x="77610" y="45947"/>
                  </a:lnTo>
                  <a:lnTo>
                    <a:pt x="78577" y="45363"/>
                  </a:lnTo>
                  <a:lnTo>
                    <a:pt x="63652" y="36771"/>
                  </a:lnTo>
                  <a:close/>
                  <a:moveTo>
                    <a:pt x="79548" y="45947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701"/>
                  </a:lnTo>
                  <a:lnTo>
                    <a:pt x="79548" y="45947"/>
                  </a:lnTo>
                  <a:close/>
                  <a:moveTo>
                    <a:pt x="94023" y="54280"/>
                  </a:moveTo>
                  <a:lnTo>
                    <a:pt x="93051" y="54864"/>
                  </a:lnTo>
                  <a:lnTo>
                    <a:pt x="107981" y="63456"/>
                  </a:lnTo>
                  <a:lnTo>
                    <a:pt x="108947" y="62877"/>
                  </a:lnTo>
                  <a:lnTo>
                    <a:pt x="94023" y="54280"/>
                  </a:lnTo>
                  <a:close/>
                  <a:moveTo>
                    <a:pt x="109919" y="63456"/>
                  </a:moveTo>
                  <a:lnTo>
                    <a:pt x="108947" y="64040"/>
                  </a:lnTo>
                  <a:lnTo>
                    <a:pt x="111920" y="65782"/>
                  </a:lnTo>
                  <a:cubicBezTo>
                    <a:pt x="112566" y="65720"/>
                    <a:pt x="113150" y="65720"/>
                    <a:pt x="113796" y="65653"/>
                  </a:cubicBezTo>
                  <a:lnTo>
                    <a:pt x="109919" y="6345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238125" y="2780000"/>
              <a:ext cx="3605750" cy="2082300"/>
            </a:xfrm>
            <a:custGeom>
              <a:avLst/>
              <a:gdLst/>
              <a:ahLst/>
              <a:cxnLst/>
              <a:rect l="l" t="t" r="r" b="b"/>
              <a:pathLst>
                <a:path w="144230" h="83292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6"/>
                  </a:lnTo>
                  <a:lnTo>
                    <a:pt x="3427" y="2001"/>
                  </a:lnTo>
                  <a:lnTo>
                    <a:pt x="0" y="1"/>
                  </a:lnTo>
                  <a:close/>
                  <a:moveTo>
                    <a:pt x="4394" y="2586"/>
                  </a:moveTo>
                  <a:lnTo>
                    <a:pt x="3427" y="3103"/>
                  </a:lnTo>
                  <a:lnTo>
                    <a:pt x="16868" y="10919"/>
                  </a:lnTo>
                  <a:lnTo>
                    <a:pt x="17835" y="10340"/>
                  </a:lnTo>
                  <a:lnTo>
                    <a:pt x="4394" y="2586"/>
                  </a:lnTo>
                  <a:close/>
                  <a:moveTo>
                    <a:pt x="18869" y="10919"/>
                  </a:moveTo>
                  <a:lnTo>
                    <a:pt x="17835" y="11436"/>
                  </a:lnTo>
                  <a:lnTo>
                    <a:pt x="32764" y="20095"/>
                  </a:lnTo>
                  <a:lnTo>
                    <a:pt x="33798" y="19516"/>
                  </a:lnTo>
                  <a:lnTo>
                    <a:pt x="18869" y="10919"/>
                  </a:lnTo>
                  <a:close/>
                  <a:moveTo>
                    <a:pt x="34765" y="20095"/>
                  </a:moveTo>
                  <a:lnTo>
                    <a:pt x="33798" y="20679"/>
                  </a:lnTo>
                  <a:lnTo>
                    <a:pt x="47239" y="28433"/>
                  </a:lnTo>
                  <a:lnTo>
                    <a:pt x="48206" y="27849"/>
                  </a:lnTo>
                  <a:lnTo>
                    <a:pt x="34765" y="20095"/>
                  </a:lnTo>
                  <a:close/>
                  <a:moveTo>
                    <a:pt x="49178" y="28433"/>
                  </a:moveTo>
                  <a:lnTo>
                    <a:pt x="48206" y="29012"/>
                  </a:lnTo>
                  <a:lnTo>
                    <a:pt x="63135" y="37609"/>
                  </a:lnTo>
                  <a:lnTo>
                    <a:pt x="64169" y="37025"/>
                  </a:lnTo>
                  <a:lnTo>
                    <a:pt x="49178" y="28433"/>
                  </a:lnTo>
                  <a:close/>
                  <a:moveTo>
                    <a:pt x="65136" y="37609"/>
                  </a:moveTo>
                  <a:lnTo>
                    <a:pt x="64169" y="38188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5136" y="37609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3506" y="55185"/>
                  </a:lnTo>
                  <a:lnTo>
                    <a:pt x="94540" y="54601"/>
                  </a:lnTo>
                  <a:lnTo>
                    <a:pt x="79548" y="45942"/>
                  </a:lnTo>
                  <a:close/>
                  <a:moveTo>
                    <a:pt x="95507" y="55185"/>
                  </a:moveTo>
                  <a:lnTo>
                    <a:pt x="94540" y="55702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5507" y="55185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3877" y="72694"/>
                  </a:lnTo>
                  <a:lnTo>
                    <a:pt x="124844" y="72115"/>
                  </a:lnTo>
                  <a:lnTo>
                    <a:pt x="109919" y="63518"/>
                  </a:lnTo>
                  <a:close/>
                  <a:moveTo>
                    <a:pt x="125878" y="72694"/>
                  </a:moveTo>
                  <a:lnTo>
                    <a:pt x="124844" y="73278"/>
                  </a:lnTo>
                  <a:lnTo>
                    <a:pt x="138352" y="81033"/>
                  </a:lnTo>
                  <a:lnTo>
                    <a:pt x="139318" y="80449"/>
                  </a:lnTo>
                  <a:lnTo>
                    <a:pt x="125878" y="72694"/>
                  </a:lnTo>
                  <a:close/>
                  <a:moveTo>
                    <a:pt x="140290" y="81033"/>
                  </a:moveTo>
                  <a:lnTo>
                    <a:pt x="139318" y="81612"/>
                  </a:lnTo>
                  <a:lnTo>
                    <a:pt x="142229" y="83292"/>
                  </a:lnTo>
                  <a:lnTo>
                    <a:pt x="144229" y="83292"/>
                  </a:lnTo>
                  <a:lnTo>
                    <a:pt x="140290" y="8103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247800" y="4124075"/>
              <a:ext cx="1382875" cy="796400"/>
            </a:xfrm>
            <a:custGeom>
              <a:avLst/>
              <a:gdLst/>
              <a:ahLst/>
              <a:cxnLst/>
              <a:rect l="l" t="t" r="r" b="b"/>
              <a:pathLst>
                <a:path w="55315" h="31856" extrusionOk="0">
                  <a:moveTo>
                    <a:pt x="68" y="1"/>
                  </a:moveTo>
                  <a:cubicBezTo>
                    <a:pt x="68" y="321"/>
                    <a:pt x="68" y="709"/>
                    <a:pt x="1" y="1097"/>
                  </a:cubicBezTo>
                  <a:lnTo>
                    <a:pt x="518" y="1422"/>
                  </a:lnTo>
                  <a:lnTo>
                    <a:pt x="1552" y="838"/>
                  </a:lnTo>
                  <a:lnTo>
                    <a:pt x="68" y="1"/>
                  </a:lnTo>
                  <a:close/>
                  <a:moveTo>
                    <a:pt x="2523" y="1422"/>
                  </a:moveTo>
                  <a:lnTo>
                    <a:pt x="1552" y="1939"/>
                  </a:lnTo>
                  <a:lnTo>
                    <a:pt x="16481" y="10598"/>
                  </a:lnTo>
                  <a:lnTo>
                    <a:pt x="17448" y="10014"/>
                  </a:lnTo>
                  <a:lnTo>
                    <a:pt x="2523" y="1422"/>
                  </a:lnTo>
                  <a:close/>
                  <a:moveTo>
                    <a:pt x="18482" y="10598"/>
                  </a:moveTo>
                  <a:lnTo>
                    <a:pt x="17448" y="11177"/>
                  </a:lnTo>
                  <a:lnTo>
                    <a:pt x="30889" y="18931"/>
                  </a:lnTo>
                  <a:lnTo>
                    <a:pt x="31922" y="18352"/>
                  </a:lnTo>
                  <a:lnTo>
                    <a:pt x="18482" y="10598"/>
                  </a:lnTo>
                  <a:close/>
                  <a:moveTo>
                    <a:pt x="32894" y="18931"/>
                  </a:moveTo>
                  <a:lnTo>
                    <a:pt x="31922" y="19515"/>
                  </a:lnTo>
                  <a:lnTo>
                    <a:pt x="46852" y="28107"/>
                  </a:lnTo>
                  <a:lnTo>
                    <a:pt x="47819" y="27528"/>
                  </a:lnTo>
                  <a:lnTo>
                    <a:pt x="32894" y="18931"/>
                  </a:lnTo>
                  <a:close/>
                  <a:moveTo>
                    <a:pt x="48791" y="28107"/>
                  </a:moveTo>
                  <a:lnTo>
                    <a:pt x="47819" y="28691"/>
                  </a:lnTo>
                  <a:lnTo>
                    <a:pt x="53376" y="31855"/>
                  </a:lnTo>
                  <a:lnTo>
                    <a:pt x="55315" y="31855"/>
                  </a:lnTo>
                  <a:lnTo>
                    <a:pt x="48791" y="28107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252725" y="3665275"/>
              <a:ext cx="2155050" cy="1245500"/>
            </a:xfrm>
            <a:custGeom>
              <a:avLst/>
              <a:gdLst/>
              <a:ahLst/>
              <a:cxnLst/>
              <a:rect l="l" t="t" r="r" b="b"/>
              <a:pathLst>
                <a:path w="86202" h="49820" extrusionOk="0">
                  <a:moveTo>
                    <a:pt x="0" y="1"/>
                  </a:moveTo>
                  <a:lnTo>
                    <a:pt x="0" y="1164"/>
                  </a:lnTo>
                  <a:lnTo>
                    <a:pt x="1809" y="2198"/>
                  </a:lnTo>
                  <a:lnTo>
                    <a:pt x="2843" y="1614"/>
                  </a:lnTo>
                  <a:lnTo>
                    <a:pt x="0" y="1"/>
                  </a:lnTo>
                  <a:close/>
                  <a:moveTo>
                    <a:pt x="3810" y="2198"/>
                  </a:moveTo>
                  <a:lnTo>
                    <a:pt x="2843" y="2777"/>
                  </a:lnTo>
                  <a:lnTo>
                    <a:pt x="16284" y="10531"/>
                  </a:lnTo>
                  <a:lnTo>
                    <a:pt x="17251" y="9952"/>
                  </a:lnTo>
                  <a:lnTo>
                    <a:pt x="3810" y="2198"/>
                  </a:lnTo>
                  <a:close/>
                  <a:moveTo>
                    <a:pt x="18285" y="10531"/>
                  </a:moveTo>
                  <a:lnTo>
                    <a:pt x="17251" y="11115"/>
                  </a:lnTo>
                  <a:lnTo>
                    <a:pt x="32180" y="19774"/>
                  </a:lnTo>
                  <a:lnTo>
                    <a:pt x="33214" y="19190"/>
                  </a:lnTo>
                  <a:lnTo>
                    <a:pt x="18285" y="10531"/>
                  </a:lnTo>
                  <a:close/>
                  <a:moveTo>
                    <a:pt x="34181" y="19774"/>
                  </a:moveTo>
                  <a:lnTo>
                    <a:pt x="33214" y="20291"/>
                  </a:lnTo>
                  <a:lnTo>
                    <a:pt x="46655" y="28107"/>
                  </a:lnTo>
                  <a:lnTo>
                    <a:pt x="47622" y="27528"/>
                  </a:lnTo>
                  <a:lnTo>
                    <a:pt x="34181" y="19774"/>
                  </a:lnTo>
                  <a:close/>
                  <a:moveTo>
                    <a:pt x="48594" y="28107"/>
                  </a:moveTo>
                  <a:lnTo>
                    <a:pt x="47622" y="28624"/>
                  </a:lnTo>
                  <a:lnTo>
                    <a:pt x="62551" y="37283"/>
                  </a:lnTo>
                  <a:lnTo>
                    <a:pt x="63585" y="36704"/>
                  </a:lnTo>
                  <a:lnTo>
                    <a:pt x="48594" y="28107"/>
                  </a:lnTo>
                  <a:close/>
                  <a:moveTo>
                    <a:pt x="64552" y="37283"/>
                  </a:moveTo>
                  <a:lnTo>
                    <a:pt x="63585" y="37867"/>
                  </a:lnTo>
                  <a:lnTo>
                    <a:pt x="77026" y="45622"/>
                  </a:lnTo>
                  <a:lnTo>
                    <a:pt x="77993" y="45038"/>
                  </a:lnTo>
                  <a:lnTo>
                    <a:pt x="64552" y="37283"/>
                  </a:lnTo>
                  <a:close/>
                  <a:moveTo>
                    <a:pt x="78964" y="45622"/>
                  </a:moveTo>
                  <a:lnTo>
                    <a:pt x="77993" y="46201"/>
                  </a:lnTo>
                  <a:lnTo>
                    <a:pt x="84325" y="49819"/>
                  </a:lnTo>
                  <a:cubicBezTo>
                    <a:pt x="84971" y="49819"/>
                    <a:pt x="85556" y="49819"/>
                    <a:pt x="86202" y="49757"/>
                  </a:cubicBezTo>
                  <a:lnTo>
                    <a:pt x="78964" y="45622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238125" y="4532725"/>
              <a:ext cx="680200" cy="394200"/>
            </a:xfrm>
            <a:custGeom>
              <a:avLst/>
              <a:gdLst/>
              <a:ahLst/>
              <a:cxnLst/>
              <a:rect l="l" t="t" r="r" b="b"/>
              <a:pathLst>
                <a:path w="27208" h="15768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5"/>
                  </a:lnTo>
                  <a:lnTo>
                    <a:pt x="3427" y="2006"/>
                  </a:lnTo>
                  <a:lnTo>
                    <a:pt x="0" y="1"/>
                  </a:lnTo>
                  <a:close/>
                  <a:moveTo>
                    <a:pt x="4394" y="2585"/>
                  </a:moveTo>
                  <a:lnTo>
                    <a:pt x="3427" y="3169"/>
                  </a:lnTo>
                  <a:lnTo>
                    <a:pt x="16868" y="10924"/>
                  </a:lnTo>
                  <a:lnTo>
                    <a:pt x="17835" y="10340"/>
                  </a:lnTo>
                  <a:lnTo>
                    <a:pt x="4394" y="2585"/>
                  </a:lnTo>
                  <a:close/>
                  <a:moveTo>
                    <a:pt x="18869" y="10924"/>
                  </a:moveTo>
                  <a:lnTo>
                    <a:pt x="17835" y="11503"/>
                  </a:lnTo>
                  <a:lnTo>
                    <a:pt x="25201" y="15768"/>
                  </a:lnTo>
                  <a:lnTo>
                    <a:pt x="27207" y="15768"/>
                  </a:lnTo>
                  <a:lnTo>
                    <a:pt x="18869" y="1092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272100" y="823625"/>
              <a:ext cx="539600" cy="310175"/>
            </a:xfrm>
            <a:custGeom>
              <a:avLst/>
              <a:gdLst/>
              <a:ahLst/>
              <a:cxnLst/>
              <a:rect l="l" t="t" r="r" b="b"/>
              <a:pathLst>
                <a:path w="21584" h="12407" extrusionOk="0">
                  <a:moveTo>
                    <a:pt x="21583" y="0"/>
                  </a:moveTo>
                  <a:lnTo>
                    <a:pt x="21583" y="0"/>
                  </a:lnTo>
                  <a:cubicBezTo>
                    <a:pt x="20741" y="67"/>
                    <a:pt x="19903" y="197"/>
                    <a:pt x="19128" y="259"/>
                  </a:cubicBezTo>
                  <a:lnTo>
                    <a:pt x="16476" y="1747"/>
                  </a:lnTo>
                  <a:lnTo>
                    <a:pt x="15509" y="2326"/>
                  </a:lnTo>
                  <a:lnTo>
                    <a:pt x="2068" y="10081"/>
                  </a:lnTo>
                  <a:lnTo>
                    <a:pt x="1034" y="10665"/>
                  </a:lnTo>
                  <a:lnTo>
                    <a:pt x="1" y="11311"/>
                  </a:lnTo>
                  <a:cubicBezTo>
                    <a:pt x="1" y="11699"/>
                    <a:pt x="1" y="12019"/>
                    <a:pt x="63" y="12407"/>
                  </a:cubicBezTo>
                  <a:lnTo>
                    <a:pt x="2068" y="11244"/>
                  </a:lnTo>
                  <a:lnTo>
                    <a:pt x="3035" y="10665"/>
                  </a:lnTo>
                  <a:lnTo>
                    <a:pt x="16476" y="2911"/>
                  </a:lnTo>
                  <a:lnTo>
                    <a:pt x="17510" y="2326"/>
                  </a:lnTo>
                  <a:lnTo>
                    <a:pt x="2158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252725" y="804225"/>
              <a:ext cx="2108150" cy="1218100"/>
            </a:xfrm>
            <a:custGeom>
              <a:avLst/>
              <a:gdLst/>
              <a:ahLst/>
              <a:cxnLst/>
              <a:rect l="l" t="t" r="r" b="b"/>
              <a:pathLst>
                <a:path w="84326" h="48724" extrusionOk="0">
                  <a:moveTo>
                    <a:pt x="84325" y="1"/>
                  </a:moveTo>
                  <a:lnTo>
                    <a:pt x="84325" y="1"/>
                  </a:lnTo>
                  <a:cubicBezTo>
                    <a:pt x="83617" y="68"/>
                    <a:pt x="82904" y="130"/>
                    <a:pt x="82128" y="130"/>
                  </a:cubicBezTo>
                  <a:lnTo>
                    <a:pt x="77993" y="2523"/>
                  </a:lnTo>
                  <a:lnTo>
                    <a:pt x="77026" y="3102"/>
                  </a:lnTo>
                  <a:lnTo>
                    <a:pt x="63585" y="10857"/>
                  </a:lnTo>
                  <a:lnTo>
                    <a:pt x="62551" y="11441"/>
                  </a:lnTo>
                  <a:lnTo>
                    <a:pt x="47622" y="20100"/>
                  </a:lnTo>
                  <a:lnTo>
                    <a:pt x="46655" y="20679"/>
                  </a:lnTo>
                  <a:lnTo>
                    <a:pt x="33214" y="28433"/>
                  </a:lnTo>
                  <a:lnTo>
                    <a:pt x="32180" y="29017"/>
                  </a:lnTo>
                  <a:lnTo>
                    <a:pt x="17251" y="37609"/>
                  </a:lnTo>
                  <a:lnTo>
                    <a:pt x="16284" y="38193"/>
                  </a:lnTo>
                  <a:lnTo>
                    <a:pt x="2843" y="45947"/>
                  </a:lnTo>
                  <a:lnTo>
                    <a:pt x="1809" y="46526"/>
                  </a:lnTo>
                  <a:lnTo>
                    <a:pt x="129" y="47498"/>
                  </a:lnTo>
                  <a:cubicBezTo>
                    <a:pt x="62" y="47948"/>
                    <a:pt x="62" y="48335"/>
                    <a:pt x="0" y="48723"/>
                  </a:cubicBezTo>
                  <a:lnTo>
                    <a:pt x="2843" y="47110"/>
                  </a:lnTo>
                  <a:lnTo>
                    <a:pt x="3810" y="46526"/>
                  </a:lnTo>
                  <a:lnTo>
                    <a:pt x="17251" y="38772"/>
                  </a:lnTo>
                  <a:lnTo>
                    <a:pt x="18285" y="38193"/>
                  </a:lnTo>
                  <a:lnTo>
                    <a:pt x="33214" y="29534"/>
                  </a:lnTo>
                  <a:lnTo>
                    <a:pt x="34181" y="29017"/>
                  </a:lnTo>
                  <a:lnTo>
                    <a:pt x="47622" y="21196"/>
                  </a:lnTo>
                  <a:lnTo>
                    <a:pt x="48594" y="20679"/>
                  </a:lnTo>
                  <a:lnTo>
                    <a:pt x="63585" y="12020"/>
                  </a:lnTo>
                  <a:lnTo>
                    <a:pt x="64552" y="11441"/>
                  </a:lnTo>
                  <a:lnTo>
                    <a:pt x="77993" y="3687"/>
                  </a:lnTo>
                  <a:lnTo>
                    <a:pt x="78964" y="3102"/>
                  </a:lnTo>
                  <a:lnTo>
                    <a:pt x="8432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281800" y="826850"/>
              <a:ext cx="1239025" cy="718975"/>
            </a:xfrm>
            <a:custGeom>
              <a:avLst/>
              <a:gdLst/>
              <a:ahLst/>
              <a:cxnLst/>
              <a:rect l="l" t="t" r="r" b="b"/>
              <a:pathLst>
                <a:path w="49561" h="28759" extrusionOk="0">
                  <a:moveTo>
                    <a:pt x="47818" y="0"/>
                  </a:moveTo>
                  <a:lnTo>
                    <a:pt x="46459" y="776"/>
                  </a:lnTo>
                  <a:lnTo>
                    <a:pt x="45492" y="1360"/>
                  </a:lnTo>
                  <a:lnTo>
                    <a:pt x="30562" y="9952"/>
                  </a:lnTo>
                  <a:lnTo>
                    <a:pt x="29529" y="10536"/>
                  </a:lnTo>
                  <a:lnTo>
                    <a:pt x="16088" y="18290"/>
                  </a:lnTo>
                  <a:lnTo>
                    <a:pt x="15121" y="18869"/>
                  </a:lnTo>
                  <a:lnTo>
                    <a:pt x="192" y="27528"/>
                  </a:lnTo>
                  <a:lnTo>
                    <a:pt x="0" y="27595"/>
                  </a:lnTo>
                  <a:lnTo>
                    <a:pt x="0" y="28562"/>
                  </a:lnTo>
                  <a:lnTo>
                    <a:pt x="0" y="28758"/>
                  </a:lnTo>
                  <a:lnTo>
                    <a:pt x="192" y="28629"/>
                  </a:lnTo>
                  <a:lnTo>
                    <a:pt x="1163" y="28112"/>
                  </a:lnTo>
                  <a:lnTo>
                    <a:pt x="16088" y="19453"/>
                  </a:lnTo>
                  <a:lnTo>
                    <a:pt x="17122" y="18869"/>
                  </a:lnTo>
                  <a:lnTo>
                    <a:pt x="30562" y="11115"/>
                  </a:lnTo>
                  <a:lnTo>
                    <a:pt x="31534" y="10536"/>
                  </a:lnTo>
                  <a:lnTo>
                    <a:pt x="46459" y="1939"/>
                  </a:lnTo>
                  <a:lnTo>
                    <a:pt x="47431" y="1360"/>
                  </a:lnTo>
                  <a:lnTo>
                    <a:pt x="49560" y="130"/>
                  </a:lnTo>
                  <a:cubicBezTo>
                    <a:pt x="48981" y="130"/>
                    <a:pt x="48397" y="68"/>
                    <a:pt x="47818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238125" y="781625"/>
              <a:ext cx="3683300" cy="2125975"/>
            </a:xfrm>
            <a:custGeom>
              <a:avLst/>
              <a:gdLst/>
              <a:ahLst/>
              <a:cxnLst/>
              <a:rect l="l" t="t" r="r" b="b"/>
              <a:pathLst>
                <a:path w="147332" h="85039" extrusionOk="0">
                  <a:moveTo>
                    <a:pt x="145331" y="0"/>
                  </a:moveTo>
                  <a:lnTo>
                    <a:pt x="139318" y="3427"/>
                  </a:lnTo>
                  <a:lnTo>
                    <a:pt x="138352" y="4006"/>
                  </a:lnTo>
                  <a:lnTo>
                    <a:pt x="124844" y="11761"/>
                  </a:lnTo>
                  <a:lnTo>
                    <a:pt x="123877" y="12345"/>
                  </a:lnTo>
                  <a:lnTo>
                    <a:pt x="108947" y="21004"/>
                  </a:lnTo>
                  <a:lnTo>
                    <a:pt x="107981" y="21583"/>
                  </a:lnTo>
                  <a:lnTo>
                    <a:pt x="94540" y="29337"/>
                  </a:lnTo>
                  <a:lnTo>
                    <a:pt x="93506" y="29921"/>
                  </a:lnTo>
                  <a:lnTo>
                    <a:pt x="78577" y="38513"/>
                  </a:lnTo>
                  <a:lnTo>
                    <a:pt x="77610" y="39097"/>
                  </a:lnTo>
                  <a:lnTo>
                    <a:pt x="64169" y="46851"/>
                  </a:lnTo>
                  <a:lnTo>
                    <a:pt x="63135" y="47430"/>
                  </a:lnTo>
                  <a:lnTo>
                    <a:pt x="48206" y="56027"/>
                  </a:lnTo>
                  <a:lnTo>
                    <a:pt x="47239" y="56606"/>
                  </a:lnTo>
                  <a:lnTo>
                    <a:pt x="33798" y="64360"/>
                  </a:lnTo>
                  <a:lnTo>
                    <a:pt x="32764" y="64944"/>
                  </a:lnTo>
                  <a:lnTo>
                    <a:pt x="17835" y="73603"/>
                  </a:lnTo>
                  <a:lnTo>
                    <a:pt x="16868" y="74182"/>
                  </a:lnTo>
                  <a:lnTo>
                    <a:pt x="3427" y="81936"/>
                  </a:lnTo>
                  <a:lnTo>
                    <a:pt x="2393" y="82521"/>
                  </a:lnTo>
                  <a:lnTo>
                    <a:pt x="0" y="83875"/>
                  </a:lnTo>
                  <a:lnTo>
                    <a:pt x="0" y="85038"/>
                  </a:lnTo>
                  <a:lnTo>
                    <a:pt x="3427" y="83038"/>
                  </a:lnTo>
                  <a:lnTo>
                    <a:pt x="4394" y="82521"/>
                  </a:lnTo>
                  <a:lnTo>
                    <a:pt x="17835" y="74699"/>
                  </a:lnTo>
                  <a:lnTo>
                    <a:pt x="18869" y="74182"/>
                  </a:lnTo>
                  <a:lnTo>
                    <a:pt x="33798" y="65523"/>
                  </a:lnTo>
                  <a:lnTo>
                    <a:pt x="34765" y="64944"/>
                  </a:lnTo>
                  <a:lnTo>
                    <a:pt x="48206" y="57190"/>
                  </a:lnTo>
                  <a:lnTo>
                    <a:pt x="49178" y="56606"/>
                  </a:lnTo>
                  <a:lnTo>
                    <a:pt x="64169" y="48014"/>
                  </a:lnTo>
                  <a:lnTo>
                    <a:pt x="65136" y="47430"/>
                  </a:lnTo>
                  <a:lnTo>
                    <a:pt x="78577" y="39676"/>
                  </a:lnTo>
                  <a:lnTo>
                    <a:pt x="79548" y="39097"/>
                  </a:lnTo>
                  <a:lnTo>
                    <a:pt x="94540" y="30438"/>
                  </a:lnTo>
                  <a:lnTo>
                    <a:pt x="95507" y="29921"/>
                  </a:lnTo>
                  <a:lnTo>
                    <a:pt x="108947" y="22100"/>
                  </a:lnTo>
                  <a:lnTo>
                    <a:pt x="109919" y="21583"/>
                  </a:lnTo>
                  <a:lnTo>
                    <a:pt x="124844" y="12924"/>
                  </a:lnTo>
                  <a:lnTo>
                    <a:pt x="125878" y="12345"/>
                  </a:lnTo>
                  <a:lnTo>
                    <a:pt x="139318" y="4591"/>
                  </a:lnTo>
                  <a:lnTo>
                    <a:pt x="140290" y="4006"/>
                  </a:lnTo>
                  <a:lnTo>
                    <a:pt x="14733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238125" y="838225"/>
              <a:ext cx="2788325" cy="1609025"/>
            </a:xfrm>
            <a:custGeom>
              <a:avLst/>
              <a:gdLst/>
              <a:ahLst/>
              <a:cxnLst/>
              <a:rect l="l" t="t" r="r" b="b"/>
              <a:pathLst>
                <a:path w="111533" h="64361" extrusionOk="0">
                  <a:moveTo>
                    <a:pt x="111470" y="0"/>
                  </a:moveTo>
                  <a:cubicBezTo>
                    <a:pt x="110953" y="62"/>
                    <a:pt x="110436" y="129"/>
                    <a:pt x="109919" y="129"/>
                  </a:cubicBezTo>
                  <a:lnTo>
                    <a:pt x="109335" y="129"/>
                  </a:lnTo>
                  <a:lnTo>
                    <a:pt x="108947" y="321"/>
                  </a:lnTo>
                  <a:lnTo>
                    <a:pt x="107981" y="905"/>
                  </a:lnTo>
                  <a:lnTo>
                    <a:pt x="93051" y="9497"/>
                  </a:lnTo>
                  <a:lnTo>
                    <a:pt x="92017" y="10081"/>
                  </a:lnTo>
                  <a:lnTo>
                    <a:pt x="78577" y="17835"/>
                  </a:lnTo>
                  <a:lnTo>
                    <a:pt x="77610" y="18414"/>
                  </a:lnTo>
                  <a:lnTo>
                    <a:pt x="62680" y="27073"/>
                  </a:lnTo>
                  <a:lnTo>
                    <a:pt x="61646" y="27657"/>
                  </a:lnTo>
                  <a:lnTo>
                    <a:pt x="48206" y="35411"/>
                  </a:lnTo>
                  <a:lnTo>
                    <a:pt x="47239" y="35990"/>
                  </a:lnTo>
                  <a:lnTo>
                    <a:pt x="32309" y="44587"/>
                  </a:lnTo>
                  <a:lnTo>
                    <a:pt x="31276" y="45166"/>
                  </a:lnTo>
                  <a:lnTo>
                    <a:pt x="17835" y="52920"/>
                  </a:lnTo>
                  <a:lnTo>
                    <a:pt x="16868" y="53505"/>
                  </a:lnTo>
                  <a:lnTo>
                    <a:pt x="1939" y="62096"/>
                  </a:lnTo>
                  <a:lnTo>
                    <a:pt x="905" y="62680"/>
                  </a:lnTo>
                  <a:lnTo>
                    <a:pt x="0" y="63259"/>
                  </a:lnTo>
                  <a:lnTo>
                    <a:pt x="0" y="64360"/>
                  </a:lnTo>
                  <a:lnTo>
                    <a:pt x="1939" y="63259"/>
                  </a:lnTo>
                  <a:lnTo>
                    <a:pt x="2910" y="62680"/>
                  </a:lnTo>
                  <a:lnTo>
                    <a:pt x="17835" y="54083"/>
                  </a:lnTo>
                  <a:lnTo>
                    <a:pt x="18869" y="53505"/>
                  </a:lnTo>
                  <a:lnTo>
                    <a:pt x="32309" y="45750"/>
                  </a:lnTo>
                  <a:lnTo>
                    <a:pt x="33281" y="45166"/>
                  </a:lnTo>
                  <a:lnTo>
                    <a:pt x="48206" y="36574"/>
                  </a:lnTo>
                  <a:lnTo>
                    <a:pt x="49178" y="35990"/>
                  </a:lnTo>
                  <a:lnTo>
                    <a:pt x="62680" y="28174"/>
                  </a:lnTo>
                  <a:lnTo>
                    <a:pt x="63652" y="27657"/>
                  </a:lnTo>
                  <a:lnTo>
                    <a:pt x="78577" y="18998"/>
                  </a:lnTo>
                  <a:lnTo>
                    <a:pt x="79548" y="18414"/>
                  </a:lnTo>
                  <a:lnTo>
                    <a:pt x="93051" y="10660"/>
                  </a:lnTo>
                  <a:lnTo>
                    <a:pt x="94023" y="10081"/>
                  </a:lnTo>
                  <a:lnTo>
                    <a:pt x="108947" y="1484"/>
                  </a:lnTo>
                  <a:lnTo>
                    <a:pt x="109919" y="905"/>
                  </a:lnTo>
                  <a:lnTo>
                    <a:pt x="111532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254275" y="805900"/>
              <a:ext cx="5140450" cy="2969250"/>
            </a:xfrm>
            <a:custGeom>
              <a:avLst/>
              <a:gdLst/>
              <a:ahLst/>
              <a:cxnLst/>
              <a:rect l="l" t="t" r="r" b="b"/>
              <a:pathLst>
                <a:path w="205618" h="118770" extrusionOk="0">
                  <a:moveTo>
                    <a:pt x="203679" y="1"/>
                  </a:moveTo>
                  <a:lnTo>
                    <a:pt x="199414" y="2456"/>
                  </a:lnTo>
                  <a:lnTo>
                    <a:pt x="198447" y="3035"/>
                  </a:lnTo>
                  <a:lnTo>
                    <a:pt x="184940" y="10790"/>
                  </a:lnTo>
                  <a:lnTo>
                    <a:pt x="183973" y="11374"/>
                  </a:lnTo>
                  <a:lnTo>
                    <a:pt x="169043" y="20033"/>
                  </a:lnTo>
                  <a:lnTo>
                    <a:pt x="168077" y="20612"/>
                  </a:lnTo>
                  <a:lnTo>
                    <a:pt x="154569" y="28366"/>
                  </a:lnTo>
                  <a:lnTo>
                    <a:pt x="153602" y="28950"/>
                  </a:lnTo>
                  <a:lnTo>
                    <a:pt x="138672" y="37542"/>
                  </a:lnTo>
                  <a:lnTo>
                    <a:pt x="137706" y="38126"/>
                  </a:lnTo>
                  <a:lnTo>
                    <a:pt x="124198" y="45880"/>
                  </a:lnTo>
                  <a:lnTo>
                    <a:pt x="123231" y="46459"/>
                  </a:lnTo>
                  <a:lnTo>
                    <a:pt x="108301" y="55056"/>
                  </a:lnTo>
                  <a:lnTo>
                    <a:pt x="107335" y="55635"/>
                  </a:lnTo>
                  <a:lnTo>
                    <a:pt x="93894" y="63389"/>
                  </a:lnTo>
                  <a:lnTo>
                    <a:pt x="92860" y="63973"/>
                  </a:lnTo>
                  <a:lnTo>
                    <a:pt x="77931" y="72632"/>
                  </a:lnTo>
                  <a:lnTo>
                    <a:pt x="76964" y="73211"/>
                  </a:lnTo>
                  <a:lnTo>
                    <a:pt x="63523" y="80965"/>
                  </a:lnTo>
                  <a:lnTo>
                    <a:pt x="62489" y="81550"/>
                  </a:lnTo>
                  <a:lnTo>
                    <a:pt x="47560" y="90141"/>
                  </a:lnTo>
                  <a:lnTo>
                    <a:pt x="46593" y="90725"/>
                  </a:lnTo>
                  <a:lnTo>
                    <a:pt x="33152" y="98480"/>
                  </a:lnTo>
                  <a:lnTo>
                    <a:pt x="32118" y="99059"/>
                  </a:lnTo>
                  <a:lnTo>
                    <a:pt x="17189" y="107656"/>
                  </a:lnTo>
                  <a:lnTo>
                    <a:pt x="16222" y="108235"/>
                  </a:lnTo>
                  <a:lnTo>
                    <a:pt x="2781" y="115989"/>
                  </a:lnTo>
                  <a:lnTo>
                    <a:pt x="1747" y="116573"/>
                  </a:lnTo>
                  <a:lnTo>
                    <a:pt x="0" y="117607"/>
                  </a:lnTo>
                  <a:lnTo>
                    <a:pt x="0" y="118770"/>
                  </a:lnTo>
                  <a:lnTo>
                    <a:pt x="2781" y="117152"/>
                  </a:lnTo>
                  <a:lnTo>
                    <a:pt x="3748" y="116573"/>
                  </a:lnTo>
                  <a:lnTo>
                    <a:pt x="17189" y="108819"/>
                  </a:lnTo>
                  <a:lnTo>
                    <a:pt x="18223" y="108235"/>
                  </a:lnTo>
                  <a:lnTo>
                    <a:pt x="33152" y="99643"/>
                  </a:lnTo>
                  <a:lnTo>
                    <a:pt x="34119" y="99059"/>
                  </a:lnTo>
                  <a:lnTo>
                    <a:pt x="47560" y="91304"/>
                  </a:lnTo>
                  <a:lnTo>
                    <a:pt x="48532" y="90725"/>
                  </a:lnTo>
                  <a:lnTo>
                    <a:pt x="63523" y="82067"/>
                  </a:lnTo>
                  <a:lnTo>
                    <a:pt x="64490" y="81550"/>
                  </a:lnTo>
                  <a:lnTo>
                    <a:pt x="77931" y="73728"/>
                  </a:lnTo>
                  <a:lnTo>
                    <a:pt x="78902" y="73211"/>
                  </a:lnTo>
                  <a:lnTo>
                    <a:pt x="93894" y="64552"/>
                  </a:lnTo>
                  <a:lnTo>
                    <a:pt x="94861" y="63973"/>
                  </a:lnTo>
                  <a:lnTo>
                    <a:pt x="108301" y="56219"/>
                  </a:lnTo>
                  <a:lnTo>
                    <a:pt x="109273" y="55635"/>
                  </a:lnTo>
                  <a:lnTo>
                    <a:pt x="124198" y="47043"/>
                  </a:lnTo>
                  <a:lnTo>
                    <a:pt x="125232" y="46459"/>
                  </a:lnTo>
                  <a:lnTo>
                    <a:pt x="138672" y="38705"/>
                  </a:lnTo>
                  <a:lnTo>
                    <a:pt x="139644" y="38126"/>
                  </a:lnTo>
                  <a:lnTo>
                    <a:pt x="154569" y="29467"/>
                  </a:lnTo>
                  <a:lnTo>
                    <a:pt x="155603" y="28950"/>
                  </a:lnTo>
                  <a:lnTo>
                    <a:pt x="169043" y="21129"/>
                  </a:lnTo>
                  <a:lnTo>
                    <a:pt x="170015" y="20612"/>
                  </a:lnTo>
                  <a:lnTo>
                    <a:pt x="184940" y="11953"/>
                  </a:lnTo>
                  <a:lnTo>
                    <a:pt x="185973" y="11374"/>
                  </a:lnTo>
                  <a:lnTo>
                    <a:pt x="199414" y="3620"/>
                  </a:lnTo>
                  <a:lnTo>
                    <a:pt x="200386" y="3035"/>
                  </a:lnTo>
                  <a:lnTo>
                    <a:pt x="205618" y="63"/>
                  </a:lnTo>
                  <a:cubicBezTo>
                    <a:pt x="204971" y="63"/>
                    <a:pt x="204325" y="1"/>
                    <a:pt x="203679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238125" y="815600"/>
              <a:ext cx="4310100" cy="2508775"/>
            </a:xfrm>
            <a:custGeom>
              <a:avLst/>
              <a:gdLst/>
              <a:ahLst/>
              <a:cxnLst/>
              <a:rect l="l" t="t" r="r" b="b"/>
              <a:pathLst>
                <a:path w="172404" h="100351" extrusionOk="0">
                  <a:moveTo>
                    <a:pt x="171824" y="1"/>
                  </a:moveTo>
                  <a:lnTo>
                    <a:pt x="169689" y="1226"/>
                  </a:lnTo>
                  <a:lnTo>
                    <a:pt x="168723" y="1810"/>
                  </a:lnTo>
                  <a:lnTo>
                    <a:pt x="153731" y="10402"/>
                  </a:lnTo>
                  <a:lnTo>
                    <a:pt x="152759" y="10986"/>
                  </a:lnTo>
                  <a:lnTo>
                    <a:pt x="139318" y="18740"/>
                  </a:lnTo>
                  <a:lnTo>
                    <a:pt x="138352" y="19319"/>
                  </a:lnTo>
                  <a:lnTo>
                    <a:pt x="123360" y="27978"/>
                  </a:lnTo>
                  <a:lnTo>
                    <a:pt x="122388" y="28562"/>
                  </a:lnTo>
                  <a:lnTo>
                    <a:pt x="108947" y="36316"/>
                  </a:lnTo>
                  <a:lnTo>
                    <a:pt x="107981" y="36895"/>
                  </a:lnTo>
                  <a:lnTo>
                    <a:pt x="93051" y="45492"/>
                  </a:lnTo>
                  <a:lnTo>
                    <a:pt x="92017" y="46071"/>
                  </a:lnTo>
                  <a:lnTo>
                    <a:pt x="78577" y="53825"/>
                  </a:lnTo>
                  <a:lnTo>
                    <a:pt x="77610" y="54410"/>
                  </a:lnTo>
                  <a:lnTo>
                    <a:pt x="62680" y="63001"/>
                  </a:lnTo>
                  <a:lnTo>
                    <a:pt x="61646" y="63585"/>
                  </a:lnTo>
                  <a:lnTo>
                    <a:pt x="48206" y="71340"/>
                  </a:lnTo>
                  <a:lnTo>
                    <a:pt x="47239" y="71919"/>
                  </a:lnTo>
                  <a:lnTo>
                    <a:pt x="32309" y="80577"/>
                  </a:lnTo>
                  <a:lnTo>
                    <a:pt x="31276" y="81162"/>
                  </a:lnTo>
                  <a:lnTo>
                    <a:pt x="17835" y="88916"/>
                  </a:lnTo>
                  <a:lnTo>
                    <a:pt x="16868" y="89495"/>
                  </a:lnTo>
                  <a:lnTo>
                    <a:pt x="1939" y="98092"/>
                  </a:lnTo>
                  <a:lnTo>
                    <a:pt x="905" y="98671"/>
                  </a:lnTo>
                  <a:lnTo>
                    <a:pt x="0" y="99188"/>
                  </a:lnTo>
                  <a:lnTo>
                    <a:pt x="0" y="99317"/>
                  </a:lnTo>
                  <a:lnTo>
                    <a:pt x="0" y="100351"/>
                  </a:lnTo>
                  <a:lnTo>
                    <a:pt x="1939" y="99255"/>
                  </a:lnTo>
                  <a:lnTo>
                    <a:pt x="2910" y="98671"/>
                  </a:lnTo>
                  <a:lnTo>
                    <a:pt x="17835" y="90012"/>
                  </a:lnTo>
                  <a:lnTo>
                    <a:pt x="18869" y="89495"/>
                  </a:lnTo>
                  <a:lnTo>
                    <a:pt x="32309" y="81679"/>
                  </a:lnTo>
                  <a:lnTo>
                    <a:pt x="33281" y="81162"/>
                  </a:lnTo>
                  <a:lnTo>
                    <a:pt x="48206" y="72503"/>
                  </a:lnTo>
                  <a:lnTo>
                    <a:pt x="49178" y="71919"/>
                  </a:lnTo>
                  <a:lnTo>
                    <a:pt x="62680" y="64164"/>
                  </a:lnTo>
                  <a:lnTo>
                    <a:pt x="63652" y="63585"/>
                  </a:lnTo>
                  <a:lnTo>
                    <a:pt x="78577" y="54988"/>
                  </a:lnTo>
                  <a:lnTo>
                    <a:pt x="79548" y="54410"/>
                  </a:lnTo>
                  <a:lnTo>
                    <a:pt x="93051" y="46655"/>
                  </a:lnTo>
                  <a:lnTo>
                    <a:pt x="94023" y="46071"/>
                  </a:lnTo>
                  <a:lnTo>
                    <a:pt x="108947" y="37479"/>
                  </a:lnTo>
                  <a:lnTo>
                    <a:pt x="109919" y="36895"/>
                  </a:lnTo>
                  <a:lnTo>
                    <a:pt x="123360" y="29079"/>
                  </a:lnTo>
                  <a:lnTo>
                    <a:pt x="124394" y="28562"/>
                  </a:lnTo>
                  <a:lnTo>
                    <a:pt x="139318" y="19903"/>
                  </a:lnTo>
                  <a:lnTo>
                    <a:pt x="140290" y="19319"/>
                  </a:lnTo>
                  <a:lnTo>
                    <a:pt x="153731" y="11565"/>
                  </a:lnTo>
                  <a:lnTo>
                    <a:pt x="154765" y="10986"/>
                  </a:lnTo>
                  <a:lnTo>
                    <a:pt x="169689" y="2389"/>
                  </a:lnTo>
                  <a:lnTo>
                    <a:pt x="170661" y="1810"/>
                  </a:lnTo>
                  <a:lnTo>
                    <a:pt x="172403" y="776"/>
                  </a:lnTo>
                  <a:cubicBezTo>
                    <a:pt x="172212" y="580"/>
                    <a:pt x="172016" y="321"/>
                    <a:pt x="171824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238125" y="783300"/>
              <a:ext cx="6684850" cy="3877150"/>
            </a:xfrm>
            <a:custGeom>
              <a:avLst/>
              <a:gdLst/>
              <a:ahLst/>
              <a:cxnLst/>
              <a:rect l="l" t="t" r="r" b="b"/>
              <a:pathLst>
                <a:path w="267394" h="155086" extrusionOk="0">
                  <a:moveTo>
                    <a:pt x="266685" y="0"/>
                  </a:moveTo>
                  <a:lnTo>
                    <a:pt x="260802" y="3360"/>
                  </a:lnTo>
                  <a:lnTo>
                    <a:pt x="259768" y="3939"/>
                  </a:lnTo>
                  <a:lnTo>
                    <a:pt x="246327" y="11694"/>
                  </a:lnTo>
                  <a:lnTo>
                    <a:pt x="245361" y="12278"/>
                  </a:lnTo>
                  <a:lnTo>
                    <a:pt x="230431" y="20937"/>
                  </a:lnTo>
                  <a:lnTo>
                    <a:pt x="229397" y="21516"/>
                  </a:lnTo>
                  <a:lnTo>
                    <a:pt x="215956" y="29270"/>
                  </a:lnTo>
                  <a:lnTo>
                    <a:pt x="214990" y="29854"/>
                  </a:lnTo>
                  <a:lnTo>
                    <a:pt x="200060" y="38446"/>
                  </a:lnTo>
                  <a:lnTo>
                    <a:pt x="199093" y="39030"/>
                  </a:lnTo>
                  <a:lnTo>
                    <a:pt x="185586" y="46784"/>
                  </a:lnTo>
                  <a:lnTo>
                    <a:pt x="184619" y="47363"/>
                  </a:lnTo>
                  <a:lnTo>
                    <a:pt x="169689" y="55960"/>
                  </a:lnTo>
                  <a:lnTo>
                    <a:pt x="168723" y="56539"/>
                  </a:lnTo>
                  <a:lnTo>
                    <a:pt x="155215" y="64293"/>
                  </a:lnTo>
                  <a:lnTo>
                    <a:pt x="154248" y="64877"/>
                  </a:lnTo>
                  <a:lnTo>
                    <a:pt x="139318" y="73536"/>
                  </a:lnTo>
                  <a:lnTo>
                    <a:pt x="138352" y="74115"/>
                  </a:lnTo>
                  <a:lnTo>
                    <a:pt x="124844" y="81869"/>
                  </a:lnTo>
                  <a:lnTo>
                    <a:pt x="123877" y="82454"/>
                  </a:lnTo>
                  <a:lnTo>
                    <a:pt x="108947" y="91045"/>
                  </a:lnTo>
                  <a:lnTo>
                    <a:pt x="107981" y="91629"/>
                  </a:lnTo>
                  <a:lnTo>
                    <a:pt x="94540" y="99384"/>
                  </a:lnTo>
                  <a:lnTo>
                    <a:pt x="93506" y="99963"/>
                  </a:lnTo>
                  <a:lnTo>
                    <a:pt x="78577" y="108560"/>
                  </a:lnTo>
                  <a:lnTo>
                    <a:pt x="77610" y="109139"/>
                  </a:lnTo>
                  <a:lnTo>
                    <a:pt x="64169" y="116893"/>
                  </a:lnTo>
                  <a:lnTo>
                    <a:pt x="63135" y="117477"/>
                  </a:lnTo>
                  <a:lnTo>
                    <a:pt x="48206" y="126136"/>
                  </a:lnTo>
                  <a:lnTo>
                    <a:pt x="47239" y="126715"/>
                  </a:lnTo>
                  <a:lnTo>
                    <a:pt x="33798" y="134469"/>
                  </a:lnTo>
                  <a:lnTo>
                    <a:pt x="32764" y="135053"/>
                  </a:lnTo>
                  <a:lnTo>
                    <a:pt x="17835" y="143645"/>
                  </a:lnTo>
                  <a:lnTo>
                    <a:pt x="16868" y="144229"/>
                  </a:lnTo>
                  <a:lnTo>
                    <a:pt x="3427" y="151983"/>
                  </a:lnTo>
                  <a:lnTo>
                    <a:pt x="2393" y="152562"/>
                  </a:lnTo>
                  <a:lnTo>
                    <a:pt x="0" y="153984"/>
                  </a:lnTo>
                  <a:lnTo>
                    <a:pt x="0" y="155085"/>
                  </a:lnTo>
                  <a:lnTo>
                    <a:pt x="3427" y="153146"/>
                  </a:lnTo>
                  <a:lnTo>
                    <a:pt x="4394" y="152562"/>
                  </a:lnTo>
                  <a:lnTo>
                    <a:pt x="17835" y="144808"/>
                  </a:lnTo>
                  <a:lnTo>
                    <a:pt x="18869" y="144229"/>
                  </a:lnTo>
                  <a:lnTo>
                    <a:pt x="33798" y="135570"/>
                  </a:lnTo>
                  <a:lnTo>
                    <a:pt x="34765" y="135053"/>
                  </a:lnTo>
                  <a:lnTo>
                    <a:pt x="48206" y="127232"/>
                  </a:lnTo>
                  <a:lnTo>
                    <a:pt x="49178" y="126715"/>
                  </a:lnTo>
                  <a:lnTo>
                    <a:pt x="64169" y="118056"/>
                  </a:lnTo>
                  <a:lnTo>
                    <a:pt x="65136" y="117477"/>
                  </a:lnTo>
                  <a:lnTo>
                    <a:pt x="78577" y="109723"/>
                  </a:lnTo>
                  <a:lnTo>
                    <a:pt x="79548" y="109139"/>
                  </a:lnTo>
                  <a:lnTo>
                    <a:pt x="94540" y="100547"/>
                  </a:lnTo>
                  <a:lnTo>
                    <a:pt x="95507" y="99963"/>
                  </a:lnTo>
                  <a:lnTo>
                    <a:pt x="108947" y="92208"/>
                  </a:lnTo>
                  <a:lnTo>
                    <a:pt x="109919" y="91629"/>
                  </a:lnTo>
                  <a:lnTo>
                    <a:pt x="124844" y="82971"/>
                  </a:lnTo>
                  <a:lnTo>
                    <a:pt x="125878" y="82454"/>
                  </a:lnTo>
                  <a:lnTo>
                    <a:pt x="139318" y="74632"/>
                  </a:lnTo>
                  <a:lnTo>
                    <a:pt x="140290" y="74115"/>
                  </a:lnTo>
                  <a:lnTo>
                    <a:pt x="155215" y="65456"/>
                  </a:lnTo>
                  <a:lnTo>
                    <a:pt x="156249" y="64877"/>
                  </a:lnTo>
                  <a:lnTo>
                    <a:pt x="169689" y="57123"/>
                  </a:lnTo>
                  <a:lnTo>
                    <a:pt x="170661" y="56539"/>
                  </a:lnTo>
                  <a:lnTo>
                    <a:pt x="185586" y="47947"/>
                  </a:lnTo>
                  <a:lnTo>
                    <a:pt x="186619" y="47363"/>
                  </a:lnTo>
                  <a:lnTo>
                    <a:pt x="200060" y="39609"/>
                  </a:lnTo>
                  <a:lnTo>
                    <a:pt x="201032" y="39030"/>
                  </a:lnTo>
                  <a:lnTo>
                    <a:pt x="215956" y="30371"/>
                  </a:lnTo>
                  <a:lnTo>
                    <a:pt x="216990" y="29854"/>
                  </a:lnTo>
                  <a:lnTo>
                    <a:pt x="230431" y="22033"/>
                  </a:lnTo>
                  <a:lnTo>
                    <a:pt x="231403" y="21516"/>
                  </a:lnTo>
                  <a:lnTo>
                    <a:pt x="246327" y="12857"/>
                  </a:lnTo>
                  <a:lnTo>
                    <a:pt x="247361" y="12278"/>
                  </a:lnTo>
                  <a:lnTo>
                    <a:pt x="260802" y="4524"/>
                  </a:lnTo>
                  <a:lnTo>
                    <a:pt x="261774" y="3939"/>
                  </a:lnTo>
                  <a:lnTo>
                    <a:pt x="267393" y="708"/>
                  </a:lnTo>
                  <a:lnTo>
                    <a:pt x="26668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246250" y="839775"/>
              <a:ext cx="5781750" cy="3356950"/>
            </a:xfrm>
            <a:custGeom>
              <a:avLst/>
              <a:gdLst/>
              <a:ahLst/>
              <a:cxnLst/>
              <a:rect l="l" t="t" r="r" b="b"/>
              <a:pathLst>
                <a:path w="231270" h="134278" extrusionOk="0">
                  <a:moveTo>
                    <a:pt x="230623" y="0"/>
                  </a:moveTo>
                  <a:lnTo>
                    <a:pt x="230106" y="259"/>
                  </a:lnTo>
                  <a:lnTo>
                    <a:pt x="229072" y="843"/>
                  </a:lnTo>
                  <a:lnTo>
                    <a:pt x="214148" y="9435"/>
                  </a:lnTo>
                  <a:lnTo>
                    <a:pt x="213176" y="10019"/>
                  </a:lnTo>
                  <a:lnTo>
                    <a:pt x="199735" y="17773"/>
                  </a:lnTo>
                  <a:lnTo>
                    <a:pt x="198768" y="18352"/>
                  </a:lnTo>
                  <a:lnTo>
                    <a:pt x="183777" y="27011"/>
                  </a:lnTo>
                  <a:lnTo>
                    <a:pt x="182805" y="27595"/>
                  </a:lnTo>
                  <a:lnTo>
                    <a:pt x="169364" y="35349"/>
                  </a:lnTo>
                  <a:lnTo>
                    <a:pt x="168398" y="35928"/>
                  </a:lnTo>
                  <a:lnTo>
                    <a:pt x="153406" y="44525"/>
                  </a:lnTo>
                  <a:lnTo>
                    <a:pt x="152434" y="45104"/>
                  </a:lnTo>
                  <a:lnTo>
                    <a:pt x="138993" y="52858"/>
                  </a:lnTo>
                  <a:lnTo>
                    <a:pt x="138027" y="53443"/>
                  </a:lnTo>
                  <a:lnTo>
                    <a:pt x="123035" y="62034"/>
                  </a:lnTo>
                  <a:lnTo>
                    <a:pt x="122063" y="62618"/>
                  </a:lnTo>
                  <a:lnTo>
                    <a:pt x="108622" y="70373"/>
                  </a:lnTo>
                  <a:lnTo>
                    <a:pt x="107656" y="70952"/>
                  </a:lnTo>
                  <a:lnTo>
                    <a:pt x="92726" y="79610"/>
                  </a:lnTo>
                  <a:lnTo>
                    <a:pt x="91692" y="80195"/>
                  </a:lnTo>
                  <a:lnTo>
                    <a:pt x="78252" y="87949"/>
                  </a:lnTo>
                  <a:lnTo>
                    <a:pt x="77285" y="88528"/>
                  </a:lnTo>
                  <a:lnTo>
                    <a:pt x="62355" y="97125"/>
                  </a:lnTo>
                  <a:lnTo>
                    <a:pt x="61321" y="97704"/>
                  </a:lnTo>
                  <a:lnTo>
                    <a:pt x="47881" y="105458"/>
                  </a:lnTo>
                  <a:lnTo>
                    <a:pt x="46914" y="106042"/>
                  </a:lnTo>
                  <a:lnTo>
                    <a:pt x="31984" y="114634"/>
                  </a:lnTo>
                  <a:lnTo>
                    <a:pt x="30951" y="115218"/>
                  </a:lnTo>
                  <a:lnTo>
                    <a:pt x="17510" y="122972"/>
                  </a:lnTo>
                  <a:lnTo>
                    <a:pt x="16543" y="123551"/>
                  </a:lnTo>
                  <a:lnTo>
                    <a:pt x="1614" y="132210"/>
                  </a:lnTo>
                  <a:lnTo>
                    <a:pt x="580" y="132794"/>
                  </a:lnTo>
                  <a:lnTo>
                    <a:pt x="63" y="133053"/>
                  </a:lnTo>
                  <a:cubicBezTo>
                    <a:pt x="63" y="133502"/>
                    <a:pt x="1" y="133890"/>
                    <a:pt x="1" y="134278"/>
                  </a:cubicBezTo>
                  <a:lnTo>
                    <a:pt x="1614" y="133311"/>
                  </a:lnTo>
                  <a:lnTo>
                    <a:pt x="2585" y="132794"/>
                  </a:lnTo>
                  <a:lnTo>
                    <a:pt x="17510" y="124135"/>
                  </a:lnTo>
                  <a:lnTo>
                    <a:pt x="18544" y="123551"/>
                  </a:lnTo>
                  <a:lnTo>
                    <a:pt x="31984" y="115797"/>
                  </a:lnTo>
                  <a:lnTo>
                    <a:pt x="32956" y="115218"/>
                  </a:lnTo>
                  <a:lnTo>
                    <a:pt x="47881" y="106621"/>
                  </a:lnTo>
                  <a:lnTo>
                    <a:pt x="48853" y="106042"/>
                  </a:lnTo>
                  <a:lnTo>
                    <a:pt x="62355" y="98288"/>
                  </a:lnTo>
                  <a:lnTo>
                    <a:pt x="63327" y="97704"/>
                  </a:lnTo>
                  <a:lnTo>
                    <a:pt x="78252" y="89045"/>
                  </a:lnTo>
                  <a:lnTo>
                    <a:pt x="79223" y="88528"/>
                  </a:lnTo>
                  <a:lnTo>
                    <a:pt x="92726" y="80712"/>
                  </a:lnTo>
                  <a:lnTo>
                    <a:pt x="93698" y="80195"/>
                  </a:lnTo>
                  <a:lnTo>
                    <a:pt x="108622" y="71536"/>
                  </a:lnTo>
                  <a:lnTo>
                    <a:pt x="109594" y="70952"/>
                  </a:lnTo>
                  <a:lnTo>
                    <a:pt x="123035" y="63197"/>
                  </a:lnTo>
                  <a:lnTo>
                    <a:pt x="124069" y="62618"/>
                  </a:lnTo>
                  <a:lnTo>
                    <a:pt x="138993" y="54021"/>
                  </a:lnTo>
                  <a:lnTo>
                    <a:pt x="139965" y="53443"/>
                  </a:lnTo>
                  <a:lnTo>
                    <a:pt x="153406" y="45688"/>
                  </a:lnTo>
                  <a:lnTo>
                    <a:pt x="154440" y="45104"/>
                  </a:lnTo>
                  <a:lnTo>
                    <a:pt x="169364" y="36512"/>
                  </a:lnTo>
                  <a:lnTo>
                    <a:pt x="170336" y="35928"/>
                  </a:lnTo>
                  <a:lnTo>
                    <a:pt x="183777" y="28112"/>
                  </a:lnTo>
                  <a:lnTo>
                    <a:pt x="184811" y="27595"/>
                  </a:lnTo>
                  <a:lnTo>
                    <a:pt x="199735" y="18936"/>
                  </a:lnTo>
                  <a:lnTo>
                    <a:pt x="200707" y="18352"/>
                  </a:lnTo>
                  <a:lnTo>
                    <a:pt x="214148" y="10598"/>
                  </a:lnTo>
                  <a:lnTo>
                    <a:pt x="215182" y="10019"/>
                  </a:lnTo>
                  <a:lnTo>
                    <a:pt x="230106" y="1422"/>
                  </a:lnTo>
                  <a:lnTo>
                    <a:pt x="231078" y="843"/>
                  </a:lnTo>
                  <a:lnTo>
                    <a:pt x="231269" y="776"/>
                  </a:lnTo>
                  <a:cubicBezTo>
                    <a:pt x="231011" y="517"/>
                    <a:pt x="230819" y="259"/>
                    <a:pt x="230623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1251075" y="1385800"/>
              <a:ext cx="6129125" cy="3537900"/>
            </a:xfrm>
            <a:custGeom>
              <a:avLst/>
              <a:gdLst/>
              <a:ahLst/>
              <a:cxnLst/>
              <a:rect l="l" t="t" r="r" b="b"/>
              <a:pathLst>
                <a:path w="245165" h="141516" extrusionOk="0">
                  <a:moveTo>
                    <a:pt x="245165" y="0"/>
                  </a:moveTo>
                  <a:lnTo>
                    <a:pt x="236180" y="5170"/>
                  </a:lnTo>
                  <a:lnTo>
                    <a:pt x="235213" y="5754"/>
                  </a:lnTo>
                  <a:lnTo>
                    <a:pt x="220284" y="14346"/>
                  </a:lnTo>
                  <a:lnTo>
                    <a:pt x="219250" y="14930"/>
                  </a:lnTo>
                  <a:lnTo>
                    <a:pt x="205809" y="22684"/>
                  </a:lnTo>
                  <a:lnTo>
                    <a:pt x="204843" y="23263"/>
                  </a:lnTo>
                  <a:lnTo>
                    <a:pt x="189913" y="31860"/>
                  </a:lnTo>
                  <a:lnTo>
                    <a:pt x="188879" y="32439"/>
                  </a:lnTo>
                  <a:lnTo>
                    <a:pt x="175438" y="40193"/>
                  </a:lnTo>
                  <a:lnTo>
                    <a:pt x="174472" y="40777"/>
                  </a:lnTo>
                  <a:lnTo>
                    <a:pt x="159542" y="49436"/>
                  </a:lnTo>
                  <a:lnTo>
                    <a:pt x="158575" y="50015"/>
                  </a:lnTo>
                  <a:lnTo>
                    <a:pt x="145068" y="57769"/>
                  </a:lnTo>
                  <a:lnTo>
                    <a:pt x="144101" y="58354"/>
                  </a:lnTo>
                  <a:lnTo>
                    <a:pt x="129171" y="66945"/>
                  </a:lnTo>
                  <a:lnTo>
                    <a:pt x="128205" y="67529"/>
                  </a:lnTo>
                  <a:lnTo>
                    <a:pt x="114697" y="75284"/>
                  </a:lnTo>
                  <a:lnTo>
                    <a:pt x="113730" y="75863"/>
                  </a:lnTo>
                  <a:lnTo>
                    <a:pt x="98800" y="84460"/>
                  </a:lnTo>
                  <a:lnTo>
                    <a:pt x="97834" y="85039"/>
                  </a:lnTo>
                  <a:lnTo>
                    <a:pt x="84326" y="92793"/>
                  </a:lnTo>
                  <a:lnTo>
                    <a:pt x="83359" y="93377"/>
                  </a:lnTo>
                  <a:lnTo>
                    <a:pt x="68429" y="102036"/>
                  </a:lnTo>
                  <a:lnTo>
                    <a:pt x="67463" y="102615"/>
                  </a:lnTo>
                  <a:lnTo>
                    <a:pt x="54022" y="110369"/>
                  </a:lnTo>
                  <a:lnTo>
                    <a:pt x="52988" y="110953"/>
                  </a:lnTo>
                  <a:lnTo>
                    <a:pt x="38059" y="119545"/>
                  </a:lnTo>
                  <a:lnTo>
                    <a:pt x="37092" y="120129"/>
                  </a:lnTo>
                  <a:lnTo>
                    <a:pt x="23651" y="127883"/>
                  </a:lnTo>
                  <a:lnTo>
                    <a:pt x="22617" y="128462"/>
                  </a:lnTo>
                  <a:lnTo>
                    <a:pt x="7688" y="137059"/>
                  </a:lnTo>
                  <a:lnTo>
                    <a:pt x="6721" y="137638"/>
                  </a:lnTo>
                  <a:lnTo>
                    <a:pt x="1" y="141515"/>
                  </a:lnTo>
                  <a:lnTo>
                    <a:pt x="2001" y="141515"/>
                  </a:lnTo>
                  <a:lnTo>
                    <a:pt x="7688" y="138222"/>
                  </a:lnTo>
                  <a:lnTo>
                    <a:pt x="8660" y="137638"/>
                  </a:lnTo>
                  <a:lnTo>
                    <a:pt x="23651" y="129046"/>
                  </a:lnTo>
                  <a:lnTo>
                    <a:pt x="24618" y="128462"/>
                  </a:lnTo>
                  <a:lnTo>
                    <a:pt x="38059" y="120708"/>
                  </a:lnTo>
                  <a:lnTo>
                    <a:pt x="39030" y="120129"/>
                  </a:lnTo>
                  <a:lnTo>
                    <a:pt x="54022" y="111470"/>
                  </a:lnTo>
                  <a:lnTo>
                    <a:pt x="54989" y="110953"/>
                  </a:lnTo>
                  <a:lnTo>
                    <a:pt x="68429" y="103132"/>
                  </a:lnTo>
                  <a:lnTo>
                    <a:pt x="69401" y="102615"/>
                  </a:lnTo>
                  <a:lnTo>
                    <a:pt x="84326" y="93956"/>
                  </a:lnTo>
                  <a:lnTo>
                    <a:pt x="85360" y="93377"/>
                  </a:lnTo>
                  <a:lnTo>
                    <a:pt x="98800" y="85623"/>
                  </a:lnTo>
                  <a:lnTo>
                    <a:pt x="99772" y="85039"/>
                  </a:lnTo>
                  <a:lnTo>
                    <a:pt x="114697" y="76447"/>
                  </a:lnTo>
                  <a:lnTo>
                    <a:pt x="115731" y="75863"/>
                  </a:lnTo>
                  <a:lnTo>
                    <a:pt x="129171" y="68108"/>
                  </a:lnTo>
                  <a:lnTo>
                    <a:pt x="130143" y="67529"/>
                  </a:lnTo>
                  <a:lnTo>
                    <a:pt x="145068" y="58871"/>
                  </a:lnTo>
                  <a:lnTo>
                    <a:pt x="146101" y="58354"/>
                  </a:lnTo>
                  <a:lnTo>
                    <a:pt x="159542" y="50532"/>
                  </a:lnTo>
                  <a:lnTo>
                    <a:pt x="160514" y="50015"/>
                  </a:lnTo>
                  <a:lnTo>
                    <a:pt x="175438" y="41356"/>
                  </a:lnTo>
                  <a:lnTo>
                    <a:pt x="176472" y="40777"/>
                  </a:lnTo>
                  <a:lnTo>
                    <a:pt x="189913" y="33023"/>
                  </a:lnTo>
                  <a:lnTo>
                    <a:pt x="190885" y="32439"/>
                  </a:lnTo>
                  <a:lnTo>
                    <a:pt x="205809" y="23847"/>
                  </a:lnTo>
                  <a:lnTo>
                    <a:pt x="206843" y="23263"/>
                  </a:lnTo>
                  <a:lnTo>
                    <a:pt x="220284" y="15509"/>
                  </a:lnTo>
                  <a:lnTo>
                    <a:pt x="221256" y="14930"/>
                  </a:lnTo>
                  <a:lnTo>
                    <a:pt x="236180" y="6271"/>
                  </a:lnTo>
                  <a:lnTo>
                    <a:pt x="237214" y="5754"/>
                  </a:lnTo>
                  <a:lnTo>
                    <a:pt x="245165" y="1101"/>
                  </a:lnTo>
                  <a:lnTo>
                    <a:pt x="24516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477200" y="925450"/>
              <a:ext cx="6903000" cy="3988550"/>
            </a:xfrm>
            <a:custGeom>
              <a:avLst/>
              <a:gdLst/>
              <a:ahLst/>
              <a:cxnLst/>
              <a:rect l="l" t="t" r="r" b="b"/>
              <a:pathLst>
                <a:path w="276120" h="159542" extrusionOk="0">
                  <a:moveTo>
                    <a:pt x="276120" y="1"/>
                  </a:moveTo>
                  <a:lnTo>
                    <a:pt x="265652" y="6008"/>
                  </a:lnTo>
                  <a:lnTo>
                    <a:pt x="264680" y="6592"/>
                  </a:lnTo>
                  <a:lnTo>
                    <a:pt x="251239" y="14346"/>
                  </a:lnTo>
                  <a:lnTo>
                    <a:pt x="250205" y="14925"/>
                  </a:lnTo>
                  <a:lnTo>
                    <a:pt x="235281" y="23584"/>
                  </a:lnTo>
                  <a:lnTo>
                    <a:pt x="234309" y="24168"/>
                  </a:lnTo>
                  <a:lnTo>
                    <a:pt x="220868" y="31922"/>
                  </a:lnTo>
                  <a:lnTo>
                    <a:pt x="219834" y="32501"/>
                  </a:lnTo>
                  <a:lnTo>
                    <a:pt x="204910" y="41098"/>
                  </a:lnTo>
                  <a:lnTo>
                    <a:pt x="203938" y="41677"/>
                  </a:lnTo>
                  <a:lnTo>
                    <a:pt x="190497" y="49431"/>
                  </a:lnTo>
                  <a:lnTo>
                    <a:pt x="189530" y="50016"/>
                  </a:lnTo>
                  <a:lnTo>
                    <a:pt x="174539" y="58607"/>
                  </a:lnTo>
                  <a:lnTo>
                    <a:pt x="173567" y="59191"/>
                  </a:lnTo>
                  <a:lnTo>
                    <a:pt x="160126" y="66946"/>
                  </a:lnTo>
                  <a:lnTo>
                    <a:pt x="159160" y="67525"/>
                  </a:lnTo>
                  <a:lnTo>
                    <a:pt x="144168" y="76183"/>
                  </a:lnTo>
                  <a:lnTo>
                    <a:pt x="143196" y="76768"/>
                  </a:lnTo>
                  <a:lnTo>
                    <a:pt x="129755" y="84522"/>
                  </a:lnTo>
                  <a:lnTo>
                    <a:pt x="128789" y="85101"/>
                  </a:lnTo>
                  <a:lnTo>
                    <a:pt x="113797" y="93698"/>
                  </a:lnTo>
                  <a:lnTo>
                    <a:pt x="112825" y="94277"/>
                  </a:lnTo>
                  <a:lnTo>
                    <a:pt x="99384" y="102031"/>
                  </a:lnTo>
                  <a:lnTo>
                    <a:pt x="98418" y="102615"/>
                  </a:lnTo>
                  <a:lnTo>
                    <a:pt x="83488" y="111207"/>
                  </a:lnTo>
                  <a:lnTo>
                    <a:pt x="82454" y="111791"/>
                  </a:lnTo>
                  <a:lnTo>
                    <a:pt x="69014" y="119545"/>
                  </a:lnTo>
                  <a:lnTo>
                    <a:pt x="68047" y="120124"/>
                  </a:lnTo>
                  <a:lnTo>
                    <a:pt x="53117" y="128783"/>
                  </a:lnTo>
                  <a:lnTo>
                    <a:pt x="52083" y="129367"/>
                  </a:lnTo>
                  <a:lnTo>
                    <a:pt x="38643" y="137121"/>
                  </a:lnTo>
                  <a:lnTo>
                    <a:pt x="37676" y="137700"/>
                  </a:lnTo>
                  <a:lnTo>
                    <a:pt x="22746" y="146297"/>
                  </a:lnTo>
                  <a:lnTo>
                    <a:pt x="21713" y="146876"/>
                  </a:lnTo>
                  <a:lnTo>
                    <a:pt x="8272" y="154631"/>
                  </a:lnTo>
                  <a:lnTo>
                    <a:pt x="7305" y="155215"/>
                  </a:lnTo>
                  <a:lnTo>
                    <a:pt x="1" y="159412"/>
                  </a:lnTo>
                  <a:cubicBezTo>
                    <a:pt x="585" y="159412"/>
                    <a:pt x="1231" y="159480"/>
                    <a:pt x="1810" y="159542"/>
                  </a:cubicBezTo>
                  <a:lnTo>
                    <a:pt x="8272" y="155794"/>
                  </a:lnTo>
                  <a:lnTo>
                    <a:pt x="9306" y="155215"/>
                  </a:lnTo>
                  <a:lnTo>
                    <a:pt x="22746" y="147460"/>
                  </a:lnTo>
                  <a:lnTo>
                    <a:pt x="23718" y="146876"/>
                  </a:lnTo>
                  <a:lnTo>
                    <a:pt x="38643" y="138217"/>
                  </a:lnTo>
                  <a:lnTo>
                    <a:pt x="39615" y="137700"/>
                  </a:lnTo>
                  <a:lnTo>
                    <a:pt x="53117" y="129884"/>
                  </a:lnTo>
                  <a:lnTo>
                    <a:pt x="54089" y="129367"/>
                  </a:lnTo>
                  <a:lnTo>
                    <a:pt x="69014" y="120708"/>
                  </a:lnTo>
                  <a:lnTo>
                    <a:pt x="69985" y="120124"/>
                  </a:lnTo>
                  <a:lnTo>
                    <a:pt x="83488" y="112370"/>
                  </a:lnTo>
                  <a:lnTo>
                    <a:pt x="84460" y="111791"/>
                  </a:lnTo>
                  <a:lnTo>
                    <a:pt x="99384" y="103194"/>
                  </a:lnTo>
                  <a:lnTo>
                    <a:pt x="100356" y="102615"/>
                  </a:lnTo>
                  <a:lnTo>
                    <a:pt x="113797" y="94861"/>
                  </a:lnTo>
                  <a:lnTo>
                    <a:pt x="114831" y="94277"/>
                  </a:lnTo>
                  <a:lnTo>
                    <a:pt x="129755" y="85618"/>
                  </a:lnTo>
                  <a:lnTo>
                    <a:pt x="130727" y="85101"/>
                  </a:lnTo>
                  <a:lnTo>
                    <a:pt x="144168" y="77285"/>
                  </a:lnTo>
                  <a:lnTo>
                    <a:pt x="145202" y="76768"/>
                  </a:lnTo>
                  <a:lnTo>
                    <a:pt x="160126" y="68109"/>
                  </a:lnTo>
                  <a:lnTo>
                    <a:pt x="161098" y="67525"/>
                  </a:lnTo>
                  <a:lnTo>
                    <a:pt x="174539" y="59770"/>
                  </a:lnTo>
                  <a:lnTo>
                    <a:pt x="175573" y="59191"/>
                  </a:lnTo>
                  <a:lnTo>
                    <a:pt x="190497" y="50594"/>
                  </a:lnTo>
                  <a:lnTo>
                    <a:pt x="191469" y="50016"/>
                  </a:lnTo>
                  <a:lnTo>
                    <a:pt x="204910" y="42261"/>
                  </a:lnTo>
                  <a:lnTo>
                    <a:pt x="205944" y="41677"/>
                  </a:lnTo>
                  <a:lnTo>
                    <a:pt x="220868" y="33085"/>
                  </a:lnTo>
                  <a:lnTo>
                    <a:pt x="221840" y="32501"/>
                  </a:lnTo>
                  <a:lnTo>
                    <a:pt x="235281" y="24685"/>
                  </a:lnTo>
                  <a:lnTo>
                    <a:pt x="236315" y="24168"/>
                  </a:lnTo>
                  <a:lnTo>
                    <a:pt x="251239" y="15509"/>
                  </a:lnTo>
                  <a:lnTo>
                    <a:pt x="252211" y="14925"/>
                  </a:lnTo>
                  <a:lnTo>
                    <a:pt x="265652" y="7171"/>
                  </a:lnTo>
                  <a:lnTo>
                    <a:pt x="266685" y="6592"/>
                  </a:lnTo>
                  <a:lnTo>
                    <a:pt x="276120" y="1164"/>
                  </a:lnTo>
                  <a:lnTo>
                    <a:pt x="276120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2819650" y="2261375"/>
              <a:ext cx="4560550" cy="2633250"/>
            </a:xfrm>
            <a:custGeom>
              <a:avLst/>
              <a:gdLst/>
              <a:ahLst/>
              <a:cxnLst/>
              <a:rect l="l" t="t" r="r" b="b"/>
              <a:pathLst>
                <a:path w="182422" h="105330" extrusionOk="0">
                  <a:moveTo>
                    <a:pt x="182422" y="1"/>
                  </a:moveTo>
                  <a:lnTo>
                    <a:pt x="173437" y="5170"/>
                  </a:lnTo>
                  <a:lnTo>
                    <a:pt x="172470" y="5754"/>
                  </a:lnTo>
                  <a:lnTo>
                    <a:pt x="157541" y="14413"/>
                  </a:lnTo>
                  <a:lnTo>
                    <a:pt x="156507" y="14992"/>
                  </a:lnTo>
                  <a:lnTo>
                    <a:pt x="143066" y="22746"/>
                  </a:lnTo>
                  <a:lnTo>
                    <a:pt x="142100" y="23331"/>
                  </a:lnTo>
                  <a:lnTo>
                    <a:pt x="127170" y="31922"/>
                  </a:lnTo>
                  <a:lnTo>
                    <a:pt x="126136" y="32506"/>
                  </a:lnTo>
                  <a:lnTo>
                    <a:pt x="112695" y="40261"/>
                  </a:lnTo>
                  <a:lnTo>
                    <a:pt x="111729" y="40840"/>
                  </a:lnTo>
                  <a:lnTo>
                    <a:pt x="96799" y="49437"/>
                  </a:lnTo>
                  <a:lnTo>
                    <a:pt x="95832" y="50016"/>
                  </a:lnTo>
                  <a:lnTo>
                    <a:pt x="82325" y="57770"/>
                  </a:lnTo>
                  <a:lnTo>
                    <a:pt x="81358" y="58354"/>
                  </a:lnTo>
                  <a:lnTo>
                    <a:pt x="66428" y="67013"/>
                  </a:lnTo>
                  <a:lnTo>
                    <a:pt x="65462" y="67592"/>
                  </a:lnTo>
                  <a:lnTo>
                    <a:pt x="51954" y="75346"/>
                  </a:lnTo>
                  <a:lnTo>
                    <a:pt x="50987" y="75930"/>
                  </a:lnTo>
                  <a:lnTo>
                    <a:pt x="36057" y="84522"/>
                  </a:lnTo>
                  <a:lnTo>
                    <a:pt x="35091" y="85106"/>
                  </a:lnTo>
                  <a:lnTo>
                    <a:pt x="21583" y="92860"/>
                  </a:lnTo>
                  <a:lnTo>
                    <a:pt x="20616" y="93439"/>
                  </a:lnTo>
                  <a:lnTo>
                    <a:pt x="5686" y="102036"/>
                  </a:lnTo>
                  <a:lnTo>
                    <a:pt x="4720" y="102615"/>
                  </a:lnTo>
                  <a:lnTo>
                    <a:pt x="0" y="105329"/>
                  </a:lnTo>
                  <a:cubicBezTo>
                    <a:pt x="775" y="105267"/>
                    <a:pt x="1489" y="105267"/>
                    <a:pt x="2197" y="105200"/>
                  </a:cubicBezTo>
                  <a:lnTo>
                    <a:pt x="5686" y="103199"/>
                  </a:lnTo>
                  <a:lnTo>
                    <a:pt x="6658" y="102615"/>
                  </a:lnTo>
                  <a:lnTo>
                    <a:pt x="21583" y="94023"/>
                  </a:lnTo>
                  <a:lnTo>
                    <a:pt x="22617" y="93439"/>
                  </a:lnTo>
                  <a:lnTo>
                    <a:pt x="36057" y="85685"/>
                  </a:lnTo>
                  <a:lnTo>
                    <a:pt x="37029" y="85106"/>
                  </a:lnTo>
                  <a:lnTo>
                    <a:pt x="51954" y="76447"/>
                  </a:lnTo>
                  <a:lnTo>
                    <a:pt x="52988" y="75930"/>
                  </a:lnTo>
                  <a:lnTo>
                    <a:pt x="66428" y="68109"/>
                  </a:lnTo>
                  <a:lnTo>
                    <a:pt x="67400" y="67592"/>
                  </a:lnTo>
                  <a:lnTo>
                    <a:pt x="82325" y="58933"/>
                  </a:lnTo>
                  <a:lnTo>
                    <a:pt x="83358" y="58354"/>
                  </a:lnTo>
                  <a:lnTo>
                    <a:pt x="96799" y="50600"/>
                  </a:lnTo>
                  <a:lnTo>
                    <a:pt x="97771" y="50016"/>
                  </a:lnTo>
                  <a:lnTo>
                    <a:pt x="112695" y="41424"/>
                  </a:lnTo>
                  <a:lnTo>
                    <a:pt x="113729" y="40840"/>
                  </a:lnTo>
                  <a:lnTo>
                    <a:pt x="127170" y="33085"/>
                  </a:lnTo>
                  <a:lnTo>
                    <a:pt x="128142" y="32506"/>
                  </a:lnTo>
                  <a:lnTo>
                    <a:pt x="143066" y="23848"/>
                  </a:lnTo>
                  <a:lnTo>
                    <a:pt x="144100" y="23331"/>
                  </a:lnTo>
                  <a:lnTo>
                    <a:pt x="157541" y="15509"/>
                  </a:lnTo>
                  <a:lnTo>
                    <a:pt x="158513" y="14992"/>
                  </a:lnTo>
                  <a:lnTo>
                    <a:pt x="173437" y="6333"/>
                  </a:lnTo>
                  <a:lnTo>
                    <a:pt x="174471" y="5754"/>
                  </a:lnTo>
                  <a:lnTo>
                    <a:pt x="182422" y="1164"/>
                  </a:lnTo>
                  <a:lnTo>
                    <a:pt x="182422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1986050" y="1802600"/>
              <a:ext cx="5394150" cy="3114625"/>
            </a:xfrm>
            <a:custGeom>
              <a:avLst/>
              <a:gdLst/>
              <a:ahLst/>
              <a:cxnLst/>
              <a:rect l="l" t="t" r="r" b="b"/>
              <a:pathLst>
                <a:path w="215766" h="124585" extrusionOk="0">
                  <a:moveTo>
                    <a:pt x="215766" y="0"/>
                  </a:moveTo>
                  <a:lnTo>
                    <a:pt x="205298" y="6012"/>
                  </a:lnTo>
                  <a:lnTo>
                    <a:pt x="204326" y="6591"/>
                  </a:lnTo>
                  <a:lnTo>
                    <a:pt x="190885" y="14345"/>
                  </a:lnTo>
                  <a:lnTo>
                    <a:pt x="189851" y="14930"/>
                  </a:lnTo>
                  <a:lnTo>
                    <a:pt x="174927" y="23521"/>
                  </a:lnTo>
                  <a:lnTo>
                    <a:pt x="173955" y="24105"/>
                  </a:lnTo>
                  <a:lnTo>
                    <a:pt x="160514" y="31860"/>
                  </a:lnTo>
                  <a:lnTo>
                    <a:pt x="159480" y="32439"/>
                  </a:lnTo>
                  <a:lnTo>
                    <a:pt x="144556" y="41097"/>
                  </a:lnTo>
                  <a:lnTo>
                    <a:pt x="143584" y="41682"/>
                  </a:lnTo>
                  <a:lnTo>
                    <a:pt x="130143" y="49436"/>
                  </a:lnTo>
                  <a:lnTo>
                    <a:pt x="129176" y="50015"/>
                  </a:lnTo>
                  <a:lnTo>
                    <a:pt x="114185" y="58612"/>
                  </a:lnTo>
                  <a:lnTo>
                    <a:pt x="113213" y="59191"/>
                  </a:lnTo>
                  <a:lnTo>
                    <a:pt x="99772" y="66945"/>
                  </a:lnTo>
                  <a:lnTo>
                    <a:pt x="98806" y="67529"/>
                  </a:lnTo>
                  <a:lnTo>
                    <a:pt x="83814" y="76121"/>
                  </a:lnTo>
                  <a:lnTo>
                    <a:pt x="82842" y="76705"/>
                  </a:lnTo>
                  <a:lnTo>
                    <a:pt x="69401" y="84459"/>
                  </a:lnTo>
                  <a:lnTo>
                    <a:pt x="68435" y="85038"/>
                  </a:lnTo>
                  <a:lnTo>
                    <a:pt x="53443" y="93697"/>
                  </a:lnTo>
                  <a:lnTo>
                    <a:pt x="52471" y="94281"/>
                  </a:lnTo>
                  <a:lnTo>
                    <a:pt x="39030" y="102035"/>
                  </a:lnTo>
                  <a:lnTo>
                    <a:pt x="38064" y="102614"/>
                  </a:lnTo>
                  <a:lnTo>
                    <a:pt x="23134" y="111211"/>
                  </a:lnTo>
                  <a:lnTo>
                    <a:pt x="22100" y="111790"/>
                  </a:lnTo>
                  <a:lnTo>
                    <a:pt x="8660" y="119545"/>
                  </a:lnTo>
                  <a:lnTo>
                    <a:pt x="7693" y="120129"/>
                  </a:lnTo>
                  <a:lnTo>
                    <a:pt x="1" y="124585"/>
                  </a:lnTo>
                  <a:cubicBezTo>
                    <a:pt x="647" y="124523"/>
                    <a:pt x="1360" y="124523"/>
                    <a:pt x="2006" y="124523"/>
                  </a:cubicBezTo>
                  <a:lnTo>
                    <a:pt x="8660" y="120708"/>
                  </a:lnTo>
                  <a:lnTo>
                    <a:pt x="9631" y="120129"/>
                  </a:lnTo>
                  <a:lnTo>
                    <a:pt x="23134" y="112374"/>
                  </a:lnTo>
                  <a:lnTo>
                    <a:pt x="24106" y="111790"/>
                  </a:lnTo>
                  <a:lnTo>
                    <a:pt x="39030" y="103131"/>
                  </a:lnTo>
                  <a:lnTo>
                    <a:pt x="40002" y="102614"/>
                  </a:lnTo>
                  <a:lnTo>
                    <a:pt x="53443" y="94798"/>
                  </a:lnTo>
                  <a:lnTo>
                    <a:pt x="54477" y="94281"/>
                  </a:lnTo>
                  <a:lnTo>
                    <a:pt x="69401" y="85622"/>
                  </a:lnTo>
                  <a:lnTo>
                    <a:pt x="70373" y="85038"/>
                  </a:lnTo>
                  <a:lnTo>
                    <a:pt x="83814" y="77284"/>
                  </a:lnTo>
                  <a:lnTo>
                    <a:pt x="84848" y="76705"/>
                  </a:lnTo>
                  <a:lnTo>
                    <a:pt x="99772" y="68108"/>
                  </a:lnTo>
                  <a:lnTo>
                    <a:pt x="100744" y="67529"/>
                  </a:lnTo>
                  <a:lnTo>
                    <a:pt x="114185" y="59775"/>
                  </a:lnTo>
                  <a:lnTo>
                    <a:pt x="115219" y="59191"/>
                  </a:lnTo>
                  <a:lnTo>
                    <a:pt x="130143" y="50532"/>
                  </a:lnTo>
                  <a:lnTo>
                    <a:pt x="131115" y="50015"/>
                  </a:lnTo>
                  <a:lnTo>
                    <a:pt x="144556" y="42199"/>
                  </a:lnTo>
                  <a:lnTo>
                    <a:pt x="145590" y="41682"/>
                  </a:lnTo>
                  <a:lnTo>
                    <a:pt x="160514" y="33023"/>
                  </a:lnTo>
                  <a:lnTo>
                    <a:pt x="161486" y="32439"/>
                  </a:lnTo>
                  <a:lnTo>
                    <a:pt x="174927" y="24684"/>
                  </a:lnTo>
                  <a:lnTo>
                    <a:pt x="175961" y="24105"/>
                  </a:lnTo>
                  <a:lnTo>
                    <a:pt x="190885" y="15508"/>
                  </a:lnTo>
                  <a:lnTo>
                    <a:pt x="191857" y="14930"/>
                  </a:lnTo>
                  <a:lnTo>
                    <a:pt x="205298" y="7175"/>
                  </a:lnTo>
                  <a:lnTo>
                    <a:pt x="206331" y="6591"/>
                  </a:lnTo>
                  <a:lnTo>
                    <a:pt x="215766" y="1101"/>
                  </a:lnTo>
                  <a:lnTo>
                    <a:pt x="215766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4380175" y="3138650"/>
              <a:ext cx="3000025" cy="1731800"/>
            </a:xfrm>
            <a:custGeom>
              <a:avLst/>
              <a:gdLst/>
              <a:ahLst/>
              <a:cxnLst/>
              <a:rect l="l" t="t" r="r" b="b"/>
              <a:pathLst>
                <a:path w="120001" h="69272" extrusionOk="0">
                  <a:moveTo>
                    <a:pt x="120001" y="0"/>
                  </a:moveTo>
                  <a:lnTo>
                    <a:pt x="111016" y="5170"/>
                  </a:lnTo>
                  <a:lnTo>
                    <a:pt x="110049" y="5749"/>
                  </a:lnTo>
                  <a:lnTo>
                    <a:pt x="95120" y="14346"/>
                  </a:lnTo>
                  <a:lnTo>
                    <a:pt x="94086" y="14925"/>
                  </a:lnTo>
                  <a:lnTo>
                    <a:pt x="80645" y="22679"/>
                  </a:lnTo>
                  <a:lnTo>
                    <a:pt x="79679" y="23263"/>
                  </a:lnTo>
                  <a:lnTo>
                    <a:pt x="64749" y="31922"/>
                  </a:lnTo>
                  <a:lnTo>
                    <a:pt x="63715" y="32501"/>
                  </a:lnTo>
                  <a:lnTo>
                    <a:pt x="50274" y="40255"/>
                  </a:lnTo>
                  <a:lnTo>
                    <a:pt x="49308" y="40839"/>
                  </a:lnTo>
                  <a:lnTo>
                    <a:pt x="34378" y="49431"/>
                  </a:lnTo>
                  <a:lnTo>
                    <a:pt x="33411" y="50015"/>
                  </a:lnTo>
                  <a:lnTo>
                    <a:pt x="19904" y="57769"/>
                  </a:lnTo>
                  <a:lnTo>
                    <a:pt x="18937" y="58348"/>
                  </a:lnTo>
                  <a:lnTo>
                    <a:pt x="4007" y="66945"/>
                  </a:lnTo>
                  <a:lnTo>
                    <a:pt x="3041" y="67524"/>
                  </a:lnTo>
                  <a:lnTo>
                    <a:pt x="1" y="69271"/>
                  </a:lnTo>
                  <a:lnTo>
                    <a:pt x="2007" y="69271"/>
                  </a:lnTo>
                  <a:lnTo>
                    <a:pt x="4007" y="68108"/>
                  </a:lnTo>
                  <a:lnTo>
                    <a:pt x="4979" y="67524"/>
                  </a:lnTo>
                  <a:lnTo>
                    <a:pt x="19904" y="58932"/>
                  </a:lnTo>
                  <a:lnTo>
                    <a:pt x="20937" y="58348"/>
                  </a:lnTo>
                  <a:lnTo>
                    <a:pt x="34378" y="50594"/>
                  </a:lnTo>
                  <a:lnTo>
                    <a:pt x="35350" y="50015"/>
                  </a:lnTo>
                  <a:lnTo>
                    <a:pt x="50274" y="41356"/>
                  </a:lnTo>
                  <a:lnTo>
                    <a:pt x="51308" y="40839"/>
                  </a:lnTo>
                  <a:lnTo>
                    <a:pt x="64749" y="33018"/>
                  </a:lnTo>
                  <a:lnTo>
                    <a:pt x="65721" y="32501"/>
                  </a:lnTo>
                  <a:lnTo>
                    <a:pt x="80645" y="23842"/>
                  </a:lnTo>
                  <a:lnTo>
                    <a:pt x="81679" y="23263"/>
                  </a:lnTo>
                  <a:lnTo>
                    <a:pt x="95120" y="15509"/>
                  </a:lnTo>
                  <a:lnTo>
                    <a:pt x="96092" y="14925"/>
                  </a:lnTo>
                  <a:lnTo>
                    <a:pt x="111016" y="6333"/>
                  </a:lnTo>
                  <a:lnTo>
                    <a:pt x="112050" y="5749"/>
                  </a:lnTo>
                  <a:lnTo>
                    <a:pt x="120001" y="1163"/>
                  </a:lnTo>
                  <a:lnTo>
                    <a:pt x="12000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3595075" y="2678175"/>
              <a:ext cx="3785125" cy="2185800"/>
            </a:xfrm>
            <a:custGeom>
              <a:avLst/>
              <a:gdLst/>
              <a:ahLst/>
              <a:cxnLst/>
              <a:rect l="l" t="t" r="r" b="b"/>
              <a:pathLst>
                <a:path w="151405" h="87432" extrusionOk="0">
                  <a:moveTo>
                    <a:pt x="151405" y="0"/>
                  </a:moveTo>
                  <a:lnTo>
                    <a:pt x="140937" y="6074"/>
                  </a:lnTo>
                  <a:lnTo>
                    <a:pt x="139965" y="6659"/>
                  </a:lnTo>
                  <a:lnTo>
                    <a:pt x="126524" y="14413"/>
                  </a:lnTo>
                  <a:lnTo>
                    <a:pt x="125490" y="14992"/>
                  </a:lnTo>
                  <a:lnTo>
                    <a:pt x="110566" y="23589"/>
                  </a:lnTo>
                  <a:lnTo>
                    <a:pt x="109594" y="24168"/>
                  </a:lnTo>
                  <a:lnTo>
                    <a:pt x="96153" y="31922"/>
                  </a:lnTo>
                  <a:lnTo>
                    <a:pt x="95119" y="32506"/>
                  </a:lnTo>
                  <a:lnTo>
                    <a:pt x="80195" y="41098"/>
                  </a:lnTo>
                  <a:lnTo>
                    <a:pt x="79223" y="41682"/>
                  </a:lnTo>
                  <a:lnTo>
                    <a:pt x="65782" y="49436"/>
                  </a:lnTo>
                  <a:lnTo>
                    <a:pt x="64815" y="50015"/>
                  </a:lnTo>
                  <a:lnTo>
                    <a:pt x="49824" y="58674"/>
                  </a:lnTo>
                  <a:lnTo>
                    <a:pt x="48852" y="59258"/>
                  </a:lnTo>
                  <a:lnTo>
                    <a:pt x="35411" y="67012"/>
                  </a:lnTo>
                  <a:lnTo>
                    <a:pt x="34445" y="67591"/>
                  </a:lnTo>
                  <a:lnTo>
                    <a:pt x="19453" y="76188"/>
                  </a:lnTo>
                  <a:lnTo>
                    <a:pt x="18481" y="76767"/>
                  </a:lnTo>
                  <a:lnTo>
                    <a:pt x="5040" y="84522"/>
                  </a:lnTo>
                  <a:lnTo>
                    <a:pt x="4074" y="85106"/>
                  </a:lnTo>
                  <a:lnTo>
                    <a:pt x="0" y="87432"/>
                  </a:lnTo>
                  <a:cubicBezTo>
                    <a:pt x="714" y="87432"/>
                    <a:pt x="1422" y="87365"/>
                    <a:pt x="2068" y="87365"/>
                  </a:cubicBezTo>
                  <a:lnTo>
                    <a:pt x="5040" y="85685"/>
                  </a:lnTo>
                  <a:lnTo>
                    <a:pt x="6012" y="85106"/>
                  </a:lnTo>
                  <a:lnTo>
                    <a:pt x="19453" y="77351"/>
                  </a:lnTo>
                  <a:lnTo>
                    <a:pt x="20487" y="76767"/>
                  </a:lnTo>
                  <a:lnTo>
                    <a:pt x="35411" y="68108"/>
                  </a:lnTo>
                  <a:lnTo>
                    <a:pt x="36383" y="67591"/>
                  </a:lnTo>
                  <a:lnTo>
                    <a:pt x="49824" y="59775"/>
                  </a:lnTo>
                  <a:lnTo>
                    <a:pt x="50858" y="59258"/>
                  </a:lnTo>
                  <a:lnTo>
                    <a:pt x="65782" y="50599"/>
                  </a:lnTo>
                  <a:lnTo>
                    <a:pt x="66754" y="50015"/>
                  </a:lnTo>
                  <a:lnTo>
                    <a:pt x="80195" y="42261"/>
                  </a:lnTo>
                  <a:lnTo>
                    <a:pt x="81229" y="41682"/>
                  </a:lnTo>
                  <a:lnTo>
                    <a:pt x="96153" y="33085"/>
                  </a:lnTo>
                  <a:lnTo>
                    <a:pt x="97125" y="32506"/>
                  </a:lnTo>
                  <a:lnTo>
                    <a:pt x="110566" y="24752"/>
                  </a:lnTo>
                  <a:lnTo>
                    <a:pt x="111600" y="24168"/>
                  </a:lnTo>
                  <a:lnTo>
                    <a:pt x="126524" y="15509"/>
                  </a:lnTo>
                  <a:lnTo>
                    <a:pt x="127496" y="14992"/>
                  </a:lnTo>
                  <a:lnTo>
                    <a:pt x="140937" y="7176"/>
                  </a:lnTo>
                  <a:lnTo>
                    <a:pt x="141970" y="6659"/>
                  </a:lnTo>
                  <a:lnTo>
                    <a:pt x="151405" y="1163"/>
                  </a:lnTo>
                  <a:lnTo>
                    <a:pt x="15140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5835800" y="4015775"/>
              <a:ext cx="1544400" cy="891775"/>
            </a:xfrm>
            <a:custGeom>
              <a:avLst/>
              <a:gdLst/>
              <a:ahLst/>
              <a:cxnLst/>
              <a:rect l="l" t="t" r="r" b="b"/>
              <a:pathLst>
                <a:path w="61776" h="35671" extrusionOk="0">
                  <a:moveTo>
                    <a:pt x="61776" y="1"/>
                  </a:moveTo>
                  <a:lnTo>
                    <a:pt x="52791" y="5170"/>
                  </a:lnTo>
                  <a:lnTo>
                    <a:pt x="51824" y="5754"/>
                  </a:lnTo>
                  <a:lnTo>
                    <a:pt x="36895" y="14346"/>
                  </a:lnTo>
                  <a:lnTo>
                    <a:pt x="35861" y="14930"/>
                  </a:lnTo>
                  <a:lnTo>
                    <a:pt x="22420" y="22684"/>
                  </a:lnTo>
                  <a:lnTo>
                    <a:pt x="21454" y="23263"/>
                  </a:lnTo>
                  <a:lnTo>
                    <a:pt x="6524" y="31860"/>
                  </a:lnTo>
                  <a:lnTo>
                    <a:pt x="5490" y="32439"/>
                  </a:lnTo>
                  <a:lnTo>
                    <a:pt x="0" y="35608"/>
                  </a:lnTo>
                  <a:cubicBezTo>
                    <a:pt x="646" y="35670"/>
                    <a:pt x="1293" y="35670"/>
                    <a:pt x="1939" y="35670"/>
                  </a:cubicBezTo>
                  <a:lnTo>
                    <a:pt x="6524" y="33023"/>
                  </a:lnTo>
                  <a:lnTo>
                    <a:pt x="7496" y="32439"/>
                  </a:lnTo>
                  <a:lnTo>
                    <a:pt x="22420" y="23847"/>
                  </a:lnTo>
                  <a:lnTo>
                    <a:pt x="23454" y="23263"/>
                  </a:lnTo>
                  <a:lnTo>
                    <a:pt x="36895" y="15509"/>
                  </a:lnTo>
                  <a:lnTo>
                    <a:pt x="37867" y="14930"/>
                  </a:lnTo>
                  <a:lnTo>
                    <a:pt x="52791" y="6271"/>
                  </a:lnTo>
                  <a:lnTo>
                    <a:pt x="53825" y="5754"/>
                  </a:lnTo>
                  <a:lnTo>
                    <a:pt x="61776" y="1102"/>
                  </a:lnTo>
                  <a:lnTo>
                    <a:pt x="61776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5094225" y="3555425"/>
              <a:ext cx="2285975" cy="1321475"/>
            </a:xfrm>
            <a:custGeom>
              <a:avLst/>
              <a:gdLst/>
              <a:ahLst/>
              <a:cxnLst/>
              <a:rect l="l" t="t" r="r" b="b"/>
              <a:pathLst>
                <a:path w="91439" h="52859" extrusionOk="0">
                  <a:moveTo>
                    <a:pt x="91439" y="1"/>
                  </a:moveTo>
                  <a:lnTo>
                    <a:pt x="80971" y="6008"/>
                  </a:lnTo>
                  <a:lnTo>
                    <a:pt x="79999" y="6592"/>
                  </a:lnTo>
                  <a:lnTo>
                    <a:pt x="66558" y="14346"/>
                  </a:lnTo>
                  <a:lnTo>
                    <a:pt x="65524" y="14925"/>
                  </a:lnTo>
                  <a:lnTo>
                    <a:pt x="50600" y="23584"/>
                  </a:lnTo>
                  <a:lnTo>
                    <a:pt x="49628" y="24168"/>
                  </a:lnTo>
                  <a:lnTo>
                    <a:pt x="36187" y="31922"/>
                  </a:lnTo>
                  <a:lnTo>
                    <a:pt x="35153" y="32501"/>
                  </a:lnTo>
                  <a:lnTo>
                    <a:pt x="20229" y="41098"/>
                  </a:lnTo>
                  <a:lnTo>
                    <a:pt x="19257" y="41677"/>
                  </a:lnTo>
                  <a:lnTo>
                    <a:pt x="5816" y="49432"/>
                  </a:lnTo>
                  <a:lnTo>
                    <a:pt x="4849" y="50016"/>
                  </a:lnTo>
                  <a:lnTo>
                    <a:pt x="0" y="52792"/>
                  </a:lnTo>
                  <a:cubicBezTo>
                    <a:pt x="585" y="52792"/>
                    <a:pt x="1231" y="52859"/>
                    <a:pt x="1877" y="52859"/>
                  </a:cubicBezTo>
                  <a:lnTo>
                    <a:pt x="5816" y="50595"/>
                  </a:lnTo>
                  <a:lnTo>
                    <a:pt x="6788" y="50016"/>
                  </a:lnTo>
                  <a:lnTo>
                    <a:pt x="20229" y="42261"/>
                  </a:lnTo>
                  <a:lnTo>
                    <a:pt x="21263" y="41677"/>
                  </a:lnTo>
                  <a:lnTo>
                    <a:pt x="36187" y="33018"/>
                  </a:lnTo>
                  <a:lnTo>
                    <a:pt x="37159" y="32501"/>
                  </a:lnTo>
                  <a:lnTo>
                    <a:pt x="50600" y="24685"/>
                  </a:lnTo>
                  <a:lnTo>
                    <a:pt x="51634" y="24168"/>
                  </a:lnTo>
                  <a:lnTo>
                    <a:pt x="66558" y="15509"/>
                  </a:lnTo>
                  <a:lnTo>
                    <a:pt x="67530" y="14925"/>
                  </a:lnTo>
                  <a:lnTo>
                    <a:pt x="80971" y="7171"/>
                  </a:lnTo>
                  <a:lnTo>
                    <a:pt x="82004" y="6592"/>
                  </a:lnTo>
                  <a:lnTo>
                    <a:pt x="91439" y="1164"/>
                  </a:lnTo>
                  <a:lnTo>
                    <a:pt x="91439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7312325" y="4891350"/>
              <a:ext cx="67875" cy="42025"/>
            </a:xfrm>
            <a:custGeom>
              <a:avLst/>
              <a:gdLst/>
              <a:ahLst/>
              <a:cxnLst/>
              <a:rect l="l" t="t" r="r" b="b"/>
              <a:pathLst>
                <a:path w="2715" h="1681" extrusionOk="0">
                  <a:moveTo>
                    <a:pt x="2715" y="1"/>
                  </a:moveTo>
                  <a:lnTo>
                    <a:pt x="1" y="1619"/>
                  </a:lnTo>
                  <a:cubicBezTo>
                    <a:pt x="580" y="1619"/>
                    <a:pt x="1226" y="1619"/>
                    <a:pt x="1872" y="1681"/>
                  </a:cubicBezTo>
                  <a:lnTo>
                    <a:pt x="2715" y="116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6540125" y="4432575"/>
              <a:ext cx="840075" cy="484650"/>
            </a:xfrm>
            <a:custGeom>
              <a:avLst/>
              <a:gdLst/>
              <a:ahLst/>
              <a:cxnLst/>
              <a:rect l="l" t="t" r="r" b="b"/>
              <a:pathLst>
                <a:path w="33603" h="19386" extrusionOk="0">
                  <a:moveTo>
                    <a:pt x="33603" y="0"/>
                  </a:moveTo>
                  <a:lnTo>
                    <a:pt x="23135" y="6012"/>
                  </a:lnTo>
                  <a:lnTo>
                    <a:pt x="22163" y="6591"/>
                  </a:lnTo>
                  <a:lnTo>
                    <a:pt x="8722" y="14346"/>
                  </a:lnTo>
                  <a:lnTo>
                    <a:pt x="7688" y="14930"/>
                  </a:lnTo>
                  <a:lnTo>
                    <a:pt x="1" y="19386"/>
                  </a:lnTo>
                  <a:lnTo>
                    <a:pt x="1940" y="19386"/>
                  </a:lnTo>
                  <a:lnTo>
                    <a:pt x="8722" y="15509"/>
                  </a:lnTo>
                  <a:lnTo>
                    <a:pt x="9694" y="14930"/>
                  </a:lnTo>
                  <a:lnTo>
                    <a:pt x="23135" y="7175"/>
                  </a:lnTo>
                  <a:lnTo>
                    <a:pt x="24168" y="6591"/>
                  </a:lnTo>
                  <a:lnTo>
                    <a:pt x="33603" y="1101"/>
                  </a:lnTo>
                  <a:lnTo>
                    <a:pt x="3360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8"/>
          <p:cNvSpPr txBox="1">
            <a:spLocks noGrp="1"/>
          </p:cNvSpPr>
          <p:nvPr>
            <p:ph type="title"/>
          </p:nvPr>
        </p:nvSpPr>
        <p:spPr>
          <a:xfrm>
            <a:off x="1269250" y="1307100"/>
            <a:ext cx="66054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44" name="Google Shape;344;p8"/>
          <p:cNvGrpSpPr/>
          <p:nvPr/>
        </p:nvGrpSpPr>
        <p:grpSpPr>
          <a:xfrm>
            <a:off x="6852425" y="3461675"/>
            <a:ext cx="2461675" cy="1749700"/>
            <a:chOff x="6852425" y="3461675"/>
            <a:chExt cx="2461675" cy="1749700"/>
          </a:xfrm>
        </p:grpSpPr>
        <p:sp>
          <p:nvSpPr>
            <p:cNvPr id="345" name="Google Shape;345;p8"/>
            <p:cNvSpPr/>
            <p:nvPr/>
          </p:nvSpPr>
          <p:spPr>
            <a:xfrm>
              <a:off x="6852425" y="4852925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8845025" y="4852925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878100" y="3461675"/>
              <a:ext cx="2436000" cy="1749700"/>
            </a:xfrm>
            <a:custGeom>
              <a:avLst/>
              <a:gdLst/>
              <a:ahLst/>
              <a:cxnLst/>
              <a:rect l="l" t="t" r="r" b="b"/>
              <a:pathLst>
                <a:path w="97440" h="69988" extrusionOk="0">
                  <a:moveTo>
                    <a:pt x="95630" y="0"/>
                  </a:moveTo>
                  <a:lnTo>
                    <a:pt x="60033" y="22626"/>
                  </a:lnTo>
                  <a:lnTo>
                    <a:pt x="97440" y="43139"/>
                  </a:lnTo>
                  <a:lnTo>
                    <a:pt x="79943" y="56714"/>
                  </a:lnTo>
                  <a:lnTo>
                    <a:pt x="39519" y="33486"/>
                  </a:lnTo>
                  <a:lnTo>
                    <a:pt x="0" y="56714"/>
                  </a:lnTo>
                  <a:lnTo>
                    <a:pt x="23531" y="69988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8" name="Google Shape;348;p8"/>
          <p:cNvGrpSpPr/>
          <p:nvPr/>
        </p:nvGrpSpPr>
        <p:grpSpPr>
          <a:xfrm>
            <a:off x="8089408" y="3763394"/>
            <a:ext cx="885068" cy="1146257"/>
            <a:chOff x="8089408" y="3763394"/>
            <a:chExt cx="885068" cy="1146257"/>
          </a:xfrm>
        </p:grpSpPr>
        <p:grpSp>
          <p:nvGrpSpPr>
            <p:cNvPr id="349" name="Google Shape;349;p8"/>
            <p:cNvGrpSpPr/>
            <p:nvPr/>
          </p:nvGrpSpPr>
          <p:grpSpPr>
            <a:xfrm>
              <a:off x="8089408" y="3763394"/>
              <a:ext cx="885068" cy="1146257"/>
              <a:chOff x="7545733" y="3836419"/>
              <a:chExt cx="885068" cy="1146257"/>
            </a:xfrm>
          </p:grpSpPr>
          <p:grpSp>
            <p:nvGrpSpPr>
              <p:cNvPr id="350" name="Google Shape;350;p8"/>
              <p:cNvGrpSpPr/>
              <p:nvPr/>
            </p:nvGrpSpPr>
            <p:grpSpPr>
              <a:xfrm>
                <a:off x="7683099" y="3836419"/>
                <a:ext cx="550101" cy="629556"/>
                <a:chOff x="3284857" y="1921454"/>
                <a:chExt cx="1236460" cy="1415051"/>
              </a:xfrm>
            </p:grpSpPr>
            <p:sp>
              <p:nvSpPr>
                <p:cNvPr id="351" name="Google Shape;351;p8"/>
                <p:cNvSpPr/>
                <p:nvPr/>
              </p:nvSpPr>
              <p:spPr>
                <a:xfrm>
                  <a:off x="3284857" y="2686909"/>
                  <a:ext cx="1236460" cy="64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09" extrusionOk="0">
                      <a:moveTo>
                        <a:pt x="44662" y="1"/>
                      </a:moveTo>
                      <a:cubicBezTo>
                        <a:pt x="34250" y="1"/>
                        <a:pt x="23839" y="2249"/>
                        <a:pt x="15912" y="6863"/>
                      </a:cubicBezTo>
                      <a:cubicBezTo>
                        <a:pt x="0" y="16035"/>
                        <a:pt x="57" y="30999"/>
                        <a:pt x="16091" y="40228"/>
                      </a:cubicBezTo>
                      <a:cubicBezTo>
                        <a:pt x="24137" y="44904"/>
                        <a:pt x="34667" y="47208"/>
                        <a:pt x="45197" y="47208"/>
                      </a:cubicBezTo>
                      <a:cubicBezTo>
                        <a:pt x="55609" y="47208"/>
                        <a:pt x="66020" y="44904"/>
                        <a:pt x="73947" y="40346"/>
                      </a:cubicBezTo>
                      <a:cubicBezTo>
                        <a:pt x="89858" y="31179"/>
                        <a:pt x="89802" y="16210"/>
                        <a:pt x="73768" y="6981"/>
                      </a:cubicBezTo>
                      <a:cubicBezTo>
                        <a:pt x="65722" y="2310"/>
                        <a:pt x="55192" y="1"/>
                        <a:pt x="446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8"/>
                <p:cNvSpPr/>
                <p:nvPr/>
              </p:nvSpPr>
              <p:spPr>
                <a:xfrm>
                  <a:off x="3284857" y="2654381"/>
                  <a:ext cx="1236460" cy="64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37" extrusionOk="0">
                      <a:moveTo>
                        <a:pt x="44696" y="0"/>
                      </a:moveTo>
                      <a:cubicBezTo>
                        <a:pt x="34259" y="0"/>
                        <a:pt x="23844" y="2292"/>
                        <a:pt x="15912" y="6861"/>
                      </a:cubicBezTo>
                      <a:cubicBezTo>
                        <a:pt x="0" y="16033"/>
                        <a:pt x="57" y="30997"/>
                        <a:pt x="16091" y="40287"/>
                      </a:cubicBezTo>
                      <a:cubicBezTo>
                        <a:pt x="24131" y="44916"/>
                        <a:pt x="34656" y="47237"/>
                        <a:pt x="45159" y="47237"/>
                      </a:cubicBezTo>
                      <a:cubicBezTo>
                        <a:pt x="55597" y="47237"/>
                        <a:pt x="66014" y="44944"/>
                        <a:pt x="73947" y="40344"/>
                      </a:cubicBezTo>
                      <a:cubicBezTo>
                        <a:pt x="89858" y="31177"/>
                        <a:pt x="89802" y="16208"/>
                        <a:pt x="73768" y="6979"/>
                      </a:cubicBezTo>
                      <a:cubicBezTo>
                        <a:pt x="65727" y="2322"/>
                        <a:pt x="55201" y="0"/>
                        <a:pt x="446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8"/>
                <p:cNvSpPr/>
                <p:nvPr/>
              </p:nvSpPr>
              <p:spPr>
                <a:xfrm>
                  <a:off x="3340214" y="2874981"/>
                  <a:ext cx="1125747" cy="10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10" extrusionOk="0">
                      <a:moveTo>
                        <a:pt x="0" y="1"/>
                      </a:moveTo>
                      <a:lnTo>
                        <a:pt x="0" y="7275"/>
                      </a:lnTo>
                      <a:lnTo>
                        <a:pt x="81813" y="7809"/>
                      </a:lnTo>
                      <a:lnTo>
                        <a:pt x="81813" y="29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3441143" y="2631690"/>
                  <a:ext cx="923888" cy="48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2" extrusionOk="0">
                      <a:moveTo>
                        <a:pt x="33420" y="1"/>
                      </a:moveTo>
                      <a:cubicBezTo>
                        <a:pt x="25612" y="1"/>
                        <a:pt x="17823" y="1716"/>
                        <a:pt x="11889" y="5140"/>
                      </a:cubicBezTo>
                      <a:cubicBezTo>
                        <a:pt x="1" y="12003"/>
                        <a:pt x="58" y="23181"/>
                        <a:pt x="12007" y="30105"/>
                      </a:cubicBezTo>
                      <a:cubicBezTo>
                        <a:pt x="18025" y="33571"/>
                        <a:pt x="25884" y="35301"/>
                        <a:pt x="33723" y="35301"/>
                      </a:cubicBezTo>
                      <a:cubicBezTo>
                        <a:pt x="41531" y="35301"/>
                        <a:pt x="49320" y="33585"/>
                        <a:pt x="55254" y="30161"/>
                      </a:cubicBezTo>
                      <a:cubicBezTo>
                        <a:pt x="67142" y="23299"/>
                        <a:pt x="67085" y="12121"/>
                        <a:pt x="55136" y="5197"/>
                      </a:cubicBezTo>
                      <a:cubicBezTo>
                        <a:pt x="49118" y="1730"/>
                        <a:pt x="41259" y="1"/>
                        <a:pt x="33420" y="1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8"/>
                <p:cNvSpPr/>
                <p:nvPr/>
              </p:nvSpPr>
              <p:spPr>
                <a:xfrm>
                  <a:off x="3284857" y="2549763"/>
                  <a:ext cx="1236460" cy="6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16" extrusionOk="0">
                      <a:moveTo>
                        <a:pt x="44778" y="5955"/>
                      </a:moveTo>
                      <a:cubicBezTo>
                        <a:pt x="52617" y="5955"/>
                        <a:pt x="60476" y="7684"/>
                        <a:pt x="66494" y="11151"/>
                      </a:cubicBezTo>
                      <a:cubicBezTo>
                        <a:pt x="78443" y="18075"/>
                        <a:pt x="78500" y="29253"/>
                        <a:pt x="66612" y="36115"/>
                      </a:cubicBezTo>
                      <a:cubicBezTo>
                        <a:pt x="60678" y="39539"/>
                        <a:pt x="52889" y="41255"/>
                        <a:pt x="45081" y="41255"/>
                      </a:cubicBezTo>
                      <a:cubicBezTo>
                        <a:pt x="37242" y="41255"/>
                        <a:pt x="29383" y="39525"/>
                        <a:pt x="23365" y="36059"/>
                      </a:cubicBezTo>
                      <a:cubicBezTo>
                        <a:pt x="11416" y="29135"/>
                        <a:pt x="11359" y="17957"/>
                        <a:pt x="23247" y="11094"/>
                      </a:cubicBezTo>
                      <a:cubicBezTo>
                        <a:pt x="29181" y="7670"/>
                        <a:pt x="36970" y="5955"/>
                        <a:pt x="44778" y="5955"/>
                      </a:cubicBezTo>
                      <a:close/>
                      <a:moveTo>
                        <a:pt x="44692" y="1"/>
                      </a:moveTo>
                      <a:cubicBezTo>
                        <a:pt x="34256" y="1"/>
                        <a:pt x="23843" y="2293"/>
                        <a:pt x="15912" y="6892"/>
                      </a:cubicBezTo>
                      <a:cubicBezTo>
                        <a:pt x="0" y="16063"/>
                        <a:pt x="57" y="31028"/>
                        <a:pt x="16091" y="40256"/>
                      </a:cubicBezTo>
                      <a:cubicBezTo>
                        <a:pt x="24145" y="44893"/>
                        <a:pt x="34694" y="47216"/>
                        <a:pt x="45216" y="47216"/>
                      </a:cubicBezTo>
                      <a:cubicBezTo>
                        <a:pt x="55635" y="47216"/>
                        <a:pt x="66028" y="44938"/>
                        <a:pt x="73947" y="40375"/>
                      </a:cubicBezTo>
                      <a:cubicBezTo>
                        <a:pt x="89858" y="31146"/>
                        <a:pt x="89802" y="16239"/>
                        <a:pt x="73768" y="6953"/>
                      </a:cubicBezTo>
                      <a:cubicBezTo>
                        <a:pt x="65726" y="2324"/>
                        <a:pt x="55198" y="1"/>
                        <a:pt x="446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8"/>
                <p:cNvSpPr/>
                <p:nvPr/>
              </p:nvSpPr>
              <p:spPr>
                <a:xfrm>
                  <a:off x="3441143" y="2664246"/>
                  <a:ext cx="923888" cy="48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2" extrusionOk="0">
                      <a:moveTo>
                        <a:pt x="33420" y="1"/>
                      </a:moveTo>
                      <a:cubicBezTo>
                        <a:pt x="25612" y="1"/>
                        <a:pt x="17823" y="1716"/>
                        <a:pt x="11889" y="5141"/>
                      </a:cubicBezTo>
                      <a:cubicBezTo>
                        <a:pt x="1" y="12003"/>
                        <a:pt x="58" y="23181"/>
                        <a:pt x="12007" y="30105"/>
                      </a:cubicBezTo>
                      <a:cubicBezTo>
                        <a:pt x="18025" y="33572"/>
                        <a:pt x="25884" y="35301"/>
                        <a:pt x="33723" y="35301"/>
                      </a:cubicBezTo>
                      <a:cubicBezTo>
                        <a:pt x="41531" y="35301"/>
                        <a:pt x="49320" y="33586"/>
                        <a:pt x="55254" y="30162"/>
                      </a:cubicBezTo>
                      <a:cubicBezTo>
                        <a:pt x="67142" y="23299"/>
                        <a:pt x="67085" y="12121"/>
                        <a:pt x="55136" y="5197"/>
                      </a:cubicBezTo>
                      <a:cubicBezTo>
                        <a:pt x="49118" y="1731"/>
                        <a:pt x="41259" y="1"/>
                        <a:pt x="33420" y="1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3581151" y="2723580"/>
                  <a:ext cx="626809" cy="370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921" extrusionOk="0">
                      <a:moveTo>
                        <a:pt x="10588" y="9286"/>
                      </a:moveTo>
                      <a:lnTo>
                        <a:pt x="18633" y="13900"/>
                      </a:lnTo>
                      <a:lnTo>
                        <a:pt x="16858" y="14610"/>
                      </a:lnTo>
                      <a:cubicBezTo>
                        <a:pt x="15850" y="14888"/>
                        <a:pt x="14906" y="15048"/>
                        <a:pt x="14008" y="15048"/>
                      </a:cubicBezTo>
                      <a:cubicBezTo>
                        <a:pt x="12799" y="15048"/>
                        <a:pt x="11674" y="14759"/>
                        <a:pt x="10588" y="14080"/>
                      </a:cubicBezTo>
                      <a:cubicBezTo>
                        <a:pt x="9111" y="13190"/>
                        <a:pt x="8576" y="11832"/>
                        <a:pt x="9286" y="10469"/>
                      </a:cubicBezTo>
                      <a:cubicBezTo>
                        <a:pt x="9286" y="10469"/>
                        <a:pt x="9759" y="9702"/>
                        <a:pt x="10588" y="9286"/>
                      </a:cubicBezTo>
                      <a:close/>
                      <a:moveTo>
                        <a:pt x="32522" y="14033"/>
                      </a:moveTo>
                      <a:cubicBezTo>
                        <a:pt x="33487" y="14033"/>
                        <a:pt x="34371" y="14198"/>
                        <a:pt x="35022" y="14610"/>
                      </a:cubicBezTo>
                      <a:cubicBezTo>
                        <a:pt x="35789" y="15026"/>
                        <a:pt x="36262" y="15556"/>
                        <a:pt x="36499" y="16209"/>
                      </a:cubicBezTo>
                      <a:cubicBezTo>
                        <a:pt x="36854" y="17156"/>
                        <a:pt x="36144" y="18221"/>
                        <a:pt x="34667" y="19224"/>
                      </a:cubicBezTo>
                      <a:lnTo>
                        <a:pt x="27568" y="15083"/>
                      </a:lnTo>
                      <a:cubicBezTo>
                        <a:pt x="28952" y="14523"/>
                        <a:pt x="30859" y="14033"/>
                        <a:pt x="32522" y="14033"/>
                      </a:cubicBezTo>
                      <a:close/>
                      <a:moveTo>
                        <a:pt x="20824" y="0"/>
                      </a:moveTo>
                      <a:cubicBezTo>
                        <a:pt x="20824" y="0"/>
                        <a:pt x="12481" y="2603"/>
                        <a:pt x="8931" y="4378"/>
                      </a:cubicBezTo>
                      <a:lnTo>
                        <a:pt x="1657" y="1775"/>
                      </a:lnTo>
                      <a:lnTo>
                        <a:pt x="1657" y="4141"/>
                      </a:lnTo>
                      <a:lnTo>
                        <a:pt x="5443" y="6328"/>
                      </a:lnTo>
                      <a:cubicBezTo>
                        <a:pt x="1" y="9759"/>
                        <a:pt x="1241" y="14018"/>
                        <a:pt x="5207" y="16503"/>
                      </a:cubicBezTo>
                      <a:cubicBezTo>
                        <a:pt x="7864" y="18092"/>
                        <a:pt x="10752" y="18882"/>
                        <a:pt x="13920" y="18882"/>
                      </a:cubicBezTo>
                      <a:cubicBezTo>
                        <a:pt x="16534" y="18882"/>
                        <a:pt x="19339" y="18344"/>
                        <a:pt x="22362" y="17274"/>
                      </a:cubicBezTo>
                      <a:lnTo>
                        <a:pt x="23602" y="16801"/>
                      </a:lnTo>
                      <a:lnTo>
                        <a:pt x="31118" y="21117"/>
                      </a:lnTo>
                      <a:lnTo>
                        <a:pt x="31236" y="21179"/>
                      </a:lnTo>
                      <a:cubicBezTo>
                        <a:pt x="28907" y="22516"/>
                        <a:pt x="25028" y="24256"/>
                        <a:pt x="22596" y="24256"/>
                      </a:cubicBezTo>
                      <a:cubicBezTo>
                        <a:pt x="22557" y="24256"/>
                        <a:pt x="22519" y="24256"/>
                        <a:pt x="22481" y="24255"/>
                      </a:cubicBezTo>
                      <a:lnTo>
                        <a:pt x="22481" y="26621"/>
                      </a:lnTo>
                      <a:cubicBezTo>
                        <a:pt x="23821" y="26781"/>
                        <a:pt x="25249" y="26921"/>
                        <a:pt x="26771" y="26921"/>
                      </a:cubicBezTo>
                      <a:cubicBezTo>
                        <a:pt x="29746" y="26921"/>
                        <a:pt x="33077" y="26387"/>
                        <a:pt x="36797" y="24430"/>
                      </a:cubicBezTo>
                      <a:lnTo>
                        <a:pt x="40876" y="26796"/>
                      </a:lnTo>
                      <a:lnTo>
                        <a:pt x="44308" y="24785"/>
                      </a:lnTo>
                      <a:lnTo>
                        <a:pt x="44308" y="22419"/>
                      </a:lnTo>
                      <a:lnTo>
                        <a:pt x="40166" y="22362"/>
                      </a:lnTo>
                      <a:cubicBezTo>
                        <a:pt x="45552" y="18514"/>
                        <a:pt x="44369" y="14790"/>
                        <a:pt x="40701" y="12305"/>
                      </a:cubicBezTo>
                      <a:cubicBezTo>
                        <a:pt x="38093" y="10636"/>
                        <a:pt x="35472" y="10001"/>
                        <a:pt x="32820" y="10001"/>
                      </a:cubicBezTo>
                      <a:cubicBezTo>
                        <a:pt x="29457" y="10001"/>
                        <a:pt x="26043" y="11021"/>
                        <a:pt x="22538" y="12244"/>
                      </a:cubicBezTo>
                      <a:lnTo>
                        <a:pt x="18751" y="9996"/>
                      </a:lnTo>
                      <a:lnTo>
                        <a:pt x="14199" y="7393"/>
                      </a:lnTo>
                      <a:cubicBezTo>
                        <a:pt x="16267" y="6271"/>
                        <a:pt x="18751" y="6034"/>
                        <a:pt x="20114" y="6034"/>
                      </a:cubicBezTo>
                      <a:lnTo>
                        <a:pt x="20824" y="2423"/>
                      </a:lnTo>
                      <a:lnTo>
                        <a:pt x="20824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8"/>
                <p:cNvSpPr/>
                <p:nvPr/>
              </p:nvSpPr>
              <p:spPr>
                <a:xfrm>
                  <a:off x="4138720" y="2924599"/>
                  <a:ext cx="45601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9" extrusionOk="0">
                      <a:moveTo>
                        <a:pt x="3313" y="1"/>
                      </a:moveTo>
                      <a:lnTo>
                        <a:pt x="0" y="181"/>
                      </a:lnTo>
                      <a:lnTo>
                        <a:pt x="0" y="2074"/>
                      </a:lnTo>
                      <a:lnTo>
                        <a:pt x="3313" y="2429"/>
                      </a:lnTo>
                      <a:lnTo>
                        <a:pt x="3313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8"/>
                <p:cNvSpPr/>
                <p:nvPr/>
              </p:nvSpPr>
              <p:spPr>
                <a:xfrm>
                  <a:off x="3605575" y="2848933"/>
                  <a:ext cx="46385" cy="3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367" extrusionOk="0">
                      <a:moveTo>
                        <a:pt x="1" y="1"/>
                      </a:moveTo>
                      <a:lnTo>
                        <a:pt x="1" y="2367"/>
                      </a:lnTo>
                      <a:lnTo>
                        <a:pt x="3370" y="2069"/>
                      </a:lnTo>
                      <a:lnTo>
                        <a:pt x="3370" y="1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3581151" y="2720318"/>
                  <a:ext cx="626809" cy="3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62" extrusionOk="0">
                      <a:moveTo>
                        <a:pt x="10588" y="7100"/>
                      </a:moveTo>
                      <a:lnTo>
                        <a:pt x="18633" y="11771"/>
                      </a:lnTo>
                      <a:lnTo>
                        <a:pt x="16858" y="12424"/>
                      </a:lnTo>
                      <a:cubicBezTo>
                        <a:pt x="15852" y="12700"/>
                        <a:pt x="14909" y="12858"/>
                        <a:pt x="14013" y="12858"/>
                      </a:cubicBezTo>
                      <a:cubicBezTo>
                        <a:pt x="12802" y="12858"/>
                        <a:pt x="11675" y="12569"/>
                        <a:pt x="10588" y="11889"/>
                      </a:cubicBezTo>
                      <a:cubicBezTo>
                        <a:pt x="9111" y="11061"/>
                        <a:pt x="8576" y="9641"/>
                        <a:pt x="9286" y="8283"/>
                      </a:cubicBezTo>
                      <a:cubicBezTo>
                        <a:pt x="9286" y="8283"/>
                        <a:pt x="9759" y="7573"/>
                        <a:pt x="10588" y="7100"/>
                      </a:cubicBezTo>
                      <a:close/>
                      <a:moveTo>
                        <a:pt x="32606" y="11862"/>
                      </a:moveTo>
                      <a:cubicBezTo>
                        <a:pt x="33538" y="11862"/>
                        <a:pt x="34389" y="12022"/>
                        <a:pt x="35022" y="12424"/>
                      </a:cubicBezTo>
                      <a:cubicBezTo>
                        <a:pt x="35789" y="12897"/>
                        <a:pt x="36262" y="13427"/>
                        <a:pt x="36499" y="14080"/>
                      </a:cubicBezTo>
                      <a:cubicBezTo>
                        <a:pt x="36854" y="15027"/>
                        <a:pt x="36144" y="16092"/>
                        <a:pt x="34667" y="17095"/>
                      </a:cubicBezTo>
                      <a:lnTo>
                        <a:pt x="27568" y="12954"/>
                      </a:lnTo>
                      <a:cubicBezTo>
                        <a:pt x="28975" y="12384"/>
                        <a:pt x="30923" y="11862"/>
                        <a:pt x="32606" y="11862"/>
                      </a:cubicBezTo>
                      <a:close/>
                      <a:moveTo>
                        <a:pt x="5145" y="1"/>
                      </a:moveTo>
                      <a:lnTo>
                        <a:pt x="1657" y="2012"/>
                      </a:lnTo>
                      <a:lnTo>
                        <a:pt x="5443" y="4142"/>
                      </a:lnTo>
                      <a:cubicBezTo>
                        <a:pt x="1" y="7573"/>
                        <a:pt x="1241" y="11832"/>
                        <a:pt x="5207" y="14374"/>
                      </a:cubicBezTo>
                      <a:cubicBezTo>
                        <a:pt x="7864" y="15963"/>
                        <a:pt x="10752" y="16753"/>
                        <a:pt x="13920" y="16753"/>
                      </a:cubicBezTo>
                      <a:cubicBezTo>
                        <a:pt x="16534" y="16753"/>
                        <a:pt x="19339" y="16215"/>
                        <a:pt x="22362" y="15145"/>
                      </a:cubicBezTo>
                      <a:lnTo>
                        <a:pt x="23602" y="14672"/>
                      </a:lnTo>
                      <a:lnTo>
                        <a:pt x="31118" y="18988"/>
                      </a:lnTo>
                      <a:lnTo>
                        <a:pt x="31236" y="19049"/>
                      </a:lnTo>
                      <a:cubicBezTo>
                        <a:pt x="28870" y="20351"/>
                        <a:pt x="26148" y="20587"/>
                        <a:pt x="23721" y="20587"/>
                      </a:cubicBezTo>
                      <a:lnTo>
                        <a:pt x="22481" y="24492"/>
                      </a:lnTo>
                      <a:cubicBezTo>
                        <a:pt x="23811" y="24630"/>
                        <a:pt x="25228" y="24762"/>
                        <a:pt x="26737" y="24762"/>
                      </a:cubicBezTo>
                      <a:cubicBezTo>
                        <a:pt x="29721" y="24762"/>
                        <a:pt x="33063" y="24246"/>
                        <a:pt x="36797" y="22244"/>
                      </a:cubicBezTo>
                      <a:lnTo>
                        <a:pt x="40876" y="24610"/>
                      </a:lnTo>
                      <a:lnTo>
                        <a:pt x="44308" y="22656"/>
                      </a:lnTo>
                      <a:lnTo>
                        <a:pt x="40166" y="20233"/>
                      </a:lnTo>
                      <a:cubicBezTo>
                        <a:pt x="45552" y="16328"/>
                        <a:pt x="44369" y="12599"/>
                        <a:pt x="40701" y="10114"/>
                      </a:cubicBezTo>
                      <a:cubicBezTo>
                        <a:pt x="38084" y="8466"/>
                        <a:pt x="35454" y="7836"/>
                        <a:pt x="32792" y="7836"/>
                      </a:cubicBezTo>
                      <a:cubicBezTo>
                        <a:pt x="29438" y="7836"/>
                        <a:pt x="26033" y="8836"/>
                        <a:pt x="22538" y="10057"/>
                      </a:cubicBezTo>
                      <a:lnTo>
                        <a:pt x="18751" y="7866"/>
                      </a:lnTo>
                      <a:lnTo>
                        <a:pt x="14199" y="5263"/>
                      </a:lnTo>
                      <a:cubicBezTo>
                        <a:pt x="16267" y="4080"/>
                        <a:pt x="18751" y="3905"/>
                        <a:pt x="20114" y="3844"/>
                      </a:cubicBezTo>
                      <a:lnTo>
                        <a:pt x="20824" y="237"/>
                      </a:lnTo>
                      <a:cubicBezTo>
                        <a:pt x="19816" y="153"/>
                        <a:pt x="18877" y="110"/>
                        <a:pt x="17992" y="110"/>
                      </a:cubicBezTo>
                      <a:cubicBezTo>
                        <a:pt x="14516" y="110"/>
                        <a:pt x="11855" y="773"/>
                        <a:pt x="8931" y="2187"/>
                      </a:cubicBezTo>
                      <a:lnTo>
                        <a:pt x="5145" y="1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8"/>
                <p:cNvSpPr/>
                <p:nvPr/>
              </p:nvSpPr>
              <p:spPr>
                <a:xfrm>
                  <a:off x="3284857" y="2528697"/>
                  <a:ext cx="1236460" cy="649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32" extrusionOk="0">
                      <a:moveTo>
                        <a:pt x="44644" y="1"/>
                      </a:moveTo>
                      <a:cubicBezTo>
                        <a:pt x="34225" y="1"/>
                        <a:pt x="23831" y="2293"/>
                        <a:pt x="15912" y="6885"/>
                      </a:cubicBezTo>
                      <a:cubicBezTo>
                        <a:pt x="0" y="16056"/>
                        <a:pt x="57" y="31021"/>
                        <a:pt x="16091" y="40249"/>
                      </a:cubicBezTo>
                      <a:cubicBezTo>
                        <a:pt x="24132" y="44909"/>
                        <a:pt x="34658" y="47232"/>
                        <a:pt x="45163" y="47232"/>
                      </a:cubicBezTo>
                      <a:cubicBezTo>
                        <a:pt x="55600" y="47232"/>
                        <a:pt x="66015" y="44939"/>
                        <a:pt x="73947" y="40368"/>
                      </a:cubicBezTo>
                      <a:cubicBezTo>
                        <a:pt x="89858" y="31201"/>
                        <a:pt x="89802" y="16231"/>
                        <a:pt x="73768" y="7003"/>
                      </a:cubicBezTo>
                      <a:cubicBezTo>
                        <a:pt x="65714" y="2338"/>
                        <a:pt x="55166" y="1"/>
                        <a:pt x="446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8"/>
                <p:cNvSpPr/>
                <p:nvPr/>
              </p:nvSpPr>
              <p:spPr>
                <a:xfrm>
                  <a:off x="3340214" y="2748774"/>
                  <a:ext cx="1125747" cy="108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72" extrusionOk="0">
                      <a:moveTo>
                        <a:pt x="0" y="1"/>
                      </a:moveTo>
                      <a:lnTo>
                        <a:pt x="0" y="7336"/>
                      </a:lnTo>
                      <a:lnTo>
                        <a:pt x="81813" y="7871"/>
                      </a:lnTo>
                      <a:lnTo>
                        <a:pt x="81813" y="35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8"/>
                <p:cNvSpPr/>
                <p:nvPr/>
              </p:nvSpPr>
              <p:spPr>
                <a:xfrm>
                  <a:off x="3441143" y="2506020"/>
                  <a:ext cx="923888" cy="48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24" extrusionOk="0">
                      <a:moveTo>
                        <a:pt x="33368" y="0"/>
                      </a:moveTo>
                      <a:cubicBezTo>
                        <a:pt x="25578" y="0"/>
                        <a:pt x="17810" y="1716"/>
                        <a:pt x="11889" y="5163"/>
                      </a:cubicBezTo>
                      <a:cubicBezTo>
                        <a:pt x="1" y="12025"/>
                        <a:pt x="58" y="23204"/>
                        <a:pt x="12007" y="30127"/>
                      </a:cubicBezTo>
                      <a:cubicBezTo>
                        <a:pt x="18025" y="33594"/>
                        <a:pt x="25884" y="35324"/>
                        <a:pt x="33723" y="35324"/>
                      </a:cubicBezTo>
                      <a:cubicBezTo>
                        <a:pt x="41531" y="35324"/>
                        <a:pt x="49320" y="33608"/>
                        <a:pt x="55254" y="30184"/>
                      </a:cubicBezTo>
                      <a:cubicBezTo>
                        <a:pt x="67142" y="23322"/>
                        <a:pt x="67085" y="12144"/>
                        <a:pt x="55136" y="5220"/>
                      </a:cubicBezTo>
                      <a:cubicBezTo>
                        <a:pt x="49104" y="1746"/>
                        <a:pt x="41225" y="0"/>
                        <a:pt x="33368" y="0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8"/>
                <p:cNvSpPr/>
                <p:nvPr/>
              </p:nvSpPr>
              <p:spPr>
                <a:xfrm>
                  <a:off x="3284857" y="2424313"/>
                  <a:ext cx="1236460" cy="6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16" extrusionOk="0">
                      <a:moveTo>
                        <a:pt x="44726" y="5938"/>
                      </a:moveTo>
                      <a:cubicBezTo>
                        <a:pt x="52583" y="5938"/>
                        <a:pt x="60462" y="7684"/>
                        <a:pt x="66494" y="11158"/>
                      </a:cubicBezTo>
                      <a:cubicBezTo>
                        <a:pt x="78443" y="18082"/>
                        <a:pt x="78500" y="29260"/>
                        <a:pt x="66612" y="36122"/>
                      </a:cubicBezTo>
                      <a:cubicBezTo>
                        <a:pt x="60678" y="39546"/>
                        <a:pt x="52889" y="41262"/>
                        <a:pt x="45081" y="41262"/>
                      </a:cubicBezTo>
                      <a:cubicBezTo>
                        <a:pt x="37242" y="41262"/>
                        <a:pt x="29383" y="39532"/>
                        <a:pt x="23365" y="36065"/>
                      </a:cubicBezTo>
                      <a:cubicBezTo>
                        <a:pt x="11416" y="29142"/>
                        <a:pt x="11359" y="17963"/>
                        <a:pt x="23247" y="11101"/>
                      </a:cubicBezTo>
                      <a:cubicBezTo>
                        <a:pt x="29168" y="7654"/>
                        <a:pt x="36936" y="5938"/>
                        <a:pt x="44726" y="5938"/>
                      </a:cubicBezTo>
                      <a:close/>
                      <a:moveTo>
                        <a:pt x="44643" y="1"/>
                      </a:moveTo>
                      <a:cubicBezTo>
                        <a:pt x="34224" y="1"/>
                        <a:pt x="23831" y="2278"/>
                        <a:pt x="15912" y="6842"/>
                      </a:cubicBezTo>
                      <a:cubicBezTo>
                        <a:pt x="0" y="16070"/>
                        <a:pt x="57" y="30978"/>
                        <a:pt x="16091" y="40263"/>
                      </a:cubicBezTo>
                      <a:cubicBezTo>
                        <a:pt x="24133" y="44893"/>
                        <a:pt x="34661" y="47215"/>
                        <a:pt x="45167" y="47215"/>
                      </a:cubicBezTo>
                      <a:cubicBezTo>
                        <a:pt x="55603" y="47215"/>
                        <a:pt x="66016" y="44924"/>
                        <a:pt x="73947" y="40325"/>
                      </a:cubicBezTo>
                      <a:cubicBezTo>
                        <a:pt x="89858" y="31153"/>
                        <a:pt x="89802" y="16189"/>
                        <a:pt x="73768" y="6960"/>
                      </a:cubicBezTo>
                      <a:cubicBezTo>
                        <a:pt x="65714" y="2323"/>
                        <a:pt x="55165" y="1"/>
                        <a:pt x="446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8"/>
                <p:cNvSpPr/>
                <p:nvPr/>
              </p:nvSpPr>
              <p:spPr>
                <a:xfrm>
                  <a:off x="3441143" y="2538576"/>
                  <a:ext cx="923888" cy="485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3" extrusionOk="0">
                      <a:moveTo>
                        <a:pt x="33368" y="1"/>
                      </a:moveTo>
                      <a:cubicBezTo>
                        <a:pt x="25578" y="1"/>
                        <a:pt x="17810" y="1716"/>
                        <a:pt x="11889" y="5163"/>
                      </a:cubicBezTo>
                      <a:cubicBezTo>
                        <a:pt x="1" y="12026"/>
                        <a:pt x="58" y="23204"/>
                        <a:pt x="12007" y="30128"/>
                      </a:cubicBezTo>
                      <a:cubicBezTo>
                        <a:pt x="18038" y="33573"/>
                        <a:pt x="25916" y="35303"/>
                        <a:pt x="33772" y="35303"/>
                      </a:cubicBezTo>
                      <a:cubicBezTo>
                        <a:pt x="41563" y="35303"/>
                        <a:pt x="49332" y="33601"/>
                        <a:pt x="55254" y="30185"/>
                      </a:cubicBezTo>
                      <a:cubicBezTo>
                        <a:pt x="67142" y="23322"/>
                        <a:pt x="67085" y="12144"/>
                        <a:pt x="55136" y="5220"/>
                      </a:cubicBezTo>
                      <a:cubicBezTo>
                        <a:pt x="49104" y="1746"/>
                        <a:pt x="41225" y="1"/>
                        <a:pt x="33368" y="1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8"/>
                <p:cNvSpPr/>
                <p:nvPr/>
              </p:nvSpPr>
              <p:spPr>
                <a:xfrm>
                  <a:off x="3581151" y="2598226"/>
                  <a:ext cx="626809" cy="37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919" extrusionOk="0">
                      <a:moveTo>
                        <a:pt x="10588" y="9285"/>
                      </a:moveTo>
                      <a:lnTo>
                        <a:pt x="18633" y="13900"/>
                      </a:lnTo>
                      <a:lnTo>
                        <a:pt x="16858" y="14553"/>
                      </a:lnTo>
                      <a:cubicBezTo>
                        <a:pt x="15852" y="14829"/>
                        <a:pt x="14909" y="14987"/>
                        <a:pt x="14013" y="14987"/>
                      </a:cubicBezTo>
                      <a:cubicBezTo>
                        <a:pt x="12802" y="14987"/>
                        <a:pt x="11675" y="14698"/>
                        <a:pt x="10588" y="14018"/>
                      </a:cubicBezTo>
                      <a:cubicBezTo>
                        <a:pt x="9111" y="13190"/>
                        <a:pt x="8576" y="11770"/>
                        <a:pt x="9286" y="10412"/>
                      </a:cubicBezTo>
                      <a:cubicBezTo>
                        <a:pt x="9286" y="10412"/>
                        <a:pt x="9759" y="9702"/>
                        <a:pt x="10588" y="9285"/>
                      </a:cubicBezTo>
                      <a:close/>
                      <a:moveTo>
                        <a:pt x="32606" y="13991"/>
                      </a:moveTo>
                      <a:cubicBezTo>
                        <a:pt x="33538" y="13991"/>
                        <a:pt x="34389" y="14151"/>
                        <a:pt x="35022" y="14553"/>
                      </a:cubicBezTo>
                      <a:cubicBezTo>
                        <a:pt x="35789" y="15026"/>
                        <a:pt x="36262" y="15556"/>
                        <a:pt x="36499" y="16209"/>
                      </a:cubicBezTo>
                      <a:cubicBezTo>
                        <a:pt x="36854" y="17156"/>
                        <a:pt x="36144" y="18221"/>
                        <a:pt x="34667" y="19224"/>
                      </a:cubicBezTo>
                      <a:lnTo>
                        <a:pt x="27568" y="15083"/>
                      </a:lnTo>
                      <a:cubicBezTo>
                        <a:pt x="28975" y="14513"/>
                        <a:pt x="30923" y="13991"/>
                        <a:pt x="32606" y="13991"/>
                      </a:cubicBezTo>
                      <a:close/>
                      <a:moveTo>
                        <a:pt x="20824" y="0"/>
                      </a:moveTo>
                      <a:cubicBezTo>
                        <a:pt x="20824" y="0"/>
                        <a:pt x="12481" y="2603"/>
                        <a:pt x="8931" y="4316"/>
                      </a:cubicBezTo>
                      <a:lnTo>
                        <a:pt x="1657" y="1713"/>
                      </a:lnTo>
                      <a:lnTo>
                        <a:pt x="1657" y="4141"/>
                      </a:lnTo>
                      <a:lnTo>
                        <a:pt x="5443" y="6328"/>
                      </a:lnTo>
                      <a:cubicBezTo>
                        <a:pt x="1" y="9702"/>
                        <a:pt x="1241" y="13961"/>
                        <a:pt x="5207" y="16503"/>
                      </a:cubicBezTo>
                      <a:cubicBezTo>
                        <a:pt x="7864" y="18092"/>
                        <a:pt x="10752" y="18882"/>
                        <a:pt x="13920" y="18882"/>
                      </a:cubicBezTo>
                      <a:cubicBezTo>
                        <a:pt x="16534" y="18882"/>
                        <a:pt x="19339" y="18344"/>
                        <a:pt x="22362" y="17274"/>
                      </a:cubicBezTo>
                      <a:lnTo>
                        <a:pt x="23602" y="16801"/>
                      </a:lnTo>
                      <a:lnTo>
                        <a:pt x="31118" y="21117"/>
                      </a:lnTo>
                      <a:lnTo>
                        <a:pt x="31236" y="21178"/>
                      </a:lnTo>
                      <a:cubicBezTo>
                        <a:pt x="28870" y="22480"/>
                        <a:pt x="24904" y="24255"/>
                        <a:pt x="22481" y="24255"/>
                      </a:cubicBezTo>
                      <a:lnTo>
                        <a:pt x="22481" y="26621"/>
                      </a:lnTo>
                      <a:cubicBezTo>
                        <a:pt x="23810" y="26780"/>
                        <a:pt x="25227" y="26918"/>
                        <a:pt x="26735" y="26918"/>
                      </a:cubicBezTo>
                      <a:cubicBezTo>
                        <a:pt x="29720" y="26918"/>
                        <a:pt x="33062" y="26376"/>
                        <a:pt x="36797" y="24373"/>
                      </a:cubicBezTo>
                      <a:lnTo>
                        <a:pt x="40876" y="26739"/>
                      </a:lnTo>
                      <a:lnTo>
                        <a:pt x="44308" y="24785"/>
                      </a:lnTo>
                      <a:lnTo>
                        <a:pt x="44308" y="22362"/>
                      </a:lnTo>
                      <a:lnTo>
                        <a:pt x="40166" y="22362"/>
                      </a:lnTo>
                      <a:cubicBezTo>
                        <a:pt x="45552" y="18514"/>
                        <a:pt x="44369" y="14728"/>
                        <a:pt x="40701" y="12243"/>
                      </a:cubicBezTo>
                      <a:cubicBezTo>
                        <a:pt x="38084" y="10595"/>
                        <a:pt x="35454" y="9965"/>
                        <a:pt x="32792" y="9965"/>
                      </a:cubicBezTo>
                      <a:cubicBezTo>
                        <a:pt x="29438" y="9965"/>
                        <a:pt x="26033" y="10965"/>
                        <a:pt x="22538" y="12187"/>
                      </a:cubicBezTo>
                      <a:lnTo>
                        <a:pt x="18751" y="9995"/>
                      </a:lnTo>
                      <a:lnTo>
                        <a:pt x="14199" y="7392"/>
                      </a:lnTo>
                      <a:cubicBezTo>
                        <a:pt x="16267" y="6209"/>
                        <a:pt x="18751" y="6034"/>
                        <a:pt x="20114" y="6034"/>
                      </a:cubicBezTo>
                      <a:lnTo>
                        <a:pt x="20824" y="2366"/>
                      </a:lnTo>
                      <a:lnTo>
                        <a:pt x="20824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8"/>
                <p:cNvSpPr/>
                <p:nvPr/>
              </p:nvSpPr>
              <p:spPr>
                <a:xfrm>
                  <a:off x="4138720" y="2798462"/>
                  <a:ext cx="45601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4" extrusionOk="0">
                      <a:moveTo>
                        <a:pt x="3313" y="1"/>
                      </a:moveTo>
                      <a:lnTo>
                        <a:pt x="0" y="237"/>
                      </a:lnTo>
                      <a:lnTo>
                        <a:pt x="0" y="2130"/>
                      </a:lnTo>
                      <a:lnTo>
                        <a:pt x="3313" y="2424"/>
                      </a:lnTo>
                      <a:lnTo>
                        <a:pt x="3313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8"/>
                <p:cNvSpPr/>
                <p:nvPr/>
              </p:nvSpPr>
              <p:spPr>
                <a:xfrm>
                  <a:off x="3605575" y="2722726"/>
                  <a:ext cx="46385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429" extrusionOk="0">
                      <a:moveTo>
                        <a:pt x="1" y="1"/>
                      </a:moveTo>
                      <a:lnTo>
                        <a:pt x="1" y="2429"/>
                      </a:lnTo>
                      <a:lnTo>
                        <a:pt x="3370" y="2130"/>
                      </a:lnTo>
                      <a:lnTo>
                        <a:pt x="3370" y="1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8"/>
                <p:cNvSpPr/>
                <p:nvPr/>
              </p:nvSpPr>
              <p:spPr>
                <a:xfrm>
                  <a:off x="3581151" y="2594965"/>
                  <a:ext cx="626809" cy="3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62" extrusionOk="0">
                      <a:moveTo>
                        <a:pt x="10588" y="7099"/>
                      </a:moveTo>
                      <a:lnTo>
                        <a:pt x="18633" y="11770"/>
                      </a:lnTo>
                      <a:lnTo>
                        <a:pt x="16858" y="12424"/>
                      </a:lnTo>
                      <a:cubicBezTo>
                        <a:pt x="15852" y="12699"/>
                        <a:pt x="14909" y="12858"/>
                        <a:pt x="14013" y="12858"/>
                      </a:cubicBezTo>
                      <a:cubicBezTo>
                        <a:pt x="12802" y="12858"/>
                        <a:pt x="11675" y="12569"/>
                        <a:pt x="10588" y="11889"/>
                      </a:cubicBezTo>
                      <a:cubicBezTo>
                        <a:pt x="9111" y="11004"/>
                        <a:pt x="8576" y="9641"/>
                        <a:pt x="9286" y="8283"/>
                      </a:cubicBezTo>
                      <a:cubicBezTo>
                        <a:pt x="9286" y="8283"/>
                        <a:pt x="9759" y="7573"/>
                        <a:pt x="10588" y="7099"/>
                      </a:cubicBezTo>
                      <a:close/>
                      <a:moveTo>
                        <a:pt x="32542" y="11846"/>
                      </a:moveTo>
                      <a:cubicBezTo>
                        <a:pt x="33500" y="11846"/>
                        <a:pt x="34375" y="12013"/>
                        <a:pt x="35022" y="12424"/>
                      </a:cubicBezTo>
                      <a:cubicBezTo>
                        <a:pt x="35789" y="12835"/>
                        <a:pt x="36262" y="13427"/>
                        <a:pt x="36499" y="14018"/>
                      </a:cubicBezTo>
                      <a:cubicBezTo>
                        <a:pt x="36854" y="15026"/>
                        <a:pt x="36144" y="16091"/>
                        <a:pt x="34667" y="17038"/>
                      </a:cubicBezTo>
                      <a:lnTo>
                        <a:pt x="27568" y="12954"/>
                      </a:lnTo>
                      <a:cubicBezTo>
                        <a:pt x="28958" y="12352"/>
                        <a:pt x="30874" y="11846"/>
                        <a:pt x="32542" y="11846"/>
                      </a:cubicBezTo>
                      <a:close/>
                      <a:moveTo>
                        <a:pt x="5145" y="0"/>
                      </a:moveTo>
                      <a:lnTo>
                        <a:pt x="1657" y="1950"/>
                      </a:lnTo>
                      <a:lnTo>
                        <a:pt x="5443" y="4141"/>
                      </a:lnTo>
                      <a:cubicBezTo>
                        <a:pt x="1" y="7573"/>
                        <a:pt x="1241" y="11832"/>
                        <a:pt x="5207" y="14373"/>
                      </a:cubicBezTo>
                      <a:cubicBezTo>
                        <a:pt x="7864" y="15929"/>
                        <a:pt x="10751" y="16722"/>
                        <a:pt x="13918" y="16722"/>
                      </a:cubicBezTo>
                      <a:cubicBezTo>
                        <a:pt x="16533" y="16722"/>
                        <a:pt x="19338" y="16181"/>
                        <a:pt x="22362" y="15083"/>
                      </a:cubicBezTo>
                      <a:lnTo>
                        <a:pt x="23602" y="14672"/>
                      </a:lnTo>
                      <a:lnTo>
                        <a:pt x="31118" y="18988"/>
                      </a:lnTo>
                      <a:lnTo>
                        <a:pt x="31236" y="19049"/>
                      </a:lnTo>
                      <a:cubicBezTo>
                        <a:pt x="29088" y="20231"/>
                        <a:pt x="26647" y="20535"/>
                        <a:pt x="24399" y="20535"/>
                      </a:cubicBezTo>
                      <a:cubicBezTo>
                        <a:pt x="24171" y="20535"/>
                        <a:pt x="23945" y="20531"/>
                        <a:pt x="23721" y="20526"/>
                      </a:cubicBezTo>
                      <a:lnTo>
                        <a:pt x="22481" y="24492"/>
                      </a:lnTo>
                      <a:cubicBezTo>
                        <a:pt x="23811" y="24630"/>
                        <a:pt x="25228" y="24762"/>
                        <a:pt x="26737" y="24762"/>
                      </a:cubicBezTo>
                      <a:cubicBezTo>
                        <a:pt x="29721" y="24762"/>
                        <a:pt x="33063" y="24246"/>
                        <a:pt x="36797" y="22244"/>
                      </a:cubicBezTo>
                      <a:lnTo>
                        <a:pt x="40876" y="24610"/>
                      </a:lnTo>
                      <a:lnTo>
                        <a:pt x="44308" y="22599"/>
                      </a:lnTo>
                      <a:lnTo>
                        <a:pt x="40166" y="20232"/>
                      </a:lnTo>
                      <a:cubicBezTo>
                        <a:pt x="45552" y="16328"/>
                        <a:pt x="44369" y="12599"/>
                        <a:pt x="40701" y="10114"/>
                      </a:cubicBezTo>
                      <a:cubicBezTo>
                        <a:pt x="38094" y="8445"/>
                        <a:pt x="35474" y="7811"/>
                        <a:pt x="32823" y="7811"/>
                      </a:cubicBezTo>
                      <a:cubicBezTo>
                        <a:pt x="29459" y="7811"/>
                        <a:pt x="26044" y="8832"/>
                        <a:pt x="22538" y="10057"/>
                      </a:cubicBezTo>
                      <a:lnTo>
                        <a:pt x="18751" y="7866"/>
                      </a:lnTo>
                      <a:lnTo>
                        <a:pt x="14199" y="5206"/>
                      </a:lnTo>
                      <a:cubicBezTo>
                        <a:pt x="16267" y="4080"/>
                        <a:pt x="18751" y="3905"/>
                        <a:pt x="20114" y="3843"/>
                      </a:cubicBezTo>
                      <a:lnTo>
                        <a:pt x="20824" y="237"/>
                      </a:lnTo>
                      <a:cubicBezTo>
                        <a:pt x="19816" y="153"/>
                        <a:pt x="18877" y="110"/>
                        <a:pt x="17992" y="110"/>
                      </a:cubicBezTo>
                      <a:cubicBezTo>
                        <a:pt x="14516" y="110"/>
                        <a:pt x="11855" y="772"/>
                        <a:pt x="8931" y="2187"/>
                      </a:cubicBezTo>
                      <a:lnTo>
                        <a:pt x="5145" y="0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>
                  <a:off x="3284857" y="2403150"/>
                  <a:ext cx="1236460" cy="649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23" extrusionOk="0">
                      <a:moveTo>
                        <a:pt x="44643" y="0"/>
                      </a:moveTo>
                      <a:cubicBezTo>
                        <a:pt x="34224" y="0"/>
                        <a:pt x="23831" y="2278"/>
                        <a:pt x="15912" y="6842"/>
                      </a:cubicBezTo>
                      <a:cubicBezTo>
                        <a:pt x="0" y="16070"/>
                        <a:pt x="57" y="31035"/>
                        <a:pt x="16091" y="40263"/>
                      </a:cubicBezTo>
                      <a:cubicBezTo>
                        <a:pt x="24145" y="44900"/>
                        <a:pt x="34694" y="47223"/>
                        <a:pt x="45216" y="47223"/>
                      </a:cubicBezTo>
                      <a:cubicBezTo>
                        <a:pt x="55635" y="47223"/>
                        <a:pt x="66028" y="44945"/>
                        <a:pt x="73947" y="40381"/>
                      </a:cubicBezTo>
                      <a:cubicBezTo>
                        <a:pt x="89858" y="31153"/>
                        <a:pt x="89802" y="16245"/>
                        <a:pt x="73768" y="6960"/>
                      </a:cubicBezTo>
                      <a:cubicBezTo>
                        <a:pt x="65714" y="2323"/>
                        <a:pt x="55165" y="0"/>
                        <a:pt x="446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>
                  <a:off x="3340214" y="2623421"/>
                  <a:ext cx="1125747" cy="10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10" extrusionOk="0">
                      <a:moveTo>
                        <a:pt x="0" y="1"/>
                      </a:moveTo>
                      <a:lnTo>
                        <a:pt x="0" y="7279"/>
                      </a:lnTo>
                      <a:lnTo>
                        <a:pt x="81813" y="7809"/>
                      </a:lnTo>
                      <a:lnTo>
                        <a:pt x="81813" y="29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>
                  <a:off x="3441143" y="2380557"/>
                  <a:ext cx="923888" cy="485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3" extrusionOk="0">
                      <a:moveTo>
                        <a:pt x="33315" y="0"/>
                      </a:moveTo>
                      <a:cubicBezTo>
                        <a:pt x="25543" y="0"/>
                        <a:pt x="17797" y="1701"/>
                        <a:pt x="11889" y="5109"/>
                      </a:cubicBezTo>
                      <a:cubicBezTo>
                        <a:pt x="1" y="11972"/>
                        <a:pt x="58" y="23155"/>
                        <a:pt x="12007" y="30074"/>
                      </a:cubicBezTo>
                      <a:cubicBezTo>
                        <a:pt x="18051" y="33558"/>
                        <a:pt x="25951" y="35303"/>
                        <a:pt x="33824" y="35303"/>
                      </a:cubicBezTo>
                      <a:cubicBezTo>
                        <a:pt x="41598" y="35303"/>
                        <a:pt x="49345" y="33601"/>
                        <a:pt x="55254" y="30192"/>
                      </a:cubicBezTo>
                      <a:cubicBezTo>
                        <a:pt x="67142" y="23273"/>
                        <a:pt x="67085" y="12151"/>
                        <a:pt x="55136" y="5228"/>
                      </a:cubicBezTo>
                      <a:cubicBezTo>
                        <a:pt x="49091" y="1745"/>
                        <a:pt x="41189" y="0"/>
                        <a:pt x="33315" y="0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>
                  <a:off x="3284857" y="2298341"/>
                  <a:ext cx="1236460" cy="650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54" extrusionOk="0">
                      <a:moveTo>
                        <a:pt x="44673" y="5975"/>
                      </a:moveTo>
                      <a:cubicBezTo>
                        <a:pt x="52547" y="5975"/>
                        <a:pt x="60449" y="7720"/>
                        <a:pt x="66494" y="11203"/>
                      </a:cubicBezTo>
                      <a:cubicBezTo>
                        <a:pt x="78443" y="18126"/>
                        <a:pt x="78500" y="29248"/>
                        <a:pt x="66612" y="36167"/>
                      </a:cubicBezTo>
                      <a:cubicBezTo>
                        <a:pt x="60703" y="39576"/>
                        <a:pt x="52956" y="41278"/>
                        <a:pt x="45182" y="41278"/>
                      </a:cubicBezTo>
                      <a:cubicBezTo>
                        <a:pt x="37309" y="41278"/>
                        <a:pt x="29409" y="39533"/>
                        <a:pt x="23365" y="36049"/>
                      </a:cubicBezTo>
                      <a:cubicBezTo>
                        <a:pt x="11416" y="29130"/>
                        <a:pt x="11359" y="17947"/>
                        <a:pt x="23247" y="11084"/>
                      </a:cubicBezTo>
                      <a:cubicBezTo>
                        <a:pt x="29155" y="7676"/>
                        <a:pt x="36901" y="5975"/>
                        <a:pt x="44673" y="5975"/>
                      </a:cubicBezTo>
                      <a:close/>
                      <a:moveTo>
                        <a:pt x="44648" y="1"/>
                      </a:moveTo>
                      <a:cubicBezTo>
                        <a:pt x="34227" y="1"/>
                        <a:pt x="23832" y="2294"/>
                        <a:pt x="15912" y="6886"/>
                      </a:cubicBezTo>
                      <a:cubicBezTo>
                        <a:pt x="0" y="16053"/>
                        <a:pt x="57" y="31023"/>
                        <a:pt x="16091" y="40251"/>
                      </a:cubicBezTo>
                      <a:cubicBezTo>
                        <a:pt x="24145" y="44916"/>
                        <a:pt x="34693" y="47253"/>
                        <a:pt x="45215" y="47253"/>
                      </a:cubicBezTo>
                      <a:cubicBezTo>
                        <a:pt x="55634" y="47253"/>
                        <a:pt x="66028" y="44961"/>
                        <a:pt x="73947" y="40370"/>
                      </a:cubicBezTo>
                      <a:cubicBezTo>
                        <a:pt x="89858" y="31198"/>
                        <a:pt x="89802" y="16233"/>
                        <a:pt x="73768" y="7005"/>
                      </a:cubicBezTo>
                      <a:cubicBezTo>
                        <a:pt x="65715" y="2338"/>
                        <a:pt x="55169" y="1"/>
                        <a:pt x="446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>
                  <a:off x="3441143" y="2413113"/>
                  <a:ext cx="923888" cy="48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4" extrusionOk="0">
                      <a:moveTo>
                        <a:pt x="33315" y="1"/>
                      </a:moveTo>
                      <a:cubicBezTo>
                        <a:pt x="25543" y="1"/>
                        <a:pt x="17797" y="1701"/>
                        <a:pt x="11889" y="5110"/>
                      </a:cubicBezTo>
                      <a:cubicBezTo>
                        <a:pt x="1" y="11972"/>
                        <a:pt x="58" y="23155"/>
                        <a:pt x="12007" y="30074"/>
                      </a:cubicBezTo>
                      <a:cubicBezTo>
                        <a:pt x="18051" y="33558"/>
                        <a:pt x="25951" y="35303"/>
                        <a:pt x="33824" y="35303"/>
                      </a:cubicBezTo>
                      <a:cubicBezTo>
                        <a:pt x="41598" y="35303"/>
                        <a:pt x="49345" y="33602"/>
                        <a:pt x="55254" y="30192"/>
                      </a:cubicBezTo>
                      <a:cubicBezTo>
                        <a:pt x="67142" y="23273"/>
                        <a:pt x="67085" y="12090"/>
                        <a:pt x="55136" y="5228"/>
                      </a:cubicBezTo>
                      <a:cubicBezTo>
                        <a:pt x="49091" y="1746"/>
                        <a:pt x="41189" y="1"/>
                        <a:pt x="33315" y="1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>
                  <a:off x="3581151" y="2472859"/>
                  <a:ext cx="626809" cy="37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892" extrusionOk="0">
                      <a:moveTo>
                        <a:pt x="10588" y="9229"/>
                      </a:moveTo>
                      <a:lnTo>
                        <a:pt x="18633" y="13900"/>
                      </a:lnTo>
                      <a:lnTo>
                        <a:pt x="16858" y="14554"/>
                      </a:lnTo>
                      <a:cubicBezTo>
                        <a:pt x="15852" y="14829"/>
                        <a:pt x="14909" y="14988"/>
                        <a:pt x="14013" y="14988"/>
                      </a:cubicBezTo>
                      <a:cubicBezTo>
                        <a:pt x="12802" y="14988"/>
                        <a:pt x="11675" y="14699"/>
                        <a:pt x="10588" y="14019"/>
                      </a:cubicBezTo>
                      <a:cubicBezTo>
                        <a:pt x="9111" y="13191"/>
                        <a:pt x="8576" y="11771"/>
                        <a:pt x="9286" y="10413"/>
                      </a:cubicBezTo>
                      <a:cubicBezTo>
                        <a:pt x="9286" y="10413"/>
                        <a:pt x="9759" y="9703"/>
                        <a:pt x="10588" y="9229"/>
                      </a:cubicBezTo>
                      <a:close/>
                      <a:moveTo>
                        <a:pt x="32606" y="13992"/>
                      </a:moveTo>
                      <a:cubicBezTo>
                        <a:pt x="33538" y="13992"/>
                        <a:pt x="34389" y="14152"/>
                        <a:pt x="35022" y="14554"/>
                      </a:cubicBezTo>
                      <a:cubicBezTo>
                        <a:pt x="35789" y="14965"/>
                        <a:pt x="36262" y="15557"/>
                        <a:pt x="36499" y="16148"/>
                      </a:cubicBezTo>
                      <a:cubicBezTo>
                        <a:pt x="36854" y="17157"/>
                        <a:pt x="36144" y="18221"/>
                        <a:pt x="34667" y="19168"/>
                      </a:cubicBezTo>
                      <a:lnTo>
                        <a:pt x="27568" y="15084"/>
                      </a:lnTo>
                      <a:cubicBezTo>
                        <a:pt x="28975" y="14514"/>
                        <a:pt x="30923" y="13992"/>
                        <a:pt x="32606" y="13992"/>
                      </a:cubicBezTo>
                      <a:close/>
                      <a:moveTo>
                        <a:pt x="20824" y="1"/>
                      </a:moveTo>
                      <a:cubicBezTo>
                        <a:pt x="20824" y="1"/>
                        <a:pt x="12481" y="2542"/>
                        <a:pt x="8931" y="4317"/>
                      </a:cubicBezTo>
                      <a:lnTo>
                        <a:pt x="1657" y="1714"/>
                      </a:lnTo>
                      <a:lnTo>
                        <a:pt x="1657" y="4080"/>
                      </a:lnTo>
                      <a:lnTo>
                        <a:pt x="5443" y="6272"/>
                      </a:lnTo>
                      <a:cubicBezTo>
                        <a:pt x="1" y="9703"/>
                        <a:pt x="1241" y="13962"/>
                        <a:pt x="5207" y="16503"/>
                      </a:cubicBezTo>
                      <a:cubicBezTo>
                        <a:pt x="7848" y="18083"/>
                        <a:pt x="10716" y="18872"/>
                        <a:pt x="13860" y="18872"/>
                      </a:cubicBezTo>
                      <a:cubicBezTo>
                        <a:pt x="16491" y="18872"/>
                        <a:pt x="19316" y="18319"/>
                        <a:pt x="22362" y="17213"/>
                      </a:cubicBezTo>
                      <a:lnTo>
                        <a:pt x="23602" y="16802"/>
                      </a:lnTo>
                      <a:lnTo>
                        <a:pt x="31118" y="21118"/>
                      </a:lnTo>
                      <a:lnTo>
                        <a:pt x="31236" y="21179"/>
                      </a:lnTo>
                      <a:cubicBezTo>
                        <a:pt x="28910" y="22459"/>
                        <a:pt x="25038" y="24195"/>
                        <a:pt x="22605" y="24195"/>
                      </a:cubicBezTo>
                      <a:cubicBezTo>
                        <a:pt x="22563" y="24195"/>
                        <a:pt x="22522" y="24195"/>
                        <a:pt x="22481" y="24194"/>
                      </a:cubicBezTo>
                      <a:lnTo>
                        <a:pt x="22481" y="26622"/>
                      </a:lnTo>
                      <a:cubicBezTo>
                        <a:pt x="23811" y="26760"/>
                        <a:pt x="25228" y="26892"/>
                        <a:pt x="26737" y="26892"/>
                      </a:cubicBezTo>
                      <a:cubicBezTo>
                        <a:pt x="29721" y="26892"/>
                        <a:pt x="33063" y="26376"/>
                        <a:pt x="36797" y="24374"/>
                      </a:cubicBezTo>
                      <a:lnTo>
                        <a:pt x="40876" y="26740"/>
                      </a:lnTo>
                      <a:lnTo>
                        <a:pt x="44308" y="24729"/>
                      </a:lnTo>
                      <a:lnTo>
                        <a:pt x="44308" y="22362"/>
                      </a:lnTo>
                      <a:lnTo>
                        <a:pt x="40166" y="22362"/>
                      </a:lnTo>
                      <a:cubicBezTo>
                        <a:pt x="45552" y="18458"/>
                        <a:pt x="44369" y="14729"/>
                        <a:pt x="40701" y="12244"/>
                      </a:cubicBezTo>
                      <a:cubicBezTo>
                        <a:pt x="38094" y="10575"/>
                        <a:pt x="35474" y="9941"/>
                        <a:pt x="32823" y="9941"/>
                      </a:cubicBezTo>
                      <a:cubicBezTo>
                        <a:pt x="29459" y="9941"/>
                        <a:pt x="26044" y="10962"/>
                        <a:pt x="22538" y="12187"/>
                      </a:cubicBezTo>
                      <a:lnTo>
                        <a:pt x="18751" y="9996"/>
                      </a:lnTo>
                      <a:lnTo>
                        <a:pt x="14199" y="7393"/>
                      </a:lnTo>
                      <a:cubicBezTo>
                        <a:pt x="16267" y="6210"/>
                        <a:pt x="18751" y="6035"/>
                        <a:pt x="20114" y="5973"/>
                      </a:cubicBezTo>
                      <a:lnTo>
                        <a:pt x="20824" y="2367"/>
                      </a:lnTo>
                      <a:lnTo>
                        <a:pt x="20824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>
                  <a:off x="4138720" y="2673108"/>
                  <a:ext cx="45601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4" extrusionOk="0">
                      <a:moveTo>
                        <a:pt x="3313" y="1"/>
                      </a:moveTo>
                      <a:lnTo>
                        <a:pt x="0" y="176"/>
                      </a:lnTo>
                      <a:lnTo>
                        <a:pt x="0" y="2130"/>
                      </a:lnTo>
                      <a:lnTo>
                        <a:pt x="3313" y="2424"/>
                      </a:lnTo>
                      <a:lnTo>
                        <a:pt x="3313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8"/>
                <p:cNvSpPr/>
                <p:nvPr/>
              </p:nvSpPr>
              <p:spPr>
                <a:xfrm>
                  <a:off x="3605575" y="2597373"/>
                  <a:ext cx="46385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429" extrusionOk="0">
                      <a:moveTo>
                        <a:pt x="1" y="1"/>
                      </a:moveTo>
                      <a:lnTo>
                        <a:pt x="1" y="2428"/>
                      </a:lnTo>
                      <a:lnTo>
                        <a:pt x="3370" y="2073"/>
                      </a:lnTo>
                      <a:lnTo>
                        <a:pt x="3370" y="18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8"/>
                <p:cNvSpPr/>
                <p:nvPr/>
              </p:nvSpPr>
              <p:spPr>
                <a:xfrm>
                  <a:off x="3581151" y="2468758"/>
                  <a:ext cx="626809" cy="3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93" extrusionOk="0">
                      <a:moveTo>
                        <a:pt x="10588" y="7161"/>
                      </a:moveTo>
                      <a:lnTo>
                        <a:pt x="18633" y="11775"/>
                      </a:lnTo>
                      <a:lnTo>
                        <a:pt x="16858" y="12424"/>
                      </a:lnTo>
                      <a:cubicBezTo>
                        <a:pt x="15826" y="12734"/>
                        <a:pt x="14860" y="12908"/>
                        <a:pt x="13943" y="12908"/>
                      </a:cubicBezTo>
                      <a:cubicBezTo>
                        <a:pt x="12759" y="12908"/>
                        <a:pt x="11654" y="12617"/>
                        <a:pt x="10588" y="11951"/>
                      </a:cubicBezTo>
                      <a:cubicBezTo>
                        <a:pt x="9111" y="11066"/>
                        <a:pt x="8576" y="9703"/>
                        <a:pt x="9286" y="8283"/>
                      </a:cubicBezTo>
                      <a:cubicBezTo>
                        <a:pt x="9286" y="8283"/>
                        <a:pt x="9759" y="7573"/>
                        <a:pt x="10588" y="7161"/>
                      </a:cubicBezTo>
                      <a:close/>
                      <a:moveTo>
                        <a:pt x="32518" y="11905"/>
                      </a:moveTo>
                      <a:cubicBezTo>
                        <a:pt x="33485" y="11905"/>
                        <a:pt x="34370" y="12071"/>
                        <a:pt x="35022" y="12485"/>
                      </a:cubicBezTo>
                      <a:cubicBezTo>
                        <a:pt x="35789" y="12897"/>
                        <a:pt x="36262" y="13432"/>
                        <a:pt x="36499" y="14080"/>
                      </a:cubicBezTo>
                      <a:cubicBezTo>
                        <a:pt x="36854" y="15027"/>
                        <a:pt x="36144" y="16092"/>
                        <a:pt x="34667" y="17100"/>
                      </a:cubicBezTo>
                      <a:lnTo>
                        <a:pt x="27568" y="12959"/>
                      </a:lnTo>
                      <a:cubicBezTo>
                        <a:pt x="28951" y="12396"/>
                        <a:pt x="30856" y="11905"/>
                        <a:pt x="32518" y="11905"/>
                      </a:cubicBezTo>
                      <a:close/>
                      <a:moveTo>
                        <a:pt x="5145" y="1"/>
                      </a:moveTo>
                      <a:lnTo>
                        <a:pt x="1657" y="2012"/>
                      </a:lnTo>
                      <a:lnTo>
                        <a:pt x="5443" y="4203"/>
                      </a:lnTo>
                      <a:cubicBezTo>
                        <a:pt x="1" y="7573"/>
                        <a:pt x="1241" y="11894"/>
                        <a:pt x="5207" y="14378"/>
                      </a:cubicBezTo>
                      <a:cubicBezTo>
                        <a:pt x="7863" y="15965"/>
                        <a:pt x="10750" y="16753"/>
                        <a:pt x="13917" y="16753"/>
                      </a:cubicBezTo>
                      <a:cubicBezTo>
                        <a:pt x="16532" y="16753"/>
                        <a:pt x="19338" y="16215"/>
                        <a:pt x="22362" y="15145"/>
                      </a:cubicBezTo>
                      <a:lnTo>
                        <a:pt x="23602" y="14672"/>
                      </a:lnTo>
                      <a:lnTo>
                        <a:pt x="31118" y="18993"/>
                      </a:lnTo>
                      <a:lnTo>
                        <a:pt x="31236" y="19049"/>
                      </a:lnTo>
                      <a:cubicBezTo>
                        <a:pt x="29086" y="20288"/>
                        <a:pt x="26644" y="20596"/>
                        <a:pt x="24394" y="20596"/>
                      </a:cubicBezTo>
                      <a:cubicBezTo>
                        <a:pt x="24168" y="20596"/>
                        <a:pt x="23943" y="20593"/>
                        <a:pt x="23721" y="20587"/>
                      </a:cubicBezTo>
                      <a:lnTo>
                        <a:pt x="22481" y="24492"/>
                      </a:lnTo>
                      <a:cubicBezTo>
                        <a:pt x="23824" y="24652"/>
                        <a:pt x="25257" y="24793"/>
                        <a:pt x="26782" y="24793"/>
                      </a:cubicBezTo>
                      <a:cubicBezTo>
                        <a:pt x="29755" y="24793"/>
                        <a:pt x="33082" y="24260"/>
                        <a:pt x="36797" y="22305"/>
                      </a:cubicBezTo>
                      <a:lnTo>
                        <a:pt x="40876" y="24672"/>
                      </a:lnTo>
                      <a:lnTo>
                        <a:pt x="44308" y="22660"/>
                      </a:lnTo>
                      <a:lnTo>
                        <a:pt x="40166" y="20233"/>
                      </a:lnTo>
                      <a:cubicBezTo>
                        <a:pt x="45552" y="16390"/>
                        <a:pt x="44369" y="12660"/>
                        <a:pt x="40701" y="10176"/>
                      </a:cubicBezTo>
                      <a:cubicBezTo>
                        <a:pt x="38083" y="8500"/>
                        <a:pt x="35452" y="7867"/>
                        <a:pt x="32789" y="7867"/>
                      </a:cubicBezTo>
                      <a:cubicBezTo>
                        <a:pt x="29437" y="7867"/>
                        <a:pt x="26033" y="8870"/>
                        <a:pt x="22538" y="10057"/>
                      </a:cubicBezTo>
                      <a:lnTo>
                        <a:pt x="18751" y="7871"/>
                      </a:lnTo>
                      <a:lnTo>
                        <a:pt x="14199" y="5268"/>
                      </a:lnTo>
                      <a:cubicBezTo>
                        <a:pt x="16267" y="4142"/>
                        <a:pt x="18751" y="3905"/>
                        <a:pt x="20114" y="3905"/>
                      </a:cubicBezTo>
                      <a:lnTo>
                        <a:pt x="20824" y="299"/>
                      </a:lnTo>
                      <a:cubicBezTo>
                        <a:pt x="19777" y="211"/>
                        <a:pt x="18805" y="166"/>
                        <a:pt x="17890" y="166"/>
                      </a:cubicBezTo>
                      <a:cubicBezTo>
                        <a:pt x="14464" y="166"/>
                        <a:pt x="11826" y="803"/>
                        <a:pt x="8931" y="2249"/>
                      </a:cubicBezTo>
                      <a:lnTo>
                        <a:pt x="5145" y="1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8"/>
                <p:cNvSpPr/>
                <p:nvPr/>
              </p:nvSpPr>
              <p:spPr>
                <a:xfrm>
                  <a:off x="3284857" y="2277480"/>
                  <a:ext cx="1236460" cy="650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39" extrusionOk="0">
                      <a:moveTo>
                        <a:pt x="44696" y="0"/>
                      </a:moveTo>
                      <a:cubicBezTo>
                        <a:pt x="34259" y="0"/>
                        <a:pt x="23844" y="2293"/>
                        <a:pt x="15912" y="6864"/>
                      </a:cubicBezTo>
                      <a:cubicBezTo>
                        <a:pt x="0" y="16031"/>
                        <a:pt x="57" y="31001"/>
                        <a:pt x="16091" y="40286"/>
                      </a:cubicBezTo>
                      <a:cubicBezTo>
                        <a:pt x="24133" y="44916"/>
                        <a:pt x="34661" y="47238"/>
                        <a:pt x="45167" y="47238"/>
                      </a:cubicBezTo>
                      <a:cubicBezTo>
                        <a:pt x="55603" y="47238"/>
                        <a:pt x="66016" y="44946"/>
                        <a:pt x="73947" y="40347"/>
                      </a:cubicBezTo>
                      <a:cubicBezTo>
                        <a:pt x="89858" y="31176"/>
                        <a:pt x="89802" y="16211"/>
                        <a:pt x="73768" y="6983"/>
                      </a:cubicBezTo>
                      <a:cubicBezTo>
                        <a:pt x="65727" y="2323"/>
                        <a:pt x="55201" y="0"/>
                        <a:pt x="446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8"/>
                <p:cNvSpPr/>
                <p:nvPr/>
              </p:nvSpPr>
              <p:spPr>
                <a:xfrm>
                  <a:off x="3340214" y="2498067"/>
                  <a:ext cx="1125747" cy="10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10" extrusionOk="0">
                      <a:moveTo>
                        <a:pt x="0" y="0"/>
                      </a:moveTo>
                      <a:lnTo>
                        <a:pt x="0" y="7279"/>
                      </a:lnTo>
                      <a:lnTo>
                        <a:pt x="81813" y="7809"/>
                      </a:lnTo>
                      <a:lnTo>
                        <a:pt x="81813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8"/>
                <p:cNvSpPr/>
                <p:nvPr/>
              </p:nvSpPr>
              <p:spPr>
                <a:xfrm>
                  <a:off x="3441143" y="2254790"/>
                  <a:ext cx="923888" cy="48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4" extrusionOk="0">
                      <a:moveTo>
                        <a:pt x="33416" y="0"/>
                      </a:moveTo>
                      <a:cubicBezTo>
                        <a:pt x="25610" y="0"/>
                        <a:pt x="17822" y="1716"/>
                        <a:pt x="11889" y="5139"/>
                      </a:cubicBezTo>
                      <a:cubicBezTo>
                        <a:pt x="1" y="12001"/>
                        <a:pt x="58" y="23184"/>
                        <a:pt x="12007" y="30103"/>
                      </a:cubicBezTo>
                      <a:cubicBezTo>
                        <a:pt x="18026" y="33573"/>
                        <a:pt x="25886" y="35304"/>
                        <a:pt x="33727" y="35304"/>
                      </a:cubicBezTo>
                      <a:cubicBezTo>
                        <a:pt x="41533" y="35304"/>
                        <a:pt x="49321" y="33588"/>
                        <a:pt x="55254" y="30165"/>
                      </a:cubicBezTo>
                      <a:cubicBezTo>
                        <a:pt x="67142" y="23303"/>
                        <a:pt x="67085" y="12120"/>
                        <a:pt x="55136" y="5201"/>
                      </a:cubicBezTo>
                      <a:cubicBezTo>
                        <a:pt x="49117" y="1731"/>
                        <a:pt x="41257" y="0"/>
                        <a:pt x="33416" y="0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8"/>
                <p:cNvSpPr/>
                <p:nvPr/>
              </p:nvSpPr>
              <p:spPr>
                <a:xfrm>
                  <a:off x="3284857" y="2172891"/>
                  <a:ext cx="1236460" cy="6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16" extrusionOk="0">
                      <a:moveTo>
                        <a:pt x="44774" y="5952"/>
                      </a:moveTo>
                      <a:cubicBezTo>
                        <a:pt x="52615" y="5952"/>
                        <a:pt x="60475" y="7683"/>
                        <a:pt x="66494" y="11153"/>
                      </a:cubicBezTo>
                      <a:cubicBezTo>
                        <a:pt x="78443" y="18072"/>
                        <a:pt x="78500" y="29255"/>
                        <a:pt x="66612" y="36117"/>
                      </a:cubicBezTo>
                      <a:cubicBezTo>
                        <a:pt x="60679" y="39540"/>
                        <a:pt x="52891" y="41256"/>
                        <a:pt x="45085" y="41256"/>
                      </a:cubicBezTo>
                      <a:cubicBezTo>
                        <a:pt x="37244" y="41256"/>
                        <a:pt x="29384" y="39525"/>
                        <a:pt x="23365" y="36055"/>
                      </a:cubicBezTo>
                      <a:cubicBezTo>
                        <a:pt x="11416" y="29136"/>
                        <a:pt x="11359" y="17953"/>
                        <a:pt x="23247" y="11091"/>
                      </a:cubicBezTo>
                      <a:cubicBezTo>
                        <a:pt x="29180" y="7668"/>
                        <a:pt x="36968" y="5952"/>
                        <a:pt x="44774" y="5952"/>
                      </a:cubicBezTo>
                      <a:close/>
                      <a:moveTo>
                        <a:pt x="44700" y="0"/>
                      </a:moveTo>
                      <a:cubicBezTo>
                        <a:pt x="34262" y="0"/>
                        <a:pt x="23845" y="2293"/>
                        <a:pt x="15912" y="6893"/>
                      </a:cubicBezTo>
                      <a:cubicBezTo>
                        <a:pt x="0" y="16060"/>
                        <a:pt x="57" y="31029"/>
                        <a:pt x="16091" y="40258"/>
                      </a:cubicBezTo>
                      <a:cubicBezTo>
                        <a:pt x="24144" y="44894"/>
                        <a:pt x="34691" y="47216"/>
                        <a:pt x="45212" y="47216"/>
                      </a:cubicBezTo>
                      <a:cubicBezTo>
                        <a:pt x="55632" y="47216"/>
                        <a:pt x="66027" y="44938"/>
                        <a:pt x="73947" y="40376"/>
                      </a:cubicBezTo>
                      <a:cubicBezTo>
                        <a:pt x="89858" y="31148"/>
                        <a:pt x="89802" y="16240"/>
                        <a:pt x="73768" y="6950"/>
                      </a:cubicBezTo>
                      <a:cubicBezTo>
                        <a:pt x="65728" y="2322"/>
                        <a:pt x="55203" y="0"/>
                        <a:pt x="447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8"/>
                <p:cNvSpPr/>
                <p:nvPr/>
              </p:nvSpPr>
              <p:spPr>
                <a:xfrm>
                  <a:off x="3441143" y="2287346"/>
                  <a:ext cx="923888" cy="485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5" extrusionOk="0">
                      <a:moveTo>
                        <a:pt x="33416" y="0"/>
                      </a:moveTo>
                      <a:cubicBezTo>
                        <a:pt x="25610" y="0"/>
                        <a:pt x="17822" y="1716"/>
                        <a:pt x="11889" y="5139"/>
                      </a:cubicBezTo>
                      <a:cubicBezTo>
                        <a:pt x="1" y="12002"/>
                        <a:pt x="58" y="23185"/>
                        <a:pt x="12007" y="30104"/>
                      </a:cubicBezTo>
                      <a:cubicBezTo>
                        <a:pt x="18026" y="33573"/>
                        <a:pt x="25886" y="35304"/>
                        <a:pt x="33727" y="35304"/>
                      </a:cubicBezTo>
                      <a:cubicBezTo>
                        <a:pt x="41533" y="35304"/>
                        <a:pt x="49321" y="33589"/>
                        <a:pt x="55254" y="30165"/>
                      </a:cubicBezTo>
                      <a:cubicBezTo>
                        <a:pt x="67142" y="23303"/>
                        <a:pt x="67085" y="12120"/>
                        <a:pt x="55136" y="5201"/>
                      </a:cubicBezTo>
                      <a:cubicBezTo>
                        <a:pt x="49117" y="1731"/>
                        <a:pt x="41257" y="0"/>
                        <a:pt x="33416" y="0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8"/>
                <p:cNvSpPr/>
                <p:nvPr/>
              </p:nvSpPr>
              <p:spPr>
                <a:xfrm>
                  <a:off x="3581151" y="2346666"/>
                  <a:ext cx="626809" cy="370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922" extrusionOk="0">
                      <a:moveTo>
                        <a:pt x="10588" y="9290"/>
                      </a:moveTo>
                      <a:lnTo>
                        <a:pt x="18633" y="13904"/>
                      </a:lnTo>
                      <a:lnTo>
                        <a:pt x="16858" y="14614"/>
                      </a:lnTo>
                      <a:cubicBezTo>
                        <a:pt x="15852" y="14890"/>
                        <a:pt x="14909" y="15049"/>
                        <a:pt x="14013" y="15049"/>
                      </a:cubicBezTo>
                      <a:cubicBezTo>
                        <a:pt x="12802" y="15049"/>
                        <a:pt x="11675" y="14759"/>
                        <a:pt x="10588" y="14080"/>
                      </a:cubicBezTo>
                      <a:cubicBezTo>
                        <a:pt x="9111" y="13195"/>
                        <a:pt x="8576" y="11832"/>
                        <a:pt x="9286" y="10473"/>
                      </a:cubicBezTo>
                      <a:cubicBezTo>
                        <a:pt x="9286" y="10473"/>
                        <a:pt x="9759" y="9702"/>
                        <a:pt x="10588" y="9290"/>
                      </a:cubicBezTo>
                      <a:close/>
                      <a:moveTo>
                        <a:pt x="32518" y="14034"/>
                      </a:moveTo>
                      <a:cubicBezTo>
                        <a:pt x="33485" y="14034"/>
                        <a:pt x="34370" y="14200"/>
                        <a:pt x="35022" y="14614"/>
                      </a:cubicBezTo>
                      <a:cubicBezTo>
                        <a:pt x="35789" y="15026"/>
                        <a:pt x="36262" y="15561"/>
                        <a:pt x="36499" y="16209"/>
                      </a:cubicBezTo>
                      <a:cubicBezTo>
                        <a:pt x="36854" y="17156"/>
                        <a:pt x="36144" y="18221"/>
                        <a:pt x="34667" y="19229"/>
                      </a:cubicBezTo>
                      <a:lnTo>
                        <a:pt x="27568" y="15088"/>
                      </a:lnTo>
                      <a:cubicBezTo>
                        <a:pt x="28951" y="14525"/>
                        <a:pt x="30856" y="14034"/>
                        <a:pt x="32518" y="14034"/>
                      </a:cubicBezTo>
                      <a:close/>
                      <a:moveTo>
                        <a:pt x="20824" y="0"/>
                      </a:moveTo>
                      <a:cubicBezTo>
                        <a:pt x="20824" y="0"/>
                        <a:pt x="12481" y="2603"/>
                        <a:pt x="8931" y="4378"/>
                      </a:cubicBezTo>
                      <a:lnTo>
                        <a:pt x="1657" y="1775"/>
                      </a:lnTo>
                      <a:lnTo>
                        <a:pt x="1657" y="4141"/>
                      </a:lnTo>
                      <a:lnTo>
                        <a:pt x="5443" y="6332"/>
                      </a:lnTo>
                      <a:cubicBezTo>
                        <a:pt x="1" y="9763"/>
                        <a:pt x="1241" y="14023"/>
                        <a:pt x="5207" y="16507"/>
                      </a:cubicBezTo>
                      <a:cubicBezTo>
                        <a:pt x="7863" y="18094"/>
                        <a:pt x="10750" y="18882"/>
                        <a:pt x="13917" y="18882"/>
                      </a:cubicBezTo>
                      <a:cubicBezTo>
                        <a:pt x="16532" y="18882"/>
                        <a:pt x="19338" y="18344"/>
                        <a:pt x="22362" y="17274"/>
                      </a:cubicBezTo>
                      <a:lnTo>
                        <a:pt x="23602" y="16801"/>
                      </a:lnTo>
                      <a:lnTo>
                        <a:pt x="31118" y="21122"/>
                      </a:lnTo>
                      <a:lnTo>
                        <a:pt x="31236" y="21240"/>
                      </a:lnTo>
                      <a:cubicBezTo>
                        <a:pt x="28910" y="22519"/>
                        <a:pt x="25038" y="24256"/>
                        <a:pt x="22605" y="24256"/>
                      </a:cubicBezTo>
                      <a:cubicBezTo>
                        <a:pt x="22563" y="24256"/>
                        <a:pt x="22522" y="24256"/>
                        <a:pt x="22481" y="24255"/>
                      </a:cubicBezTo>
                      <a:lnTo>
                        <a:pt x="22481" y="26621"/>
                      </a:lnTo>
                      <a:cubicBezTo>
                        <a:pt x="23824" y="26781"/>
                        <a:pt x="25257" y="26922"/>
                        <a:pt x="26782" y="26922"/>
                      </a:cubicBezTo>
                      <a:cubicBezTo>
                        <a:pt x="29755" y="26922"/>
                        <a:pt x="33082" y="26389"/>
                        <a:pt x="36797" y="24434"/>
                      </a:cubicBezTo>
                      <a:lnTo>
                        <a:pt x="40876" y="26801"/>
                      </a:lnTo>
                      <a:lnTo>
                        <a:pt x="44308" y="24789"/>
                      </a:lnTo>
                      <a:lnTo>
                        <a:pt x="44308" y="22423"/>
                      </a:lnTo>
                      <a:lnTo>
                        <a:pt x="40166" y="22362"/>
                      </a:lnTo>
                      <a:cubicBezTo>
                        <a:pt x="45552" y="18519"/>
                        <a:pt x="44369" y="14789"/>
                        <a:pt x="40701" y="12305"/>
                      </a:cubicBezTo>
                      <a:cubicBezTo>
                        <a:pt x="38094" y="10636"/>
                        <a:pt x="35474" y="10002"/>
                        <a:pt x="32823" y="10002"/>
                      </a:cubicBezTo>
                      <a:cubicBezTo>
                        <a:pt x="29459" y="10002"/>
                        <a:pt x="26044" y="11023"/>
                        <a:pt x="22538" y="12248"/>
                      </a:cubicBezTo>
                      <a:lnTo>
                        <a:pt x="18751" y="10000"/>
                      </a:lnTo>
                      <a:lnTo>
                        <a:pt x="14199" y="7397"/>
                      </a:lnTo>
                      <a:cubicBezTo>
                        <a:pt x="16267" y="6271"/>
                        <a:pt x="18751" y="6034"/>
                        <a:pt x="20114" y="6034"/>
                      </a:cubicBezTo>
                      <a:lnTo>
                        <a:pt x="20824" y="2428"/>
                      </a:lnTo>
                      <a:lnTo>
                        <a:pt x="20824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8"/>
                <p:cNvSpPr/>
                <p:nvPr/>
              </p:nvSpPr>
              <p:spPr>
                <a:xfrm>
                  <a:off x="4138720" y="2547754"/>
                  <a:ext cx="45601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4" extrusionOk="0">
                      <a:moveTo>
                        <a:pt x="3313" y="0"/>
                      </a:moveTo>
                      <a:lnTo>
                        <a:pt x="0" y="175"/>
                      </a:lnTo>
                      <a:lnTo>
                        <a:pt x="0" y="2068"/>
                      </a:lnTo>
                      <a:lnTo>
                        <a:pt x="3313" y="2423"/>
                      </a:lnTo>
                      <a:lnTo>
                        <a:pt x="3313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8"/>
                <p:cNvSpPr/>
                <p:nvPr/>
              </p:nvSpPr>
              <p:spPr>
                <a:xfrm>
                  <a:off x="3605575" y="2472019"/>
                  <a:ext cx="46385" cy="3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367" extrusionOk="0">
                      <a:moveTo>
                        <a:pt x="1" y="0"/>
                      </a:moveTo>
                      <a:lnTo>
                        <a:pt x="1" y="2367"/>
                      </a:lnTo>
                      <a:lnTo>
                        <a:pt x="3370" y="2073"/>
                      </a:lnTo>
                      <a:lnTo>
                        <a:pt x="3370" y="18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8"/>
                <p:cNvSpPr/>
                <p:nvPr/>
              </p:nvSpPr>
              <p:spPr>
                <a:xfrm>
                  <a:off x="3581151" y="2343405"/>
                  <a:ext cx="626809" cy="340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65" extrusionOk="0">
                      <a:moveTo>
                        <a:pt x="10588" y="7099"/>
                      </a:moveTo>
                      <a:lnTo>
                        <a:pt x="18633" y="11775"/>
                      </a:lnTo>
                      <a:lnTo>
                        <a:pt x="16858" y="12424"/>
                      </a:lnTo>
                      <a:cubicBezTo>
                        <a:pt x="15850" y="12702"/>
                        <a:pt x="14906" y="12862"/>
                        <a:pt x="14008" y="12862"/>
                      </a:cubicBezTo>
                      <a:cubicBezTo>
                        <a:pt x="12799" y="12862"/>
                        <a:pt x="11674" y="12572"/>
                        <a:pt x="10588" y="11893"/>
                      </a:cubicBezTo>
                      <a:cubicBezTo>
                        <a:pt x="9111" y="11065"/>
                        <a:pt x="8576" y="9646"/>
                        <a:pt x="9286" y="8283"/>
                      </a:cubicBezTo>
                      <a:cubicBezTo>
                        <a:pt x="9286" y="8283"/>
                        <a:pt x="9759" y="7573"/>
                        <a:pt x="10588" y="7099"/>
                      </a:cubicBezTo>
                      <a:close/>
                      <a:moveTo>
                        <a:pt x="32607" y="11864"/>
                      </a:moveTo>
                      <a:cubicBezTo>
                        <a:pt x="33539" y="11864"/>
                        <a:pt x="34390" y="12024"/>
                        <a:pt x="35022" y="12424"/>
                      </a:cubicBezTo>
                      <a:cubicBezTo>
                        <a:pt x="35789" y="12897"/>
                        <a:pt x="36262" y="13432"/>
                        <a:pt x="36499" y="14080"/>
                      </a:cubicBezTo>
                      <a:cubicBezTo>
                        <a:pt x="36854" y="15026"/>
                        <a:pt x="36144" y="16091"/>
                        <a:pt x="34667" y="17099"/>
                      </a:cubicBezTo>
                      <a:lnTo>
                        <a:pt x="27568" y="12958"/>
                      </a:lnTo>
                      <a:cubicBezTo>
                        <a:pt x="28976" y="12386"/>
                        <a:pt x="30924" y="11864"/>
                        <a:pt x="32607" y="11864"/>
                      </a:cubicBezTo>
                      <a:close/>
                      <a:moveTo>
                        <a:pt x="5145" y="0"/>
                      </a:moveTo>
                      <a:lnTo>
                        <a:pt x="1657" y="2012"/>
                      </a:lnTo>
                      <a:lnTo>
                        <a:pt x="5443" y="4142"/>
                      </a:lnTo>
                      <a:cubicBezTo>
                        <a:pt x="1" y="7573"/>
                        <a:pt x="1241" y="11832"/>
                        <a:pt x="5207" y="14378"/>
                      </a:cubicBezTo>
                      <a:cubicBezTo>
                        <a:pt x="7863" y="15964"/>
                        <a:pt x="10750" y="16753"/>
                        <a:pt x="13917" y="16753"/>
                      </a:cubicBezTo>
                      <a:cubicBezTo>
                        <a:pt x="16532" y="16753"/>
                        <a:pt x="19338" y="16215"/>
                        <a:pt x="22362" y="15145"/>
                      </a:cubicBezTo>
                      <a:lnTo>
                        <a:pt x="23602" y="14672"/>
                      </a:lnTo>
                      <a:lnTo>
                        <a:pt x="31118" y="18992"/>
                      </a:lnTo>
                      <a:lnTo>
                        <a:pt x="31236" y="19049"/>
                      </a:lnTo>
                      <a:cubicBezTo>
                        <a:pt x="28870" y="20351"/>
                        <a:pt x="26148" y="20587"/>
                        <a:pt x="23721" y="20587"/>
                      </a:cubicBezTo>
                      <a:lnTo>
                        <a:pt x="22481" y="24492"/>
                      </a:lnTo>
                      <a:cubicBezTo>
                        <a:pt x="23814" y="24632"/>
                        <a:pt x="25234" y="24765"/>
                        <a:pt x="26746" y="24765"/>
                      </a:cubicBezTo>
                      <a:cubicBezTo>
                        <a:pt x="29727" y="24765"/>
                        <a:pt x="33066" y="24247"/>
                        <a:pt x="36797" y="22244"/>
                      </a:cubicBezTo>
                      <a:lnTo>
                        <a:pt x="40876" y="24610"/>
                      </a:lnTo>
                      <a:lnTo>
                        <a:pt x="44308" y="22660"/>
                      </a:lnTo>
                      <a:lnTo>
                        <a:pt x="40166" y="20232"/>
                      </a:lnTo>
                      <a:cubicBezTo>
                        <a:pt x="45552" y="16328"/>
                        <a:pt x="44369" y="12603"/>
                        <a:pt x="40701" y="10119"/>
                      </a:cubicBezTo>
                      <a:cubicBezTo>
                        <a:pt x="38083" y="8468"/>
                        <a:pt x="35454" y="7839"/>
                        <a:pt x="32792" y="7839"/>
                      </a:cubicBezTo>
                      <a:cubicBezTo>
                        <a:pt x="29438" y="7839"/>
                        <a:pt x="26033" y="8838"/>
                        <a:pt x="22538" y="10057"/>
                      </a:cubicBezTo>
                      <a:lnTo>
                        <a:pt x="18751" y="7871"/>
                      </a:lnTo>
                      <a:lnTo>
                        <a:pt x="14199" y="5268"/>
                      </a:lnTo>
                      <a:cubicBezTo>
                        <a:pt x="16267" y="4085"/>
                        <a:pt x="18751" y="3905"/>
                        <a:pt x="20114" y="3848"/>
                      </a:cubicBezTo>
                      <a:lnTo>
                        <a:pt x="20824" y="237"/>
                      </a:lnTo>
                      <a:cubicBezTo>
                        <a:pt x="19823" y="154"/>
                        <a:pt x="18891" y="112"/>
                        <a:pt x="18011" y="112"/>
                      </a:cubicBezTo>
                      <a:cubicBezTo>
                        <a:pt x="14526" y="112"/>
                        <a:pt x="11860" y="775"/>
                        <a:pt x="8931" y="2192"/>
                      </a:cubicBezTo>
                      <a:lnTo>
                        <a:pt x="5145" y="0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8"/>
                <p:cNvSpPr/>
                <p:nvPr/>
              </p:nvSpPr>
              <p:spPr>
                <a:xfrm>
                  <a:off x="3284857" y="2151824"/>
                  <a:ext cx="1236460" cy="649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30" extrusionOk="0">
                      <a:moveTo>
                        <a:pt x="44648" y="1"/>
                      </a:moveTo>
                      <a:cubicBezTo>
                        <a:pt x="34227" y="1"/>
                        <a:pt x="23832" y="2294"/>
                        <a:pt x="15912" y="6886"/>
                      </a:cubicBezTo>
                      <a:cubicBezTo>
                        <a:pt x="0" y="16053"/>
                        <a:pt x="57" y="31022"/>
                        <a:pt x="16091" y="40251"/>
                      </a:cubicBezTo>
                      <a:cubicBezTo>
                        <a:pt x="24132" y="44908"/>
                        <a:pt x="34658" y="47230"/>
                        <a:pt x="45163" y="47230"/>
                      </a:cubicBezTo>
                      <a:cubicBezTo>
                        <a:pt x="55600" y="47230"/>
                        <a:pt x="66015" y="44938"/>
                        <a:pt x="73947" y="40369"/>
                      </a:cubicBezTo>
                      <a:cubicBezTo>
                        <a:pt x="89858" y="31197"/>
                        <a:pt x="89802" y="16233"/>
                        <a:pt x="73768" y="7004"/>
                      </a:cubicBezTo>
                      <a:cubicBezTo>
                        <a:pt x="65715" y="2337"/>
                        <a:pt x="55169" y="1"/>
                        <a:pt x="446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8"/>
                <p:cNvSpPr/>
                <p:nvPr/>
              </p:nvSpPr>
              <p:spPr>
                <a:xfrm>
                  <a:off x="3340214" y="2371929"/>
                  <a:ext cx="1125747" cy="108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66" extrusionOk="0">
                      <a:moveTo>
                        <a:pt x="0" y="0"/>
                      </a:moveTo>
                      <a:lnTo>
                        <a:pt x="0" y="7336"/>
                      </a:lnTo>
                      <a:lnTo>
                        <a:pt x="81813" y="7866"/>
                      </a:lnTo>
                      <a:lnTo>
                        <a:pt x="81813" y="3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8"/>
                <p:cNvSpPr/>
                <p:nvPr/>
              </p:nvSpPr>
              <p:spPr>
                <a:xfrm>
                  <a:off x="3441143" y="2129423"/>
                  <a:ext cx="923888" cy="485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5" extrusionOk="0">
                      <a:moveTo>
                        <a:pt x="33416" y="1"/>
                      </a:moveTo>
                      <a:cubicBezTo>
                        <a:pt x="25610" y="1"/>
                        <a:pt x="17822" y="1716"/>
                        <a:pt x="11889" y="5140"/>
                      </a:cubicBezTo>
                      <a:cubicBezTo>
                        <a:pt x="1" y="12002"/>
                        <a:pt x="58" y="23185"/>
                        <a:pt x="12007" y="30104"/>
                      </a:cubicBezTo>
                      <a:cubicBezTo>
                        <a:pt x="18026" y="33574"/>
                        <a:pt x="25886" y="35305"/>
                        <a:pt x="33727" y="35305"/>
                      </a:cubicBezTo>
                      <a:cubicBezTo>
                        <a:pt x="41533" y="35305"/>
                        <a:pt x="49321" y="33589"/>
                        <a:pt x="55254" y="30166"/>
                      </a:cubicBezTo>
                      <a:cubicBezTo>
                        <a:pt x="67142" y="23303"/>
                        <a:pt x="67085" y="12120"/>
                        <a:pt x="55136" y="5201"/>
                      </a:cubicBezTo>
                      <a:cubicBezTo>
                        <a:pt x="49117" y="1732"/>
                        <a:pt x="41257" y="1"/>
                        <a:pt x="33416" y="1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8"/>
                <p:cNvSpPr/>
                <p:nvPr/>
              </p:nvSpPr>
              <p:spPr>
                <a:xfrm>
                  <a:off x="3284857" y="2047427"/>
                  <a:ext cx="1236460" cy="6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16" extrusionOk="0">
                      <a:moveTo>
                        <a:pt x="44774" y="5960"/>
                      </a:moveTo>
                      <a:cubicBezTo>
                        <a:pt x="52615" y="5960"/>
                        <a:pt x="60475" y="7691"/>
                        <a:pt x="66494" y="11160"/>
                      </a:cubicBezTo>
                      <a:cubicBezTo>
                        <a:pt x="78443" y="18079"/>
                        <a:pt x="78500" y="29262"/>
                        <a:pt x="66612" y="36125"/>
                      </a:cubicBezTo>
                      <a:cubicBezTo>
                        <a:pt x="60679" y="39548"/>
                        <a:pt x="52891" y="41264"/>
                        <a:pt x="45085" y="41264"/>
                      </a:cubicBezTo>
                      <a:cubicBezTo>
                        <a:pt x="37244" y="41264"/>
                        <a:pt x="29384" y="39533"/>
                        <a:pt x="23365" y="36063"/>
                      </a:cubicBezTo>
                      <a:cubicBezTo>
                        <a:pt x="11416" y="29144"/>
                        <a:pt x="11359" y="17961"/>
                        <a:pt x="23247" y="11099"/>
                      </a:cubicBezTo>
                      <a:cubicBezTo>
                        <a:pt x="29180" y="7675"/>
                        <a:pt x="36968" y="5960"/>
                        <a:pt x="44774" y="5960"/>
                      </a:cubicBezTo>
                      <a:close/>
                      <a:moveTo>
                        <a:pt x="44647" y="0"/>
                      </a:moveTo>
                      <a:cubicBezTo>
                        <a:pt x="34227" y="0"/>
                        <a:pt x="23832" y="2278"/>
                        <a:pt x="15912" y="6839"/>
                      </a:cubicBezTo>
                      <a:cubicBezTo>
                        <a:pt x="0" y="16068"/>
                        <a:pt x="57" y="30976"/>
                        <a:pt x="16091" y="40266"/>
                      </a:cubicBezTo>
                      <a:cubicBezTo>
                        <a:pt x="24131" y="44894"/>
                        <a:pt x="34656" y="47216"/>
                        <a:pt x="45159" y="47216"/>
                      </a:cubicBezTo>
                      <a:cubicBezTo>
                        <a:pt x="55597" y="47216"/>
                        <a:pt x="66014" y="44923"/>
                        <a:pt x="73947" y="40323"/>
                      </a:cubicBezTo>
                      <a:cubicBezTo>
                        <a:pt x="89858" y="31156"/>
                        <a:pt x="89802" y="16186"/>
                        <a:pt x="73768" y="6958"/>
                      </a:cubicBezTo>
                      <a:cubicBezTo>
                        <a:pt x="65715" y="2322"/>
                        <a:pt x="55168" y="0"/>
                        <a:pt x="44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8"/>
                <p:cNvSpPr/>
                <p:nvPr/>
              </p:nvSpPr>
              <p:spPr>
                <a:xfrm>
                  <a:off x="3441143" y="2161690"/>
                  <a:ext cx="923888" cy="48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4" extrusionOk="0">
                      <a:moveTo>
                        <a:pt x="33368" y="1"/>
                      </a:moveTo>
                      <a:cubicBezTo>
                        <a:pt x="25578" y="1"/>
                        <a:pt x="17810" y="1716"/>
                        <a:pt x="11889" y="5161"/>
                      </a:cubicBezTo>
                      <a:cubicBezTo>
                        <a:pt x="1" y="12023"/>
                        <a:pt x="58" y="23206"/>
                        <a:pt x="12007" y="30125"/>
                      </a:cubicBezTo>
                      <a:cubicBezTo>
                        <a:pt x="18040" y="33572"/>
                        <a:pt x="25922" y="35303"/>
                        <a:pt x="33780" y="35303"/>
                      </a:cubicBezTo>
                      <a:cubicBezTo>
                        <a:pt x="41569" y="35303"/>
                        <a:pt x="49334" y="33603"/>
                        <a:pt x="55254" y="30187"/>
                      </a:cubicBezTo>
                      <a:cubicBezTo>
                        <a:pt x="67142" y="23325"/>
                        <a:pt x="67085" y="12142"/>
                        <a:pt x="55136" y="5223"/>
                      </a:cubicBezTo>
                      <a:cubicBezTo>
                        <a:pt x="49104" y="1746"/>
                        <a:pt x="41225" y="1"/>
                        <a:pt x="33368" y="1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8"/>
                <p:cNvSpPr/>
                <p:nvPr/>
              </p:nvSpPr>
              <p:spPr>
                <a:xfrm>
                  <a:off x="3581151" y="2221298"/>
                  <a:ext cx="626809" cy="370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921" extrusionOk="0">
                      <a:moveTo>
                        <a:pt x="10588" y="9291"/>
                      </a:moveTo>
                      <a:lnTo>
                        <a:pt x="18633" y="13905"/>
                      </a:lnTo>
                      <a:lnTo>
                        <a:pt x="16858" y="14554"/>
                      </a:lnTo>
                      <a:cubicBezTo>
                        <a:pt x="15850" y="14832"/>
                        <a:pt x="14906" y="14992"/>
                        <a:pt x="14008" y="14992"/>
                      </a:cubicBezTo>
                      <a:cubicBezTo>
                        <a:pt x="12799" y="14992"/>
                        <a:pt x="11674" y="14702"/>
                        <a:pt x="10588" y="14024"/>
                      </a:cubicBezTo>
                      <a:cubicBezTo>
                        <a:pt x="9111" y="13195"/>
                        <a:pt x="8576" y="11776"/>
                        <a:pt x="9286" y="10413"/>
                      </a:cubicBezTo>
                      <a:cubicBezTo>
                        <a:pt x="9286" y="10413"/>
                        <a:pt x="9759" y="9703"/>
                        <a:pt x="10588" y="9291"/>
                      </a:cubicBezTo>
                      <a:close/>
                      <a:moveTo>
                        <a:pt x="32607" y="13994"/>
                      </a:moveTo>
                      <a:cubicBezTo>
                        <a:pt x="33539" y="13994"/>
                        <a:pt x="34390" y="14154"/>
                        <a:pt x="35022" y="14554"/>
                      </a:cubicBezTo>
                      <a:cubicBezTo>
                        <a:pt x="35789" y="15027"/>
                        <a:pt x="36262" y="15562"/>
                        <a:pt x="36499" y="16210"/>
                      </a:cubicBezTo>
                      <a:cubicBezTo>
                        <a:pt x="36854" y="17157"/>
                        <a:pt x="36144" y="18221"/>
                        <a:pt x="34667" y="19229"/>
                      </a:cubicBezTo>
                      <a:lnTo>
                        <a:pt x="27568" y="15088"/>
                      </a:lnTo>
                      <a:cubicBezTo>
                        <a:pt x="28976" y="14516"/>
                        <a:pt x="30924" y="13994"/>
                        <a:pt x="32607" y="13994"/>
                      </a:cubicBezTo>
                      <a:close/>
                      <a:moveTo>
                        <a:pt x="20824" y="1"/>
                      </a:moveTo>
                      <a:cubicBezTo>
                        <a:pt x="20824" y="1"/>
                        <a:pt x="12481" y="2604"/>
                        <a:pt x="8931" y="4322"/>
                      </a:cubicBezTo>
                      <a:lnTo>
                        <a:pt x="1657" y="1719"/>
                      </a:lnTo>
                      <a:lnTo>
                        <a:pt x="1657" y="4142"/>
                      </a:lnTo>
                      <a:lnTo>
                        <a:pt x="5443" y="6333"/>
                      </a:lnTo>
                      <a:cubicBezTo>
                        <a:pt x="1" y="9703"/>
                        <a:pt x="1241" y="13962"/>
                        <a:pt x="5207" y="16508"/>
                      </a:cubicBezTo>
                      <a:cubicBezTo>
                        <a:pt x="7863" y="18094"/>
                        <a:pt x="10750" y="18883"/>
                        <a:pt x="13917" y="18883"/>
                      </a:cubicBezTo>
                      <a:cubicBezTo>
                        <a:pt x="16532" y="18883"/>
                        <a:pt x="19338" y="18345"/>
                        <a:pt x="22362" y="17275"/>
                      </a:cubicBezTo>
                      <a:lnTo>
                        <a:pt x="23602" y="16802"/>
                      </a:lnTo>
                      <a:lnTo>
                        <a:pt x="31118" y="21122"/>
                      </a:lnTo>
                      <a:lnTo>
                        <a:pt x="31236" y="21179"/>
                      </a:lnTo>
                      <a:cubicBezTo>
                        <a:pt x="28870" y="22481"/>
                        <a:pt x="24904" y="24255"/>
                        <a:pt x="22481" y="24255"/>
                      </a:cubicBezTo>
                      <a:lnTo>
                        <a:pt x="22481" y="26622"/>
                      </a:lnTo>
                      <a:cubicBezTo>
                        <a:pt x="23813" y="26781"/>
                        <a:pt x="25233" y="26920"/>
                        <a:pt x="26744" y="26920"/>
                      </a:cubicBezTo>
                      <a:cubicBezTo>
                        <a:pt x="29726" y="26920"/>
                        <a:pt x="33066" y="26378"/>
                        <a:pt x="36797" y="24374"/>
                      </a:cubicBezTo>
                      <a:lnTo>
                        <a:pt x="40876" y="26740"/>
                      </a:lnTo>
                      <a:lnTo>
                        <a:pt x="44308" y="24790"/>
                      </a:lnTo>
                      <a:lnTo>
                        <a:pt x="44308" y="22362"/>
                      </a:lnTo>
                      <a:lnTo>
                        <a:pt x="40166" y="22362"/>
                      </a:lnTo>
                      <a:cubicBezTo>
                        <a:pt x="45552" y="18520"/>
                        <a:pt x="44369" y="14733"/>
                        <a:pt x="40701" y="12306"/>
                      </a:cubicBezTo>
                      <a:cubicBezTo>
                        <a:pt x="38067" y="10620"/>
                        <a:pt x="35421" y="9978"/>
                        <a:pt x="32742" y="9978"/>
                      </a:cubicBezTo>
                      <a:cubicBezTo>
                        <a:pt x="29405" y="9978"/>
                        <a:pt x="26016" y="10974"/>
                        <a:pt x="22538" y="12187"/>
                      </a:cubicBezTo>
                      <a:lnTo>
                        <a:pt x="18751" y="10001"/>
                      </a:lnTo>
                      <a:lnTo>
                        <a:pt x="14199" y="7398"/>
                      </a:lnTo>
                      <a:cubicBezTo>
                        <a:pt x="16267" y="6215"/>
                        <a:pt x="18751" y="6035"/>
                        <a:pt x="20114" y="6035"/>
                      </a:cubicBezTo>
                      <a:lnTo>
                        <a:pt x="20824" y="2367"/>
                      </a:lnTo>
                      <a:lnTo>
                        <a:pt x="20824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8"/>
                <p:cNvSpPr/>
                <p:nvPr/>
              </p:nvSpPr>
              <p:spPr>
                <a:xfrm>
                  <a:off x="4138720" y="2421548"/>
                  <a:ext cx="45601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9" extrusionOk="0">
                      <a:moveTo>
                        <a:pt x="3313" y="1"/>
                      </a:moveTo>
                      <a:lnTo>
                        <a:pt x="0" y="237"/>
                      </a:lnTo>
                      <a:lnTo>
                        <a:pt x="0" y="2130"/>
                      </a:lnTo>
                      <a:lnTo>
                        <a:pt x="3313" y="2428"/>
                      </a:lnTo>
                      <a:lnTo>
                        <a:pt x="3313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8"/>
                <p:cNvSpPr/>
                <p:nvPr/>
              </p:nvSpPr>
              <p:spPr>
                <a:xfrm>
                  <a:off x="3605575" y="2345881"/>
                  <a:ext cx="46385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424" extrusionOk="0">
                      <a:moveTo>
                        <a:pt x="1" y="0"/>
                      </a:moveTo>
                      <a:lnTo>
                        <a:pt x="1" y="2423"/>
                      </a:lnTo>
                      <a:lnTo>
                        <a:pt x="3370" y="2130"/>
                      </a:lnTo>
                      <a:lnTo>
                        <a:pt x="3370" y="1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8"/>
                <p:cNvSpPr/>
                <p:nvPr/>
              </p:nvSpPr>
              <p:spPr>
                <a:xfrm>
                  <a:off x="3581151" y="2218051"/>
                  <a:ext cx="626809" cy="340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65" extrusionOk="0">
                      <a:moveTo>
                        <a:pt x="10588" y="7099"/>
                      </a:moveTo>
                      <a:lnTo>
                        <a:pt x="18633" y="11775"/>
                      </a:lnTo>
                      <a:lnTo>
                        <a:pt x="16858" y="12423"/>
                      </a:lnTo>
                      <a:cubicBezTo>
                        <a:pt x="15850" y="12702"/>
                        <a:pt x="14906" y="12861"/>
                        <a:pt x="14008" y="12861"/>
                      </a:cubicBezTo>
                      <a:cubicBezTo>
                        <a:pt x="12799" y="12861"/>
                        <a:pt x="11674" y="12572"/>
                        <a:pt x="10588" y="11893"/>
                      </a:cubicBezTo>
                      <a:cubicBezTo>
                        <a:pt x="9111" y="11004"/>
                        <a:pt x="8576" y="9645"/>
                        <a:pt x="9286" y="8282"/>
                      </a:cubicBezTo>
                      <a:cubicBezTo>
                        <a:pt x="9286" y="8282"/>
                        <a:pt x="9759" y="7572"/>
                        <a:pt x="10588" y="7099"/>
                      </a:cubicBezTo>
                      <a:close/>
                      <a:moveTo>
                        <a:pt x="32548" y="11850"/>
                      </a:moveTo>
                      <a:cubicBezTo>
                        <a:pt x="33503" y="11850"/>
                        <a:pt x="34376" y="12015"/>
                        <a:pt x="35022" y="12423"/>
                      </a:cubicBezTo>
                      <a:cubicBezTo>
                        <a:pt x="35789" y="12840"/>
                        <a:pt x="36262" y="13431"/>
                        <a:pt x="36499" y="14023"/>
                      </a:cubicBezTo>
                      <a:cubicBezTo>
                        <a:pt x="36854" y="15026"/>
                        <a:pt x="36144" y="16091"/>
                        <a:pt x="34667" y="17038"/>
                      </a:cubicBezTo>
                      <a:lnTo>
                        <a:pt x="27568" y="12958"/>
                      </a:lnTo>
                      <a:cubicBezTo>
                        <a:pt x="28959" y="12356"/>
                        <a:pt x="30879" y="11850"/>
                        <a:pt x="32548" y="11850"/>
                      </a:cubicBezTo>
                      <a:close/>
                      <a:moveTo>
                        <a:pt x="5145" y="0"/>
                      </a:moveTo>
                      <a:lnTo>
                        <a:pt x="1657" y="1955"/>
                      </a:lnTo>
                      <a:lnTo>
                        <a:pt x="5443" y="4141"/>
                      </a:lnTo>
                      <a:cubicBezTo>
                        <a:pt x="1" y="7572"/>
                        <a:pt x="1241" y="11832"/>
                        <a:pt x="5207" y="14378"/>
                      </a:cubicBezTo>
                      <a:cubicBezTo>
                        <a:pt x="7848" y="15955"/>
                        <a:pt x="10717" y="16743"/>
                        <a:pt x="13861" y="16743"/>
                      </a:cubicBezTo>
                      <a:cubicBezTo>
                        <a:pt x="16492" y="16743"/>
                        <a:pt x="19316" y="16192"/>
                        <a:pt x="22362" y="15088"/>
                      </a:cubicBezTo>
                      <a:lnTo>
                        <a:pt x="23602" y="14671"/>
                      </a:lnTo>
                      <a:lnTo>
                        <a:pt x="31118" y="18992"/>
                      </a:lnTo>
                      <a:lnTo>
                        <a:pt x="31236" y="19049"/>
                      </a:lnTo>
                      <a:cubicBezTo>
                        <a:pt x="29075" y="20237"/>
                        <a:pt x="26619" y="20538"/>
                        <a:pt x="24360" y="20538"/>
                      </a:cubicBezTo>
                      <a:cubicBezTo>
                        <a:pt x="24145" y="20538"/>
                        <a:pt x="23932" y="20535"/>
                        <a:pt x="23721" y="20530"/>
                      </a:cubicBezTo>
                      <a:lnTo>
                        <a:pt x="22481" y="24491"/>
                      </a:lnTo>
                      <a:cubicBezTo>
                        <a:pt x="23814" y="24632"/>
                        <a:pt x="25234" y="24765"/>
                        <a:pt x="26746" y="24765"/>
                      </a:cubicBezTo>
                      <a:cubicBezTo>
                        <a:pt x="29727" y="24765"/>
                        <a:pt x="33066" y="24247"/>
                        <a:pt x="36797" y="22243"/>
                      </a:cubicBezTo>
                      <a:lnTo>
                        <a:pt x="40876" y="24610"/>
                      </a:lnTo>
                      <a:lnTo>
                        <a:pt x="44308" y="22598"/>
                      </a:lnTo>
                      <a:lnTo>
                        <a:pt x="40166" y="20232"/>
                      </a:lnTo>
                      <a:cubicBezTo>
                        <a:pt x="45552" y="16328"/>
                        <a:pt x="44369" y="12603"/>
                        <a:pt x="40701" y="10119"/>
                      </a:cubicBezTo>
                      <a:cubicBezTo>
                        <a:pt x="38093" y="8449"/>
                        <a:pt x="35472" y="7815"/>
                        <a:pt x="32820" y="7815"/>
                      </a:cubicBezTo>
                      <a:cubicBezTo>
                        <a:pt x="29457" y="7815"/>
                        <a:pt x="26043" y="8835"/>
                        <a:pt x="22538" y="10057"/>
                      </a:cubicBezTo>
                      <a:lnTo>
                        <a:pt x="18751" y="7871"/>
                      </a:lnTo>
                      <a:lnTo>
                        <a:pt x="14199" y="5206"/>
                      </a:lnTo>
                      <a:cubicBezTo>
                        <a:pt x="16267" y="4084"/>
                        <a:pt x="18751" y="3905"/>
                        <a:pt x="20114" y="3848"/>
                      </a:cubicBezTo>
                      <a:lnTo>
                        <a:pt x="20824" y="237"/>
                      </a:lnTo>
                      <a:cubicBezTo>
                        <a:pt x="19823" y="154"/>
                        <a:pt x="18891" y="112"/>
                        <a:pt x="18011" y="112"/>
                      </a:cubicBezTo>
                      <a:cubicBezTo>
                        <a:pt x="14526" y="112"/>
                        <a:pt x="11860" y="774"/>
                        <a:pt x="8931" y="2191"/>
                      </a:cubicBezTo>
                      <a:lnTo>
                        <a:pt x="5145" y="0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8"/>
                <p:cNvSpPr/>
                <p:nvPr/>
              </p:nvSpPr>
              <p:spPr>
                <a:xfrm>
                  <a:off x="3284857" y="2026264"/>
                  <a:ext cx="1236460" cy="649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24" extrusionOk="0">
                      <a:moveTo>
                        <a:pt x="44647" y="0"/>
                      </a:moveTo>
                      <a:cubicBezTo>
                        <a:pt x="34227" y="0"/>
                        <a:pt x="23832" y="2278"/>
                        <a:pt x="15912" y="6839"/>
                      </a:cubicBezTo>
                      <a:cubicBezTo>
                        <a:pt x="0" y="16068"/>
                        <a:pt x="57" y="31037"/>
                        <a:pt x="16091" y="40266"/>
                      </a:cubicBezTo>
                      <a:cubicBezTo>
                        <a:pt x="24144" y="44902"/>
                        <a:pt x="34691" y="47223"/>
                        <a:pt x="45212" y="47223"/>
                      </a:cubicBezTo>
                      <a:cubicBezTo>
                        <a:pt x="55632" y="47223"/>
                        <a:pt x="66027" y="44946"/>
                        <a:pt x="73947" y="40384"/>
                      </a:cubicBezTo>
                      <a:cubicBezTo>
                        <a:pt x="89858" y="31155"/>
                        <a:pt x="89802" y="16248"/>
                        <a:pt x="73768" y="6958"/>
                      </a:cubicBezTo>
                      <a:cubicBezTo>
                        <a:pt x="65715" y="2321"/>
                        <a:pt x="55168" y="0"/>
                        <a:pt x="446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8"/>
                <p:cNvSpPr/>
                <p:nvPr/>
              </p:nvSpPr>
              <p:spPr>
                <a:xfrm>
                  <a:off x="3340214" y="2246575"/>
                  <a:ext cx="1125747" cy="10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09" extrusionOk="0">
                      <a:moveTo>
                        <a:pt x="0" y="0"/>
                      </a:moveTo>
                      <a:lnTo>
                        <a:pt x="0" y="7274"/>
                      </a:lnTo>
                      <a:lnTo>
                        <a:pt x="81813" y="7809"/>
                      </a:lnTo>
                      <a:lnTo>
                        <a:pt x="81813" y="2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8"/>
                <p:cNvSpPr/>
                <p:nvPr/>
              </p:nvSpPr>
              <p:spPr>
                <a:xfrm>
                  <a:off x="3441143" y="2003670"/>
                  <a:ext cx="923888" cy="48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4" extrusionOk="0">
                      <a:moveTo>
                        <a:pt x="33319" y="1"/>
                      </a:moveTo>
                      <a:cubicBezTo>
                        <a:pt x="25545" y="1"/>
                        <a:pt x="17798" y="1702"/>
                        <a:pt x="11889" y="5112"/>
                      </a:cubicBezTo>
                      <a:cubicBezTo>
                        <a:pt x="1" y="12031"/>
                        <a:pt x="58" y="23152"/>
                        <a:pt x="12007" y="30076"/>
                      </a:cubicBezTo>
                      <a:cubicBezTo>
                        <a:pt x="18052" y="33558"/>
                        <a:pt x="25954" y="35304"/>
                        <a:pt x="33828" y="35304"/>
                      </a:cubicBezTo>
                      <a:cubicBezTo>
                        <a:pt x="41600" y="35304"/>
                        <a:pt x="49346" y="33603"/>
                        <a:pt x="55254" y="30194"/>
                      </a:cubicBezTo>
                      <a:cubicBezTo>
                        <a:pt x="67142" y="23271"/>
                        <a:pt x="67085" y="12149"/>
                        <a:pt x="55136" y="5230"/>
                      </a:cubicBezTo>
                      <a:cubicBezTo>
                        <a:pt x="49092" y="1746"/>
                        <a:pt x="41192" y="1"/>
                        <a:pt x="333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8"/>
                <p:cNvSpPr/>
                <p:nvPr/>
              </p:nvSpPr>
              <p:spPr>
                <a:xfrm>
                  <a:off x="3284857" y="1921454"/>
                  <a:ext cx="1236460" cy="650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53" extrusionOk="0">
                      <a:moveTo>
                        <a:pt x="44677" y="5976"/>
                      </a:moveTo>
                      <a:cubicBezTo>
                        <a:pt x="52550" y="5976"/>
                        <a:pt x="60450" y="7721"/>
                        <a:pt x="66494" y="11205"/>
                      </a:cubicBezTo>
                      <a:cubicBezTo>
                        <a:pt x="78443" y="18124"/>
                        <a:pt x="78500" y="29246"/>
                        <a:pt x="66612" y="36169"/>
                      </a:cubicBezTo>
                      <a:cubicBezTo>
                        <a:pt x="60704" y="39578"/>
                        <a:pt x="52958" y="41279"/>
                        <a:pt x="45186" y="41279"/>
                      </a:cubicBezTo>
                      <a:cubicBezTo>
                        <a:pt x="37312" y="41279"/>
                        <a:pt x="29410" y="39533"/>
                        <a:pt x="23365" y="36051"/>
                      </a:cubicBezTo>
                      <a:cubicBezTo>
                        <a:pt x="11416" y="29127"/>
                        <a:pt x="11359" y="18006"/>
                        <a:pt x="23247" y="11087"/>
                      </a:cubicBezTo>
                      <a:cubicBezTo>
                        <a:pt x="29156" y="7677"/>
                        <a:pt x="36903" y="5976"/>
                        <a:pt x="44677" y="5976"/>
                      </a:cubicBezTo>
                      <a:close/>
                      <a:moveTo>
                        <a:pt x="44644" y="1"/>
                      </a:moveTo>
                      <a:cubicBezTo>
                        <a:pt x="34225" y="1"/>
                        <a:pt x="23831" y="2292"/>
                        <a:pt x="15912" y="6884"/>
                      </a:cubicBezTo>
                      <a:cubicBezTo>
                        <a:pt x="0" y="16056"/>
                        <a:pt x="57" y="31020"/>
                        <a:pt x="16091" y="40249"/>
                      </a:cubicBezTo>
                      <a:cubicBezTo>
                        <a:pt x="24144" y="44916"/>
                        <a:pt x="34690" y="47253"/>
                        <a:pt x="45211" y="47253"/>
                      </a:cubicBezTo>
                      <a:cubicBezTo>
                        <a:pt x="55632" y="47253"/>
                        <a:pt x="66027" y="44960"/>
                        <a:pt x="73947" y="40367"/>
                      </a:cubicBezTo>
                      <a:cubicBezTo>
                        <a:pt x="89858" y="31200"/>
                        <a:pt x="89802" y="16231"/>
                        <a:pt x="73768" y="7003"/>
                      </a:cubicBezTo>
                      <a:cubicBezTo>
                        <a:pt x="65714" y="2337"/>
                        <a:pt x="55166" y="1"/>
                        <a:pt x="446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8"/>
                <p:cNvSpPr/>
                <p:nvPr/>
              </p:nvSpPr>
              <p:spPr>
                <a:xfrm>
                  <a:off x="3441143" y="2036240"/>
                  <a:ext cx="923888" cy="485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3" extrusionOk="0">
                      <a:moveTo>
                        <a:pt x="33319" y="0"/>
                      </a:moveTo>
                      <a:cubicBezTo>
                        <a:pt x="25545" y="0"/>
                        <a:pt x="17798" y="1702"/>
                        <a:pt x="11889" y="5111"/>
                      </a:cubicBezTo>
                      <a:cubicBezTo>
                        <a:pt x="1" y="11973"/>
                        <a:pt x="58" y="23152"/>
                        <a:pt x="12007" y="30075"/>
                      </a:cubicBezTo>
                      <a:cubicBezTo>
                        <a:pt x="18052" y="33558"/>
                        <a:pt x="25954" y="35303"/>
                        <a:pt x="33828" y="35303"/>
                      </a:cubicBezTo>
                      <a:cubicBezTo>
                        <a:pt x="41600" y="35303"/>
                        <a:pt x="49346" y="33603"/>
                        <a:pt x="55254" y="30194"/>
                      </a:cubicBezTo>
                      <a:cubicBezTo>
                        <a:pt x="67142" y="23270"/>
                        <a:pt x="67085" y="12092"/>
                        <a:pt x="55136" y="5229"/>
                      </a:cubicBezTo>
                      <a:cubicBezTo>
                        <a:pt x="49092" y="1746"/>
                        <a:pt x="41192" y="0"/>
                        <a:pt x="33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8"/>
                <p:cNvSpPr/>
                <p:nvPr/>
              </p:nvSpPr>
              <p:spPr>
                <a:xfrm>
                  <a:off x="3581151" y="2095945"/>
                  <a:ext cx="626809" cy="37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895" extrusionOk="0">
                      <a:moveTo>
                        <a:pt x="10588" y="9229"/>
                      </a:moveTo>
                      <a:lnTo>
                        <a:pt x="18633" y="13905"/>
                      </a:lnTo>
                      <a:lnTo>
                        <a:pt x="16858" y="14553"/>
                      </a:lnTo>
                      <a:cubicBezTo>
                        <a:pt x="15850" y="14832"/>
                        <a:pt x="14906" y="14991"/>
                        <a:pt x="14008" y="14991"/>
                      </a:cubicBezTo>
                      <a:cubicBezTo>
                        <a:pt x="12799" y="14991"/>
                        <a:pt x="11674" y="14702"/>
                        <a:pt x="10588" y="14023"/>
                      </a:cubicBezTo>
                      <a:cubicBezTo>
                        <a:pt x="9111" y="13195"/>
                        <a:pt x="8576" y="11775"/>
                        <a:pt x="9286" y="10412"/>
                      </a:cubicBezTo>
                      <a:cubicBezTo>
                        <a:pt x="9286" y="10412"/>
                        <a:pt x="9759" y="9702"/>
                        <a:pt x="10588" y="9229"/>
                      </a:cubicBezTo>
                      <a:close/>
                      <a:moveTo>
                        <a:pt x="32607" y="13994"/>
                      </a:moveTo>
                      <a:cubicBezTo>
                        <a:pt x="33539" y="13994"/>
                        <a:pt x="34390" y="14154"/>
                        <a:pt x="35022" y="14553"/>
                      </a:cubicBezTo>
                      <a:cubicBezTo>
                        <a:pt x="35789" y="14970"/>
                        <a:pt x="36262" y="15561"/>
                        <a:pt x="36499" y="16153"/>
                      </a:cubicBezTo>
                      <a:cubicBezTo>
                        <a:pt x="36854" y="17156"/>
                        <a:pt x="36144" y="18221"/>
                        <a:pt x="34667" y="19168"/>
                      </a:cubicBezTo>
                      <a:lnTo>
                        <a:pt x="27568" y="15088"/>
                      </a:lnTo>
                      <a:cubicBezTo>
                        <a:pt x="28976" y="14515"/>
                        <a:pt x="30924" y="13994"/>
                        <a:pt x="32607" y="13994"/>
                      </a:cubicBezTo>
                      <a:close/>
                      <a:moveTo>
                        <a:pt x="20824" y="1"/>
                      </a:moveTo>
                      <a:cubicBezTo>
                        <a:pt x="20824" y="1"/>
                        <a:pt x="12481" y="2547"/>
                        <a:pt x="8931" y="4322"/>
                      </a:cubicBezTo>
                      <a:lnTo>
                        <a:pt x="1657" y="1719"/>
                      </a:lnTo>
                      <a:lnTo>
                        <a:pt x="1657" y="4085"/>
                      </a:lnTo>
                      <a:lnTo>
                        <a:pt x="5443" y="6271"/>
                      </a:lnTo>
                      <a:cubicBezTo>
                        <a:pt x="1" y="9702"/>
                        <a:pt x="1241" y="13962"/>
                        <a:pt x="5207" y="16508"/>
                      </a:cubicBezTo>
                      <a:cubicBezTo>
                        <a:pt x="7848" y="18085"/>
                        <a:pt x="10717" y="18873"/>
                        <a:pt x="13861" y="18873"/>
                      </a:cubicBezTo>
                      <a:cubicBezTo>
                        <a:pt x="16492" y="18873"/>
                        <a:pt x="19316" y="18322"/>
                        <a:pt x="22362" y="17218"/>
                      </a:cubicBezTo>
                      <a:lnTo>
                        <a:pt x="23602" y="16801"/>
                      </a:lnTo>
                      <a:lnTo>
                        <a:pt x="31118" y="21122"/>
                      </a:lnTo>
                      <a:lnTo>
                        <a:pt x="31236" y="21179"/>
                      </a:lnTo>
                      <a:cubicBezTo>
                        <a:pt x="28907" y="22460"/>
                        <a:pt x="25028" y="24200"/>
                        <a:pt x="22596" y="24200"/>
                      </a:cubicBezTo>
                      <a:cubicBezTo>
                        <a:pt x="22557" y="24200"/>
                        <a:pt x="22519" y="24199"/>
                        <a:pt x="22481" y="24198"/>
                      </a:cubicBezTo>
                      <a:lnTo>
                        <a:pt x="22481" y="26621"/>
                      </a:lnTo>
                      <a:cubicBezTo>
                        <a:pt x="23814" y="26762"/>
                        <a:pt x="25234" y="26895"/>
                        <a:pt x="26746" y="26895"/>
                      </a:cubicBezTo>
                      <a:cubicBezTo>
                        <a:pt x="29727" y="26895"/>
                        <a:pt x="33066" y="26377"/>
                        <a:pt x="36797" y="24373"/>
                      </a:cubicBezTo>
                      <a:lnTo>
                        <a:pt x="40876" y="26740"/>
                      </a:lnTo>
                      <a:lnTo>
                        <a:pt x="44308" y="24728"/>
                      </a:lnTo>
                      <a:lnTo>
                        <a:pt x="44308" y="22362"/>
                      </a:lnTo>
                      <a:lnTo>
                        <a:pt x="40166" y="22362"/>
                      </a:lnTo>
                      <a:cubicBezTo>
                        <a:pt x="45552" y="18458"/>
                        <a:pt x="44369" y="14733"/>
                        <a:pt x="40701" y="12249"/>
                      </a:cubicBezTo>
                      <a:cubicBezTo>
                        <a:pt x="38093" y="10579"/>
                        <a:pt x="35472" y="9945"/>
                        <a:pt x="32820" y="9945"/>
                      </a:cubicBezTo>
                      <a:cubicBezTo>
                        <a:pt x="29457" y="9945"/>
                        <a:pt x="26043" y="10965"/>
                        <a:pt x="22538" y="12187"/>
                      </a:cubicBezTo>
                      <a:lnTo>
                        <a:pt x="18751" y="10001"/>
                      </a:lnTo>
                      <a:lnTo>
                        <a:pt x="14199" y="7398"/>
                      </a:lnTo>
                      <a:cubicBezTo>
                        <a:pt x="16267" y="6215"/>
                        <a:pt x="18751" y="6035"/>
                        <a:pt x="20114" y="5978"/>
                      </a:cubicBezTo>
                      <a:lnTo>
                        <a:pt x="20824" y="2367"/>
                      </a:lnTo>
                      <a:lnTo>
                        <a:pt x="208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8"/>
                <p:cNvSpPr/>
                <p:nvPr/>
              </p:nvSpPr>
              <p:spPr>
                <a:xfrm>
                  <a:off x="4138720" y="2296194"/>
                  <a:ext cx="45601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9" extrusionOk="0">
                      <a:moveTo>
                        <a:pt x="3313" y="0"/>
                      </a:moveTo>
                      <a:lnTo>
                        <a:pt x="0" y="180"/>
                      </a:lnTo>
                      <a:lnTo>
                        <a:pt x="0" y="2130"/>
                      </a:lnTo>
                      <a:lnTo>
                        <a:pt x="3313" y="2428"/>
                      </a:lnTo>
                      <a:lnTo>
                        <a:pt x="33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8"/>
                <p:cNvSpPr/>
                <p:nvPr/>
              </p:nvSpPr>
              <p:spPr>
                <a:xfrm>
                  <a:off x="3605575" y="2220528"/>
                  <a:ext cx="46385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424" extrusionOk="0">
                      <a:moveTo>
                        <a:pt x="1" y="0"/>
                      </a:moveTo>
                      <a:lnTo>
                        <a:pt x="1" y="2423"/>
                      </a:lnTo>
                      <a:lnTo>
                        <a:pt x="3370" y="2068"/>
                      </a:lnTo>
                      <a:lnTo>
                        <a:pt x="3370" y="1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8"/>
                <p:cNvSpPr/>
                <p:nvPr/>
              </p:nvSpPr>
              <p:spPr>
                <a:xfrm>
                  <a:off x="3581151" y="2091913"/>
                  <a:ext cx="626809" cy="341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92" extrusionOk="0">
                      <a:moveTo>
                        <a:pt x="10588" y="7156"/>
                      </a:moveTo>
                      <a:lnTo>
                        <a:pt x="18633" y="11770"/>
                      </a:lnTo>
                      <a:lnTo>
                        <a:pt x="16858" y="12480"/>
                      </a:lnTo>
                      <a:cubicBezTo>
                        <a:pt x="15850" y="12758"/>
                        <a:pt x="14906" y="12918"/>
                        <a:pt x="14008" y="12918"/>
                      </a:cubicBezTo>
                      <a:cubicBezTo>
                        <a:pt x="12799" y="12918"/>
                        <a:pt x="11674" y="12629"/>
                        <a:pt x="10588" y="11950"/>
                      </a:cubicBezTo>
                      <a:cubicBezTo>
                        <a:pt x="9111" y="11060"/>
                        <a:pt x="8576" y="9702"/>
                        <a:pt x="9286" y="8282"/>
                      </a:cubicBezTo>
                      <a:cubicBezTo>
                        <a:pt x="9286" y="8282"/>
                        <a:pt x="9759" y="7572"/>
                        <a:pt x="10588" y="7156"/>
                      </a:cubicBezTo>
                      <a:close/>
                      <a:moveTo>
                        <a:pt x="32522" y="11903"/>
                      </a:moveTo>
                      <a:cubicBezTo>
                        <a:pt x="33487" y="11903"/>
                        <a:pt x="34371" y="12068"/>
                        <a:pt x="35022" y="12480"/>
                      </a:cubicBezTo>
                      <a:cubicBezTo>
                        <a:pt x="35789" y="12897"/>
                        <a:pt x="36262" y="13427"/>
                        <a:pt x="36499" y="14080"/>
                      </a:cubicBezTo>
                      <a:cubicBezTo>
                        <a:pt x="36854" y="15026"/>
                        <a:pt x="36144" y="16091"/>
                        <a:pt x="34667" y="17094"/>
                      </a:cubicBezTo>
                      <a:lnTo>
                        <a:pt x="27568" y="12953"/>
                      </a:lnTo>
                      <a:cubicBezTo>
                        <a:pt x="28952" y="12393"/>
                        <a:pt x="30859" y="11903"/>
                        <a:pt x="32522" y="11903"/>
                      </a:cubicBezTo>
                      <a:close/>
                      <a:moveTo>
                        <a:pt x="5145" y="0"/>
                      </a:moveTo>
                      <a:lnTo>
                        <a:pt x="1657" y="2012"/>
                      </a:lnTo>
                      <a:lnTo>
                        <a:pt x="5443" y="4198"/>
                      </a:lnTo>
                      <a:cubicBezTo>
                        <a:pt x="1" y="7629"/>
                        <a:pt x="1241" y="11889"/>
                        <a:pt x="5207" y="14373"/>
                      </a:cubicBezTo>
                      <a:cubicBezTo>
                        <a:pt x="7864" y="15963"/>
                        <a:pt x="10752" y="16752"/>
                        <a:pt x="13920" y="16752"/>
                      </a:cubicBezTo>
                      <a:cubicBezTo>
                        <a:pt x="16534" y="16752"/>
                        <a:pt x="19339" y="16214"/>
                        <a:pt x="22362" y="15145"/>
                      </a:cubicBezTo>
                      <a:lnTo>
                        <a:pt x="23602" y="14671"/>
                      </a:lnTo>
                      <a:lnTo>
                        <a:pt x="31118" y="18987"/>
                      </a:lnTo>
                      <a:lnTo>
                        <a:pt x="31236" y="19049"/>
                      </a:lnTo>
                      <a:cubicBezTo>
                        <a:pt x="29074" y="20290"/>
                        <a:pt x="26615" y="20595"/>
                        <a:pt x="24355" y="20595"/>
                      </a:cubicBezTo>
                      <a:cubicBezTo>
                        <a:pt x="24142" y="20595"/>
                        <a:pt x="23930" y="20592"/>
                        <a:pt x="23721" y="20587"/>
                      </a:cubicBezTo>
                      <a:lnTo>
                        <a:pt x="22481" y="24491"/>
                      </a:lnTo>
                      <a:cubicBezTo>
                        <a:pt x="23821" y="24651"/>
                        <a:pt x="25249" y="24791"/>
                        <a:pt x="26771" y="24791"/>
                      </a:cubicBezTo>
                      <a:cubicBezTo>
                        <a:pt x="29746" y="24791"/>
                        <a:pt x="33077" y="24257"/>
                        <a:pt x="36797" y="22300"/>
                      </a:cubicBezTo>
                      <a:lnTo>
                        <a:pt x="40876" y="24666"/>
                      </a:lnTo>
                      <a:lnTo>
                        <a:pt x="44308" y="22655"/>
                      </a:lnTo>
                      <a:lnTo>
                        <a:pt x="40166" y="20232"/>
                      </a:lnTo>
                      <a:cubicBezTo>
                        <a:pt x="45552" y="16384"/>
                        <a:pt x="44369" y="12660"/>
                        <a:pt x="40701" y="10175"/>
                      </a:cubicBezTo>
                      <a:cubicBezTo>
                        <a:pt x="38083" y="8499"/>
                        <a:pt x="35452" y="7867"/>
                        <a:pt x="32789" y="7867"/>
                      </a:cubicBezTo>
                      <a:cubicBezTo>
                        <a:pt x="29437" y="7867"/>
                        <a:pt x="26033" y="8870"/>
                        <a:pt x="22538" y="10057"/>
                      </a:cubicBezTo>
                      <a:lnTo>
                        <a:pt x="18751" y="7866"/>
                      </a:lnTo>
                      <a:lnTo>
                        <a:pt x="14199" y="5263"/>
                      </a:lnTo>
                      <a:cubicBezTo>
                        <a:pt x="16267" y="4141"/>
                        <a:pt x="18751" y="3905"/>
                        <a:pt x="20114" y="3905"/>
                      </a:cubicBezTo>
                      <a:lnTo>
                        <a:pt x="20824" y="294"/>
                      </a:lnTo>
                      <a:cubicBezTo>
                        <a:pt x="19780" y="207"/>
                        <a:pt x="18812" y="162"/>
                        <a:pt x="17900" y="162"/>
                      </a:cubicBezTo>
                      <a:cubicBezTo>
                        <a:pt x="14469" y="162"/>
                        <a:pt x="11829" y="798"/>
                        <a:pt x="8931" y="2248"/>
                      </a:cubicBezTo>
                      <a:lnTo>
                        <a:pt x="51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" name="Google Shape;406;p8"/>
              <p:cNvGrpSpPr/>
              <p:nvPr/>
            </p:nvGrpSpPr>
            <p:grpSpPr>
              <a:xfrm>
                <a:off x="7880695" y="4171509"/>
                <a:ext cx="550106" cy="629556"/>
                <a:chOff x="3284857" y="1921454"/>
                <a:chExt cx="1236472" cy="1415051"/>
              </a:xfrm>
            </p:grpSpPr>
            <p:sp>
              <p:nvSpPr>
                <p:cNvPr id="407" name="Google Shape;407;p8"/>
                <p:cNvSpPr/>
                <p:nvPr/>
              </p:nvSpPr>
              <p:spPr>
                <a:xfrm>
                  <a:off x="3284857" y="2686909"/>
                  <a:ext cx="1236460" cy="64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09" extrusionOk="0">
                      <a:moveTo>
                        <a:pt x="44662" y="1"/>
                      </a:moveTo>
                      <a:cubicBezTo>
                        <a:pt x="34250" y="1"/>
                        <a:pt x="23839" y="2249"/>
                        <a:pt x="15912" y="6863"/>
                      </a:cubicBezTo>
                      <a:cubicBezTo>
                        <a:pt x="0" y="16035"/>
                        <a:pt x="57" y="30999"/>
                        <a:pt x="16091" y="40228"/>
                      </a:cubicBezTo>
                      <a:cubicBezTo>
                        <a:pt x="24137" y="44904"/>
                        <a:pt x="34667" y="47208"/>
                        <a:pt x="45197" y="47208"/>
                      </a:cubicBezTo>
                      <a:cubicBezTo>
                        <a:pt x="55609" y="47208"/>
                        <a:pt x="66020" y="44904"/>
                        <a:pt x="73947" y="40346"/>
                      </a:cubicBezTo>
                      <a:cubicBezTo>
                        <a:pt x="89858" y="31179"/>
                        <a:pt x="89802" y="16210"/>
                        <a:pt x="73768" y="6981"/>
                      </a:cubicBezTo>
                      <a:cubicBezTo>
                        <a:pt x="65722" y="2310"/>
                        <a:pt x="55192" y="1"/>
                        <a:pt x="446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8"/>
                <p:cNvSpPr/>
                <p:nvPr/>
              </p:nvSpPr>
              <p:spPr>
                <a:xfrm>
                  <a:off x="3284857" y="2654381"/>
                  <a:ext cx="1236460" cy="64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37" extrusionOk="0">
                      <a:moveTo>
                        <a:pt x="44696" y="0"/>
                      </a:moveTo>
                      <a:cubicBezTo>
                        <a:pt x="34259" y="0"/>
                        <a:pt x="23844" y="2292"/>
                        <a:pt x="15912" y="6861"/>
                      </a:cubicBezTo>
                      <a:cubicBezTo>
                        <a:pt x="0" y="16033"/>
                        <a:pt x="57" y="30997"/>
                        <a:pt x="16091" y="40287"/>
                      </a:cubicBezTo>
                      <a:cubicBezTo>
                        <a:pt x="24131" y="44916"/>
                        <a:pt x="34656" y="47237"/>
                        <a:pt x="45159" y="47237"/>
                      </a:cubicBezTo>
                      <a:cubicBezTo>
                        <a:pt x="55597" y="47237"/>
                        <a:pt x="66014" y="44944"/>
                        <a:pt x="73947" y="40344"/>
                      </a:cubicBezTo>
                      <a:cubicBezTo>
                        <a:pt x="89858" y="31177"/>
                        <a:pt x="89802" y="16208"/>
                        <a:pt x="73768" y="6979"/>
                      </a:cubicBezTo>
                      <a:cubicBezTo>
                        <a:pt x="65727" y="2322"/>
                        <a:pt x="55201" y="0"/>
                        <a:pt x="446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8"/>
                <p:cNvSpPr/>
                <p:nvPr/>
              </p:nvSpPr>
              <p:spPr>
                <a:xfrm>
                  <a:off x="3340214" y="2874981"/>
                  <a:ext cx="1125747" cy="10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10" extrusionOk="0">
                      <a:moveTo>
                        <a:pt x="0" y="1"/>
                      </a:moveTo>
                      <a:lnTo>
                        <a:pt x="0" y="7275"/>
                      </a:lnTo>
                      <a:lnTo>
                        <a:pt x="81813" y="7809"/>
                      </a:lnTo>
                      <a:lnTo>
                        <a:pt x="81813" y="29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8"/>
                <p:cNvSpPr/>
                <p:nvPr/>
              </p:nvSpPr>
              <p:spPr>
                <a:xfrm>
                  <a:off x="3441143" y="2631690"/>
                  <a:ext cx="923888" cy="48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2" extrusionOk="0">
                      <a:moveTo>
                        <a:pt x="33420" y="1"/>
                      </a:moveTo>
                      <a:cubicBezTo>
                        <a:pt x="25612" y="1"/>
                        <a:pt x="17823" y="1716"/>
                        <a:pt x="11889" y="5140"/>
                      </a:cubicBezTo>
                      <a:cubicBezTo>
                        <a:pt x="1" y="12003"/>
                        <a:pt x="58" y="23181"/>
                        <a:pt x="12007" y="30105"/>
                      </a:cubicBezTo>
                      <a:cubicBezTo>
                        <a:pt x="18025" y="33571"/>
                        <a:pt x="25884" y="35301"/>
                        <a:pt x="33723" y="35301"/>
                      </a:cubicBezTo>
                      <a:cubicBezTo>
                        <a:pt x="41531" y="35301"/>
                        <a:pt x="49320" y="33585"/>
                        <a:pt x="55254" y="30161"/>
                      </a:cubicBezTo>
                      <a:cubicBezTo>
                        <a:pt x="67142" y="23299"/>
                        <a:pt x="67085" y="12121"/>
                        <a:pt x="55136" y="5197"/>
                      </a:cubicBezTo>
                      <a:cubicBezTo>
                        <a:pt x="49118" y="1730"/>
                        <a:pt x="41259" y="1"/>
                        <a:pt x="33420" y="1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8"/>
                <p:cNvSpPr/>
                <p:nvPr/>
              </p:nvSpPr>
              <p:spPr>
                <a:xfrm>
                  <a:off x="3284857" y="2549763"/>
                  <a:ext cx="1236460" cy="6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16" extrusionOk="0">
                      <a:moveTo>
                        <a:pt x="44778" y="5955"/>
                      </a:moveTo>
                      <a:cubicBezTo>
                        <a:pt x="52617" y="5955"/>
                        <a:pt x="60476" y="7684"/>
                        <a:pt x="66494" y="11151"/>
                      </a:cubicBezTo>
                      <a:cubicBezTo>
                        <a:pt x="78443" y="18075"/>
                        <a:pt x="78500" y="29253"/>
                        <a:pt x="66612" y="36115"/>
                      </a:cubicBezTo>
                      <a:cubicBezTo>
                        <a:pt x="60678" y="39539"/>
                        <a:pt x="52889" y="41255"/>
                        <a:pt x="45081" y="41255"/>
                      </a:cubicBezTo>
                      <a:cubicBezTo>
                        <a:pt x="37242" y="41255"/>
                        <a:pt x="29383" y="39525"/>
                        <a:pt x="23365" y="36059"/>
                      </a:cubicBezTo>
                      <a:cubicBezTo>
                        <a:pt x="11416" y="29135"/>
                        <a:pt x="11359" y="17957"/>
                        <a:pt x="23247" y="11094"/>
                      </a:cubicBezTo>
                      <a:cubicBezTo>
                        <a:pt x="29181" y="7670"/>
                        <a:pt x="36970" y="5955"/>
                        <a:pt x="44778" y="5955"/>
                      </a:cubicBezTo>
                      <a:close/>
                      <a:moveTo>
                        <a:pt x="44692" y="1"/>
                      </a:moveTo>
                      <a:cubicBezTo>
                        <a:pt x="34256" y="1"/>
                        <a:pt x="23843" y="2293"/>
                        <a:pt x="15912" y="6892"/>
                      </a:cubicBezTo>
                      <a:cubicBezTo>
                        <a:pt x="0" y="16063"/>
                        <a:pt x="57" y="31028"/>
                        <a:pt x="16091" y="40256"/>
                      </a:cubicBezTo>
                      <a:cubicBezTo>
                        <a:pt x="24145" y="44893"/>
                        <a:pt x="34694" y="47216"/>
                        <a:pt x="45216" y="47216"/>
                      </a:cubicBezTo>
                      <a:cubicBezTo>
                        <a:pt x="55635" y="47216"/>
                        <a:pt x="66028" y="44938"/>
                        <a:pt x="73947" y="40375"/>
                      </a:cubicBezTo>
                      <a:cubicBezTo>
                        <a:pt x="89858" y="31146"/>
                        <a:pt x="89802" y="16239"/>
                        <a:pt x="73768" y="6953"/>
                      </a:cubicBezTo>
                      <a:cubicBezTo>
                        <a:pt x="65726" y="2324"/>
                        <a:pt x="55198" y="1"/>
                        <a:pt x="446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8"/>
                <p:cNvSpPr/>
                <p:nvPr/>
              </p:nvSpPr>
              <p:spPr>
                <a:xfrm>
                  <a:off x="3441143" y="2664246"/>
                  <a:ext cx="923888" cy="48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2" extrusionOk="0">
                      <a:moveTo>
                        <a:pt x="33420" y="1"/>
                      </a:moveTo>
                      <a:cubicBezTo>
                        <a:pt x="25612" y="1"/>
                        <a:pt x="17823" y="1716"/>
                        <a:pt x="11889" y="5141"/>
                      </a:cubicBezTo>
                      <a:cubicBezTo>
                        <a:pt x="1" y="12003"/>
                        <a:pt x="58" y="23181"/>
                        <a:pt x="12007" y="30105"/>
                      </a:cubicBezTo>
                      <a:cubicBezTo>
                        <a:pt x="18025" y="33572"/>
                        <a:pt x="25884" y="35301"/>
                        <a:pt x="33723" y="35301"/>
                      </a:cubicBezTo>
                      <a:cubicBezTo>
                        <a:pt x="41531" y="35301"/>
                        <a:pt x="49320" y="33586"/>
                        <a:pt x="55254" y="30162"/>
                      </a:cubicBezTo>
                      <a:cubicBezTo>
                        <a:pt x="67142" y="23299"/>
                        <a:pt x="67085" y="12121"/>
                        <a:pt x="55136" y="5197"/>
                      </a:cubicBezTo>
                      <a:cubicBezTo>
                        <a:pt x="49118" y="1731"/>
                        <a:pt x="41259" y="1"/>
                        <a:pt x="33420" y="1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8"/>
                <p:cNvSpPr/>
                <p:nvPr/>
              </p:nvSpPr>
              <p:spPr>
                <a:xfrm>
                  <a:off x="3581151" y="2723580"/>
                  <a:ext cx="626809" cy="370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921" extrusionOk="0">
                      <a:moveTo>
                        <a:pt x="10588" y="9286"/>
                      </a:moveTo>
                      <a:lnTo>
                        <a:pt x="18633" y="13900"/>
                      </a:lnTo>
                      <a:lnTo>
                        <a:pt x="16858" y="14610"/>
                      </a:lnTo>
                      <a:cubicBezTo>
                        <a:pt x="15850" y="14888"/>
                        <a:pt x="14906" y="15048"/>
                        <a:pt x="14008" y="15048"/>
                      </a:cubicBezTo>
                      <a:cubicBezTo>
                        <a:pt x="12799" y="15048"/>
                        <a:pt x="11674" y="14759"/>
                        <a:pt x="10588" y="14080"/>
                      </a:cubicBezTo>
                      <a:cubicBezTo>
                        <a:pt x="9111" y="13190"/>
                        <a:pt x="8576" y="11832"/>
                        <a:pt x="9286" y="10469"/>
                      </a:cubicBezTo>
                      <a:cubicBezTo>
                        <a:pt x="9286" y="10469"/>
                        <a:pt x="9759" y="9702"/>
                        <a:pt x="10588" y="9286"/>
                      </a:cubicBezTo>
                      <a:close/>
                      <a:moveTo>
                        <a:pt x="32522" y="14033"/>
                      </a:moveTo>
                      <a:cubicBezTo>
                        <a:pt x="33487" y="14033"/>
                        <a:pt x="34371" y="14198"/>
                        <a:pt x="35022" y="14610"/>
                      </a:cubicBezTo>
                      <a:cubicBezTo>
                        <a:pt x="35789" y="15026"/>
                        <a:pt x="36262" y="15556"/>
                        <a:pt x="36499" y="16209"/>
                      </a:cubicBezTo>
                      <a:cubicBezTo>
                        <a:pt x="36854" y="17156"/>
                        <a:pt x="36144" y="18221"/>
                        <a:pt x="34667" y="19224"/>
                      </a:cubicBezTo>
                      <a:lnTo>
                        <a:pt x="27568" y="15083"/>
                      </a:lnTo>
                      <a:cubicBezTo>
                        <a:pt x="28952" y="14523"/>
                        <a:pt x="30859" y="14033"/>
                        <a:pt x="32522" y="14033"/>
                      </a:cubicBezTo>
                      <a:close/>
                      <a:moveTo>
                        <a:pt x="20824" y="0"/>
                      </a:moveTo>
                      <a:cubicBezTo>
                        <a:pt x="20824" y="0"/>
                        <a:pt x="12481" y="2603"/>
                        <a:pt x="8931" y="4378"/>
                      </a:cubicBezTo>
                      <a:lnTo>
                        <a:pt x="1657" y="1775"/>
                      </a:lnTo>
                      <a:lnTo>
                        <a:pt x="1657" y="4141"/>
                      </a:lnTo>
                      <a:lnTo>
                        <a:pt x="5443" y="6328"/>
                      </a:lnTo>
                      <a:cubicBezTo>
                        <a:pt x="1" y="9759"/>
                        <a:pt x="1241" y="14018"/>
                        <a:pt x="5207" y="16503"/>
                      </a:cubicBezTo>
                      <a:cubicBezTo>
                        <a:pt x="7864" y="18092"/>
                        <a:pt x="10752" y="18882"/>
                        <a:pt x="13920" y="18882"/>
                      </a:cubicBezTo>
                      <a:cubicBezTo>
                        <a:pt x="16534" y="18882"/>
                        <a:pt x="19339" y="18344"/>
                        <a:pt x="22362" y="17274"/>
                      </a:cubicBezTo>
                      <a:lnTo>
                        <a:pt x="23602" y="16801"/>
                      </a:lnTo>
                      <a:lnTo>
                        <a:pt x="31118" y="21117"/>
                      </a:lnTo>
                      <a:lnTo>
                        <a:pt x="31236" y="21179"/>
                      </a:lnTo>
                      <a:cubicBezTo>
                        <a:pt x="28907" y="22516"/>
                        <a:pt x="25028" y="24256"/>
                        <a:pt x="22596" y="24256"/>
                      </a:cubicBezTo>
                      <a:cubicBezTo>
                        <a:pt x="22557" y="24256"/>
                        <a:pt x="22519" y="24256"/>
                        <a:pt x="22481" y="24255"/>
                      </a:cubicBezTo>
                      <a:lnTo>
                        <a:pt x="22481" y="26621"/>
                      </a:lnTo>
                      <a:cubicBezTo>
                        <a:pt x="23821" y="26781"/>
                        <a:pt x="25249" y="26921"/>
                        <a:pt x="26771" y="26921"/>
                      </a:cubicBezTo>
                      <a:cubicBezTo>
                        <a:pt x="29746" y="26921"/>
                        <a:pt x="33077" y="26387"/>
                        <a:pt x="36797" y="24430"/>
                      </a:cubicBezTo>
                      <a:lnTo>
                        <a:pt x="40876" y="26796"/>
                      </a:lnTo>
                      <a:lnTo>
                        <a:pt x="44308" y="24785"/>
                      </a:lnTo>
                      <a:lnTo>
                        <a:pt x="44308" y="22419"/>
                      </a:lnTo>
                      <a:lnTo>
                        <a:pt x="40166" y="22362"/>
                      </a:lnTo>
                      <a:cubicBezTo>
                        <a:pt x="45552" y="18514"/>
                        <a:pt x="44369" y="14790"/>
                        <a:pt x="40701" y="12305"/>
                      </a:cubicBezTo>
                      <a:cubicBezTo>
                        <a:pt x="38093" y="10636"/>
                        <a:pt x="35472" y="10001"/>
                        <a:pt x="32820" y="10001"/>
                      </a:cubicBezTo>
                      <a:cubicBezTo>
                        <a:pt x="29457" y="10001"/>
                        <a:pt x="26043" y="11021"/>
                        <a:pt x="22538" y="12244"/>
                      </a:cubicBezTo>
                      <a:lnTo>
                        <a:pt x="18751" y="9996"/>
                      </a:lnTo>
                      <a:lnTo>
                        <a:pt x="14199" y="7393"/>
                      </a:lnTo>
                      <a:cubicBezTo>
                        <a:pt x="16267" y="6271"/>
                        <a:pt x="18751" y="6034"/>
                        <a:pt x="20114" y="6034"/>
                      </a:cubicBezTo>
                      <a:lnTo>
                        <a:pt x="20824" y="2423"/>
                      </a:lnTo>
                      <a:lnTo>
                        <a:pt x="20824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8"/>
                <p:cNvSpPr/>
                <p:nvPr/>
              </p:nvSpPr>
              <p:spPr>
                <a:xfrm>
                  <a:off x="4138720" y="2924599"/>
                  <a:ext cx="45601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9" extrusionOk="0">
                      <a:moveTo>
                        <a:pt x="3313" y="1"/>
                      </a:moveTo>
                      <a:lnTo>
                        <a:pt x="0" y="181"/>
                      </a:lnTo>
                      <a:lnTo>
                        <a:pt x="0" y="2074"/>
                      </a:lnTo>
                      <a:lnTo>
                        <a:pt x="3313" y="2429"/>
                      </a:lnTo>
                      <a:lnTo>
                        <a:pt x="3313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8"/>
                <p:cNvSpPr/>
                <p:nvPr/>
              </p:nvSpPr>
              <p:spPr>
                <a:xfrm>
                  <a:off x="3605575" y="2848933"/>
                  <a:ext cx="46385" cy="3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367" extrusionOk="0">
                      <a:moveTo>
                        <a:pt x="1" y="1"/>
                      </a:moveTo>
                      <a:lnTo>
                        <a:pt x="1" y="2367"/>
                      </a:lnTo>
                      <a:lnTo>
                        <a:pt x="3370" y="2069"/>
                      </a:lnTo>
                      <a:lnTo>
                        <a:pt x="3370" y="1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8"/>
                <p:cNvSpPr/>
                <p:nvPr/>
              </p:nvSpPr>
              <p:spPr>
                <a:xfrm>
                  <a:off x="3581151" y="2720318"/>
                  <a:ext cx="626809" cy="3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62" extrusionOk="0">
                      <a:moveTo>
                        <a:pt x="10588" y="7100"/>
                      </a:moveTo>
                      <a:lnTo>
                        <a:pt x="18633" y="11771"/>
                      </a:lnTo>
                      <a:lnTo>
                        <a:pt x="16858" y="12424"/>
                      </a:lnTo>
                      <a:cubicBezTo>
                        <a:pt x="15852" y="12700"/>
                        <a:pt x="14909" y="12858"/>
                        <a:pt x="14013" y="12858"/>
                      </a:cubicBezTo>
                      <a:cubicBezTo>
                        <a:pt x="12802" y="12858"/>
                        <a:pt x="11675" y="12569"/>
                        <a:pt x="10588" y="11889"/>
                      </a:cubicBezTo>
                      <a:cubicBezTo>
                        <a:pt x="9111" y="11061"/>
                        <a:pt x="8576" y="9641"/>
                        <a:pt x="9286" y="8283"/>
                      </a:cubicBezTo>
                      <a:cubicBezTo>
                        <a:pt x="9286" y="8283"/>
                        <a:pt x="9759" y="7573"/>
                        <a:pt x="10588" y="7100"/>
                      </a:cubicBezTo>
                      <a:close/>
                      <a:moveTo>
                        <a:pt x="32606" y="11862"/>
                      </a:moveTo>
                      <a:cubicBezTo>
                        <a:pt x="33538" y="11862"/>
                        <a:pt x="34389" y="12022"/>
                        <a:pt x="35022" y="12424"/>
                      </a:cubicBezTo>
                      <a:cubicBezTo>
                        <a:pt x="35789" y="12897"/>
                        <a:pt x="36262" y="13427"/>
                        <a:pt x="36499" y="14080"/>
                      </a:cubicBezTo>
                      <a:cubicBezTo>
                        <a:pt x="36854" y="15027"/>
                        <a:pt x="36144" y="16092"/>
                        <a:pt x="34667" y="17095"/>
                      </a:cubicBezTo>
                      <a:lnTo>
                        <a:pt x="27568" y="12954"/>
                      </a:lnTo>
                      <a:cubicBezTo>
                        <a:pt x="28975" y="12384"/>
                        <a:pt x="30923" y="11862"/>
                        <a:pt x="32606" y="11862"/>
                      </a:cubicBezTo>
                      <a:close/>
                      <a:moveTo>
                        <a:pt x="5145" y="1"/>
                      </a:moveTo>
                      <a:lnTo>
                        <a:pt x="1657" y="2012"/>
                      </a:lnTo>
                      <a:lnTo>
                        <a:pt x="5443" y="4142"/>
                      </a:lnTo>
                      <a:cubicBezTo>
                        <a:pt x="1" y="7573"/>
                        <a:pt x="1241" y="11832"/>
                        <a:pt x="5207" y="14374"/>
                      </a:cubicBezTo>
                      <a:cubicBezTo>
                        <a:pt x="7864" y="15963"/>
                        <a:pt x="10752" y="16753"/>
                        <a:pt x="13920" y="16753"/>
                      </a:cubicBezTo>
                      <a:cubicBezTo>
                        <a:pt x="16534" y="16753"/>
                        <a:pt x="19339" y="16215"/>
                        <a:pt x="22362" y="15145"/>
                      </a:cubicBezTo>
                      <a:lnTo>
                        <a:pt x="23602" y="14672"/>
                      </a:lnTo>
                      <a:lnTo>
                        <a:pt x="31118" y="18988"/>
                      </a:lnTo>
                      <a:lnTo>
                        <a:pt x="31236" y="19049"/>
                      </a:lnTo>
                      <a:cubicBezTo>
                        <a:pt x="28870" y="20351"/>
                        <a:pt x="26148" y="20587"/>
                        <a:pt x="23721" y="20587"/>
                      </a:cubicBezTo>
                      <a:lnTo>
                        <a:pt x="22481" y="24492"/>
                      </a:lnTo>
                      <a:cubicBezTo>
                        <a:pt x="23811" y="24630"/>
                        <a:pt x="25228" y="24762"/>
                        <a:pt x="26737" y="24762"/>
                      </a:cubicBezTo>
                      <a:cubicBezTo>
                        <a:pt x="29721" y="24762"/>
                        <a:pt x="33063" y="24246"/>
                        <a:pt x="36797" y="22244"/>
                      </a:cubicBezTo>
                      <a:lnTo>
                        <a:pt x="40876" y="24610"/>
                      </a:lnTo>
                      <a:lnTo>
                        <a:pt x="44308" y="22656"/>
                      </a:lnTo>
                      <a:lnTo>
                        <a:pt x="40166" y="20233"/>
                      </a:lnTo>
                      <a:cubicBezTo>
                        <a:pt x="45552" y="16328"/>
                        <a:pt x="44369" y="12599"/>
                        <a:pt x="40701" y="10114"/>
                      </a:cubicBezTo>
                      <a:cubicBezTo>
                        <a:pt x="38084" y="8466"/>
                        <a:pt x="35454" y="7836"/>
                        <a:pt x="32792" y="7836"/>
                      </a:cubicBezTo>
                      <a:cubicBezTo>
                        <a:pt x="29438" y="7836"/>
                        <a:pt x="26033" y="8836"/>
                        <a:pt x="22538" y="10057"/>
                      </a:cubicBezTo>
                      <a:lnTo>
                        <a:pt x="18751" y="7866"/>
                      </a:lnTo>
                      <a:lnTo>
                        <a:pt x="14199" y="5263"/>
                      </a:lnTo>
                      <a:cubicBezTo>
                        <a:pt x="16267" y="4080"/>
                        <a:pt x="18751" y="3905"/>
                        <a:pt x="20114" y="3844"/>
                      </a:cubicBezTo>
                      <a:lnTo>
                        <a:pt x="20824" y="237"/>
                      </a:lnTo>
                      <a:cubicBezTo>
                        <a:pt x="19816" y="153"/>
                        <a:pt x="18877" y="110"/>
                        <a:pt x="17992" y="110"/>
                      </a:cubicBezTo>
                      <a:cubicBezTo>
                        <a:pt x="14516" y="110"/>
                        <a:pt x="11855" y="773"/>
                        <a:pt x="8931" y="2187"/>
                      </a:cubicBezTo>
                      <a:lnTo>
                        <a:pt x="5145" y="1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8"/>
                <p:cNvSpPr/>
                <p:nvPr/>
              </p:nvSpPr>
              <p:spPr>
                <a:xfrm>
                  <a:off x="3284857" y="2528697"/>
                  <a:ext cx="1236460" cy="649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32" extrusionOk="0">
                      <a:moveTo>
                        <a:pt x="44644" y="1"/>
                      </a:moveTo>
                      <a:cubicBezTo>
                        <a:pt x="34225" y="1"/>
                        <a:pt x="23831" y="2293"/>
                        <a:pt x="15912" y="6885"/>
                      </a:cubicBezTo>
                      <a:cubicBezTo>
                        <a:pt x="0" y="16056"/>
                        <a:pt x="57" y="31021"/>
                        <a:pt x="16091" y="40249"/>
                      </a:cubicBezTo>
                      <a:cubicBezTo>
                        <a:pt x="24132" y="44909"/>
                        <a:pt x="34658" y="47232"/>
                        <a:pt x="45163" y="47232"/>
                      </a:cubicBezTo>
                      <a:cubicBezTo>
                        <a:pt x="55600" y="47232"/>
                        <a:pt x="66015" y="44939"/>
                        <a:pt x="73947" y="40368"/>
                      </a:cubicBezTo>
                      <a:cubicBezTo>
                        <a:pt x="89858" y="31201"/>
                        <a:pt x="89802" y="16231"/>
                        <a:pt x="73768" y="7003"/>
                      </a:cubicBezTo>
                      <a:cubicBezTo>
                        <a:pt x="65714" y="2338"/>
                        <a:pt x="55166" y="1"/>
                        <a:pt x="446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8"/>
                <p:cNvSpPr/>
                <p:nvPr/>
              </p:nvSpPr>
              <p:spPr>
                <a:xfrm>
                  <a:off x="3340214" y="2748774"/>
                  <a:ext cx="1125747" cy="108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72" extrusionOk="0">
                      <a:moveTo>
                        <a:pt x="0" y="1"/>
                      </a:moveTo>
                      <a:lnTo>
                        <a:pt x="0" y="7336"/>
                      </a:lnTo>
                      <a:lnTo>
                        <a:pt x="81813" y="7871"/>
                      </a:lnTo>
                      <a:lnTo>
                        <a:pt x="81813" y="35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8"/>
                <p:cNvSpPr/>
                <p:nvPr/>
              </p:nvSpPr>
              <p:spPr>
                <a:xfrm>
                  <a:off x="3441143" y="2506020"/>
                  <a:ext cx="923888" cy="48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24" extrusionOk="0">
                      <a:moveTo>
                        <a:pt x="33368" y="0"/>
                      </a:moveTo>
                      <a:cubicBezTo>
                        <a:pt x="25578" y="0"/>
                        <a:pt x="17810" y="1716"/>
                        <a:pt x="11889" y="5163"/>
                      </a:cubicBezTo>
                      <a:cubicBezTo>
                        <a:pt x="1" y="12025"/>
                        <a:pt x="58" y="23204"/>
                        <a:pt x="12007" y="30127"/>
                      </a:cubicBezTo>
                      <a:cubicBezTo>
                        <a:pt x="18025" y="33594"/>
                        <a:pt x="25884" y="35324"/>
                        <a:pt x="33723" y="35324"/>
                      </a:cubicBezTo>
                      <a:cubicBezTo>
                        <a:pt x="41531" y="35324"/>
                        <a:pt x="49320" y="33608"/>
                        <a:pt x="55254" y="30184"/>
                      </a:cubicBezTo>
                      <a:cubicBezTo>
                        <a:pt x="67142" y="23322"/>
                        <a:pt x="67085" y="12144"/>
                        <a:pt x="55136" y="5220"/>
                      </a:cubicBezTo>
                      <a:cubicBezTo>
                        <a:pt x="49104" y="1746"/>
                        <a:pt x="41225" y="0"/>
                        <a:pt x="33368" y="0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8"/>
                <p:cNvSpPr/>
                <p:nvPr/>
              </p:nvSpPr>
              <p:spPr>
                <a:xfrm>
                  <a:off x="3284857" y="2424313"/>
                  <a:ext cx="1236460" cy="6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16" extrusionOk="0">
                      <a:moveTo>
                        <a:pt x="44726" y="5938"/>
                      </a:moveTo>
                      <a:cubicBezTo>
                        <a:pt x="52583" y="5938"/>
                        <a:pt x="60462" y="7684"/>
                        <a:pt x="66494" y="11158"/>
                      </a:cubicBezTo>
                      <a:cubicBezTo>
                        <a:pt x="78443" y="18082"/>
                        <a:pt x="78500" y="29260"/>
                        <a:pt x="66612" y="36122"/>
                      </a:cubicBezTo>
                      <a:cubicBezTo>
                        <a:pt x="60678" y="39546"/>
                        <a:pt x="52889" y="41262"/>
                        <a:pt x="45081" y="41262"/>
                      </a:cubicBezTo>
                      <a:cubicBezTo>
                        <a:pt x="37242" y="41262"/>
                        <a:pt x="29383" y="39532"/>
                        <a:pt x="23365" y="36065"/>
                      </a:cubicBezTo>
                      <a:cubicBezTo>
                        <a:pt x="11416" y="29142"/>
                        <a:pt x="11359" y="17963"/>
                        <a:pt x="23247" y="11101"/>
                      </a:cubicBezTo>
                      <a:cubicBezTo>
                        <a:pt x="29168" y="7654"/>
                        <a:pt x="36936" y="5938"/>
                        <a:pt x="44726" y="5938"/>
                      </a:cubicBezTo>
                      <a:close/>
                      <a:moveTo>
                        <a:pt x="44643" y="1"/>
                      </a:moveTo>
                      <a:cubicBezTo>
                        <a:pt x="34224" y="1"/>
                        <a:pt x="23831" y="2278"/>
                        <a:pt x="15912" y="6842"/>
                      </a:cubicBezTo>
                      <a:cubicBezTo>
                        <a:pt x="0" y="16070"/>
                        <a:pt x="57" y="30978"/>
                        <a:pt x="16091" y="40263"/>
                      </a:cubicBezTo>
                      <a:cubicBezTo>
                        <a:pt x="24133" y="44893"/>
                        <a:pt x="34661" y="47215"/>
                        <a:pt x="45167" y="47215"/>
                      </a:cubicBezTo>
                      <a:cubicBezTo>
                        <a:pt x="55603" y="47215"/>
                        <a:pt x="66016" y="44924"/>
                        <a:pt x="73947" y="40325"/>
                      </a:cubicBezTo>
                      <a:cubicBezTo>
                        <a:pt x="89858" y="31153"/>
                        <a:pt x="89802" y="16189"/>
                        <a:pt x="73768" y="6960"/>
                      </a:cubicBezTo>
                      <a:cubicBezTo>
                        <a:pt x="65714" y="2323"/>
                        <a:pt x="55165" y="1"/>
                        <a:pt x="446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8"/>
                <p:cNvSpPr/>
                <p:nvPr/>
              </p:nvSpPr>
              <p:spPr>
                <a:xfrm>
                  <a:off x="3441143" y="2538576"/>
                  <a:ext cx="923888" cy="485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3" extrusionOk="0">
                      <a:moveTo>
                        <a:pt x="33368" y="1"/>
                      </a:moveTo>
                      <a:cubicBezTo>
                        <a:pt x="25578" y="1"/>
                        <a:pt x="17810" y="1716"/>
                        <a:pt x="11889" y="5163"/>
                      </a:cubicBezTo>
                      <a:cubicBezTo>
                        <a:pt x="1" y="12026"/>
                        <a:pt x="58" y="23204"/>
                        <a:pt x="12007" y="30128"/>
                      </a:cubicBezTo>
                      <a:cubicBezTo>
                        <a:pt x="18038" y="33573"/>
                        <a:pt x="25916" y="35303"/>
                        <a:pt x="33772" y="35303"/>
                      </a:cubicBezTo>
                      <a:cubicBezTo>
                        <a:pt x="41563" y="35303"/>
                        <a:pt x="49332" y="33601"/>
                        <a:pt x="55254" y="30185"/>
                      </a:cubicBezTo>
                      <a:cubicBezTo>
                        <a:pt x="67142" y="23322"/>
                        <a:pt x="67085" y="12144"/>
                        <a:pt x="55136" y="5220"/>
                      </a:cubicBezTo>
                      <a:cubicBezTo>
                        <a:pt x="49104" y="1746"/>
                        <a:pt x="41225" y="1"/>
                        <a:pt x="33368" y="1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8"/>
                <p:cNvSpPr/>
                <p:nvPr/>
              </p:nvSpPr>
              <p:spPr>
                <a:xfrm>
                  <a:off x="3581151" y="2598226"/>
                  <a:ext cx="626809" cy="37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919" extrusionOk="0">
                      <a:moveTo>
                        <a:pt x="10588" y="9285"/>
                      </a:moveTo>
                      <a:lnTo>
                        <a:pt x="18633" y="13900"/>
                      </a:lnTo>
                      <a:lnTo>
                        <a:pt x="16858" y="14553"/>
                      </a:lnTo>
                      <a:cubicBezTo>
                        <a:pt x="15852" y="14829"/>
                        <a:pt x="14909" y="14987"/>
                        <a:pt x="14013" y="14987"/>
                      </a:cubicBezTo>
                      <a:cubicBezTo>
                        <a:pt x="12802" y="14987"/>
                        <a:pt x="11675" y="14698"/>
                        <a:pt x="10588" y="14018"/>
                      </a:cubicBezTo>
                      <a:cubicBezTo>
                        <a:pt x="9111" y="13190"/>
                        <a:pt x="8576" y="11770"/>
                        <a:pt x="9286" y="10412"/>
                      </a:cubicBezTo>
                      <a:cubicBezTo>
                        <a:pt x="9286" y="10412"/>
                        <a:pt x="9759" y="9702"/>
                        <a:pt x="10588" y="9285"/>
                      </a:cubicBezTo>
                      <a:close/>
                      <a:moveTo>
                        <a:pt x="32606" y="13991"/>
                      </a:moveTo>
                      <a:cubicBezTo>
                        <a:pt x="33538" y="13991"/>
                        <a:pt x="34389" y="14151"/>
                        <a:pt x="35022" y="14553"/>
                      </a:cubicBezTo>
                      <a:cubicBezTo>
                        <a:pt x="35789" y="15026"/>
                        <a:pt x="36262" y="15556"/>
                        <a:pt x="36499" y="16209"/>
                      </a:cubicBezTo>
                      <a:cubicBezTo>
                        <a:pt x="36854" y="17156"/>
                        <a:pt x="36144" y="18221"/>
                        <a:pt x="34667" y="19224"/>
                      </a:cubicBezTo>
                      <a:lnTo>
                        <a:pt x="27568" y="15083"/>
                      </a:lnTo>
                      <a:cubicBezTo>
                        <a:pt x="28975" y="14513"/>
                        <a:pt x="30923" y="13991"/>
                        <a:pt x="32606" y="13991"/>
                      </a:cubicBezTo>
                      <a:close/>
                      <a:moveTo>
                        <a:pt x="20824" y="0"/>
                      </a:moveTo>
                      <a:cubicBezTo>
                        <a:pt x="20824" y="0"/>
                        <a:pt x="12481" y="2603"/>
                        <a:pt x="8931" y="4316"/>
                      </a:cubicBezTo>
                      <a:lnTo>
                        <a:pt x="1657" y="1713"/>
                      </a:lnTo>
                      <a:lnTo>
                        <a:pt x="1657" y="4141"/>
                      </a:lnTo>
                      <a:lnTo>
                        <a:pt x="5443" y="6328"/>
                      </a:lnTo>
                      <a:cubicBezTo>
                        <a:pt x="1" y="9702"/>
                        <a:pt x="1241" y="13961"/>
                        <a:pt x="5207" y="16503"/>
                      </a:cubicBezTo>
                      <a:cubicBezTo>
                        <a:pt x="7864" y="18092"/>
                        <a:pt x="10752" y="18882"/>
                        <a:pt x="13920" y="18882"/>
                      </a:cubicBezTo>
                      <a:cubicBezTo>
                        <a:pt x="16534" y="18882"/>
                        <a:pt x="19339" y="18344"/>
                        <a:pt x="22362" y="17274"/>
                      </a:cubicBezTo>
                      <a:lnTo>
                        <a:pt x="23602" y="16801"/>
                      </a:lnTo>
                      <a:lnTo>
                        <a:pt x="31118" y="21117"/>
                      </a:lnTo>
                      <a:lnTo>
                        <a:pt x="31236" y="21178"/>
                      </a:lnTo>
                      <a:cubicBezTo>
                        <a:pt x="28870" y="22480"/>
                        <a:pt x="24904" y="24255"/>
                        <a:pt x="22481" y="24255"/>
                      </a:cubicBezTo>
                      <a:lnTo>
                        <a:pt x="22481" y="26621"/>
                      </a:lnTo>
                      <a:cubicBezTo>
                        <a:pt x="23810" y="26780"/>
                        <a:pt x="25227" y="26918"/>
                        <a:pt x="26735" y="26918"/>
                      </a:cubicBezTo>
                      <a:cubicBezTo>
                        <a:pt x="29720" y="26918"/>
                        <a:pt x="33062" y="26376"/>
                        <a:pt x="36797" y="24373"/>
                      </a:cubicBezTo>
                      <a:lnTo>
                        <a:pt x="40876" y="26739"/>
                      </a:lnTo>
                      <a:lnTo>
                        <a:pt x="44308" y="24785"/>
                      </a:lnTo>
                      <a:lnTo>
                        <a:pt x="44308" y="22362"/>
                      </a:lnTo>
                      <a:lnTo>
                        <a:pt x="40166" y="22362"/>
                      </a:lnTo>
                      <a:cubicBezTo>
                        <a:pt x="45552" y="18514"/>
                        <a:pt x="44369" y="14728"/>
                        <a:pt x="40701" y="12243"/>
                      </a:cubicBezTo>
                      <a:cubicBezTo>
                        <a:pt x="38084" y="10595"/>
                        <a:pt x="35454" y="9965"/>
                        <a:pt x="32792" y="9965"/>
                      </a:cubicBezTo>
                      <a:cubicBezTo>
                        <a:pt x="29438" y="9965"/>
                        <a:pt x="26033" y="10965"/>
                        <a:pt x="22538" y="12187"/>
                      </a:cubicBezTo>
                      <a:lnTo>
                        <a:pt x="18751" y="9995"/>
                      </a:lnTo>
                      <a:lnTo>
                        <a:pt x="14199" y="7392"/>
                      </a:lnTo>
                      <a:cubicBezTo>
                        <a:pt x="16267" y="6209"/>
                        <a:pt x="18751" y="6034"/>
                        <a:pt x="20114" y="6034"/>
                      </a:cubicBezTo>
                      <a:lnTo>
                        <a:pt x="20824" y="2366"/>
                      </a:lnTo>
                      <a:lnTo>
                        <a:pt x="20824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8"/>
                <p:cNvSpPr/>
                <p:nvPr/>
              </p:nvSpPr>
              <p:spPr>
                <a:xfrm>
                  <a:off x="4138720" y="2798462"/>
                  <a:ext cx="45601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4" extrusionOk="0">
                      <a:moveTo>
                        <a:pt x="3313" y="1"/>
                      </a:moveTo>
                      <a:lnTo>
                        <a:pt x="0" y="237"/>
                      </a:lnTo>
                      <a:lnTo>
                        <a:pt x="0" y="2130"/>
                      </a:lnTo>
                      <a:lnTo>
                        <a:pt x="3313" y="2424"/>
                      </a:lnTo>
                      <a:lnTo>
                        <a:pt x="3313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8"/>
                <p:cNvSpPr/>
                <p:nvPr/>
              </p:nvSpPr>
              <p:spPr>
                <a:xfrm>
                  <a:off x="3605575" y="2722726"/>
                  <a:ext cx="46385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429" extrusionOk="0">
                      <a:moveTo>
                        <a:pt x="1" y="1"/>
                      </a:moveTo>
                      <a:lnTo>
                        <a:pt x="1" y="2429"/>
                      </a:lnTo>
                      <a:lnTo>
                        <a:pt x="3370" y="2130"/>
                      </a:lnTo>
                      <a:lnTo>
                        <a:pt x="3370" y="1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8"/>
                <p:cNvSpPr/>
                <p:nvPr/>
              </p:nvSpPr>
              <p:spPr>
                <a:xfrm>
                  <a:off x="3581151" y="2594965"/>
                  <a:ext cx="626809" cy="3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62" extrusionOk="0">
                      <a:moveTo>
                        <a:pt x="10588" y="7099"/>
                      </a:moveTo>
                      <a:lnTo>
                        <a:pt x="18633" y="11770"/>
                      </a:lnTo>
                      <a:lnTo>
                        <a:pt x="16858" y="12424"/>
                      </a:lnTo>
                      <a:cubicBezTo>
                        <a:pt x="15852" y="12699"/>
                        <a:pt x="14909" y="12858"/>
                        <a:pt x="14013" y="12858"/>
                      </a:cubicBezTo>
                      <a:cubicBezTo>
                        <a:pt x="12802" y="12858"/>
                        <a:pt x="11675" y="12569"/>
                        <a:pt x="10588" y="11889"/>
                      </a:cubicBezTo>
                      <a:cubicBezTo>
                        <a:pt x="9111" y="11004"/>
                        <a:pt x="8576" y="9641"/>
                        <a:pt x="9286" y="8283"/>
                      </a:cubicBezTo>
                      <a:cubicBezTo>
                        <a:pt x="9286" y="8283"/>
                        <a:pt x="9759" y="7573"/>
                        <a:pt x="10588" y="7099"/>
                      </a:cubicBezTo>
                      <a:close/>
                      <a:moveTo>
                        <a:pt x="32542" y="11846"/>
                      </a:moveTo>
                      <a:cubicBezTo>
                        <a:pt x="33500" y="11846"/>
                        <a:pt x="34375" y="12013"/>
                        <a:pt x="35022" y="12424"/>
                      </a:cubicBezTo>
                      <a:cubicBezTo>
                        <a:pt x="35789" y="12835"/>
                        <a:pt x="36262" y="13427"/>
                        <a:pt x="36499" y="14018"/>
                      </a:cubicBezTo>
                      <a:cubicBezTo>
                        <a:pt x="36854" y="15026"/>
                        <a:pt x="36144" y="16091"/>
                        <a:pt x="34667" y="17038"/>
                      </a:cubicBezTo>
                      <a:lnTo>
                        <a:pt x="27568" y="12954"/>
                      </a:lnTo>
                      <a:cubicBezTo>
                        <a:pt x="28958" y="12352"/>
                        <a:pt x="30874" y="11846"/>
                        <a:pt x="32542" y="11846"/>
                      </a:cubicBezTo>
                      <a:close/>
                      <a:moveTo>
                        <a:pt x="5145" y="0"/>
                      </a:moveTo>
                      <a:lnTo>
                        <a:pt x="1657" y="1950"/>
                      </a:lnTo>
                      <a:lnTo>
                        <a:pt x="5443" y="4141"/>
                      </a:lnTo>
                      <a:cubicBezTo>
                        <a:pt x="1" y="7573"/>
                        <a:pt x="1241" y="11832"/>
                        <a:pt x="5207" y="14373"/>
                      </a:cubicBezTo>
                      <a:cubicBezTo>
                        <a:pt x="7864" y="15929"/>
                        <a:pt x="10751" y="16722"/>
                        <a:pt x="13918" y="16722"/>
                      </a:cubicBezTo>
                      <a:cubicBezTo>
                        <a:pt x="16533" y="16722"/>
                        <a:pt x="19338" y="16181"/>
                        <a:pt x="22362" y="15083"/>
                      </a:cubicBezTo>
                      <a:lnTo>
                        <a:pt x="23602" y="14672"/>
                      </a:lnTo>
                      <a:lnTo>
                        <a:pt x="31118" y="18988"/>
                      </a:lnTo>
                      <a:lnTo>
                        <a:pt x="31236" y="19049"/>
                      </a:lnTo>
                      <a:cubicBezTo>
                        <a:pt x="29088" y="20231"/>
                        <a:pt x="26647" y="20535"/>
                        <a:pt x="24399" y="20535"/>
                      </a:cubicBezTo>
                      <a:cubicBezTo>
                        <a:pt x="24171" y="20535"/>
                        <a:pt x="23945" y="20531"/>
                        <a:pt x="23721" y="20526"/>
                      </a:cubicBezTo>
                      <a:lnTo>
                        <a:pt x="22481" y="24492"/>
                      </a:lnTo>
                      <a:cubicBezTo>
                        <a:pt x="23811" y="24630"/>
                        <a:pt x="25228" y="24762"/>
                        <a:pt x="26737" y="24762"/>
                      </a:cubicBezTo>
                      <a:cubicBezTo>
                        <a:pt x="29721" y="24762"/>
                        <a:pt x="33063" y="24246"/>
                        <a:pt x="36797" y="22244"/>
                      </a:cubicBezTo>
                      <a:lnTo>
                        <a:pt x="40876" y="24610"/>
                      </a:lnTo>
                      <a:lnTo>
                        <a:pt x="44308" y="22599"/>
                      </a:lnTo>
                      <a:lnTo>
                        <a:pt x="40166" y="20232"/>
                      </a:lnTo>
                      <a:cubicBezTo>
                        <a:pt x="45552" y="16328"/>
                        <a:pt x="44369" y="12599"/>
                        <a:pt x="40701" y="10114"/>
                      </a:cubicBezTo>
                      <a:cubicBezTo>
                        <a:pt x="38094" y="8445"/>
                        <a:pt x="35474" y="7811"/>
                        <a:pt x="32823" y="7811"/>
                      </a:cubicBezTo>
                      <a:cubicBezTo>
                        <a:pt x="29459" y="7811"/>
                        <a:pt x="26044" y="8832"/>
                        <a:pt x="22538" y="10057"/>
                      </a:cubicBezTo>
                      <a:lnTo>
                        <a:pt x="18751" y="7866"/>
                      </a:lnTo>
                      <a:lnTo>
                        <a:pt x="14199" y="5206"/>
                      </a:lnTo>
                      <a:cubicBezTo>
                        <a:pt x="16267" y="4080"/>
                        <a:pt x="18751" y="3905"/>
                        <a:pt x="20114" y="3843"/>
                      </a:cubicBezTo>
                      <a:lnTo>
                        <a:pt x="20824" y="237"/>
                      </a:lnTo>
                      <a:cubicBezTo>
                        <a:pt x="19816" y="153"/>
                        <a:pt x="18877" y="110"/>
                        <a:pt x="17992" y="110"/>
                      </a:cubicBezTo>
                      <a:cubicBezTo>
                        <a:pt x="14516" y="110"/>
                        <a:pt x="11855" y="772"/>
                        <a:pt x="8931" y="2187"/>
                      </a:cubicBezTo>
                      <a:lnTo>
                        <a:pt x="5145" y="0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8"/>
                <p:cNvSpPr/>
                <p:nvPr/>
              </p:nvSpPr>
              <p:spPr>
                <a:xfrm>
                  <a:off x="3284857" y="2403150"/>
                  <a:ext cx="1236460" cy="649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23" extrusionOk="0">
                      <a:moveTo>
                        <a:pt x="44643" y="0"/>
                      </a:moveTo>
                      <a:cubicBezTo>
                        <a:pt x="34224" y="0"/>
                        <a:pt x="23831" y="2278"/>
                        <a:pt x="15912" y="6842"/>
                      </a:cubicBezTo>
                      <a:cubicBezTo>
                        <a:pt x="0" y="16070"/>
                        <a:pt x="57" y="31035"/>
                        <a:pt x="16091" y="40263"/>
                      </a:cubicBezTo>
                      <a:cubicBezTo>
                        <a:pt x="24145" y="44900"/>
                        <a:pt x="34694" y="47223"/>
                        <a:pt x="45216" y="47223"/>
                      </a:cubicBezTo>
                      <a:cubicBezTo>
                        <a:pt x="55635" y="47223"/>
                        <a:pt x="66028" y="44945"/>
                        <a:pt x="73947" y="40381"/>
                      </a:cubicBezTo>
                      <a:cubicBezTo>
                        <a:pt x="89858" y="31153"/>
                        <a:pt x="89802" y="16245"/>
                        <a:pt x="73768" y="6960"/>
                      </a:cubicBezTo>
                      <a:cubicBezTo>
                        <a:pt x="65714" y="2323"/>
                        <a:pt x="55165" y="0"/>
                        <a:pt x="446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8"/>
                <p:cNvSpPr/>
                <p:nvPr/>
              </p:nvSpPr>
              <p:spPr>
                <a:xfrm>
                  <a:off x="3340214" y="2623421"/>
                  <a:ext cx="1125747" cy="10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10" extrusionOk="0">
                      <a:moveTo>
                        <a:pt x="0" y="1"/>
                      </a:moveTo>
                      <a:lnTo>
                        <a:pt x="0" y="7279"/>
                      </a:lnTo>
                      <a:lnTo>
                        <a:pt x="81813" y="7809"/>
                      </a:lnTo>
                      <a:lnTo>
                        <a:pt x="81813" y="29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8"/>
                <p:cNvSpPr/>
                <p:nvPr/>
              </p:nvSpPr>
              <p:spPr>
                <a:xfrm>
                  <a:off x="3441143" y="2380557"/>
                  <a:ext cx="923888" cy="485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3" extrusionOk="0">
                      <a:moveTo>
                        <a:pt x="33315" y="0"/>
                      </a:moveTo>
                      <a:cubicBezTo>
                        <a:pt x="25543" y="0"/>
                        <a:pt x="17797" y="1701"/>
                        <a:pt x="11889" y="5109"/>
                      </a:cubicBezTo>
                      <a:cubicBezTo>
                        <a:pt x="1" y="11972"/>
                        <a:pt x="58" y="23155"/>
                        <a:pt x="12007" y="30074"/>
                      </a:cubicBezTo>
                      <a:cubicBezTo>
                        <a:pt x="18051" y="33558"/>
                        <a:pt x="25951" y="35303"/>
                        <a:pt x="33824" y="35303"/>
                      </a:cubicBezTo>
                      <a:cubicBezTo>
                        <a:pt x="41598" y="35303"/>
                        <a:pt x="49345" y="33601"/>
                        <a:pt x="55254" y="30192"/>
                      </a:cubicBezTo>
                      <a:cubicBezTo>
                        <a:pt x="67142" y="23273"/>
                        <a:pt x="67085" y="12151"/>
                        <a:pt x="55136" y="5228"/>
                      </a:cubicBezTo>
                      <a:cubicBezTo>
                        <a:pt x="49091" y="1745"/>
                        <a:pt x="41189" y="0"/>
                        <a:pt x="33315" y="0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8"/>
                <p:cNvSpPr/>
                <p:nvPr/>
              </p:nvSpPr>
              <p:spPr>
                <a:xfrm>
                  <a:off x="3284857" y="2298341"/>
                  <a:ext cx="1236460" cy="650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54" extrusionOk="0">
                      <a:moveTo>
                        <a:pt x="44673" y="5975"/>
                      </a:moveTo>
                      <a:cubicBezTo>
                        <a:pt x="52547" y="5975"/>
                        <a:pt x="60449" y="7720"/>
                        <a:pt x="66494" y="11203"/>
                      </a:cubicBezTo>
                      <a:cubicBezTo>
                        <a:pt x="78443" y="18126"/>
                        <a:pt x="78500" y="29248"/>
                        <a:pt x="66612" y="36167"/>
                      </a:cubicBezTo>
                      <a:cubicBezTo>
                        <a:pt x="60703" y="39576"/>
                        <a:pt x="52956" y="41278"/>
                        <a:pt x="45182" y="41278"/>
                      </a:cubicBezTo>
                      <a:cubicBezTo>
                        <a:pt x="37309" y="41278"/>
                        <a:pt x="29409" y="39533"/>
                        <a:pt x="23365" y="36049"/>
                      </a:cubicBezTo>
                      <a:cubicBezTo>
                        <a:pt x="11416" y="29130"/>
                        <a:pt x="11359" y="17947"/>
                        <a:pt x="23247" y="11084"/>
                      </a:cubicBezTo>
                      <a:cubicBezTo>
                        <a:pt x="29155" y="7676"/>
                        <a:pt x="36901" y="5975"/>
                        <a:pt x="44673" y="5975"/>
                      </a:cubicBezTo>
                      <a:close/>
                      <a:moveTo>
                        <a:pt x="44648" y="1"/>
                      </a:moveTo>
                      <a:cubicBezTo>
                        <a:pt x="34227" y="1"/>
                        <a:pt x="23832" y="2294"/>
                        <a:pt x="15912" y="6886"/>
                      </a:cubicBezTo>
                      <a:cubicBezTo>
                        <a:pt x="0" y="16053"/>
                        <a:pt x="57" y="31023"/>
                        <a:pt x="16091" y="40251"/>
                      </a:cubicBezTo>
                      <a:cubicBezTo>
                        <a:pt x="24145" y="44916"/>
                        <a:pt x="34693" y="47253"/>
                        <a:pt x="45215" y="47253"/>
                      </a:cubicBezTo>
                      <a:cubicBezTo>
                        <a:pt x="55634" y="47253"/>
                        <a:pt x="66028" y="44961"/>
                        <a:pt x="73947" y="40370"/>
                      </a:cubicBezTo>
                      <a:cubicBezTo>
                        <a:pt x="89858" y="31198"/>
                        <a:pt x="89802" y="16233"/>
                        <a:pt x="73768" y="7005"/>
                      </a:cubicBezTo>
                      <a:cubicBezTo>
                        <a:pt x="65715" y="2338"/>
                        <a:pt x="55169" y="1"/>
                        <a:pt x="446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8"/>
                <p:cNvSpPr/>
                <p:nvPr/>
              </p:nvSpPr>
              <p:spPr>
                <a:xfrm>
                  <a:off x="3441143" y="2413113"/>
                  <a:ext cx="923888" cy="48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4" extrusionOk="0">
                      <a:moveTo>
                        <a:pt x="33315" y="1"/>
                      </a:moveTo>
                      <a:cubicBezTo>
                        <a:pt x="25543" y="1"/>
                        <a:pt x="17797" y="1701"/>
                        <a:pt x="11889" y="5110"/>
                      </a:cubicBezTo>
                      <a:cubicBezTo>
                        <a:pt x="1" y="11972"/>
                        <a:pt x="58" y="23155"/>
                        <a:pt x="12007" y="30074"/>
                      </a:cubicBezTo>
                      <a:cubicBezTo>
                        <a:pt x="18051" y="33558"/>
                        <a:pt x="25951" y="35303"/>
                        <a:pt x="33824" y="35303"/>
                      </a:cubicBezTo>
                      <a:cubicBezTo>
                        <a:pt x="41598" y="35303"/>
                        <a:pt x="49345" y="33602"/>
                        <a:pt x="55254" y="30192"/>
                      </a:cubicBezTo>
                      <a:cubicBezTo>
                        <a:pt x="67142" y="23273"/>
                        <a:pt x="67085" y="12090"/>
                        <a:pt x="55136" y="5228"/>
                      </a:cubicBezTo>
                      <a:cubicBezTo>
                        <a:pt x="49091" y="1746"/>
                        <a:pt x="41189" y="1"/>
                        <a:pt x="33315" y="1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8"/>
                <p:cNvSpPr/>
                <p:nvPr/>
              </p:nvSpPr>
              <p:spPr>
                <a:xfrm>
                  <a:off x="3581151" y="2472859"/>
                  <a:ext cx="626809" cy="37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892" extrusionOk="0">
                      <a:moveTo>
                        <a:pt x="10588" y="9229"/>
                      </a:moveTo>
                      <a:lnTo>
                        <a:pt x="18633" y="13900"/>
                      </a:lnTo>
                      <a:lnTo>
                        <a:pt x="16858" y="14554"/>
                      </a:lnTo>
                      <a:cubicBezTo>
                        <a:pt x="15852" y="14829"/>
                        <a:pt x="14909" y="14988"/>
                        <a:pt x="14013" y="14988"/>
                      </a:cubicBezTo>
                      <a:cubicBezTo>
                        <a:pt x="12802" y="14988"/>
                        <a:pt x="11675" y="14699"/>
                        <a:pt x="10588" y="14019"/>
                      </a:cubicBezTo>
                      <a:cubicBezTo>
                        <a:pt x="9111" y="13191"/>
                        <a:pt x="8576" y="11771"/>
                        <a:pt x="9286" y="10413"/>
                      </a:cubicBezTo>
                      <a:cubicBezTo>
                        <a:pt x="9286" y="10413"/>
                        <a:pt x="9759" y="9703"/>
                        <a:pt x="10588" y="9229"/>
                      </a:cubicBezTo>
                      <a:close/>
                      <a:moveTo>
                        <a:pt x="32606" y="13992"/>
                      </a:moveTo>
                      <a:cubicBezTo>
                        <a:pt x="33538" y="13992"/>
                        <a:pt x="34389" y="14152"/>
                        <a:pt x="35022" y="14554"/>
                      </a:cubicBezTo>
                      <a:cubicBezTo>
                        <a:pt x="35789" y="14965"/>
                        <a:pt x="36262" y="15557"/>
                        <a:pt x="36499" y="16148"/>
                      </a:cubicBezTo>
                      <a:cubicBezTo>
                        <a:pt x="36854" y="17157"/>
                        <a:pt x="36144" y="18221"/>
                        <a:pt x="34667" y="19168"/>
                      </a:cubicBezTo>
                      <a:lnTo>
                        <a:pt x="27568" y="15084"/>
                      </a:lnTo>
                      <a:cubicBezTo>
                        <a:pt x="28975" y="14514"/>
                        <a:pt x="30923" y="13992"/>
                        <a:pt x="32606" y="13992"/>
                      </a:cubicBezTo>
                      <a:close/>
                      <a:moveTo>
                        <a:pt x="20824" y="1"/>
                      </a:moveTo>
                      <a:cubicBezTo>
                        <a:pt x="20824" y="1"/>
                        <a:pt x="12481" y="2542"/>
                        <a:pt x="8931" y="4317"/>
                      </a:cubicBezTo>
                      <a:lnTo>
                        <a:pt x="1657" y="1714"/>
                      </a:lnTo>
                      <a:lnTo>
                        <a:pt x="1657" y="4080"/>
                      </a:lnTo>
                      <a:lnTo>
                        <a:pt x="5443" y="6272"/>
                      </a:lnTo>
                      <a:cubicBezTo>
                        <a:pt x="1" y="9703"/>
                        <a:pt x="1241" y="13962"/>
                        <a:pt x="5207" y="16503"/>
                      </a:cubicBezTo>
                      <a:cubicBezTo>
                        <a:pt x="7848" y="18083"/>
                        <a:pt x="10716" y="18872"/>
                        <a:pt x="13860" y="18872"/>
                      </a:cubicBezTo>
                      <a:cubicBezTo>
                        <a:pt x="16491" y="18872"/>
                        <a:pt x="19316" y="18319"/>
                        <a:pt x="22362" y="17213"/>
                      </a:cubicBezTo>
                      <a:lnTo>
                        <a:pt x="23602" y="16802"/>
                      </a:lnTo>
                      <a:lnTo>
                        <a:pt x="31118" y="21118"/>
                      </a:lnTo>
                      <a:lnTo>
                        <a:pt x="31236" y="21179"/>
                      </a:lnTo>
                      <a:cubicBezTo>
                        <a:pt x="28910" y="22459"/>
                        <a:pt x="25038" y="24195"/>
                        <a:pt x="22605" y="24195"/>
                      </a:cubicBezTo>
                      <a:cubicBezTo>
                        <a:pt x="22563" y="24195"/>
                        <a:pt x="22522" y="24195"/>
                        <a:pt x="22481" y="24194"/>
                      </a:cubicBezTo>
                      <a:lnTo>
                        <a:pt x="22481" y="26622"/>
                      </a:lnTo>
                      <a:cubicBezTo>
                        <a:pt x="23811" y="26760"/>
                        <a:pt x="25228" y="26892"/>
                        <a:pt x="26737" y="26892"/>
                      </a:cubicBezTo>
                      <a:cubicBezTo>
                        <a:pt x="29721" y="26892"/>
                        <a:pt x="33063" y="26376"/>
                        <a:pt x="36797" y="24374"/>
                      </a:cubicBezTo>
                      <a:lnTo>
                        <a:pt x="40876" y="26740"/>
                      </a:lnTo>
                      <a:lnTo>
                        <a:pt x="44308" y="24729"/>
                      </a:lnTo>
                      <a:lnTo>
                        <a:pt x="44308" y="22362"/>
                      </a:lnTo>
                      <a:lnTo>
                        <a:pt x="40166" y="22362"/>
                      </a:lnTo>
                      <a:cubicBezTo>
                        <a:pt x="45552" y="18458"/>
                        <a:pt x="44369" y="14729"/>
                        <a:pt x="40701" y="12244"/>
                      </a:cubicBezTo>
                      <a:cubicBezTo>
                        <a:pt x="38094" y="10575"/>
                        <a:pt x="35474" y="9941"/>
                        <a:pt x="32823" y="9941"/>
                      </a:cubicBezTo>
                      <a:cubicBezTo>
                        <a:pt x="29459" y="9941"/>
                        <a:pt x="26044" y="10962"/>
                        <a:pt x="22538" y="12187"/>
                      </a:cubicBezTo>
                      <a:lnTo>
                        <a:pt x="18751" y="9996"/>
                      </a:lnTo>
                      <a:lnTo>
                        <a:pt x="14199" y="7393"/>
                      </a:lnTo>
                      <a:cubicBezTo>
                        <a:pt x="16267" y="6210"/>
                        <a:pt x="18751" y="6035"/>
                        <a:pt x="20114" y="5973"/>
                      </a:cubicBezTo>
                      <a:lnTo>
                        <a:pt x="20824" y="2367"/>
                      </a:lnTo>
                      <a:lnTo>
                        <a:pt x="20824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8"/>
                <p:cNvSpPr/>
                <p:nvPr/>
              </p:nvSpPr>
              <p:spPr>
                <a:xfrm>
                  <a:off x="4138720" y="2673108"/>
                  <a:ext cx="45601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4" extrusionOk="0">
                      <a:moveTo>
                        <a:pt x="3313" y="1"/>
                      </a:moveTo>
                      <a:lnTo>
                        <a:pt x="0" y="176"/>
                      </a:lnTo>
                      <a:lnTo>
                        <a:pt x="0" y="2130"/>
                      </a:lnTo>
                      <a:lnTo>
                        <a:pt x="3313" y="2424"/>
                      </a:lnTo>
                      <a:lnTo>
                        <a:pt x="3313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3605575" y="2597373"/>
                  <a:ext cx="46385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429" extrusionOk="0">
                      <a:moveTo>
                        <a:pt x="1" y="1"/>
                      </a:moveTo>
                      <a:lnTo>
                        <a:pt x="1" y="2428"/>
                      </a:lnTo>
                      <a:lnTo>
                        <a:pt x="3370" y="2073"/>
                      </a:lnTo>
                      <a:lnTo>
                        <a:pt x="3370" y="18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8"/>
                <p:cNvSpPr/>
                <p:nvPr/>
              </p:nvSpPr>
              <p:spPr>
                <a:xfrm>
                  <a:off x="3581151" y="2468758"/>
                  <a:ext cx="626809" cy="3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93" extrusionOk="0">
                      <a:moveTo>
                        <a:pt x="10588" y="7161"/>
                      </a:moveTo>
                      <a:lnTo>
                        <a:pt x="18633" y="11775"/>
                      </a:lnTo>
                      <a:lnTo>
                        <a:pt x="16858" y="12424"/>
                      </a:lnTo>
                      <a:cubicBezTo>
                        <a:pt x="15826" y="12734"/>
                        <a:pt x="14860" y="12908"/>
                        <a:pt x="13943" y="12908"/>
                      </a:cubicBezTo>
                      <a:cubicBezTo>
                        <a:pt x="12759" y="12908"/>
                        <a:pt x="11654" y="12617"/>
                        <a:pt x="10588" y="11951"/>
                      </a:cubicBezTo>
                      <a:cubicBezTo>
                        <a:pt x="9111" y="11066"/>
                        <a:pt x="8576" y="9703"/>
                        <a:pt x="9286" y="8283"/>
                      </a:cubicBezTo>
                      <a:cubicBezTo>
                        <a:pt x="9286" y="8283"/>
                        <a:pt x="9759" y="7573"/>
                        <a:pt x="10588" y="7161"/>
                      </a:cubicBezTo>
                      <a:close/>
                      <a:moveTo>
                        <a:pt x="32518" y="11905"/>
                      </a:moveTo>
                      <a:cubicBezTo>
                        <a:pt x="33485" y="11905"/>
                        <a:pt x="34370" y="12071"/>
                        <a:pt x="35022" y="12485"/>
                      </a:cubicBezTo>
                      <a:cubicBezTo>
                        <a:pt x="35789" y="12897"/>
                        <a:pt x="36262" y="13432"/>
                        <a:pt x="36499" y="14080"/>
                      </a:cubicBezTo>
                      <a:cubicBezTo>
                        <a:pt x="36854" y="15027"/>
                        <a:pt x="36144" y="16092"/>
                        <a:pt x="34667" y="17100"/>
                      </a:cubicBezTo>
                      <a:lnTo>
                        <a:pt x="27568" y="12959"/>
                      </a:lnTo>
                      <a:cubicBezTo>
                        <a:pt x="28951" y="12396"/>
                        <a:pt x="30856" y="11905"/>
                        <a:pt x="32518" y="11905"/>
                      </a:cubicBezTo>
                      <a:close/>
                      <a:moveTo>
                        <a:pt x="5145" y="1"/>
                      </a:moveTo>
                      <a:lnTo>
                        <a:pt x="1657" y="2012"/>
                      </a:lnTo>
                      <a:lnTo>
                        <a:pt x="5443" y="4203"/>
                      </a:lnTo>
                      <a:cubicBezTo>
                        <a:pt x="1" y="7573"/>
                        <a:pt x="1241" y="11894"/>
                        <a:pt x="5207" y="14378"/>
                      </a:cubicBezTo>
                      <a:cubicBezTo>
                        <a:pt x="7863" y="15965"/>
                        <a:pt x="10750" y="16753"/>
                        <a:pt x="13917" y="16753"/>
                      </a:cubicBezTo>
                      <a:cubicBezTo>
                        <a:pt x="16532" y="16753"/>
                        <a:pt x="19338" y="16215"/>
                        <a:pt x="22362" y="15145"/>
                      </a:cubicBezTo>
                      <a:lnTo>
                        <a:pt x="23602" y="14672"/>
                      </a:lnTo>
                      <a:lnTo>
                        <a:pt x="31118" y="18993"/>
                      </a:lnTo>
                      <a:lnTo>
                        <a:pt x="31236" y="19049"/>
                      </a:lnTo>
                      <a:cubicBezTo>
                        <a:pt x="29086" y="20288"/>
                        <a:pt x="26644" y="20596"/>
                        <a:pt x="24394" y="20596"/>
                      </a:cubicBezTo>
                      <a:cubicBezTo>
                        <a:pt x="24168" y="20596"/>
                        <a:pt x="23943" y="20593"/>
                        <a:pt x="23721" y="20587"/>
                      </a:cubicBezTo>
                      <a:lnTo>
                        <a:pt x="22481" y="24492"/>
                      </a:lnTo>
                      <a:cubicBezTo>
                        <a:pt x="23824" y="24652"/>
                        <a:pt x="25257" y="24793"/>
                        <a:pt x="26782" y="24793"/>
                      </a:cubicBezTo>
                      <a:cubicBezTo>
                        <a:pt x="29755" y="24793"/>
                        <a:pt x="33082" y="24260"/>
                        <a:pt x="36797" y="22305"/>
                      </a:cubicBezTo>
                      <a:lnTo>
                        <a:pt x="40876" y="24672"/>
                      </a:lnTo>
                      <a:lnTo>
                        <a:pt x="44308" y="22660"/>
                      </a:lnTo>
                      <a:lnTo>
                        <a:pt x="40166" y="20233"/>
                      </a:lnTo>
                      <a:cubicBezTo>
                        <a:pt x="45552" y="16390"/>
                        <a:pt x="44369" y="12660"/>
                        <a:pt x="40701" y="10176"/>
                      </a:cubicBezTo>
                      <a:cubicBezTo>
                        <a:pt x="38083" y="8500"/>
                        <a:pt x="35452" y="7867"/>
                        <a:pt x="32789" y="7867"/>
                      </a:cubicBezTo>
                      <a:cubicBezTo>
                        <a:pt x="29437" y="7867"/>
                        <a:pt x="26033" y="8870"/>
                        <a:pt x="22538" y="10057"/>
                      </a:cubicBezTo>
                      <a:lnTo>
                        <a:pt x="18751" y="7871"/>
                      </a:lnTo>
                      <a:lnTo>
                        <a:pt x="14199" y="5268"/>
                      </a:lnTo>
                      <a:cubicBezTo>
                        <a:pt x="16267" y="4142"/>
                        <a:pt x="18751" y="3905"/>
                        <a:pt x="20114" y="3905"/>
                      </a:cubicBezTo>
                      <a:lnTo>
                        <a:pt x="20824" y="299"/>
                      </a:lnTo>
                      <a:cubicBezTo>
                        <a:pt x="19777" y="211"/>
                        <a:pt x="18805" y="166"/>
                        <a:pt x="17890" y="166"/>
                      </a:cubicBezTo>
                      <a:cubicBezTo>
                        <a:pt x="14464" y="166"/>
                        <a:pt x="11826" y="803"/>
                        <a:pt x="8931" y="2249"/>
                      </a:cubicBezTo>
                      <a:lnTo>
                        <a:pt x="5145" y="1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8"/>
                <p:cNvSpPr/>
                <p:nvPr/>
              </p:nvSpPr>
              <p:spPr>
                <a:xfrm>
                  <a:off x="3284869" y="2277470"/>
                  <a:ext cx="1236460" cy="649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39" extrusionOk="0">
                      <a:moveTo>
                        <a:pt x="44696" y="0"/>
                      </a:moveTo>
                      <a:cubicBezTo>
                        <a:pt x="34259" y="0"/>
                        <a:pt x="23844" y="2293"/>
                        <a:pt x="15912" y="6864"/>
                      </a:cubicBezTo>
                      <a:cubicBezTo>
                        <a:pt x="0" y="16031"/>
                        <a:pt x="57" y="31001"/>
                        <a:pt x="16091" y="40286"/>
                      </a:cubicBezTo>
                      <a:cubicBezTo>
                        <a:pt x="24133" y="44916"/>
                        <a:pt x="34661" y="47238"/>
                        <a:pt x="45167" y="47238"/>
                      </a:cubicBezTo>
                      <a:cubicBezTo>
                        <a:pt x="55603" y="47238"/>
                        <a:pt x="66016" y="44946"/>
                        <a:pt x="73947" y="40347"/>
                      </a:cubicBezTo>
                      <a:cubicBezTo>
                        <a:pt x="89858" y="31176"/>
                        <a:pt x="89802" y="16211"/>
                        <a:pt x="73768" y="6983"/>
                      </a:cubicBezTo>
                      <a:cubicBezTo>
                        <a:pt x="65727" y="2323"/>
                        <a:pt x="55201" y="0"/>
                        <a:pt x="446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8"/>
                <p:cNvSpPr/>
                <p:nvPr/>
              </p:nvSpPr>
              <p:spPr>
                <a:xfrm>
                  <a:off x="3340214" y="2498067"/>
                  <a:ext cx="1125747" cy="10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10" extrusionOk="0">
                      <a:moveTo>
                        <a:pt x="0" y="0"/>
                      </a:moveTo>
                      <a:lnTo>
                        <a:pt x="0" y="7279"/>
                      </a:lnTo>
                      <a:lnTo>
                        <a:pt x="81813" y="7809"/>
                      </a:lnTo>
                      <a:lnTo>
                        <a:pt x="81813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8"/>
                <p:cNvSpPr/>
                <p:nvPr/>
              </p:nvSpPr>
              <p:spPr>
                <a:xfrm>
                  <a:off x="3441143" y="2254790"/>
                  <a:ext cx="923888" cy="48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4" extrusionOk="0">
                      <a:moveTo>
                        <a:pt x="33416" y="0"/>
                      </a:moveTo>
                      <a:cubicBezTo>
                        <a:pt x="25610" y="0"/>
                        <a:pt x="17822" y="1716"/>
                        <a:pt x="11889" y="5139"/>
                      </a:cubicBezTo>
                      <a:cubicBezTo>
                        <a:pt x="1" y="12001"/>
                        <a:pt x="58" y="23184"/>
                        <a:pt x="12007" y="30103"/>
                      </a:cubicBezTo>
                      <a:cubicBezTo>
                        <a:pt x="18026" y="33573"/>
                        <a:pt x="25886" y="35304"/>
                        <a:pt x="33727" y="35304"/>
                      </a:cubicBezTo>
                      <a:cubicBezTo>
                        <a:pt x="41533" y="35304"/>
                        <a:pt x="49321" y="33588"/>
                        <a:pt x="55254" y="30165"/>
                      </a:cubicBezTo>
                      <a:cubicBezTo>
                        <a:pt x="67142" y="23303"/>
                        <a:pt x="67085" y="12120"/>
                        <a:pt x="55136" y="5201"/>
                      </a:cubicBezTo>
                      <a:cubicBezTo>
                        <a:pt x="49117" y="1731"/>
                        <a:pt x="41257" y="0"/>
                        <a:pt x="33416" y="0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3284857" y="2172891"/>
                  <a:ext cx="1236460" cy="6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16" extrusionOk="0">
                      <a:moveTo>
                        <a:pt x="44774" y="5952"/>
                      </a:moveTo>
                      <a:cubicBezTo>
                        <a:pt x="52615" y="5952"/>
                        <a:pt x="60475" y="7683"/>
                        <a:pt x="66494" y="11153"/>
                      </a:cubicBezTo>
                      <a:cubicBezTo>
                        <a:pt x="78443" y="18072"/>
                        <a:pt x="78500" y="29255"/>
                        <a:pt x="66612" y="36117"/>
                      </a:cubicBezTo>
                      <a:cubicBezTo>
                        <a:pt x="60679" y="39540"/>
                        <a:pt x="52891" y="41256"/>
                        <a:pt x="45085" y="41256"/>
                      </a:cubicBezTo>
                      <a:cubicBezTo>
                        <a:pt x="37244" y="41256"/>
                        <a:pt x="29384" y="39525"/>
                        <a:pt x="23365" y="36055"/>
                      </a:cubicBezTo>
                      <a:cubicBezTo>
                        <a:pt x="11416" y="29136"/>
                        <a:pt x="11359" y="17953"/>
                        <a:pt x="23247" y="11091"/>
                      </a:cubicBezTo>
                      <a:cubicBezTo>
                        <a:pt x="29180" y="7668"/>
                        <a:pt x="36968" y="5952"/>
                        <a:pt x="44774" y="5952"/>
                      </a:cubicBezTo>
                      <a:close/>
                      <a:moveTo>
                        <a:pt x="44700" y="0"/>
                      </a:moveTo>
                      <a:cubicBezTo>
                        <a:pt x="34262" y="0"/>
                        <a:pt x="23845" y="2293"/>
                        <a:pt x="15912" y="6893"/>
                      </a:cubicBezTo>
                      <a:cubicBezTo>
                        <a:pt x="0" y="16060"/>
                        <a:pt x="57" y="31029"/>
                        <a:pt x="16091" y="40258"/>
                      </a:cubicBezTo>
                      <a:cubicBezTo>
                        <a:pt x="24144" y="44894"/>
                        <a:pt x="34691" y="47216"/>
                        <a:pt x="45212" y="47216"/>
                      </a:cubicBezTo>
                      <a:cubicBezTo>
                        <a:pt x="55632" y="47216"/>
                        <a:pt x="66027" y="44938"/>
                        <a:pt x="73947" y="40376"/>
                      </a:cubicBezTo>
                      <a:cubicBezTo>
                        <a:pt x="89858" y="31148"/>
                        <a:pt x="89802" y="16240"/>
                        <a:pt x="73768" y="6950"/>
                      </a:cubicBezTo>
                      <a:cubicBezTo>
                        <a:pt x="65728" y="2322"/>
                        <a:pt x="55203" y="0"/>
                        <a:pt x="447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3441143" y="2287346"/>
                  <a:ext cx="923888" cy="485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5" extrusionOk="0">
                      <a:moveTo>
                        <a:pt x="33416" y="0"/>
                      </a:moveTo>
                      <a:cubicBezTo>
                        <a:pt x="25610" y="0"/>
                        <a:pt x="17822" y="1716"/>
                        <a:pt x="11889" y="5139"/>
                      </a:cubicBezTo>
                      <a:cubicBezTo>
                        <a:pt x="1" y="12002"/>
                        <a:pt x="58" y="23185"/>
                        <a:pt x="12007" y="30104"/>
                      </a:cubicBezTo>
                      <a:cubicBezTo>
                        <a:pt x="18026" y="33573"/>
                        <a:pt x="25886" y="35304"/>
                        <a:pt x="33727" y="35304"/>
                      </a:cubicBezTo>
                      <a:cubicBezTo>
                        <a:pt x="41533" y="35304"/>
                        <a:pt x="49321" y="33589"/>
                        <a:pt x="55254" y="30165"/>
                      </a:cubicBezTo>
                      <a:cubicBezTo>
                        <a:pt x="67142" y="23303"/>
                        <a:pt x="67085" y="12120"/>
                        <a:pt x="55136" y="5201"/>
                      </a:cubicBezTo>
                      <a:cubicBezTo>
                        <a:pt x="49117" y="1731"/>
                        <a:pt x="41257" y="0"/>
                        <a:pt x="33416" y="0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3581151" y="2346666"/>
                  <a:ext cx="626809" cy="370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922" extrusionOk="0">
                      <a:moveTo>
                        <a:pt x="10588" y="9290"/>
                      </a:moveTo>
                      <a:lnTo>
                        <a:pt x="18633" y="13904"/>
                      </a:lnTo>
                      <a:lnTo>
                        <a:pt x="16858" y="14614"/>
                      </a:lnTo>
                      <a:cubicBezTo>
                        <a:pt x="15852" y="14890"/>
                        <a:pt x="14909" y="15049"/>
                        <a:pt x="14013" y="15049"/>
                      </a:cubicBezTo>
                      <a:cubicBezTo>
                        <a:pt x="12802" y="15049"/>
                        <a:pt x="11675" y="14759"/>
                        <a:pt x="10588" y="14080"/>
                      </a:cubicBezTo>
                      <a:cubicBezTo>
                        <a:pt x="9111" y="13195"/>
                        <a:pt x="8576" y="11832"/>
                        <a:pt x="9286" y="10473"/>
                      </a:cubicBezTo>
                      <a:cubicBezTo>
                        <a:pt x="9286" y="10473"/>
                        <a:pt x="9759" y="9702"/>
                        <a:pt x="10588" y="9290"/>
                      </a:cubicBezTo>
                      <a:close/>
                      <a:moveTo>
                        <a:pt x="32518" y="14034"/>
                      </a:moveTo>
                      <a:cubicBezTo>
                        <a:pt x="33485" y="14034"/>
                        <a:pt x="34370" y="14200"/>
                        <a:pt x="35022" y="14614"/>
                      </a:cubicBezTo>
                      <a:cubicBezTo>
                        <a:pt x="35789" y="15026"/>
                        <a:pt x="36262" y="15561"/>
                        <a:pt x="36499" y="16209"/>
                      </a:cubicBezTo>
                      <a:cubicBezTo>
                        <a:pt x="36854" y="17156"/>
                        <a:pt x="36144" y="18221"/>
                        <a:pt x="34667" y="19229"/>
                      </a:cubicBezTo>
                      <a:lnTo>
                        <a:pt x="27568" y="15088"/>
                      </a:lnTo>
                      <a:cubicBezTo>
                        <a:pt x="28951" y="14525"/>
                        <a:pt x="30856" y="14034"/>
                        <a:pt x="32518" y="14034"/>
                      </a:cubicBezTo>
                      <a:close/>
                      <a:moveTo>
                        <a:pt x="20824" y="0"/>
                      </a:moveTo>
                      <a:cubicBezTo>
                        <a:pt x="20824" y="0"/>
                        <a:pt x="12481" y="2603"/>
                        <a:pt x="8931" y="4378"/>
                      </a:cubicBezTo>
                      <a:lnTo>
                        <a:pt x="1657" y="1775"/>
                      </a:lnTo>
                      <a:lnTo>
                        <a:pt x="1657" y="4141"/>
                      </a:lnTo>
                      <a:lnTo>
                        <a:pt x="5443" y="6332"/>
                      </a:lnTo>
                      <a:cubicBezTo>
                        <a:pt x="1" y="9763"/>
                        <a:pt x="1241" y="14023"/>
                        <a:pt x="5207" y="16507"/>
                      </a:cubicBezTo>
                      <a:cubicBezTo>
                        <a:pt x="7863" y="18094"/>
                        <a:pt x="10750" y="18882"/>
                        <a:pt x="13917" y="18882"/>
                      </a:cubicBezTo>
                      <a:cubicBezTo>
                        <a:pt x="16532" y="18882"/>
                        <a:pt x="19338" y="18344"/>
                        <a:pt x="22362" y="17274"/>
                      </a:cubicBezTo>
                      <a:lnTo>
                        <a:pt x="23602" y="16801"/>
                      </a:lnTo>
                      <a:lnTo>
                        <a:pt x="31118" y="21122"/>
                      </a:lnTo>
                      <a:lnTo>
                        <a:pt x="31236" y="21240"/>
                      </a:lnTo>
                      <a:cubicBezTo>
                        <a:pt x="28910" y="22519"/>
                        <a:pt x="25038" y="24256"/>
                        <a:pt x="22605" y="24256"/>
                      </a:cubicBezTo>
                      <a:cubicBezTo>
                        <a:pt x="22563" y="24256"/>
                        <a:pt x="22522" y="24256"/>
                        <a:pt x="22481" y="24255"/>
                      </a:cubicBezTo>
                      <a:lnTo>
                        <a:pt x="22481" y="26621"/>
                      </a:lnTo>
                      <a:cubicBezTo>
                        <a:pt x="23824" y="26781"/>
                        <a:pt x="25257" y="26922"/>
                        <a:pt x="26782" y="26922"/>
                      </a:cubicBezTo>
                      <a:cubicBezTo>
                        <a:pt x="29755" y="26922"/>
                        <a:pt x="33082" y="26389"/>
                        <a:pt x="36797" y="24434"/>
                      </a:cubicBezTo>
                      <a:lnTo>
                        <a:pt x="40876" y="26801"/>
                      </a:lnTo>
                      <a:lnTo>
                        <a:pt x="44308" y="24789"/>
                      </a:lnTo>
                      <a:lnTo>
                        <a:pt x="44308" y="22423"/>
                      </a:lnTo>
                      <a:lnTo>
                        <a:pt x="40166" y="22362"/>
                      </a:lnTo>
                      <a:cubicBezTo>
                        <a:pt x="45552" y="18519"/>
                        <a:pt x="44369" y="14789"/>
                        <a:pt x="40701" y="12305"/>
                      </a:cubicBezTo>
                      <a:cubicBezTo>
                        <a:pt x="38094" y="10636"/>
                        <a:pt x="35474" y="10002"/>
                        <a:pt x="32823" y="10002"/>
                      </a:cubicBezTo>
                      <a:cubicBezTo>
                        <a:pt x="29459" y="10002"/>
                        <a:pt x="26044" y="11023"/>
                        <a:pt x="22538" y="12248"/>
                      </a:cubicBezTo>
                      <a:lnTo>
                        <a:pt x="18751" y="10000"/>
                      </a:lnTo>
                      <a:lnTo>
                        <a:pt x="14199" y="7397"/>
                      </a:lnTo>
                      <a:cubicBezTo>
                        <a:pt x="16267" y="6271"/>
                        <a:pt x="18751" y="6034"/>
                        <a:pt x="20114" y="6034"/>
                      </a:cubicBezTo>
                      <a:lnTo>
                        <a:pt x="20824" y="2428"/>
                      </a:lnTo>
                      <a:lnTo>
                        <a:pt x="20824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4138720" y="2547754"/>
                  <a:ext cx="45601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4" extrusionOk="0">
                      <a:moveTo>
                        <a:pt x="3313" y="0"/>
                      </a:moveTo>
                      <a:lnTo>
                        <a:pt x="0" y="175"/>
                      </a:lnTo>
                      <a:lnTo>
                        <a:pt x="0" y="2068"/>
                      </a:lnTo>
                      <a:lnTo>
                        <a:pt x="3313" y="2423"/>
                      </a:lnTo>
                      <a:lnTo>
                        <a:pt x="3313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3605575" y="2472019"/>
                  <a:ext cx="46385" cy="3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367" extrusionOk="0">
                      <a:moveTo>
                        <a:pt x="1" y="0"/>
                      </a:moveTo>
                      <a:lnTo>
                        <a:pt x="1" y="2367"/>
                      </a:lnTo>
                      <a:lnTo>
                        <a:pt x="3370" y="2073"/>
                      </a:lnTo>
                      <a:lnTo>
                        <a:pt x="3370" y="18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3581151" y="2343405"/>
                  <a:ext cx="626809" cy="340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65" extrusionOk="0">
                      <a:moveTo>
                        <a:pt x="10588" y="7099"/>
                      </a:moveTo>
                      <a:lnTo>
                        <a:pt x="18633" y="11775"/>
                      </a:lnTo>
                      <a:lnTo>
                        <a:pt x="16858" y="12424"/>
                      </a:lnTo>
                      <a:cubicBezTo>
                        <a:pt x="15850" y="12702"/>
                        <a:pt x="14906" y="12862"/>
                        <a:pt x="14008" y="12862"/>
                      </a:cubicBezTo>
                      <a:cubicBezTo>
                        <a:pt x="12799" y="12862"/>
                        <a:pt x="11674" y="12572"/>
                        <a:pt x="10588" y="11893"/>
                      </a:cubicBezTo>
                      <a:cubicBezTo>
                        <a:pt x="9111" y="11065"/>
                        <a:pt x="8576" y="9646"/>
                        <a:pt x="9286" y="8283"/>
                      </a:cubicBezTo>
                      <a:cubicBezTo>
                        <a:pt x="9286" y="8283"/>
                        <a:pt x="9759" y="7573"/>
                        <a:pt x="10588" y="7099"/>
                      </a:cubicBezTo>
                      <a:close/>
                      <a:moveTo>
                        <a:pt x="32607" y="11864"/>
                      </a:moveTo>
                      <a:cubicBezTo>
                        <a:pt x="33539" y="11864"/>
                        <a:pt x="34390" y="12024"/>
                        <a:pt x="35022" y="12424"/>
                      </a:cubicBezTo>
                      <a:cubicBezTo>
                        <a:pt x="35789" y="12897"/>
                        <a:pt x="36262" y="13432"/>
                        <a:pt x="36499" y="14080"/>
                      </a:cubicBezTo>
                      <a:cubicBezTo>
                        <a:pt x="36854" y="15026"/>
                        <a:pt x="36144" y="16091"/>
                        <a:pt x="34667" y="17099"/>
                      </a:cubicBezTo>
                      <a:lnTo>
                        <a:pt x="27568" y="12958"/>
                      </a:lnTo>
                      <a:cubicBezTo>
                        <a:pt x="28976" y="12386"/>
                        <a:pt x="30924" y="11864"/>
                        <a:pt x="32607" y="11864"/>
                      </a:cubicBezTo>
                      <a:close/>
                      <a:moveTo>
                        <a:pt x="5145" y="0"/>
                      </a:moveTo>
                      <a:lnTo>
                        <a:pt x="1657" y="2012"/>
                      </a:lnTo>
                      <a:lnTo>
                        <a:pt x="5443" y="4142"/>
                      </a:lnTo>
                      <a:cubicBezTo>
                        <a:pt x="1" y="7573"/>
                        <a:pt x="1241" y="11832"/>
                        <a:pt x="5207" y="14378"/>
                      </a:cubicBezTo>
                      <a:cubicBezTo>
                        <a:pt x="7863" y="15964"/>
                        <a:pt x="10750" y="16753"/>
                        <a:pt x="13917" y="16753"/>
                      </a:cubicBezTo>
                      <a:cubicBezTo>
                        <a:pt x="16532" y="16753"/>
                        <a:pt x="19338" y="16215"/>
                        <a:pt x="22362" y="15145"/>
                      </a:cubicBezTo>
                      <a:lnTo>
                        <a:pt x="23602" y="14672"/>
                      </a:lnTo>
                      <a:lnTo>
                        <a:pt x="31118" y="18992"/>
                      </a:lnTo>
                      <a:lnTo>
                        <a:pt x="31236" y="19049"/>
                      </a:lnTo>
                      <a:cubicBezTo>
                        <a:pt x="28870" y="20351"/>
                        <a:pt x="26148" y="20587"/>
                        <a:pt x="23721" y="20587"/>
                      </a:cubicBezTo>
                      <a:lnTo>
                        <a:pt x="22481" y="24492"/>
                      </a:lnTo>
                      <a:cubicBezTo>
                        <a:pt x="23814" y="24632"/>
                        <a:pt x="25234" y="24765"/>
                        <a:pt x="26746" y="24765"/>
                      </a:cubicBezTo>
                      <a:cubicBezTo>
                        <a:pt x="29727" y="24765"/>
                        <a:pt x="33066" y="24247"/>
                        <a:pt x="36797" y="22244"/>
                      </a:cubicBezTo>
                      <a:lnTo>
                        <a:pt x="40876" y="24610"/>
                      </a:lnTo>
                      <a:lnTo>
                        <a:pt x="44308" y="22660"/>
                      </a:lnTo>
                      <a:lnTo>
                        <a:pt x="40166" y="20232"/>
                      </a:lnTo>
                      <a:cubicBezTo>
                        <a:pt x="45552" y="16328"/>
                        <a:pt x="44369" y="12603"/>
                        <a:pt x="40701" y="10119"/>
                      </a:cubicBezTo>
                      <a:cubicBezTo>
                        <a:pt x="38083" y="8468"/>
                        <a:pt x="35454" y="7839"/>
                        <a:pt x="32792" y="7839"/>
                      </a:cubicBezTo>
                      <a:cubicBezTo>
                        <a:pt x="29438" y="7839"/>
                        <a:pt x="26033" y="8838"/>
                        <a:pt x="22538" y="10057"/>
                      </a:cubicBezTo>
                      <a:lnTo>
                        <a:pt x="18751" y="7871"/>
                      </a:lnTo>
                      <a:lnTo>
                        <a:pt x="14199" y="5268"/>
                      </a:lnTo>
                      <a:cubicBezTo>
                        <a:pt x="16267" y="4085"/>
                        <a:pt x="18751" y="3905"/>
                        <a:pt x="20114" y="3848"/>
                      </a:cubicBezTo>
                      <a:lnTo>
                        <a:pt x="20824" y="237"/>
                      </a:lnTo>
                      <a:cubicBezTo>
                        <a:pt x="19823" y="154"/>
                        <a:pt x="18891" y="112"/>
                        <a:pt x="18011" y="112"/>
                      </a:cubicBezTo>
                      <a:cubicBezTo>
                        <a:pt x="14526" y="112"/>
                        <a:pt x="11860" y="775"/>
                        <a:pt x="8931" y="2192"/>
                      </a:cubicBezTo>
                      <a:lnTo>
                        <a:pt x="5145" y="0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8"/>
                <p:cNvSpPr/>
                <p:nvPr/>
              </p:nvSpPr>
              <p:spPr>
                <a:xfrm>
                  <a:off x="3284857" y="2151824"/>
                  <a:ext cx="1236460" cy="649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30" extrusionOk="0">
                      <a:moveTo>
                        <a:pt x="44648" y="1"/>
                      </a:moveTo>
                      <a:cubicBezTo>
                        <a:pt x="34227" y="1"/>
                        <a:pt x="23832" y="2294"/>
                        <a:pt x="15912" y="6886"/>
                      </a:cubicBezTo>
                      <a:cubicBezTo>
                        <a:pt x="0" y="16053"/>
                        <a:pt x="57" y="31022"/>
                        <a:pt x="16091" y="40251"/>
                      </a:cubicBezTo>
                      <a:cubicBezTo>
                        <a:pt x="24132" y="44908"/>
                        <a:pt x="34658" y="47230"/>
                        <a:pt x="45163" y="47230"/>
                      </a:cubicBezTo>
                      <a:cubicBezTo>
                        <a:pt x="55600" y="47230"/>
                        <a:pt x="66015" y="44938"/>
                        <a:pt x="73947" y="40369"/>
                      </a:cubicBezTo>
                      <a:cubicBezTo>
                        <a:pt x="89858" y="31197"/>
                        <a:pt x="89802" y="16233"/>
                        <a:pt x="73768" y="7004"/>
                      </a:cubicBezTo>
                      <a:cubicBezTo>
                        <a:pt x="65715" y="2337"/>
                        <a:pt x="55169" y="1"/>
                        <a:pt x="446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8"/>
                <p:cNvSpPr/>
                <p:nvPr/>
              </p:nvSpPr>
              <p:spPr>
                <a:xfrm>
                  <a:off x="3340214" y="2371929"/>
                  <a:ext cx="1125747" cy="108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66" extrusionOk="0">
                      <a:moveTo>
                        <a:pt x="0" y="0"/>
                      </a:moveTo>
                      <a:lnTo>
                        <a:pt x="0" y="7336"/>
                      </a:lnTo>
                      <a:lnTo>
                        <a:pt x="81813" y="7866"/>
                      </a:lnTo>
                      <a:lnTo>
                        <a:pt x="81813" y="3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8"/>
                <p:cNvSpPr/>
                <p:nvPr/>
              </p:nvSpPr>
              <p:spPr>
                <a:xfrm>
                  <a:off x="3441143" y="2129423"/>
                  <a:ext cx="923888" cy="485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5" extrusionOk="0">
                      <a:moveTo>
                        <a:pt x="33416" y="1"/>
                      </a:moveTo>
                      <a:cubicBezTo>
                        <a:pt x="25610" y="1"/>
                        <a:pt x="17822" y="1716"/>
                        <a:pt x="11889" y="5140"/>
                      </a:cubicBezTo>
                      <a:cubicBezTo>
                        <a:pt x="1" y="12002"/>
                        <a:pt x="58" y="23185"/>
                        <a:pt x="12007" y="30104"/>
                      </a:cubicBezTo>
                      <a:cubicBezTo>
                        <a:pt x="18026" y="33574"/>
                        <a:pt x="25886" y="35305"/>
                        <a:pt x="33727" y="35305"/>
                      </a:cubicBezTo>
                      <a:cubicBezTo>
                        <a:pt x="41533" y="35305"/>
                        <a:pt x="49321" y="33589"/>
                        <a:pt x="55254" y="30166"/>
                      </a:cubicBezTo>
                      <a:cubicBezTo>
                        <a:pt x="67142" y="23303"/>
                        <a:pt x="67085" y="12120"/>
                        <a:pt x="55136" y="5201"/>
                      </a:cubicBezTo>
                      <a:cubicBezTo>
                        <a:pt x="49117" y="1732"/>
                        <a:pt x="41257" y="1"/>
                        <a:pt x="33416" y="1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3284857" y="2047427"/>
                  <a:ext cx="1236460" cy="6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16" extrusionOk="0">
                      <a:moveTo>
                        <a:pt x="44774" y="5960"/>
                      </a:moveTo>
                      <a:cubicBezTo>
                        <a:pt x="52615" y="5960"/>
                        <a:pt x="60475" y="7691"/>
                        <a:pt x="66494" y="11160"/>
                      </a:cubicBezTo>
                      <a:cubicBezTo>
                        <a:pt x="78443" y="18079"/>
                        <a:pt x="78500" y="29262"/>
                        <a:pt x="66612" y="36125"/>
                      </a:cubicBezTo>
                      <a:cubicBezTo>
                        <a:pt x="60679" y="39548"/>
                        <a:pt x="52891" y="41264"/>
                        <a:pt x="45085" y="41264"/>
                      </a:cubicBezTo>
                      <a:cubicBezTo>
                        <a:pt x="37244" y="41264"/>
                        <a:pt x="29384" y="39533"/>
                        <a:pt x="23365" y="36063"/>
                      </a:cubicBezTo>
                      <a:cubicBezTo>
                        <a:pt x="11416" y="29144"/>
                        <a:pt x="11359" y="17961"/>
                        <a:pt x="23247" y="11099"/>
                      </a:cubicBezTo>
                      <a:cubicBezTo>
                        <a:pt x="29180" y="7675"/>
                        <a:pt x="36968" y="5960"/>
                        <a:pt x="44774" y="5960"/>
                      </a:cubicBezTo>
                      <a:close/>
                      <a:moveTo>
                        <a:pt x="44647" y="0"/>
                      </a:moveTo>
                      <a:cubicBezTo>
                        <a:pt x="34227" y="0"/>
                        <a:pt x="23832" y="2278"/>
                        <a:pt x="15912" y="6839"/>
                      </a:cubicBezTo>
                      <a:cubicBezTo>
                        <a:pt x="0" y="16068"/>
                        <a:pt x="57" y="30976"/>
                        <a:pt x="16091" y="40266"/>
                      </a:cubicBezTo>
                      <a:cubicBezTo>
                        <a:pt x="24131" y="44894"/>
                        <a:pt x="34656" y="47216"/>
                        <a:pt x="45159" y="47216"/>
                      </a:cubicBezTo>
                      <a:cubicBezTo>
                        <a:pt x="55597" y="47216"/>
                        <a:pt x="66014" y="44923"/>
                        <a:pt x="73947" y="40323"/>
                      </a:cubicBezTo>
                      <a:cubicBezTo>
                        <a:pt x="89858" y="31156"/>
                        <a:pt x="89802" y="16186"/>
                        <a:pt x="73768" y="6958"/>
                      </a:cubicBezTo>
                      <a:cubicBezTo>
                        <a:pt x="65715" y="2322"/>
                        <a:pt x="55168" y="0"/>
                        <a:pt x="44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3441143" y="2161690"/>
                  <a:ext cx="923888" cy="48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4" extrusionOk="0">
                      <a:moveTo>
                        <a:pt x="33368" y="1"/>
                      </a:moveTo>
                      <a:cubicBezTo>
                        <a:pt x="25578" y="1"/>
                        <a:pt x="17810" y="1716"/>
                        <a:pt x="11889" y="5161"/>
                      </a:cubicBezTo>
                      <a:cubicBezTo>
                        <a:pt x="1" y="12023"/>
                        <a:pt x="58" y="23206"/>
                        <a:pt x="12007" y="30125"/>
                      </a:cubicBezTo>
                      <a:cubicBezTo>
                        <a:pt x="18040" y="33572"/>
                        <a:pt x="25922" y="35303"/>
                        <a:pt x="33780" y="35303"/>
                      </a:cubicBezTo>
                      <a:cubicBezTo>
                        <a:pt x="41569" y="35303"/>
                        <a:pt x="49334" y="33603"/>
                        <a:pt x="55254" y="30187"/>
                      </a:cubicBezTo>
                      <a:cubicBezTo>
                        <a:pt x="67142" y="23325"/>
                        <a:pt x="67085" y="12142"/>
                        <a:pt x="55136" y="5223"/>
                      </a:cubicBezTo>
                      <a:cubicBezTo>
                        <a:pt x="49104" y="1746"/>
                        <a:pt x="41225" y="1"/>
                        <a:pt x="33368" y="1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3581151" y="2221298"/>
                  <a:ext cx="626809" cy="370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921" extrusionOk="0">
                      <a:moveTo>
                        <a:pt x="10588" y="9291"/>
                      </a:moveTo>
                      <a:lnTo>
                        <a:pt x="18633" y="13905"/>
                      </a:lnTo>
                      <a:lnTo>
                        <a:pt x="16858" y="14554"/>
                      </a:lnTo>
                      <a:cubicBezTo>
                        <a:pt x="15850" y="14832"/>
                        <a:pt x="14906" y="14992"/>
                        <a:pt x="14008" y="14992"/>
                      </a:cubicBezTo>
                      <a:cubicBezTo>
                        <a:pt x="12799" y="14992"/>
                        <a:pt x="11674" y="14702"/>
                        <a:pt x="10588" y="14024"/>
                      </a:cubicBezTo>
                      <a:cubicBezTo>
                        <a:pt x="9111" y="13195"/>
                        <a:pt x="8576" y="11776"/>
                        <a:pt x="9286" y="10413"/>
                      </a:cubicBezTo>
                      <a:cubicBezTo>
                        <a:pt x="9286" y="10413"/>
                        <a:pt x="9759" y="9703"/>
                        <a:pt x="10588" y="9291"/>
                      </a:cubicBezTo>
                      <a:close/>
                      <a:moveTo>
                        <a:pt x="32607" y="13994"/>
                      </a:moveTo>
                      <a:cubicBezTo>
                        <a:pt x="33539" y="13994"/>
                        <a:pt x="34390" y="14154"/>
                        <a:pt x="35022" y="14554"/>
                      </a:cubicBezTo>
                      <a:cubicBezTo>
                        <a:pt x="35789" y="15027"/>
                        <a:pt x="36262" y="15562"/>
                        <a:pt x="36499" y="16210"/>
                      </a:cubicBezTo>
                      <a:cubicBezTo>
                        <a:pt x="36854" y="17157"/>
                        <a:pt x="36144" y="18221"/>
                        <a:pt x="34667" y="19229"/>
                      </a:cubicBezTo>
                      <a:lnTo>
                        <a:pt x="27568" y="15088"/>
                      </a:lnTo>
                      <a:cubicBezTo>
                        <a:pt x="28976" y="14516"/>
                        <a:pt x="30924" y="13994"/>
                        <a:pt x="32607" y="13994"/>
                      </a:cubicBezTo>
                      <a:close/>
                      <a:moveTo>
                        <a:pt x="20824" y="1"/>
                      </a:moveTo>
                      <a:cubicBezTo>
                        <a:pt x="20824" y="1"/>
                        <a:pt x="12481" y="2604"/>
                        <a:pt x="8931" y="4322"/>
                      </a:cubicBezTo>
                      <a:lnTo>
                        <a:pt x="1657" y="1719"/>
                      </a:lnTo>
                      <a:lnTo>
                        <a:pt x="1657" y="4142"/>
                      </a:lnTo>
                      <a:lnTo>
                        <a:pt x="5443" y="6333"/>
                      </a:lnTo>
                      <a:cubicBezTo>
                        <a:pt x="1" y="9703"/>
                        <a:pt x="1241" y="13962"/>
                        <a:pt x="5207" y="16508"/>
                      </a:cubicBezTo>
                      <a:cubicBezTo>
                        <a:pt x="7863" y="18094"/>
                        <a:pt x="10750" y="18883"/>
                        <a:pt x="13917" y="18883"/>
                      </a:cubicBezTo>
                      <a:cubicBezTo>
                        <a:pt x="16532" y="18883"/>
                        <a:pt x="19338" y="18345"/>
                        <a:pt x="22362" y="17275"/>
                      </a:cubicBezTo>
                      <a:lnTo>
                        <a:pt x="23602" y="16802"/>
                      </a:lnTo>
                      <a:lnTo>
                        <a:pt x="31118" y="21122"/>
                      </a:lnTo>
                      <a:lnTo>
                        <a:pt x="31236" y="21179"/>
                      </a:lnTo>
                      <a:cubicBezTo>
                        <a:pt x="28870" y="22481"/>
                        <a:pt x="24904" y="24255"/>
                        <a:pt x="22481" y="24255"/>
                      </a:cubicBezTo>
                      <a:lnTo>
                        <a:pt x="22481" y="26622"/>
                      </a:lnTo>
                      <a:cubicBezTo>
                        <a:pt x="23813" y="26781"/>
                        <a:pt x="25233" y="26920"/>
                        <a:pt x="26744" y="26920"/>
                      </a:cubicBezTo>
                      <a:cubicBezTo>
                        <a:pt x="29726" y="26920"/>
                        <a:pt x="33066" y="26378"/>
                        <a:pt x="36797" y="24374"/>
                      </a:cubicBezTo>
                      <a:lnTo>
                        <a:pt x="40876" y="26740"/>
                      </a:lnTo>
                      <a:lnTo>
                        <a:pt x="44308" y="24790"/>
                      </a:lnTo>
                      <a:lnTo>
                        <a:pt x="44308" y="22362"/>
                      </a:lnTo>
                      <a:lnTo>
                        <a:pt x="40166" y="22362"/>
                      </a:lnTo>
                      <a:cubicBezTo>
                        <a:pt x="45552" y="18520"/>
                        <a:pt x="44369" y="14733"/>
                        <a:pt x="40701" y="12306"/>
                      </a:cubicBezTo>
                      <a:cubicBezTo>
                        <a:pt x="38067" y="10620"/>
                        <a:pt x="35421" y="9978"/>
                        <a:pt x="32742" y="9978"/>
                      </a:cubicBezTo>
                      <a:cubicBezTo>
                        <a:pt x="29405" y="9978"/>
                        <a:pt x="26016" y="10974"/>
                        <a:pt x="22538" y="12187"/>
                      </a:cubicBezTo>
                      <a:lnTo>
                        <a:pt x="18751" y="10001"/>
                      </a:lnTo>
                      <a:lnTo>
                        <a:pt x="14199" y="7398"/>
                      </a:lnTo>
                      <a:cubicBezTo>
                        <a:pt x="16267" y="6215"/>
                        <a:pt x="18751" y="6035"/>
                        <a:pt x="20114" y="6035"/>
                      </a:cubicBezTo>
                      <a:lnTo>
                        <a:pt x="20824" y="2367"/>
                      </a:lnTo>
                      <a:lnTo>
                        <a:pt x="20824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4138720" y="2421548"/>
                  <a:ext cx="45601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9" extrusionOk="0">
                      <a:moveTo>
                        <a:pt x="3313" y="1"/>
                      </a:moveTo>
                      <a:lnTo>
                        <a:pt x="0" y="237"/>
                      </a:lnTo>
                      <a:lnTo>
                        <a:pt x="0" y="2130"/>
                      </a:lnTo>
                      <a:lnTo>
                        <a:pt x="3313" y="2428"/>
                      </a:lnTo>
                      <a:lnTo>
                        <a:pt x="3313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3605575" y="2345881"/>
                  <a:ext cx="46385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424" extrusionOk="0">
                      <a:moveTo>
                        <a:pt x="1" y="0"/>
                      </a:moveTo>
                      <a:lnTo>
                        <a:pt x="1" y="2423"/>
                      </a:lnTo>
                      <a:lnTo>
                        <a:pt x="3370" y="2130"/>
                      </a:lnTo>
                      <a:lnTo>
                        <a:pt x="3370" y="1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3581151" y="2218051"/>
                  <a:ext cx="626809" cy="340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65" extrusionOk="0">
                      <a:moveTo>
                        <a:pt x="10588" y="7099"/>
                      </a:moveTo>
                      <a:lnTo>
                        <a:pt x="18633" y="11775"/>
                      </a:lnTo>
                      <a:lnTo>
                        <a:pt x="16858" y="12423"/>
                      </a:lnTo>
                      <a:cubicBezTo>
                        <a:pt x="15850" y="12702"/>
                        <a:pt x="14906" y="12861"/>
                        <a:pt x="14008" y="12861"/>
                      </a:cubicBezTo>
                      <a:cubicBezTo>
                        <a:pt x="12799" y="12861"/>
                        <a:pt x="11674" y="12572"/>
                        <a:pt x="10588" y="11893"/>
                      </a:cubicBezTo>
                      <a:cubicBezTo>
                        <a:pt x="9111" y="11004"/>
                        <a:pt x="8576" y="9645"/>
                        <a:pt x="9286" y="8282"/>
                      </a:cubicBezTo>
                      <a:cubicBezTo>
                        <a:pt x="9286" y="8282"/>
                        <a:pt x="9759" y="7572"/>
                        <a:pt x="10588" y="7099"/>
                      </a:cubicBezTo>
                      <a:close/>
                      <a:moveTo>
                        <a:pt x="32548" y="11850"/>
                      </a:moveTo>
                      <a:cubicBezTo>
                        <a:pt x="33503" y="11850"/>
                        <a:pt x="34376" y="12015"/>
                        <a:pt x="35022" y="12423"/>
                      </a:cubicBezTo>
                      <a:cubicBezTo>
                        <a:pt x="35789" y="12840"/>
                        <a:pt x="36262" y="13431"/>
                        <a:pt x="36499" y="14023"/>
                      </a:cubicBezTo>
                      <a:cubicBezTo>
                        <a:pt x="36854" y="15026"/>
                        <a:pt x="36144" y="16091"/>
                        <a:pt x="34667" y="17038"/>
                      </a:cubicBezTo>
                      <a:lnTo>
                        <a:pt x="27568" y="12958"/>
                      </a:lnTo>
                      <a:cubicBezTo>
                        <a:pt x="28959" y="12356"/>
                        <a:pt x="30879" y="11850"/>
                        <a:pt x="32548" y="11850"/>
                      </a:cubicBezTo>
                      <a:close/>
                      <a:moveTo>
                        <a:pt x="5145" y="0"/>
                      </a:moveTo>
                      <a:lnTo>
                        <a:pt x="1657" y="1955"/>
                      </a:lnTo>
                      <a:lnTo>
                        <a:pt x="5443" y="4141"/>
                      </a:lnTo>
                      <a:cubicBezTo>
                        <a:pt x="1" y="7572"/>
                        <a:pt x="1241" y="11832"/>
                        <a:pt x="5207" y="14378"/>
                      </a:cubicBezTo>
                      <a:cubicBezTo>
                        <a:pt x="7848" y="15955"/>
                        <a:pt x="10717" y="16743"/>
                        <a:pt x="13861" y="16743"/>
                      </a:cubicBezTo>
                      <a:cubicBezTo>
                        <a:pt x="16492" y="16743"/>
                        <a:pt x="19316" y="16192"/>
                        <a:pt x="22362" y="15088"/>
                      </a:cubicBezTo>
                      <a:lnTo>
                        <a:pt x="23602" y="14671"/>
                      </a:lnTo>
                      <a:lnTo>
                        <a:pt x="31118" y="18992"/>
                      </a:lnTo>
                      <a:lnTo>
                        <a:pt x="31236" y="19049"/>
                      </a:lnTo>
                      <a:cubicBezTo>
                        <a:pt x="29075" y="20237"/>
                        <a:pt x="26619" y="20538"/>
                        <a:pt x="24360" y="20538"/>
                      </a:cubicBezTo>
                      <a:cubicBezTo>
                        <a:pt x="24145" y="20538"/>
                        <a:pt x="23932" y="20535"/>
                        <a:pt x="23721" y="20530"/>
                      </a:cubicBezTo>
                      <a:lnTo>
                        <a:pt x="22481" y="24491"/>
                      </a:lnTo>
                      <a:cubicBezTo>
                        <a:pt x="23814" y="24632"/>
                        <a:pt x="25234" y="24765"/>
                        <a:pt x="26746" y="24765"/>
                      </a:cubicBezTo>
                      <a:cubicBezTo>
                        <a:pt x="29727" y="24765"/>
                        <a:pt x="33066" y="24247"/>
                        <a:pt x="36797" y="22243"/>
                      </a:cubicBezTo>
                      <a:lnTo>
                        <a:pt x="40876" y="24610"/>
                      </a:lnTo>
                      <a:lnTo>
                        <a:pt x="44308" y="22598"/>
                      </a:lnTo>
                      <a:lnTo>
                        <a:pt x="40166" y="20232"/>
                      </a:lnTo>
                      <a:cubicBezTo>
                        <a:pt x="45552" y="16328"/>
                        <a:pt x="44369" y="12603"/>
                        <a:pt x="40701" y="10119"/>
                      </a:cubicBezTo>
                      <a:cubicBezTo>
                        <a:pt x="38093" y="8449"/>
                        <a:pt x="35472" y="7815"/>
                        <a:pt x="32820" y="7815"/>
                      </a:cubicBezTo>
                      <a:cubicBezTo>
                        <a:pt x="29457" y="7815"/>
                        <a:pt x="26043" y="8835"/>
                        <a:pt x="22538" y="10057"/>
                      </a:cubicBezTo>
                      <a:lnTo>
                        <a:pt x="18751" y="7871"/>
                      </a:lnTo>
                      <a:lnTo>
                        <a:pt x="14199" y="5206"/>
                      </a:lnTo>
                      <a:cubicBezTo>
                        <a:pt x="16267" y="4084"/>
                        <a:pt x="18751" y="3905"/>
                        <a:pt x="20114" y="3848"/>
                      </a:cubicBezTo>
                      <a:lnTo>
                        <a:pt x="20824" y="237"/>
                      </a:lnTo>
                      <a:cubicBezTo>
                        <a:pt x="19823" y="154"/>
                        <a:pt x="18891" y="112"/>
                        <a:pt x="18011" y="112"/>
                      </a:cubicBezTo>
                      <a:cubicBezTo>
                        <a:pt x="14526" y="112"/>
                        <a:pt x="11860" y="774"/>
                        <a:pt x="8931" y="2191"/>
                      </a:cubicBezTo>
                      <a:lnTo>
                        <a:pt x="5145" y="0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3284857" y="2026264"/>
                  <a:ext cx="1236460" cy="649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24" extrusionOk="0">
                      <a:moveTo>
                        <a:pt x="44647" y="0"/>
                      </a:moveTo>
                      <a:cubicBezTo>
                        <a:pt x="34227" y="0"/>
                        <a:pt x="23832" y="2278"/>
                        <a:pt x="15912" y="6839"/>
                      </a:cubicBezTo>
                      <a:cubicBezTo>
                        <a:pt x="0" y="16068"/>
                        <a:pt x="57" y="31037"/>
                        <a:pt x="16091" y="40266"/>
                      </a:cubicBezTo>
                      <a:cubicBezTo>
                        <a:pt x="24144" y="44902"/>
                        <a:pt x="34691" y="47223"/>
                        <a:pt x="45212" y="47223"/>
                      </a:cubicBezTo>
                      <a:cubicBezTo>
                        <a:pt x="55632" y="47223"/>
                        <a:pt x="66027" y="44946"/>
                        <a:pt x="73947" y="40384"/>
                      </a:cubicBezTo>
                      <a:cubicBezTo>
                        <a:pt x="89858" y="31155"/>
                        <a:pt x="89802" y="16248"/>
                        <a:pt x="73768" y="6958"/>
                      </a:cubicBezTo>
                      <a:cubicBezTo>
                        <a:pt x="65715" y="2321"/>
                        <a:pt x="55168" y="0"/>
                        <a:pt x="446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8"/>
                <p:cNvSpPr/>
                <p:nvPr/>
              </p:nvSpPr>
              <p:spPr>
                <a:xfrm>
                  <a:off x="3340214" y="2246575"/>
                  <a:ext cx="1125747" cy="10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09" extrusionOk="0">
                      <a:moveTo>
                        <a:pt x="0" y="0"/>
                      </a:moveTo>
                      <a:lnTo>
                        <a:pt x="0" y="7274"/>
                      </a:lnTo>
                      <a:lnTo>
                        <a:pt x="81813" y="7809"/>
                      </a:lnTo>
                      <a:lnTo>
                        <a:pt x="81813" y="2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8"/>
                <p:cNvSpPr/>
                <p:nvPr/>
              </p:nvSpPr>
              <p:spPr>
                <a:xfrm>
                  <a:off x="3441143" y="2003670"/>
                  <a:ext cx="923888" cy="48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4" extrusionOk="0">
                      <a:moveTo>
                        <a:pt x="33319" y="1"/>
                      </a:moveTo>
                      <a:cubicBezTo>
                        <a:pt x="25545" y="1"/>
                        <a:pt x="17798" y="1702"/>
                        <a:pt x="11889" y="5112"/>
                      </a:cubicBezTo>
                      <a:cubicBezTo>
                        <a:pt x="1" y="12031"/>
                        <a:pt x="58" y="23152"/>
                        <a:pt x="12007" y="30076"/>
                      </a:cubicBezTo>
                      <a:cubicBezTo>
                        <a:pt x="18052" y="33558"/>
                        <a:pt x="25954" y="35304"/>
                        <a:pt x="33828" y="35304"/>
                      </a:cubicBezTo>
                      <a:cubicBezTo>
                        <a:pt x="41600" y="35304"/>
                        <a:pt x="49346" y="33603"/>
                        <a:pt x="55254" y="30194"/>
                      </a:cubicBezTo>
                      <a:cubicBezTo>
                        <a:pt x="67142" y="23271"/>
                        <a:pt x="67085" y="12149"/>
                        <a:pt x="55136" y="5230"/>
                      </a:cubicBezTo>
                      <a:cubicBezTo>
                        <a:pt x="49092" y="1746"/>
                        <a:pt x="41192" y="1"/>
                        <a:pt x="333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8"/>
                <p:cNvSpPr/>
                <p:nvPr/>
              </p:nvSpPr>
              <p:spPr>
                <a:xfrm>
                  <a:off x="3284857" y="1921454"/>
                  <a:ext cx="1236460" cy="650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53" extrusionOk="0">
                      <a:moveTo>
                        <a:pt x="44677" y="5976"/>
                      </a:moveTo>
                      <a:cubicBezTo>
                        <a:pt x="52550" y="5976"/>
                        <a:pt x="60450" y="7721"/>
                        <a:pt x="66494" y="11205"/>
                      </a:cubicBezTo>
                      <a:cubicBezTo>
                        <a:pt x="78443" y="18124"/>
                        <a:pt x="78500" y="29246"/>
                        <a:pt x="66612" y="36169"/>
                      </a:cubicBezTo>
                      <a:cubicBezTo>
                        <a:pt x="60704" y="39578"/>
                        <a:pt x="52958" y="41279"/>
                        <a:pt x="45186" y="41279"/>
                      </a:cubicBezTo>
                      <a:cubicBezTo>
                        <a:pt x="37312" y="41279"/>
                        <a:pt x="29410" y="39533"/>
                        <a:pt x="23365" y="36051"/>
                      </a:cubicBezTo>
                      <a:cubicBezTo>
                        <a:pt x="11416" y="29127"/>
                        <a:pt x="11359" y="18006"/>
                        <a:pt x="23247" y="11087"/>
                      </a:cubicBezTo>
                      <a:cubicBezTo>
                        <a:pt x="29156" y="7677"/>
                        <a:pt x="36903" y="5976"/>
                        <a:pt x="44677" y="5976"/>
                      </a:cubicBezTo>
                      <a:close/>
                      <a:moveTo>
                        <a:pt x="44644" y="1"/>
                      </a:moveTo>
                      <a:cubicBezTo>
                        <a:pt x="34225" y="1"/>
                        <a:pt x="23831" y="2292"/>
                        <a:pt x="15912" y="6884"/>
                      </a:cubicBezTo>
                      <a:cubicBezTo>
                        <a:pt x="0" y="16056"/>
                        <a:pt x="57" y="31020"/>
                        <a:pt x="16091" y="40249"/>
                      </a:cubicBezTo>
                      <a:cubicBezTo>
                        <a:pt x="24144" y="44916"/>
                        <a:pt x="34690" y="47253"/>
                        <a:pt x="45211" y="47253"/>
                      </a:cubicBezTo>
                      <a:cubicBezTo>
                        <a:pt x="55632" y="47253"/>
                        <a:pt x="66027" y="44960"/>
                        <a:pt x="73947" y="40367"/>
                      </a:cubicBezTo>
                      <a:cubicBezTo>
                        <a:pt x="89858" y="31200"/>
                        <a:pt x="89802" y="16231"/>
                        <a:pt x="73768" y="7003"/>
                      </a:cubicBezTo>
                      <a:cubicBezTo>
                        <a:pt x="65714" y="2337"/>
                        <a:pt x="55166" y="1"/>
                        <a:pt x="446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8"/>
                <p:cNvSpPr/>
                <p:nvPr/>
              </p:nvSpPr>
              <p:spPr>
                <a:xfrm>
                  <a:off x="3441143" y="2036240"/>
                  <a:ext cx="923888" cy="485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3" extrusionOk="0">
                      <a:moveTo>
                        <a:pt x="33319" y="0"/>
                      </a:moveTo>
                      <a:cubicBezTo>
                        <a:pt x="25545" y="0"/>
                        <a:pt x="17798" y="1702"/>
                        <a:pt x="11889" y="5111"/>
                      </a:cubicBezTo>
                      <a:cubicBezTo>
                        <a:pt x="1" y="11973"/>
                        <a:pt x="58" y="23152"/>
                        <a:pt x="12007" y="30075"/>
                      </a:cubicBezTo>
                      <a:cubicBezTo>
                        <a:pt x="18052" y="33558"/>
                        <a:pt x="25954" y="35303"/>
                        <a:pt x="33828" y="35303"/>
                      </a:cubicBezTo>
                      <a:cubicBezTo>
                        <a:pt x="41600" y="35303"/>
                        <a:pt x="49346" y="33603"/>
                        <a:pt x="55254" y="30194"/>
                      </a:cubicBezTo>
                      <a:cubicBezTo>
                        <a:pt x="67142" y="23270"/>
                        <a:pt x="67085" y="12092"/>
                        <a:pt x="55136" y="5229"/>
                      </a:cubicBezTo>
                      <a:cubicBezTo>
                        <a:pt x="49092" y="1746"/>
                        <a:pt x="41192" y="0"/>
                        <a:pt x="33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8"/>
                <p:cNvSpPr/>
                <p:nvPr/>
              </p:nvSpPr>
              <p:spPr>
                <a:xfrm>
                  <a:off x="3581151" y="2095945"/>
                  <a:ext cx="626809" cy="37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895" extrusionOk="0">
                      <a:moveTo>
                        <a:pt x="10588" y="9229"/>
                      </a:moveTo>
                      <a:lnTo>
                        <a:pt x="18633" y="13905"/>
                      </a:lnTo>
                      <a:lnTo>
                        <a:pt x="16858" y="14553"/>
                      </a:lnTo>
                      <a:cubicBezTo>
                        <a:pt x="15850" y="14832"/>
                        <a:pt x="14906" y="14991"/>
                        <a:pt x="14008" y="14991"/>
                      </a:cubicBezTo>
                      <a:cubicBezTo>
                        <a:pt x="12799" y="14991"/>
                        <a:pt x="11674" y="14702"/>
                        <a:pt x="10588" y="14023"/>
                      </a:cubicBezTo>
                      <a:cubicBezTo>
                        <a:pt x="9111" y="13195"/>
                        <a:pt x="8576" y="11775"/>
                        <a:pt x="9286" y="10412"/>
                      </a:cubicBezTo>
                      <a:cubicBezTo>
                        <a:pt x="9286" y="10412"/>
                        <a:pt x="9759" y="9702"/>
                        <a:pt x="10588" y="9229"/>
                      </a:cubicBezTo>
                      <a:close/>
                      <a:moveTo>
                        <a:pt x="32607" y="13994"/>
                      </a:moveTo>
                      <a:cubicBezTo>
                        <a:pt x="33539" y="13994"/>
                        <a:pt x="34390" y="14154"/>
                        <a:pt x="35022" y="14553"/>
                      </a:cubicBezTo>
                      <a:cubicBezTo>
                        <a:pt x="35789" y="14970"/>
                        <a:pt x="36262" y="15561"/>
                        <a:pt x="36499" y="16153"/>
                      </a:cubicBezTo>
                      <a:cubicBezTo>
                        <a:pt x="36854" y="17156"/>
                        <a:pt x="36144" y="18221"/>
                        <a:pt x="34667" y="19168"/>
                      </a:cubicBezTo>
                      <a:lnTo>
                        <a:pt x="27568" y="15088"/>
                      </a:lnTo>
                      <a:cubicBezTo>
                        <a:pt x="28976" y="14515"/>
                        <a:pt x="30924" y="13994"/>
                        <a:pt x="32607" y="13994"/>
                      </a:cubicBezTo>
                      <a:close/>
                      <a:moveTo>
                        <a:pt x="20824" y="1"/>
                      </a:moveTo>
                      <a:cubicBezTo>
                        <a:pt x="20824" y="1"/>
                        <a:pt x="12481" y="2547"/>
                        <a:pt x="8931" y="4322"/>
                      </a:cubicBezTo>
                      <a:lnTo>
                        <a:pt x="1657" y="1719"/>
                      </a:lnTo>
                      <a:lnTo>
                        <a:pt x="1657" y="4085"/>
                      </a:lnTo>
                      <a:lnTo>
                        <a:pt x="5443" y="6271"/>
                      </a:lnTo>
                      <a:cubicBezTo>
                        <a:pt x="1" y="9702"/>
                        <a:pt x="1241" y="13962"/>
                        <a:pt x="5207" y="16508"/>
                      </a:cubicBezTo>
                      <a:cubicBezTo>
                        <a:pt x="7848" y="18085"/>
                        <a:pt x="10717" y="18873"/>
                        <a:pt x="13861" y="18873"/>
                      </a:cubicBezTo>
                      <a:cubicBezTo>
                        <a:pt x="16492" y="18873"/>
                        <a:pt x="19316" y="18322"/>
                        <a:pt x="22362" y="17218"/>
                      </a:cubicBezTo>
                      <a:lnTo>
                        <a:pt x="23602" y="16801"/>
                      </a:lnTo>
                      <a:lnTo>
                        <a:pt x="31118" y="21122"/>
                      </a:lnTo>
                      <a:lnTo>
                        <a:pt x="31236" y="21179"/>
                      </a:lnTo>
                      <a:cubicBezTo>
                        <a:pt x="28907" y="22460"/>
                        <a:pt x="25028" y="24200"/>
                        <a:pt x="22596" y="24200"/>
                      </a:cubicBezTo>
                      <a:cubicBezTo>
                        <a:pt x="22557" y="24200"/>
                        <a:pt x="22519" y="24199"/>
                        <a:pt x="22481" y="24198"/>
                      </a:cubicBezTo>
                      <a:lnTo>
                        <a:pt x="22481" y="26621"/>
                      </a:lnTo>
                      <a:cubicBezTo>
                        <a:pt x="23814" y="26762"/>
                        <a:pt x="25234" y="26895"/>
                        <a:pt x="26746" y="26895"/>
                      </a:cubicBezTo>
                      <a:cubicBezTo>
                        <a:pt x="29727" y="26895"/>
                        <a:pt x="33066" y="26377"/>
                        <a:pt x="36797" y="24373"/>
                      </a:cubicBezTo>
                      <a:lnTo>
                        <a:pt x="40876" y="26740"/>
                      </a:lnTo>
                      <a:lnTo>
                        <a:pt x="44308" y="24728"/>
                      </a:lnTo>
                      <a:lnTo>
                        <a:pt x="44308" y="22362"/>
                      </a:lnTo>
                      <a:lnTo>
                        <a:pt x="40166" y="22362"/>
                      </a:lnTo>
                      <a:cubicBezTo>
                        <a:pt x="45552" y="18458"/>
                        <a:pt x="44369" y="14733"/>
                        <a:pt x="40701" y="12249"/>
                      </a:cubicBezTo>
                      <a:cubicBezTo>
                        <a:pt x="38093" y="10579"/>
                        <a:pt x="35472" y="9945"/>
                        <a:pt x="32820" y="9945"/>
                      </a:cubicBezTo>
                      <a:cubicBezTo>
                        <a:pt x="29457" y="9945"/>
                        <a:pt x="26043" y="10965"/>
                        <a:pt x="22538" y="12187"/>
                      </a:cubicBezTo>
                      <a:lnTo>
                        <a:pt x="18751" y="10001"/>
                      </a:lnTo>
                      <a:lnTo>
                        <a:pt x="14199" y="7398"/>
                      </a:lnTo>
                      <a:cubicBezTo>
                        <a:pt x="16267" y="6215"/>
                        <a:pt x="18751" y="6035"/>
                        <a:pt x="20114" y="5978"/>
                      </a:cubicBezTo>
                      <a:lnTo>
                        <a:pt x="20824" y="2367"/>
                      </a:lnTo>
                      <a:lnTo>
                        <a:pt x="208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8"/>
                <p:cNvSpPr/>
                <p:nvPr/>
              </p:nvSpPr>
              <p:spPr>
                <a:xfrm>
                  <a:off x="4138720" y="2296194"/>
                  <a:ext cx="45601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9" extrusionOk="0">
                      <a:moveTo>
                        <a:pt x="3313" y="0"/>
                      </a:moveTo>
                      <a:lnTo>
                        <a:pt x="0" y="180"/>
                      </a:lnTo>
                      <a:lnTo>
                        <a:pt x="0" y="2130"/>
                      </a:lnTo>
                      <a:lnTo>
                        <a:pt x="3313" y="2428"/>
                      </a:lnTo>
                      <a:lnTo>
                        <a:pt x="33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8"/>
                <p:cNvSpPr/>
                <p:nvPr/>
              </p:nvSpPr>
              <p:spPr>
                <a:xfrm>
                  <a:off x="3605575" y="2220528"/>
                  <a:ext cx="46385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424" extrusionOk="0">
                      <a:moveTo>
                        <a:pt x="1" y="0"/>
                      </a:moveTo>
                      <a:lnTo>
                        <a:pt x="1" y="2423"/>
                      </a:lnTo>
                      <a:lnTo>
                        <a:pt x="3370" y="2068"/>
                      </a:lnTo>
                      <a:lnTo>
                        <a:pt x="3370" y="1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8"/>
                <p:cNvSpPr/>
                <p:nvPr/>
              </p:nvSpPr>
              <p:spPr>
                <a:xfrm>
                  <a:off x="3581151" y="2091913"/>
                  <a:ext cx="626809" cy="341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92" extrusionOk="0">
                      <a:moveTo>
                        <a:pt x="10588" y="7156"/>
                      </a:moveTo>
                      <a:lnTo>
                        <a:pt x="18633" y="11770"/>
                      </a:lnTo>
                      <a:lnTo>
                        <a:pt x="16858" y="12480"/>
                      </a:lnTo>
                      <a:cubicBezTo>
                        <a:pt x="15850" y="12758"/>
                        <a:pt x="14906" y="12918"/>
                        <a:pt x="14008" y="12918"/>
                      </a:cubicBezTo>
                      <a:cubicBezTo>
                        <a:pt x="12799" y="12918"/>
                        <a:pt x="11674" y="12629"/>
                        <a:pt x="10588" y="11950"/>
                      </a:cubicBezTo>
                      <a:cubicBezTo>
                        <a:pt x="9111" y="11060"/>
                        <a:pt x="8576" y="9702"/>
                        <a:pt x="9286" y="8282"/>
                      </a:cubicBezTo>
                      <a:cubicBezTo>
                        <a:pt x="9286" y="8282"/>
                        <a:pt x="9759" y="7572"/>
                        <a:pt x="10588" y="7156"/>
                      </a:cubicBezTo>
                      <a:close/>
                      <a:moveTo>
                        <a:pt x="32522" y="11903"/>
                      </a:moveTo>
                      <a:cubicBezTo>
                        <a:pt x="33487" y="11903"/>
                        <a:pt x="34371" y="12068"/>
                        <a:pt x="35022" y="12480"/>
                      </a:cubicBezTo>
                      <a:cubicBezTo>
                        <a:pt x="35789" y="12897"/>
                        <a:pt x="36262" y="13427"/>
                        <a:pt x="36499" y="14080"/>
                      </a:cubicBezTo>
                      <a:cubicBezTo>
                        <a:pt x="36854" y="15026"/>
                        <a:pt x="36144" y="16091"/>
                        <a:pt x="34667" y="17094"/>
                      </a:cubicBezTo>
                      <a:lnTo>
                        <a:pt x="27568" y="12953"/>
                      </a:lnTo>
                      <a:cubicBezTo>
                        <a:pt x="28952" y="12393"/>
                        <a:pt x="30859" y="11903"/>
                        <a:pt x="32522" y="11903"/>
                      </a:cubicBezTo>
                      <a:close/>
                      <a:moveTo>
                        <a:pt x="5145" y="0"/>
                      </a:moveTo>
                      <a:lnTo>
                        <a:pt x="1657" y="2012"/>
                      </a:lnTo>
                      <a:lnTo>
                        <a:pt x="5443" y="4198"/>
                      </a:lnTo>
                      <a:cubicBezTo>
                        <a:pt x="1" y="7629"/>
                        <a:pt x="1241" y="11889"/>
                        <a:pt x="5207" y="14373"/>
                      </a:cubicBezTo>
                      <a:cubicBezTo>
                        <a:pt x="7864" y="15963"/>
                        <a:pt x="10752" y="16752"/>
                        <a:pt x="13920" y="16752"/>
                      </a:cubicBezTo>
                      <a:cubicBezTo>
                        <a:pt x="16534" y="16752"/>
                        <a:pt x="19339" y="16214"/>
                        <a:pt x="22362" y="15145"/>
                      </a:cubicBezTo>
                      <a:lnTo>
                        <a:pt x="23602" y="14671"/>
                      </a:lnTo>
                      <a:lnTo>
                        <a:pt x="31118" y="18987"/>
                      </a:lnTo>
                      <a:lnTo>
                        <a:pt x="31236" y="19049"/>
                      </a:lnTo>
                      <a:cubicBezTo>
                        <a:pt x="29074" y="20290"/>
                        <a:pt x="26615" y="20595"/>
                        <a:pt x="24355" y="20595"/>
                      </a:cubicBezTo>
                      <a:cubicBezTo>
                        <a:pt x="24142" y="20595"/>
                        <a:pt x="23930" y="20592"/>
                        <a:pt x="23721" y="20587"/>
                      </a:cubicBezTo>
                      <a:lnTo>
                        <a:pt x="22481" y="24491"/>
                      </a:lnTo>
                      <a:cubicBezTo>
                        <a:pt x="23821" y="24651"/>
                        <a:pt x="25249" y="24791"/>
                        <a:pt x="26771" y="24791"/>
                      </a:cubicBezTo>
                      <a:cubicBezTo>
                        <a:pt x="29746" y="24791"/>
                        <a:pt x="33077" y="24257"/>
                        <a:pt x="36797" y="22300"/>
                      </a:cubicBezTo>
                      <a:lnTo>
                        <a:pt x="40876" y="24666"/>
                      </a:lnTo>
                      <a:lnTo>
                        <a:pt x="44308" y="22655"/>
                      </a:lnTo>
                      <a:lnTo>
                        <a:pt x="40166" y="20232"/>
                      </a:lnTo>
                      <a:cubicBezTo>
                        <a:pt x="45552" y="16384"/>
                        <a:pt x="44369" y="12660"/>
                        <a:pt x="40701" y="10175"/>
                      </a:cubicBezTo>
                      <a:cubicBezTo>
                        <a:pt x="38083" y="8499"/>
                        <a:pt x="35452" y="7867"/>
                        <a:pt x="32789" y="7867"/>
                      </a:cubicBezTo>
                      <a:cubicBezTo>
                        <a:pt x="29437" y="7867"/>
                        <a:pt x="26033" y="8870"/>
                        <a:pt x="22538" y="10057"/>
                      </a:cubicBezTo>
                      <a:lnTo>
                        <a:pt x="18751" y="7866"/>
                      </a:lnTo>
                      <a:lnTo>
                        <a:pt x="14199" y="5263"/>
                      </a:lnTo>
                      <a:cubicBezTo>
                        <a:pt x="16267" y="4141"/>
                        <a:pt x="18751" y="3905"/>
                        <a:pt x="20114" y="3905"/>
                      </a:cubicBezTo>
                      <a:lnTo>
                        <a:pt x="20824" y="294"/>
                      </a:lnTo>
                      <a:cubicBezTo>
                        <a:pt x="19780" y="207"/>
                        <a:pt x="18812" y="162"/>
                        <a:pt x="17900" y="162"/>
                      </a:cubicBezTo>
                      <a:cubicBezTo>
                        <a:pt x="14469" y="162"/>
                        <a:pt x="11829" y="798"/>
                        <a:pt x="8931" y="2248"/>
                      </a:cubicBezTo>
                      <a:lnTo>
                        <a:pt x="51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2" name="Google Shape;462;p8"/>
              <p:cNvGrpSpPr/>
              <p:nvPr/>
            </p:nvGrpSpPr>
            <p:grpSpPr>
              <a:xfrm>
                <a:off x="7545733" y="4428826"/>
                <a:ext cx="483950" cy="553851"/>
                <a:chOff x="3284857" y="1921454"/>
                <a:chExt cx="1236460" cy="1415051"/>
              </a:xfrm>
            </p:grpSpPr>
            <p:sp>
              <p:nvSpPr>
                <p:cNvPr id="463" name="Google Shape;463;p8"/>
                <p:cNvSpPr/>
                <p:nvPr/>
              </p:nvSpPr>
              <p:spPr>
                <a:xfrm>
                  <a:off x="3284857" y="2686909"/>
                  <a:ext cx="1236460" cy="64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09" extrusionOk="0">
                      <a:moveTo>
                        <a:pt x="44662" y="1"/>
                      </a:moveTo>
                      <a:cubicBezTo>
                        <a:pt x="34250" y="1"/>
                        <a:pt x="23839" y="2249"/>
                        <a:pt x="15912" y="6863"/>
                      </a:cubicBezTo>
                      <a:cubicBezTo>
                        <a:pt x="0" y="16035"/>
                        <a:pt x="57" y="30999"/>
                        <a:pt x="16091" y="40228"/>
                      </a:cubicBezTo>
                      <a:cubicBezTo>
                        <a:pt x="24137" y="44904"/>
                        <a:pt x="34667" y="47208"/>
                        <a:pt x="45197" y="47208"/>
                      </a:cubicBezTo>
                      <a:cubicBezTo>
                        <a:pt x="55609" y="47208"/>
                        <a:pt x="66020" y="44904"/>
                        <a:pt x="73947" y="40346"/>
                      </a:cubicBezTo>
                      <a:cubicBezTo>
                        <a:pt x="89858" y="31179"/>
                        <a:pt x="89802" y="16210"/>
                        <a:pt x="73768" y="6981"/>
                      </a:cubicBezTo>
                      <a:cubicBezTo>
                        <a:pt x="65722" y="2310"/>
                        <a:pt x="55192" y="1"/>
                        <a:pt x="446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3284857" y="2654381"/>
                  <a:ext cx="1236460" cy="64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37" extrusionOk="0">
                      <a:moveTo>
                        <a:pt x="44696" y="0"/>
                      </a:moveTo>
                      <a:cubicBezTo>
                        <a:pt x="34259" y="0"/>
                        <a:pt x="23844" y="2292"/>
                        <a:pt x="15912" y="6861"/>
                      </a:cubicBezTo>
                      <a:cubicBezTo>
                        <a:pt x="0" y="16033"/>
                        <a:pt x="57" y="30997"/>
                        <a:pt x="16091" y="40287"/>
                      </a:cubicBezTo>
                      <a:cubicBezTo>
                        <a:pt x="24131" y="44916"/>
                        <a:pt x="34656" y="47237"/>
                        <a:pt x="45159" y="47237"/>
                      </a:cubicBezTo>
                      <a:cubicBezTo>
                        <a:pt x="55597" y="47237"/>
                        <a:pt x="66014" y="44944"/>
                        <a:pt x="73947" y="40344"/>
                      </a:cubicBezTo>
                      <a:cubicBezTo>
                        <a:pt x="89858" y="31177"/>
                        <a:pt x="89802" y="16208"/>
                        <a:pt x="73768" y="6979"/>
                      </a:cubicBezTo>
                      <a:cubicBezTo>
                        <a:pt x="65727" y="2322"/>
                        <a:pt x="55201" y="0"/>
                        <a:pt x="446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3340214" y="2874981"/>
                  <a:ext cx="1125747" cy="10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10" extrusionOk="0">
                      <a:moveTo>
                        <a:pt x="0" y="1"/>
                      </a:moveTo>
                      <a:lnTo>
                        <a:pt x="0" y="7275"/>
                      </a:lnTo>
                      <a:lnTo>
                        <a:pt x="81813" y="7809"/>
                      </a:lnTo>
                      <a:lnTo>
                        <a:pt x="81813" y="29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8"/>
                <p:cNvSpPr/>
                <p:nvPr/>
              </p:nvSpPr>
              <p:spPr>
                <a:xfrm>
                  <a:off x="3441143" y="2631690"/>
                  <a:ext cx="923888" cy="48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2" extrusionOk="0">
                      <a:moveTo>
                        <a:pt x="33420" y="1"/>
                      </a:moveTo>
                      <a:cubicBezTo>
                        <a:pt x="25612" y="1"/>
                        <a:pt x="17823" y="1716"/>
                        <a:pt x="11889" y="5140"/>
                      </a:cubicBezTo>
                      <a:cubicBezTo>
                        <a:pt x="1" y="12003"/>
                        <a:pt x="58" y="23181"/>
                        <a:pt x="12007" y="30105"/>
                      </a:cubicBezTo>
                      <a:cubicBezTo>
                        <a:pt x="18025" y="33571"/>
                        <a:pt x="25884" y="35301"/>
                        <a:pt x="33723" y="35301"/>
                      </a:cubicBezTo>
                      <a:cubicBezTo>
                        <a:pt x="41531" y="35301"/>
                        <a:pt x="49320" y="33585"/>
                        <a:pt x="55254" y="30161"/>
                      </a:cubicBezTo>
                      <a:cubicBezTo>
                        <a:pt x="67142" y="23299"/>
                        <a:pt x="67085" y="12121"/>
                        <a:pt x="55136" y="5197"/>
                      </a:cubicBezTo>
                      <a:cubicBezTo>
                        <a:pt x="49118" y="1730"/>
                        <a:pt x="41259" y="1"/>
                        <a:pt x="33420" y="1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8"/>
                <p:cNvSpPr/>
                <p:nvPr/>
              </p:nvSpPr>
              <p:spPr>
                <a:xfrm>
                  <a:off x="3284857" y="2549763"/>
                  <a:ext cx="1236460" cy="6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16" extrusionOk="0">
                      <a:moveTo>
                        <a:pt x="44778" y="5955"/>
                      </a:moveTo>
                      <a:cubicBezTo>
                        <a:pt x="52617" y="5955"/>
                        <a:pt x="60476" y="7684"/>
                        <a:pt x="66494" y="11151"/>
                      </a:cubicBezTo>
                      <a:cubicBezTo>
                        <a:pt x="78443" y="18075"/>
                        <a:pt x="78500" y="29253"/>
                        <a:pt x="66612" y="36115"/>
                      </a:cubicBezTo>
                      <a:cubicBezTo>
                        <a:pt x="60678" y="39539"/>
                        <a:pt x="52889" y="41255"/>
                        <a:pt x="45081" y="41255"/>
                      </a:cubicBezTo>
                      <a:cubicBezTo>
                        <a:pt x="37242" y="41255"/>
                        <a:pt x="29383" y="39525"/>
                        <a:pt x="23365" y="36059"/>
                      </a:cubicBezTo>
                      <a:cubicBezTo>
                        <a:pt x="11416" y="29135"/>
                        <a:pt x="11359" y="17957"/>
                        <a:pt x="23247" y="11094"/>
                      </a:cubicBezTo>
                      <a:cubicBezTo>
                        <a:pt x="29181" y="7670"/>
                        <a:pt x="36970" y="5955"/>
                        <a:pt x="44778" y="5955"/>
                      </a:cubicBezTo>
                      <a:close/>
                      <a:moveTo>
                        <a:pt x="44692" y="1"/>
                      </a:moveTo>
                      <a:cubicBezTo>
                        <a:pt x="34256" y="1"/>
                        <a:pt x="23843" y="2293"/>
                        <a:pt x="15912" y="6892"/>
                      </a:cubicBezTo>
                      <a:cubicBezTo>
                        <a:pt x="0" y="16063"/>
                        <a:pt x="57" y="31028"/>
                        <a:pt x="16091" y="40256"/>
                      </a:cubicBezTo>
                      <a:cubicBezTo>
                        <a:pt x="24145" y="44893"/>
                        <a:pt x="34694" y="47216"/>
                        <a:pt x="45216" y="47216"/>
                      </a:cubicBezTo>
                      <a:cubicBezTo>
                        <a:pt x="55635" y="47216"/>
                        <a:pt x="66028" y="44938"/>
                        <a:pt x="73947" y="40375"/>
                      </a:cubicBezTo>
                      <a:cubicBezTo>
                        <a:pt x="89858" y="31146"/>
                        <a:pt x="89802" y="16239"/>
                        <a:pt x="73768" y="6953"/>
                      </a:cubicBezTo>
                      <a:cubicBezTo>
                        <a:pt x="65726" y="2324"/>
                        <a:pt x="55198" y="1"/>
                        <a:pt x="446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8"/>
                <p:cNvSpPr/>
                <p:nvPr/>
              </p:nvSpPr>
              <p:spPr>
                <a:xfrm>
                  <a:off x="3441143" y="2664246"/>
                  <a:ext cx="923888" cy="48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2" extrusionOk="0">
                      <a:moveTo>
                        <a:pt x="33420" y="1"/>
                      </a:moveTo>
                      <a:cubicBezTo>
                        <a:pt x="25612" y="1"/>
                        <a:pt x="17823" y="1716"/>
                        <a:pt x="11889" y="5141"/>
                      </a:cubicBezTo>
                      <a:cubicBezTo>
                        <a:pt x="1" y="12003"/>
                        <a:pt x="58" y="23181"/>
                        <a:pt x="12007" y="30105"/>
                      </a:cubicBezTo>
                      <a:cubicBezTo>
                        <a:pt x="18025" y="33572"/>
                        <a:pt x="25884" y="35301"/>
                        <a:pt x="33723" y="35301"/>
                      </a:cubicBezTo>
                      <a:cubicBezTo>
                        <a:pt x="41531" y="35301"/>
                        <a:pt x="49320" y="33586"/>
                        <a:pt x="55254" y="30162"/>
                      </a:cubicBezTo>
                      <a:cubicBezTo>
                        <a:pt x="67142" y="23299"/>
                        <a:pt x="67085" y="12121"/>
                        <a:pt x="55136" y="5197"/>
                      </a:cubicBezTo>
                      <a:cubicBezTo>
                        <a:pt x="49118" y="1731"/>
                        <a:pt x="41259" y="1"/>
                        <a:pt x="33420" y="1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8"/>
                <p:cNvSpPr/>
                <p:nvPr/>
              </p:nvSpPr>
              <p:spPr>
                <a:xfrm>
                  <a:off x="3581151" y="2723580"/>
                  <a:ext cx="626809" cy="370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921" extrusionOk="0">
                      <a:moveTo>
                        <a:pt x="10588" y="9286"/>
                      </a:moveTo>
                      <a:lnTo>
                        <a:pt x="18633" y="13900"/>
                      </a:lnTo>
                      <a:lnTo>
                        <a:pt x="16858" y="14610"/>
                      </a:lnTo>
                      <a:cubicBezTo>
                        <a:pt x="15850" y="14888"/>
                        <a:pt x="14906" y="15048"/>
                        <a:pt x="14008" y="15048"/>
                      </a:cubicBezTo>
                      <a:cubicBezTo>
                        <a:pt x="12799" y="15048"/>
                        <a:pt x="11674" y="14759"/>
                        <a:pt x="10588" y="14080"/>
                      </a:cubicBezTo>
                      <a:cubicBezTo>
                        <a:pt x="9111" y="13190"/>
                        <a:pt x="8576" y="11832"/>
                        <a:pt x="9286" y="10469"/>
                      </a:cubicBezTo>
                      <a:cubicBezTo>
                        <a:pt x="9286" y="10469"/>
                        <a:pt x="9759" y="9702"/>
                        <a:pt x="10588" y="9286"/>
                      </a:cubicBezTo>
                      <a:close/>
                      <a:moveTo>
                        <a:pt x="32522" y="14033"/>
                      </a:moveTo>
                      <a:cubicBezTo>
                        <a:pt x="33487" y="14033"/>
                        <a:pt x="34371" y="14198"/>
                        <a:pt x="35022" y="14610"/>
                      </a:cubicBezTo>
                      <a:cubicBezTo>
                        <a:pt x="35789" y="15026"/>
                        <a:pt x="36262" y="15556"/>
                        <a:pt x="36499" y="16209"/>
                      </a:cubicBezTo>
                      <a:cubicBezTo>
                        <a:pt x="36854" y="17156"/>
                        <a:pt x="36144" y="18221"/>
                        <a:pt x="34667" y="19224"/>
                      </a:cubicBezTo>
                      <a:lnTo>
                        <a:pt x="27568" y="15083"/>
                      </a:lnTo>
                      <a:cubicBezTo>
                        <a:pt x="28952" y="14523"/>
                        <a:pt x="30859" y="14033"/>
                        <a:pt x="32522" y="14033"/>
                      </a:cubicBezTo>
                      <a:close/>
                      <a:moveTo>
                        <a:pt x="20824" y="0"/>
                      </a:moveTo>
                      <a:cubicBezTo>
                        <a:pt x="20824" y="0"/>
                        <a:pt x="12481" y="2603"/>
                        <a:pt x="8931" y="4378"/>
                      </a:cubicBezTo>
                      <a:lnTo>
                        <a:pt x="1657" y="1775"/>
                      </a:lnTo>
                      <a:lnTo>
                        <a:pt x="1657" y="4141"/>
                      </a:lnTo>
                      <a:lnTo>
                        <a:pt x="5443" y="6328"/>
                      </a:lnTo>
                      <a:cubicBezTo>
                        <a:pt x="1" y="9759"/>
                        <a:pt x="1241" y="14018"/>
                        <a:pt x="5207" y="16503"/>
                      </a:cubicBezTo>
                      <a:cubicBezTo>
                        <a:pt x="7864" y="18092"/>
                        <a:pt x="10752" y="18882"/>
                        <a:pt x="13920" y="18882"/>
                      </a:cubicBezTo>
                      <a:cubicBezTo>
                        <a:pt x="16534" y="18882"/>
                        <a:pt x="19339" y="18344"/>
                        <a:pt x="22362" y="17274"/>
                      </a:cubicBezTo>
                      <a:lnTo>
                        <a:pt x="23602" y="16801"/>
                      </a:lnTo>
                      <a:lnTo>
                        <a:pt x="31118" y="21117"/>
                      </a:lnTo>
                      <a:lnTo>
                        <a:pt x="31236" y="21179"/>
                      </a:lnTo>
                      <a:cubicBezTo>
                        <a:pt x="28907" y="22516"/>
                        <a:pt x="25028" y="24256"/>
                        <a:pt x="22596" y="24256"/>
                      </a:cubicBezTo>
                      <a:cubicBezTo>
                        <a:pt x="22557" y="24256"/>
                        <a:pt x="22519" y="24256"/>
                        <a:pt x="22481" y="24255"/>
                      </a:cubicBezTo>
                      <a:lnTo>
                        <a:pt x="22481" y="26621"/>
                      </a:lnTo>
                      <a:cubicBezTo>
                        <a:pt x="23821" y="26781"/>
                        <a:pt x="25249" y="26921"/>
                        <a:pt x="26771" y="26921"/>
                      </a:cubicBezTo>
                      <a:cubicBezTo>
                        <a:pt x="29746" y="26921"/>
                        <a:pt x="33077" y="26387"/>
                        <a:pt x="36797" y="24430"/>
                      </a:cubicBezTo>
                      <a:lnTo>
                        <a:pt x="40876" y="26796"/>
                      </a:lnTo>
                      <a:lnTo>
                        <a:pt x="44308" y="24785"/>
                      </a:lnTo>
                      <a:lnTo>
                        <a:pt x="44308" y="22419"/>
                      </a:lnTo>
                      <a:lnTo>
                        <a:pt x="40166" y="22362"/>
                      </a:lnTo>
                      <a:cubicBezTo>
                        <a:pt x="45552" y="18514"/>
                        <a:pt x="44369" y="14790"/>
                        <a:pt x="40701" y="12305"/>
                      </a:cubicBezTo>
                      <a:cubicBezTo>
                        <a:pt x="38093" y="10636"/>
                        <a:pt x="35472" y="10001"/>
                        <a:pt x="32820" y="10001"/>
                      </a:cubicBezTo>
                      <a:cubicBezTo>
                        <a:pt x="29457" y="10001"/>
                        <a:pt x="26043" y="11021"/>
                        <a:pt x="22538" y="12244"/>
                      </a:cubicBezTo>
                      <a:lnTo>
                        <a:pt x="18751" y="9996"/>
                      </a:lnTo>
                      <a:lnTo>
                        <a:pt x="14199" y="7393"/>
                      </a:lnTo>
                      <a:cubicBezTo>
                        <a:pt x="16267" y="6271"/>
                        <a:pt x="18751" y="6034"/>
                        <a:pt x="20114" y="6034"/>
                      </a:cubicBezTo>
                      <a:lnTo>
                        <a:pt x="20824" y="2423"/>
                      </a:lnTo>
                      <a:lnTo>
                        <a:pt x="20824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8"/>
                <p:cNvSpPr/>
                <p:nvPr/>
              </p:nvSpPr>
              <p:spPr>
                <a:xfrm>
                  <a:off x="4138720" y="2924599"/>
                  <a:ext cx="45601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9" extrusionOk="0">
                      <a:moveTo>
                        <a:pt x="3313" y="1"/>
                      </a:moveTo>
                      <a:lnTo>
                        <a:pt x="0" y="181"/>
                      </a:lnTo>
                      <a:lnTo>
                        <a:pt x="0" y="2074"/>
                      </a:lnTo>
                      <a:lnTo>
                        <a:pt x="3313" y="2429"/>
                      </a:lnTo>
                      <a:lnTo>
                        <a:pt x="3313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8"/>
                <p:cNvSpPr/>
                <p:nvPr/>
              </p:nvSpPr>
              <p:spPr>
                <a:xfrm>
                  <a:off x="3605575" y="2848933"/>
                  <a:ext cx="46385" cy="3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367" extrusionOk="0">
                      <a:moveTo>
                        <a:pt x="1" y="1"/>
                      </a:moveTo>
                      <a:lnTo>
                        <a:pt x="1" y="2367"/>
                      </a:lnTo>
                      <a:lnTo>
                        <a:pt x="3370" y="2069"/>
                      </a:lnTo>
                      <a:lnTo>
                        <a:pt x="3370" y="1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8"/>
                <p:cNvSpPr/>
                <p:nvPr/>
              </p:nvSpPr>
              <p:spPr>
                <a:xfrm>
                  <a:off x="3581151" y="2720318"/>
                  <a:ext cx="626809" cy="3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62" extrusionOk="0">
                      <a:moveTo>
                        <a:pt x="10588" y="7100"/>
                      </a:moveTo>
                      <a:lnTo>
                        <a:pt x="18633" y="11771"/>
                      </a:lnTo>
                      <a:lnTo>
                        <a:pt x="16858" y="12424"/>
                      </a:lnTo>
                      <a:cubicBezTo>
                        <a:pt x="15852" y="12700"/>
                        <a:pt x="14909" y="12858"/>
                        <a:pt x="14013" y="12858"/>
                      </a:cubicBezTo>
                      <a:cubicBezTo>
                        <a:pt x="12802" y="12858"/>
                        <a:pt x="11675" y="12569"/>
                        <a:pt x="10588" y="11889"/>
                      </a:cubicBezTo>
                      <a:cubicBezTo>
                        <a:pt x="9111" y="11061"/>
                        <a:pt x="8576" y="9641"/>
                        <a:pt x="9286" y="8283"/>
                      </a:cubicBezTo>
                      <a:cubicBezTo>
                        <a:pt x="9286" y="8283"/>
                        <a:pt x="9759" y="7573"/>
                        <a:pt x="10588" y="7100"/>
                      </a:cubicBezTo>
                      <a:close/>
                      <a:moveTo>
                        <a:pt x="32606" y="11862"/>
                      </a:moveTo>
                      <a:cubicBezTo>
                        <a:pt x="33538" y="11862"/>
                        <a:pt x="34389" y="12022"/>
                        <a:pt x="35022" y="12424"/>
                      </a:cubicBezTo>
                      <a:cubicBezTo>
                        <a:pt x="35789" y="12897"/>
                        <a:pt x="36262" y="13427"/>
                        <a:pt x="36499" y="14080"/>
                      </a:cubicBezTo>
                      <a:cubicBezTo>
                        <a:pt x="36854" y="15027"/>
                        <a:pt x="36144" y="16092"/>
                        <a:pt x="34667" y="17095"/>
                      </a:cubicBezTo>
                      <a:lnTo>
                        <a:pt x="27568" y="12954"/>
                      </a:lnTo>
                      <a:cubicBezTo>
                        <a:pt x="28975" y="12384"/>
                        <a:pt x="30923" y="11862"/>
                        <a:pt x="32606" y="11862"/>
                      </a:cubicBezTo>
                      <a:close/>
                      <a:moveTo>
                        <a:pt x="5145" y="1"/>
                      </a:moveTo>
                      <a:lnTo>
                        <a:pt x="1657" y="2012"/>
                      </a:lnTo>
                      <a:lnTo>
                        <a:pt x="5443" y="4142"/>
                      </a:lnTo>
                      <a:cubicBezTo>
                        <a:pt x="1" y="7573"/>
                        <a:pt x="1241" y="11832"/>
                        <a:pt x="5207" y="14374"/>
                      </a:cubicBezTo>
                      <a:cubicBezTo>
                        <a:pt x="7864" y="15963"/>
                        <a:pt x="10752" y="16753"/>
                        <a:pt x="13920" y="16753"/>
                      </a:cubicBezTo>
                      <a:cubicBezTo>
                        <a:pt x="16534" y="16753"/>
                        <a:pt x="19339" y="16215"/>
                        <a:pt x="22362" y="15145"/>
                      </a:cubicBezTo>
                      <a:lnTo>
                        <a:pt x="23602" y="14672"/>
                      </a:lnTo>
                      <a:lnTo>
                        <a:pt x="31118" y="18988"/>
                      </a:lnTo>
                      <a:lnTo>
                        <a:pt x="31236" y="19049"/>
                      </a:lnTo>
                      <a:cubicBezTo>
                        <a:pt x="28870" y="20351"/>
                        <a:pt x="26148" y="20587"/>
                        <a:pt x="23721" y="20587"/>
                      </a:cubicBezTo>
                      <a:lnTo>
                        <a:pt x="22481" y="24492"/>
                      </a:lnTo>
                      <a:cubicBezTo>
                        <a:pt x="23811" y="24630"/>
                        <a:pt x="25228" y="24762"/>
                        <a:pt x="26737" y="24762"/>
                      </a:cubicBezTo>
                      <a:cubicBezTo>
                        <a:pt x="29721" y="24762"/>
                        <a:pt x="33063" y="24246"/>
                        <a:pt x="36797" y="22244"/>
                      </a:cubicBezTo>
                      <a:lnTo>
                        <a:pt x="40876" y="24610"/>
                      </a:lnTo>
                      <a:lnTo>
                        <a:pt x="44308" y="22656"/>
                      </a:lnTo>
                      <a:lnTo>
                        <a:pt x="40166" y="20233"/>
                      </a:lnTo>
                      <a:cubicBezTo>
                        <a:pt x="45552" y="16328"/>
                        <a:pt x="44369" y="12599"/>
                        <a:pt x="40701" y="10114"/>
                      </a:cubicBezTo>
                      <a:cubicBezTo>
                        <a:pt x="38084" y="8466"/>
                        <a:pt x="35454" y="7836"/>
                        <a:pt x="32792" y="7836"/>
                      </a:cubicBezTo>
                      <a:cubicBezTo>
                        <a:pt x="29438" y="7836"/>
                        <a:pt x="26033" y="8836"/>
                        <a:pt x="22538" y="10057"/>
                      </a:cubicBezTo>
                      <a:lnTo>
                        <a:pt x="18751" y="7866"/>
                      </a:lnTo>
                      <a:lnTo>
                        <a:pt x="14199" y="5263"/>
                      </a:lnTo>
                      <a:cubicBezTo>
                        <a:pt x="16267" y="4080"/>
                        <a:pt x="18751" y="3905"/>
                        <a:pt x="20114" y="3844"/>
                      </a:cubicBezTo>
                      <a:lnTo>
                        <a:pt x="20824" y="237"/>
                      </a:lnTo>
                      <a:cubicBezTo>
                        <a:pt x="19816" y="153"/>
                        <a:pt x="18877" y="110"/>
                        <a:pt x="17992" y="110"/>
                      </a:cubicBezTo>
                      <a:cubicBezTo>
                        <a:pt x="14516" y="110"/>
                        <a:pt x="11855" y="773"/>
                        <a:pt x="8931" y="2187"/>
                      </a:cubicBezTo>
                      <a:lnTo>
                        <a:pt x="5145" y="1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8"/>
                <p:cNvSpPr/>
                <p:nvPr/>
              </p:nvSpPr>
              <p:spPr>
                <a:xfrm>
                  <a:off x="3284857" y="2528697"/>
                  <a:ext cx="1236460" cy="649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32" extrusionOk="0">
                      <a:moveTo>
                        <a:pt x="44644" y="1"/>
                      </a:moveTo>
                      <a:cubicBezTo>
                        <a:pt x="34225" y="1"/>
                        <a:pt x="23831" y="2293"/>
                        <a:pt x="15912" y="6885"/>
                      </a:cubicBezTo>
                      <a:cubicBezTo>
                        <a:pt x="0" y="16056"/>
                        <a:pt x="57" y="31021"/>
                        <a:pt x="16091" y="40249"/>
                      </a:cubicBezTo>
                      <a:cubicBezTo>
                        <a:pt x="24132" y="44909"/>
                        <a:pt x="34658" y="47232"/>
                        <a:pt x="45163" y="47232"/>
                      </a:cubicBezTo>
                      <a:cubicBezTo>
                        <a:pt x="55600" y="47232"/>
                        <a:pt x="66015" y="44939"/>
                        <a:pt x="73947" y="40368"/>
                      </a:cubicBezTo>
                      <a:cubicBezTo>
                        <a:pt x="89858" y="31201"/>
                        <a:pt x="89802" y="16231"/>
                        <a:pt x="73768" y="7003"/>
                      </a:cubicBezTo>
                      <a:cubicBezTo>
                        <a:pt x="65714" y="2338"/>
                        <a:pt x="55166" y="1"/>
                        <a:pt x="446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8"/>
                <p:cNvSpPr/>
                <p:nvPr/>
              </p:nvSpPr>
              <p:spPr>
                <a:xfrm>
                  <a:off x="3340214" y="2748774"/>
                  <a:ext cx="1125747" cy="108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72" extrusionOk="0">
                      <a:moveTo>
                        <a:pt x="0" y="1"/>
                      </a:moveTo>
                      <a:lnTo>
                        <a:pt x="0" y="7336"/>
                      </a:lnTo>
                      <a:lnTo>
                        <a:pt x="81813" y="7871"/>
                      </a:lnTo>
                      <a:lnTo>
                        <a:pt x="81813" y="35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8"/>
                <p:cNvSpPr/>
                <p:nvPr/>
              </p:nvSpPr>
              <p:spPr>
                <a:xfrm>
                  <a:off x="3441143" y="2506020"/>
                  <a:ext cx="923888" cy="48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24" extrusionOk="0">
                      <a:moveTo>
                        <a:pt x="33368" y="0"/>
                      </a:moveTo>
                      <a:cubicBezTo>
                        <a:pt x="25578" y="0"/>
                        <a:pt x="17810" y="1716"/>
                        <a:pt x="11889" y="5163"/>
                      </a:cubicBezTo>
                      <a:cubicBezTo>
                        <a:pt x="1" y="12025"/>
                        <a:pt x="58" y="23204"/>
                        <a:pt x="12007" y="30127"/>
                      </a:cubicBezTo>
                      <a:cubicBezTo>
                        <a:pt x="18025" y="33594"/>
                        <a:pt x="25884" y="35324"/>
                        <a:pt x="33723" y="35324"/>
                      </a:cubicBezTo>
                      <a:cubicBezTo>
                        <a:pt x="41531" y="35324"/>
                        <a:pt x="49320" y="33608"/>
                        <a:pt x="55254" y="30184"/>
                      </a:cubicBezTo>
                      <a:cubicBezTo>
                        <a:pt x="67142" y="23322"/>
                        <a:pt x="67085" y="12144"/>
                        <a:pt x="55136" y="5220"/>
                      </a:cubicBezTo>
                      <a:cubicBezTo>
                        <a:pt x="49104" y="1746"/>
                        <a:pt x="41225" y="0"/>
                        <a:pt x="33368" y="0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8"/>
                <p:cNvSpPr/>
                <p:nvPr/>
              </p:nvSpPr>
              <p:spPr>
                <a:xfrm>
                  <a:off x="3284857" y="2424313"/>
                  <a:ext cx="1236460" cy="6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16" extrusionOk="0">
                      <a:moveTo>
                        <a:pt x="44726" y="5938"/>
                      </a:moveTo>
                      <a:cubicBezTo>
                        <a:pt x="52583" y="5938"/>
                        <a:pt x="60462" y="7684"/>
                        <a:pt x="66494" y="11158"/>
                      </a:cubicBezTo>
                      <a:cubicBezTo>
                        <a:pt x="78443" y="18082"/>
                        <a:pt x="78500" y="29260"/>
                        <a:pt x="66612" y="36122"/>
                      </a:cubicBezTo>
                      <a:cubicBezTo>
                        <a:pt x="60678" y="39546"/>
                        <a:pt x="52889" y="41262"/>
                        <a:pt x="45081" y="41262"/>
                      </a:cubicBezTo>
                      <a:cubicBezTo>
                        <a:pt x="37242" y="41262"/>
                        <a:pt x="29383" y="39532"/>
                        <a:pt x="23365" y="36065"/>
                      </a:cubicBezTo>
                      <a:cubicBezTo>
                        <a:pt x="11416" y="29142"/>
                        <a:pt x="11359" y="17963"/>
                        <a:pt x="23247" y="11101"/>
                      </a:cubicBezTo>
                      <a:cubicBezTo>
                        <a:pt x="29168" y="7654"/>
                        <a:pt x="36936" y="5938"/>
                        <a:pt x="44726" y="5938"/>
                      </a:cubicBezTo>
                      <a:close/>
                      <a:moveTo>
                        <a:pt x="44643" y="1"/>
                      </a:moveTo>
                      <a:cubicBezTo>
                        <a:pt x="34224" y="1"/>
                        <a:pt x="23831" y="2278"/>
                        <a:pt x="15912" y="6842"/>
                      </a:cubicBezTo>
                      <a:cubicBezTo>
                        <a:pt x="0" y="16070"/>
                        <a:pt x="57" y="30978"/>
                        <a:pt x="16091" y="40263"/>
                      </a:cubicBezTo>
                      <a:cubicBezTo>
                        <a:pt x="24133" y="44893"/>
                        <a:pt x="34661" y="47215"/>
                        <a:pt x="45167" y="47215"/>
                      </a:cubicBezTo>
                      <a:cubicBezTo>
                        <a:pt x="55603" y="47215"/>
                        <a:pt x="66016" y="44924"/>
                        <a:pt x="73947" y="40325"/>
                      </a:cubicBezTo>
                      <a:cubicBezTo>
                        <a:pt x="89858" y="31153"/>
                        <a:pt x="89802" y="16189"/>
                        <a:pt x="73768" y="6960"/>
                      </a:cubicBezTo>
                      <a:cubicBezTo>
                        <a:pt x="65714" y="2323"/>
                        <a:pt x="55165" y="1"/>
                        <a:pt x="446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8"/>
                <p:cNvSpPr/>
                <p:nvPr/>
              </p:nvSpPr>
              <p:spPr>
                <a:xfrm>
                  <a:off x="3441143" y="2538576"/>
                  <a:ext cx="923888" cy="485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3" extrusionOk="0">
                      <a:moveTo>
                        <a:pt x="33368" y="1"/>
                      </a:moveTo>
                      <a:cubicBezTo>
                        <a:pt x="25578" y="1"/>
                        <a:pt x="17810" y="1716"/>
                        <a:pt x="11889" y="5163"/>
                      </a:cubicBezTo>
                      <a:cubicBezTo>
                        <a:pt x="1" y="12026"/>
                        <a:pt x="58" y="23204"/>
                        <a:pt x="12007" y="30128"/>
                      </a:cubicBezTo>
                      <a:cubicBezTo>
                        <a:pt x="18038" y="33573"/>
                        <a:pt x="25916" y="35303"/>
                        <a:pt x="33772" y="35303"/>
                      </a:cubicBezTo>
                      <a:cubicBezTo>
                        <a:pt x="41563" y="35303"/>
                        <a:pt x="49332" y="33601"/>
                        <a:pt x="55254" y="30185"/>
                      </a:cubicBezTo>
                      <a:cubicBezTo>
                        <a:pt x="67142" y="23322"/>
                        <a:pt x="67085" y="12144"/>
                        <a:pt x="55136" y="5220"/>
                      </a:cubicBezTo>
                      <a:cubicBezTo>
                        <a:pt x="49104" y="1746"/>
                        <a:pt x="41225" y="1"/>
                        <a:pt x="33368" y="1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8"/>
                <p:cNvSpPr/>
                <p:nvPr/>
              </p:nvSpPr>
              <p:spPr>
                <a:xfrm>
                  <a:off x="3581151" y="2598226"/>
                  <a:ext cx="626809" cy="37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919" extrusionOk="0">
                      <a:moveTo>
                        <a:pt x="10588" y="9285"/>
                      </a:moveTo>
                      <a:lnTo>
                        <a:pt x="18633" y="13900"/>
                      </a:lnTo>
                      <a:lnTo>
                        <a:pt x="16858" y="14553"/>
                      </a:lnTo>
                      <a:cubicBezTo>
                        <a:pt x="15852" y="14829"/>
                        <a:pt x="14909" y="14987"/>
                        <a:pt x="14013" y="14987"/>
                      </a:cubicBezTo>
                      <a:cubicBezTo>
                        <a:pt x="12802" y="14987"/>
                        <a:pt x="11675" y="14698"/>
                        <a:pt x="10588" y="14018"/>
                      </a:cubicBezTo>
                      <a:cubicBezTo>
                        <a:pt x="9111" y="13190"/>
                        <a:pt x="8576" y="11770"/>
                        <a:pt x="9286" y="10412"/>
                      </a:cubicBezTo>
                      <a:cubicBezTo>
                        <a:pt x="9286" y="10412"/>
                        <a:pt x="9759" y="9702"/>
                        <a:pt x="10588" y="9285"/>
                      </a:cubicBezTo>
                      <a:close/>
                      <a:moveTo>
                        <a:pt x="32606" y="13991"/>
                      </a:moveTo>
                      <a:cubicBezTo>
                        <a:pt x="33538" y="13991"/>
                        <a:pt x="34389" y="14151"/>
                        <a:pt x="35022" y="14553"/>
                      </a:cubicBezTo>
                      <a:cubicBezTo>
                        <a:pt x="35789" y="15026"/>
                        <a:pt x="36262" y="15556"/>
                        <a:pt x="36499" y="16209"/>
                      </a:cubicBezTo>
                      <a:cubicBezTo>
                        <a:pt x="36854" y="17156"/>
                        <a:pt x="36144" y="18221"/>
                        <a:pt x="34667" y="19224"/>
                      </a:cubicBezTo>
                      <a:lnTo>
                        <a:pt x="27568" y="15083"/>
                      </a:lnTo>
                      <a:cubicBezTo>
                        <a:pt x="28975" y="14513"/>
                        <a:pt x="30923" y="13991"/>
                        <a:pt x="32606" y="13991"/>
                      </a:cubicBezTo>
                      <a:close/>
                      <a:moveTo>
                        <a:pt x="20824" y="0"/>
                      </a:moveTo>
                      <a:cubicBezTo>
                        <a:pt x="20824" y="0"/>
                        <a:pt x="12481" y="2603"/>
                        <a:pt x="8931" y="4316"/>
                      </a:cubicBezTo>
                      <a:lnTo>
                        <a:pt x="1657" y="1713"/>
                      </a:lnTo>
                      <a:lnTo>
                        <a:pt x="1657" y="4141"/>
                      </a:lnTo>
                      <a:lnTo>
                        <a:pt x="5443" y="6328"/>
                      </a:lnTo>
                      <a:cubicBezTo>
                        <a:pt x="1" y="9702"/>
                        <a:pt x="1241" y="13961"/>
                        <a:pt x="5207" y="16503"/>
                      </a:cubicBezTo>
                      <a:cubicBezTo>
                        <a:pt x="7864" y="18092"/>
                        <a:pt x="10752" y="18882"/>
                        <a:pt x="13920" y="18882"/>
                      </a:cubicBezTo>
                      <a:cubicBezTo>
                        <a:pt x="16534" y="18882"/>
                        <a:pt x="19339" y="18344"/>
                        <a:pt x="22362" y="17274"/>
                      </a:cubicBezTo>
                      <a:lnTo>
                        <a:pt x="23602" y="16801"/>
                      </a:lnTo>
                      <a:lnTo>
                        <a:pt x="31118" y="21117"/>
                      </a:lnTo>
                      <a:lnTo>
                        <a:pt x="31236" y="21178"/>
                      </a:lnTo>
                      <a:cubicBezTo>
                        <a:pt x="28870" y="22480"/>
                        <a:pt x="24904" y="24255"/>
                        <a:pt x="22481" y="24255"/>
                      </a:cubicBezTo>
                      <a:lnTo>
                        <a:pt x="22481" y="26621"/>
                      </a:lnTo>
                      <a:cubicBezTo>
                        <a:pt x="23810" y="26780"/>
                        <a:pt x="25227" y="26918"/>
                        <a:pt x="26735" y="26918"/>
                      </a:cubicBezTo>
                      <a:cubicBezTo>
                        <a:pt x="29720" y="26918"/>
                        <a:pt x="33062" y="26376"/>
                        <a:pt x="36797" y="24373"/>
                      </a:cubicBezTo>
                      <a:lnTo>
                        <a:pt x="40876" y="26739"/>
                      </a:lnTo>
                      <a:lnTo>
                        <a:pt x="44308" y="24785"/>
                      </a:lnTo>
                      <a:lnTo>
                        <a:pt x="44308" y="22362"/>
                      </a:lnTo>
                      <a:lnTo>
                        <a:pt x="40166" y="22362"/>
                      </a:lnTo>
                      <a:cubicBezTo>
                        <a:pt x="45552" y="18514"/>
                        <a:pt x="44369" y="14728"/>
                        <a:pt x="40701" y="12243"/>
                      </a:cubicBezTo>
                      <a:cubicBezTo>
                        <a:pt x="38084" y="10595"/>
                        <a:pt x="35454" y="9965"/>
                        <a:pt x="32792" y="9965"/>
                      </a:cubicBezTo>
                      <a:cubicBezTo>
                        <a:pt x="29438" y="9965"/>
                        <a:pt x="26033" y="10965"/>
                        <a:pt x="22538" y="12187"/>
                      </a:cubicBezTo>
                      <a:lnTo>
                        <a:pt x="18751" y="9995"/>
                      </a:lnTo>
                      <a:lnTo>
                        <a:pt x="14199" y="7392"/>
                      </a:lnTo>
                      <a:cubicBezTo>
                        <a:pt x="16267" y="6209"/>
                        <a:pt x="18751" y="6034"/>
                        <a:pt x="20114" y="6034"/>
                      </a:cubicBezTo>
                      <a:lnTo>
                        <a:pt x="20824" y="2366"/>
                      </a:lnTo>
                      <a:lnTo>
                        <a:pt x="20824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8"/>
                <p:cNvSpPr/>
                <p:nvPr/>
              </p:nvSpPr>
              <p:spPr>
                <a:xfrm>
                  <a:off x="4138720" y="2798462"/>
                  <a:ext cx="45601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4" extrusionOk="0">
                      <a:moveTo>
                        <a:pt x="3313" y="1"/>
                      </a:moveTo>
                      <a:lnTo>
                        <a:pt x="0" y="237"/>
                      </a:lnTo>
                      <a:lnTo>
                        <a:pt x="0" y="2130"/>
                      </a:lnTo>
                      <a:lnTo>
                        <a:pt x="3313" y="2424"/>
                      </a:lnTo>
                      <a:lnTo>
                        <a:pt x="3313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8"/>
                <p:cNvSpPr/>
                <p:nvPr/>
              </p:nvSpPr>
              <p:spPr>
                <a:xfrm>
                  <a:off x="3605575" y="2722726"/>
                  <a:ext cx="46385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429" extrusionOk="0">
                      <a:moveTo>
                        <a:pt x="1" y="1"/>
                      </a:moveTo>
                      <a:lnTo>
                        <a:pt x="1" y="2429"/>
                      </a:lnTo>
                      <a:lnTo>
                        <a:pt x="3370" y="2130"/>
                      </a:lnTo>
                      <a:lnTo>
                        <a:pt x="3370" y="1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8"/>
                <p:cNvSpPr/>
                <p:nvPr/>
              </p:nvSpPr>
              <p:spPr>
                <a:xfrm>
                  <a:off x="3581151" y="2594965"/>
                  <a:ext cx="626809" cy="3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62" extrusionOk="0">
                      <a:moveTo>
                        <a:pt x="10588" y="7099"/>
                      </a:moveTo>
                      <a:lnTo>
                        <a:pt x="18633" y="11770"/>
                      </a:lnTo>
                      <a:lnTo>
                        <a:pt x="16858" y="12424"/>
                      </a:lnTo>
                      <a:cubicBezTo>
                        <a:pt x="15852" y="12699"/>
                        <a:pt x="14909" y="12858"/>
                        <a:pt x="14013" y="12858"/>
                      </a:cubicBezTo>
                      <a:cubicBezTo>
                        <a:pt x="12802" y="12858"/>
                        <a:pt x="11675" y="12569"/>
                        <a:pt x="10588" y="11889"/>
                      </a:cubicBezTo>
                      <a:cubicBezTo>
                        <a:pt x="9111" y="11004"/>
                        <a:pt x="8576" y="9641"/>
                        <a:pt x="9286" y="8283"/>
                      </a:cubicBezTo>
                      <a:cubicBezTo>
                        <a:pt x="9286" y="8283"/>
                        <a:pt x="9759" y="7573"/>
                        <a:pt x="10588" y="7099"/>
                      </a:cubicBezTo>
                      <a:close/>
                      <a:moveTo>
                        <a:pt x="32542" y="11846"/>
                      </a:moveTo>
                      <a:cubicBezTo>
                        <a:pt x="33500" y="11846"/>
                        <a:pt x="34375" y="12013"/>
                        <a:pt x="35022" y="12424"/>
                      </a:cubicBezTo>
                      <a:cubicBezTo>
                        <a:pt x="35789" y="12835"/>
                        <a:pt x="36262" y="13427"/>
                        <a:pt x="36499" y="14018"/>
                      </a:cubicBezTo>
                      <a:cubicBezTo>
                        <a:pt x="36854" y="15026"/>
                        <a:pt x="36144" y="16091"/>
                        <a:pt x="34667" y="17038"/>
                      </a:cubicBezTo>
                      <a:lnTo>
                        <a:pt x="27568" y="12954"/>
                      </a:lnTo>
                      <a:cubicBezTo>
                        <a:pt x="28958" y="12352"/>
                        <a:pt x="30874" y="11846"/>
                        <a:pt x="32542" y="11846"/>
                      </a:cubicBezTo>
                      <a:close/>
                      <a:moveTo>
                        <a:pt x="5145" y="0"/>
                      </a:moveTo>
                      <a:lnTo>
                        <a:pt x="1657" y="1950"/>
                      </a:lnTo>
                      <a:lnTo>
                        <a:pt x="5443" y="4141"/>
                      </a:lnTo>
                      <a:cubicBezTo>
                        <a:pt x="1" y="7573"/>
                        <a:pt x="1241" y="11832"/>
                        <a:pt x="5207" y="14373"/>
                      </a:cubicBezTo>
                      <a:cubicBezTo>
                        <a:pt x="7864" y="15929"/>
                        <a:pt x="10751" y="16722"/>
                        <a:pt x="13918" y="16722"/>
                      </a:cubicBezTo>
                      <a:cubicBezTo>
                        <a:pt x="16533" y="16722"/>
                        <a:pt x="19338" y="16181"/>
                        <a:pt x="22362" y="15083"/>
                      </a:cubicBezTo>
                      <a:lnTo>
                        <a:pt x="23602" y="14672"/>
                      </a:lnTo>
                      <a:lnTo>
                        <a:pt x="31118" y="18988"/>
                      </a:lnTo>
                      <a:lnTo>
                        <a:pt x="31236" y="19049"/>
                      </a:lnTo>
                      <a:cubicBezTo>
                        <a:pt x="29088" y="20231"/>
                        <a:pt x="26647" y="20535"/>
                        <a:pt x="24399" y="20535"/>
                      </a:cubicBezTo>
                      <a:cubicBezTo>
                        <a:pt x="24171" y="20535"/>
                        <a:pt x="23945" y="20531"/>
                        <a:pt x="23721" y="20526"/>
                      </a:cubicBezTo>
                      <a:lnTo>
                        <a:pt x="22481" y="24492"/>
                      </a:lnTo>
                      <a:cubicBezTo>
                        <a:pt x="23811" y="24630"/>
                        <a:pt x="25228" y="24762"/>
                        <a:pt x="26737" y="24762"/>
                      </a:cubicBezTo>
                      <a:cubicBezTo>
                        <a:pt x="29721" y="24762"/>
                        <a:pt x="33063" y="24246"/>
                        <a:pt x="36797" y="22244"/>
                      </a:cubicBezTo>
                      <a:lnTo>
                        <a:pt x="40876" y="24610"/>
                      </a:lnTo>
                      <a:lnTo>
                        <a:pt x="44308" y="22599"/>
                      </a:lnTo>
                      <a:lnTo>
                        <a:pt x="40166" y="20232"/>
                      </a:lnTo>
                      <a:cubicBezTo>
                        <a:pt x="45552" y="16328"/>
                        <a:pt x="44369" y="12599"/>
                        <a:pt x="40701" y="10114"/>
                      </a:cubicBezTo>
                      <a:cubicBezTo>
                        <a:pt x="38094" y="8445"/>
                        <a:pt x="35474" y="7811"/>
                        <a:pt x="32823" y="7811"/>
                      </a:cubicBezTo>
                      <a:cubicBezTo>
                        <a:pt x="29459" y="7811"/>
                        <a:pt x="26044" y="8832"/>
                        <a:pt x="22538" y="10057"/>
                      </a:cubicBezTo>
                      <a:lnTo>
                        <a:pt x="18751" y="7866"/>
                      </a:lnTo>
                      <a:lnTo>
                        <a:pt x="14199" y="5206"/>
                      </a:lnTo>
                      <a:cubicBezTo>
                        <a:pt x="16267" y="4080"/>
                        <a:pt x="18751" y="3905"/>
                        <a:pt x="20114" y="3843"/>
                      </a:cubicBezTo>
                      <a:lnTo>
                        <a:pt x="20824" y="237"/>
                      </a:lnTo>
                      <a:cubicBezTo>
                        <a:pt x="19816" y="153"/>
                        <a:pt x="18877" y="110"/>
                        <a:pt x="17992" y="110"/>
                      </a:cubicBezTo>
                      <a:cubicBezTo>
                        <a:pt x="14516" y="110"/>
                        <a:pt x="11855" y="772"/>
                        <a:pt x="8931" y="2187"/>
                      </a:cubicBezTo>
                      <a:lnTo>
                        <a:pt x="5145" y="0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8"/>
                <p:cNvSpPr/>
                <p:nvPr/>
              </p:nvSpPr>
              <p:spPr>
                <a:xfrm>
                  <a:off x="3284857" y="2403150"/>
                  <a:ext cx="1236460" cy="649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23" extrusionOk="0">
                      <a:moveTo>
                        <a:pt x="44643" y="0"/>
                      </a:moveTo>
                      <a:cubicBezTo>
                        <a:pt x="34224" y="0"/>
                        <a:pt x="23831" y="2278"/>
                        <a:pt x="15912" y="6842"/>
                      </a:cubicBezTo>
                      <a:cubicBezTo>
                        <a:pt x="0" y="16070"/>
                        <a:pt x="57" y="31035"/>
                        <a:pt x="16091" y="40263"/>
                      </a:cubicBezTo>
                      <a:cubicBezTo>
                        <a:pt x="24145" y="44900"/>
                        <a:pt x="34694" y="47223"/>
                        <a:pt x="45216" y="47223"/>
                      </a:cubicBezTo>
                      <a:cubicBezTo>
                        <a:pt x="55635" y="47223"/>
                        <a:pt x="66028" y="44945"/>
                        <a:pt x="73947" y="40381"/>
                      </a:cubicBezTo>
                      <a:cubicBezTo>
                        <a:pt x="89858" y="31153"/>
                        <a:pt x="89802" y="16245"/>
                        <a:pt x="73768" y="6960"/>
                      </a:cubicBezTo>
                      <a:cubicBezTo>
                        <a:pt x="65714" y="2323"/>
                        <a:pt x="55165" y="0"/>
                        <a:pt x="446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8"/>
                <p:cNvSpPr/>
                <p:nvPr/>
              </p:nvSpPr>
              <p:spPr>
                <a:xfrm>
                  <a:off x="3340214" y="2623421"/>
                  <a:ext cx="1125747" cy="10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10" extrusionOk="0">
                      <a:moveTo>
                        <a:pt x="0" y="1"/>
                      </a:moveTo>
                      <a:lnTo>
                        <a:pt x="0" y="7279"/>
                      </a:lnTo>
                      <a:lnTo>
                        <a:pt x="81813" y="7809"/>
                      </a:lnTo>
                      <a:lnTo>
                        <a:pt x="81813" y="29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8"/>
                <p:cNvSpPr/>
                <p:nvPr/>
              </p:nvSpPr>
              <p:spPr>
                <a:xfrm>
                  <a:off x="3441143" y="2380557"/>
                  <a:ext cx="923888" cy="485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3" extrusionOk="0">
                      <a:moveTo>
                        <a:pt x="33315" y="0"/>
                      </a:moveTo>
                      <a:cubicBezTo>
                        <a:pt x="25543" y="0"/>
                        <a:pt x="17797" y="1701"/>
                        <a:pt x="11889" y="5109"/>
                      </a:cubicBezTo>
                      <a:cubicBezTo>
                        <a:pt x="1" y="11972"/>
                        <a:pt x="58" y="23155"/>
                        <a:pt x="12007" y="30074"/>
                      </a:cubicBezTo>
                      <a:cubicBezTo>
                        <a:pt x="18051" y="33558"/>
                        <a:pt x="25951" y="35303"/>
                        <a:pt x="33824" y="35303"/>
                      </a:cubicBezTo>
                      <a:cubicBezTo>
                        <a:pt x="41598" y="35303"/>
                        <a:pt x="49345" y="33601"/>
                        <a:pt x="55254" y="30192"/>
                      </a:cubicBezTo>
                      <a:cubicBezTo>
                        <a:pt x="67142" y="23273"/>
                        <a:pt x="67085" y="12151"/>
                        <a:pt x="55136" y="5228"/>
                      </a:cubicBezTo>
                      <a:cubicBezTo>
                        <a:pt x="49091" y="1745"/>
                        <a:pt x="41189" y="0"/>
                        <a:pt x="33315" y="0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8"/>
                <p:cNvSpPr/>
                <p:nvPr/>
              </p:nvSpPr>
              <p:spPr>
                <a:xfrm>
                  <a:off x="3284857" y="2298341"/>
                  <a:ext cx="1236460" cy="650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54" extrusionOk="0">
                      <a:moveTo>
                        <a:pt x="44673" y="5975"/>
                      </a:moveTo>
                      <a:cubicBezTo>
                        <a:pt x="52547" y="5975"/>
                        <a:pt x="60449" y="7720"/>
                        <a:pt x="66494" y="11203"/>
                      </a:cubicBezTo>
                      <a:cubicBezTo>
                        <a:pt x="78443" y="18126"/>
                        <a:pt x="78500" y="29248"/>
                        <a:pt x="66612" y="36167"/>
                      </a:cubicBezTo>
                      <a:cubicBezTo>
                        <a:pt x="60703" y="39576"/>
                        <a:pt x="52956" y="41278"/>
                        <a:pt x="45182" y="41278"/>
                      </a:cubicBezTo>
                      <a:cubicBezTo>
                        <a:pt x="37309" y="41278"/>
                        <a:pt x="29409" y="39533"/>
                        <a:pt x="23365" y="36049"/>
                      </a:cubicBezTo>
                      <a:cubicBezTo>
                        <a:pt x="11416" y="29130"/>
                        <a:pt x="11359" y="17947"/>
                        <a:pt x="23247" y="11084"/>
                      </a:cubicBezTo>
                      <a:cubicBezTo>
                        <a:pt x="29155" y="7676"/>
                        <a:pt x="36901" y="5975"/>
                        <a:pt x="44673" y="5975"/>
                      </a:cubicBezTo>
                      <a:close/>
                      <a:moveTo>
                        <a:pt x="44648" y="1"/>
                      </a:moveTo>
                      <a:cubicBezTo>
                        <a:pt x="34227" y="1"/>
                        <a:pt x="23832" y="2294"/>
                        <a:pt x="15912" y="6886"/>
                      </a:cubicBezTo>
                      <a:cubicBezTo>
                        <a:pt x="0" y="16053"/>
                        <a:pt x="57" y="31023"/>
                        <a:pt x="16091" y="40251"/>
                      </a:cubicBezTo>
                      <a:cubicBezTo>
                        <a:pt x="24145" y="44916"/>
                        <a:pt x="34693" y="47253"/>
                        <a:pt x="45215" y="47253"/>
                      </a:cubicBezTo>
                      <a:cubicBezTo>
                        <a:pt x="55634" y="47253"/>
                        <a:pt x="66028" y="44961"/>
                        <a:pt x="73947" y="40370"/>
                      </a:cubicBezTo>
                      <a:cubicBezTo>
                        <a:pt x="89858" y="31198"/>
                        <a:pt x="89802" y="16233"/>
                        <a:pt x="73768" y="7005"/>
                      </a:cubicBezTo>
                      <a:cubicBezTo>
                        <a:pt x="65715" y="2338"/>
                        <a:pt x="55169" y="1"/>
                        <a:pt x="446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8"/>
                <p:cNvSpPr/>
                <p:nvPr/>
              </p:nvSpPr>
              <p:spPr>
                <a:xfrm>
                  <a:off x="3441143" y="2413113"/>
                  <a:ext cx="923888" cy="48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4" extrusionOk="0">
                      <a:moveTo>
                        <a:pt x="33315" y="1"/>
                      </a:moveTo>
                      <a:cubicBezTo>
                        <a:pt x="25543" y="1"/>
                        <a:pt x="17797" y="1701"/>
                        <a:pt x="11889" y="5110"/>
                      </a:cubicBezTo>
                      <a:cubicBezTo>
                        <a:pt x="1" y="11972"/>
                        <a:pt x="58" y="23155"/>
                        <a:pt x="12007" y="30074"/>
                      </a:cubicBezTo>
                      <a:cubicBezTo>
                        <a:pt x="18051" y="33558"/>
                        <a:pt x="25951" y="35303"/>
                        <a:pt x="33824" y="35303"/>
                      </a:cubicBezTo>
                      <a:cubicBezTo>
                        <a:pt x="41598" y="35303"/>
                        <a:pt x="49345" y="33602"/>
                        <a:pt x="55254" y="30192"/>
                      </a:cubicBezTo>
                      <a:cubicBezTo>
                        <a:pt x="67142" y="23273"/>
                        <a:pt x="67085" y="12090"/>
                        <a:pt x="55136" y="5228"/>
                      </a:cubicBezTo>
                      <a:cubicBezTo>
                        <a:pt x="49091" y="1746"/>
                        <a:pt x="41189" y="1"/>
                        <a:pt x="33315" y="1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8"/>
                <p:cNvSpPr/>
                <p:nvPr/>
              </p:nvSpPr>
              <p:spPr>
                <a:xfrm>
                  <a:off x="3581151" y="2472859"/>
                  <a:ext cx="626809" cy="37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892" extrusionOk="0">
                      <a:moveTo>
                        <a:pt x="10588" y="9229"/>
                      </a:moveTo>
                      <a:lnTo>
                        <a:pt x="18633" y="13900"/>
                      </a:lnTo>
                      <a:lnTo>
                        <a:pt x="16858" y="14554"/>
                      </a:lnTo>
                      <a:cubicBezTo>
                        <a:pt x="15852" y="14829"/>
                        <a:pt x="14909" y="14988"/>
                        <a:pt x="14013" y="14988"/>
                      </a:cubicBezTo>
                      <a:cubicBezTo>
                        <a:pt x="12802" y="14988"/>
                        <a:pt x="11675" y="14699"/>
                        <a:pt x="10588" y="14019"/>
                      </a:cubicBezTo>
                      <a:cubicBezTo>
                        <a:pt x="9111" y="13191"/>
                        <a:pt x="8576" y="11771"/>
                        <a:pt x="9286" y="10413"/>
                      </a:cubicBezTo>
                      <a:cubicBezTo>
                        <a:pt x="9286" y="10413"/>
                        <a:pt x="9759" y="9703"/>
                        <a:pt x="10588" y="9229"/>
                      </a:cubicBezTo>
                      <a:close/>
                      <a:moveTo>
                        <a:pt x="32606" y="13992"/>
                      </a:moveTo>
                      <a:cubicBezTo>
                        <a:pt x="33538" y="13992"/>
                        <a:pt x="34389" y="14152"/>
                        <a:pt x="35022" y="14554"/>
                      </a:cubicBezTo>
                      <a:cubicBezTo>
                        <a:pt x="35789" y="14965"/>
                        <a:pt x="36262" y="15557"/>
                        <a:pt x="36499" y="16148"/>
                      </a:cubicBezTo>
                      <a:cubicBezTo>
                        <a:pt x="36854" y="17157"/>
                        <a:pt x="36144" y="18221"/>
                        <a:pt x="34667" y="19168"/>
                      </a:cubicBezTo>
                      <a:lnTo>
                        <a:pt x="27568" y="15084"/>
                      </a:lnTo>
                      <a:cubicBezTo>
                        <a:pt x="28975" y="14514"/>
                        <a:pt x="30923" y="13992"/>
                        <a:pt x="32606" y="13992"/>
                      </a:cubicBezTo>
                      <a:close/>
                      <a:moveTo>
                        <a:pt x="20824" y="1"/>
                      </a:moveTo>
                      <a:cubicBezTo>
                        <a:pt x="20824" y="1"/>
                        <a:pt x="12481" y="2542"/>
                        <a:pt x="8931" y="4317"/>
                      </a:cubicBezTo>
                      <a:lnTo>
                        <a:pt x="1657" y="1714"/>
                      </a:lnTo>
                      <a:lnTo>
                        <a:pt x="1657" y="4080"/>
                      </a:lnTo>
                      <a:lnTo>
                        <a:pt x="5443" y="6272"/>
                      </a:lnTo>
                      <a:cubicBezTo>
                        <a:pt x="1" y="9703"/>
                        <a:pt x="1241" y="13962"/>
                        <a:pt x="5207" y="16503"/>
                      </a:cubicBezTo>
                      <a:cubicBezTo>
                        <a:pt x="7848" y="18083"/>
                        <a:pt x="10716" y="18872"/>
                        <a:pt x="13860" y="18872"/>
                      </a:cubicBezTo>
                      <a:cubicBezTo>
                        <a:pt x="16491" y="18872"/>
                        <a:pt x="19316" y="18319"/>
                        <a:pt x="22362" y="17213"/>
                      </a:cubicBezTo>
                      <a:lnTo>
                        <a:pt x="23602" y="16802"/>
                      </a:lnTo>
                      <a:lnTo>
                        <a:pt x="31118" y="21118"/>
                      </a:lnTo>
                      <a:lnTo>
                        <a:pt x="31236" y="21179"/>
                      </a:lnTo>
                      <a:cubicBezTo>
                        <a:pt x="28910" y="22459"/>
                        <a:pt x="25038" y="24195"/>
                        <a:pt x="22605" y="24195"/>
                      </a:cubicBezTo>
                      <a:cubicBezTo>
                        <a:pt x="22563" y="24195"/>
                        <a:pt x="22522" y="24195"/>
                        <a:pt x="22481" y="24194"/>
                      </a:cubicBezTo>
                      <a:lnTo>
                        <a:pt x="22481" y="26622"/>
                      </a:lnTo>
                      <a:cubicBezTo>
                        <a:pt x="23811" y="26760"/>
                        <a:pt x="25228" y="26892"/>
                        <a:pt x="26737" y="26892"/>
                      </a:cubicBezTo>
                      <a:cubicBezTo>
                        <a:pt x="29721" y="26892"/>
                        <a:pt x="33063" y="26376"/>
                        <a:pt x="36797" y="24374"/>
                      </a:cubicBezTo>
                      <a:lnTo>
                        <a:pt x="40876" y="26740"/>
                      </a:lnTo>
                      <a:lnTo>
                        <a:pt x="44308" y="24729"/>
                      </a:lnTo>
                      <a:lnTo>
                        <a:pt x="44308" y="22362"/>
                      </a:lnTo>
                      <a:lnTo>
                        <a:pt x="40166" y="22362"/>
                      </a:lnTo>
                      <a:cubicBezTo>
                        <a:pt x="45552" y="18458"/>
                        <a:pt x="44369" y="14729"/>
                        <a:pt x="40701" y="12244"/>
                      </a:cubicBezTo>
                      <a:cubicBezTo>
                        <a:pt x="38094" y="10575"/>
                        <a:pt x="35474" y="9941"/>
                        <a:pt x="32823" y="9941"/>
                      </a:cubicBezTo>
                      <a:cubicBezTo>
                        <a:pt x="29459" y="9941"/>
                        <a:pt x="26044" y="10962"/>
                        <a:pt x="22538" y="12187"/>
                      </a:cubicBezTo>
                      <a:lnTo>
                        <a:pt x="18751" y="9996"/>
                      </a:lnTo>
                      <a:lnTo>
                        <a:pt x="14199" y="7393"/>
                      </a:lnTo>
                      <a:cubicBezTo>
                        <a:pt x="16267" y="6210"/>
                        <a:pt x="18751" y="6035"/>
                        <a:pt x="20114" y="5973"/>
                      </a:cubicBezTo>
                      <a:lnTo>
                        <a:pt x="20824" y="2367"/>
                      </a:lnTo>
                      <a:lnTo>
                        <a:pt x="20824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8"/>
                <p:cNvSpPr/>
                <p:nvPr/>
              </p:nvSpPr>
              <p:spPr>
                <a:xfrm>
                  <a:off x="4138720" y="2673108"/>
                  <a:ext cx="45601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4" extrusionOk="0">
                      <a:moveTo>
                        <a:pt x="3313" y="1"/>
                      </a:moveTo>
                      <a:lnTo>
                        <a:pt x="0" y="176"/>
                      </a:lnTo>
                      <a:lnTo>
                        <a:pt x="0" y="2130"/>
                      </a:lnTo>
                      <a:lnTo>
                        <a:pt x="3313" y="2424"/>
                      </a:lnTo>
                      <a:lnTo>
                        <a:pt x="3313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8"/>
                <p:cNvSpPr/>
                <p:nvPr/>
              </p:nvSpPr>
              <p:spPr>
                <a:xfrm>
                  <a:off x="3605575" y="2597373"/>
                  <a:ext cx="46385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429" extrusionOk="0">
                      <a:moveTo>
                        <a:pt x="1" y="1"/>
                      </a:moveTo>
                      <a:lnTo>
                        <a:pt x="1" y="2428"/>
                      </a:lnTo>
                      <a:lnTo>
                        <a:pt x="3370" y="2073"/>
                      </a:lnTo>
                      <a:lnTo>
                        <a:pt x="3370" y="18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8"/>
                <p:cNvSpPr/>
                <p:nvPr/>
              </p:nvSpPr>
              <p:spPr>
                <a:xfrm>
                  <a:off x="3581151" y="2468758"/>
                  <a:ext cx="626809" cy="3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93" extrusionOk="0">
                      <a:moveTo>
                        <a:pt x="10588" y="7161"/>
                      </a:moveTo>
                      <a:lnTo>
                        <a:pt x="18633" y="11775"/>
                      </a:lnTo>
                      <a:lnTo>
                        <a:pt x="16858" y="12424"/>
                      </a:lnTo>
                      <a:cubicBezTo>
                        <a:pt x="15826" y="12734"/>
                        <a:pt x="14860" y="12908"/>
                        <a:pt x="13943" y="12908"/>
                      </a:cubicBezTo>
                      <a:cubicBezTo>
                        <a:pt x="12759" y="12908"/>
                        <a:pt x="11654" y="12617"/>
                        <a:pt x="10588" y="11951"/>
                      </a:cubicBezTo>
                      <a:cubicBezTo>
                        <a:pt x="9111" y="11066"/>
                        <a:pt x="8576" y="9703"/>
                        <a:pt x="9286" y="8283"/>
                      </a:cubicBezTo>
                      <a:cubicBezTo>
                        <a:pt x="9286" y="8283"/>
                        <a:pt x="9759" y="7573"/>
                        <a:pt x="10588" y="7161"/>
                      </a:cubicBezTo>
                      <a:close/>
                      <a:moveTo>
                        <a:pt x="32518" y="11905"/>
                      </a:moveTo>
                      <a:cubicBezTo>
                        <a:pt x="33485" y="11905"/>
                        <a:pt x="34370" y="12071"/>
                        <a:pt x="35022" y="12485"/>
                      </a:cubicBezTo>
                      <a:cubicBezTo>
                        <a:pt x="35789" y="12897"/>
                        <a:pt x="36262" y="13432"/>
                        <a:pt x="36499" y="14080"/>
                      </a:cubicBezTo>
                      <a:cubicBezTo>
                        <a:pt x="36854" y="15027"/>
                        <a:pt x="36144" y="16092"/>
                        <a:pt x="34667" y="17100"/>
                      </a:cubicBezTo>
                      <a:lnTo>
                        <a:pt x="27568" y="12959"/>
                      </a:lnTo>
                      <a:cubicBezTo>
                        <a:pt x="28951" y="12396"/>
                        <a:pt x="30856" y="11905"/>
                        <a:pt x="32518" y="11905"/>
                      </a:cubicBezTo>
                      <a:close/>
                      <a:moveTo>
                        <a:pt x="5145" y="1"/>
                      </a:moveTo>
                      <a:lnTo>
                        <a:pt x="1657" y="2012"/>
                      </a:lnTo>
                      <a:lnTo>
                        <a:pt x="5443" y="4203"/>
                      </a:lnTo>
                      <a:cubicBezTo>
                        <a:pt x="1" y="7573"/>
                        <a:pt x="1241" y="11894"/>
                        <a:pt x="5207" y="14378"/>
                      </a:cubicBezTo>
                      <a:cubicBezTo>
                        <a:pt x="7863" y="15965"/>
                        <a:pt x="10750" y="16753"/>
                        <a:pt x="13917" y="16753"/>
                      </a:cubicBezTo>
                      <a:cubicBezTo>
                        <a:pt x="16532" y="16753"/>
                        <a:pt x="19338" y="16215"/>
                        <a:pt x="22362" y="15145"/>
                      </a:cubicBezTo>
                      <a:lnTo>
                        <a:pt x="23602" y="14672"/>
                      </a:lnTo>
                      <a:lnTo>
                        <a:pt x="31118" y="18993"/>
                      </a:lnTo>
                      <a:lnTo>
                        <a:pt x="31236" y="19049"/>
                      </a:lnTo>
                      <a:cubicBezTo>
                        <a:pt x="29086" y="20288"/>
                        <a:pt x="26644" y="20596"/>
                        <a:pt x="24394" y="20596"/>
                      </a:cubicBezTo>
                      <a:cubicBezTo>
                        <a:pt x="24168" y="20596"/>
                        <a:pt x="23943" y="20593"/>
                        <a:pt x="23721" y="20587"/>
                      </a:cubicBezTo>
                      <a:lnTo>
                        <a:pt x="22481" y="24492"/>
                      </a:lnTo>
                      <a:cubicBezTo>
                        <a:pt x="23824" y="24652"/>
                        <a:pt x="25257" y="24793"/>
                        <a:pt x="26782" y="24793"/>
                      </a:cubicBezTo>
                      <a:cubicBezTo>
                        <a:pt x="29755" y="24793"/>
                        <a:pt x="33082" y="24260"/>
                        <a:pt x="36797" y="22305"/>
                      </a:cubicBezTo>
                      <a:lnTo>
                        <a:pt x="40876" y="24672"/>
                      </a:lnTo>
                      <a:lnTo>
                        <a:pt x="44308" y="22660"/>
                      </a:lnTo>
                      <a:lnTo>
                        <a:pt x="40166" y="20233"/>
                      </a:lnTo>
                      <a:cubicBezTo>
                        <a:pt x="45552" y="16390"/>
                        <a:pt x="44369" y="12660"/>
                        <a:pt x="40701" y="10176"/>
                      </a:cubicBezTo>
                      <a:cubicBezTo>
                        <a:pt x="38083" y="8500"/>
                        <a:pt x="35452" y="7867"/>
                        <a:pt x="32789" y="7867"/>
                      </a:cubicBezTo>
                      <a:cubicBezTo>
                        <a:pt x="29437" y="7867"/>
                        <a:pt x="26033" y="8870"/>
                        <a:pt x="22538" y="10057"/>
                      </a:cubicBezTo>
                      <a:lnTo>
                        <a:pt x="18751" y="7871"/>
                      </a:lnTo>
                      <a:lnTo>
                        <a:pt x="14199" y="5268"/>
                      </a:lnTo>
                      <a:cubicBezTo>
                        <a:pt x="16267" y="4142"/>
                        <a:pt x="18751" y="3905"/>
                        <a:pt x="20114" y="3905"/>
                      </a:cubicBezTo>
                      <a:lnTo>
                        <a:pt x="20824" y="299"/>
                      </a:lnTo>
                      <a:cubicBezTo>
                        <a:pt x="19777" y="211"/>
                        <a:pt x="18805" y="166"/>
                        <a:pt x="17890" y="166"/>
                      </a:cubicBezTo>
                      <a:cubicBezTo>
                        <a:pt x="14464" y="166"/>
                        <a:pt x="11826" y="803"/>
                        <a:pt x="8931" y="2249"/>
                      </a:cubicBezTo>
                      <a:lnTo>
                        <a:pt x="5145" y="1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8"/>
                <p:cNvSpPr/>
                <p:nvPr/>
              </p:nvSpPr>
              <p:spPr>
                <a:xfrm>
                  <a:off x="3284857" y="2277480"/>
                  <a:ext cx="1236460" cy="650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39" extrusionOk="0">
                      <a:moveTo>
                        <a:pt x="44696" y="0"/>
                      </a:moveTo>
                      <a:cubicBezTo>
                        <a:pt x="34259" y="0"/>
                        <a:pt x="23844" y="2293"/>
                        <a:pt x="15912" y="6864"/>
                      </a:cubicBezTo>
                      <a:cubicBezTo>
                        <a:pt x="0" y="16031"/>
                        <a:pt x="57" y="31001"/>
                        <a:pt x="16091" y="40286"/>
                      </a:cubicBezTo>
                      <a:cubicBezTo>
                        <a:pt x="24133" y="44916"/>
                        <a:pt x="34661" y="47238"/>
                        <a:pt x="45167" y="47238"/>
                      </a:cubicBezTo>
                      <a:cubicBezTo>
                        <a:pt x="55603" y="47238"/>
                        <a:pt x="66016" y="44946"/>
                        <a:pt x="73947" y="40347"/>
                      </a:cubicBezTo>
                      <a:cubicBezTo>
                        <a:pt x="89858" y="31176"/>
                        <a:pt x="89802" y="16211"/>
                        <a:pt x="73768" y="6983"/>
                      </a:cubicBezTo>
                      <a:cubicBezTo>
                        <a:pt x="65727" y="2323"/>
                        <a:pt x="55201" y="0"/>
                        <a:pt x="446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8"/>
                <p:cNvSpPr/>
                <p:nvPr/>
              </p:nvSpPr>
              <p:spPr>
                <a:xfrm>
                  <a:off x="3340214" y="2498067"/>
                  <a:ext cx="1125747" cy="10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10" extrusionOk="0">
                      <a:moveTo>
                        <a:pt x="0" y="0"/>
                      </a:moveTo>
                      <a:lnTo>
                        <a:pt x="0" y="7279"/>
                      </a:lnTo>
                      <a:lnTo>
                        <a:pt x="81813" y="7809"/>
                      </a:lnTo>
                      <a:lnTo>
                        <a:pt x="81813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8"/>
                <p:cNvSpPr/>
                <p:nvPr/>
              </p:nvSpPr>
              <p:spPr>
                <a:xfrm>
                  <a:off x="3441143" y="2254790"/>
                  <a:ext cx="923888" cy="48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4" extrusionOk="0">
                      <a:moveTo>
                        <a:pt x="33416" y="0"/>
                      </a:moveTo>
                      <a:cubicBezTo>
                        <a:pt x="25610" y="0"/>
                        <a:pt x="17822" y="1716"/>
                        <a:pt x="11889" y="5139"/>
                      </a:cubicBezTo>
                      <a:cubicBezTo>
                        <a:pt x="1" y="12001"/>
                        <a:pt x="58" y="23184"/>
                        <a:pt x="12007" y="30103"/>
                      </a:cubicBezTo>
                      <a:cubicBezTo>
                        <a:pt x="18026" y="33573"/>
                        <a:pt x="25886" y="35304"/>
                        <a:pt x="33727" y="35304"/>
                      </a:cubicBezTo>
                      <a:cubicBezTo>
                        <a:pt x="41533" y="35304"/>
                        <a:pt x="49321" y="33588"/>
                        <a:pt x="55254" y="30165"/>
                      </a:cubicBezTo>
                      <a:cubicBezTo>
                        <a:pt x="67142" y="23303"/>
                        <a:pt x="67085" y="12120"/>
                        <a:pt x="55136" y="5201"/>
                      </a:cubicBezTo>
                      <a:cubicBezTo>
                        <a:pt x="49117" y="1731"/>
                        <a:pt x="41257" y="0"/>
                        <a:pt x="33416" y="0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8"/>
                <p:cNvSpPr/>
                <p:nvPr/>
              </p:nvSpPr>
              <p:spPr>
                <a:xfrm>
                  <a:off x="3284857" y="2172891"/>
                  <a:ext cx="1236460" cy="6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16" extrusionOk="0">
                      <a:moveTo>
                        <a:pt x="44774" y="5952"/>
                      </a:moveTo>
                      <a:cubicBezTo>
                        <a:pt x="52615" y="5952"/>
                        <a:pt x="60475" y="7683"/>
                        <a:pt x="66494" y="11153"/>
                      </a:cubicBezTo>
                      <a:cubicBezTo>
                        <a:pt x="78443" y="18072"/>
                        <a:pt x="78500" y="29255"/>
                        <a:pt x="66612" y="36117"/>
                      </a:cubicBezTo>
                      <a:cubicBezTo>
                        <a:pt x="60679" y="39540"/>
                        <a:pt x="52891" y="41256"/>
                        <a:pt x="45085" y="41256"/>
                      </a:cubicBezTo>
                      <a:cubicBezTo>
                        <a:pt x="37244" y="41256"/>
                        <a:pt x="29384" y="39525"/>
                        <a:pt x="23365" y="36055"/>
                      </a:cubicBezTo>
                      <a:cubicBezTo>
                        <a:pt x="11416" y="29136"/>
                        <a:pt x="11359" y="17953"/>
                        <a:pt x="23247" y="11091"/>
                      </a:cubicBezTo>
                      <a:cubicBezTo>
                        <a:pt x="29180" y="7668"/>
                        <a:pt x="36968" y="5952"/>
                        <a:pt x="44774" y="5952"/>
                      </a:cubicBezTo>
                      <a:close/>
                      <a:moveTo>
                        <a:pt x="44700" y="0"/>
                      </a:moveTo>
                      <a:cubicBezTo>
                        <a:pt x="34262" y="0"/>
                        <a:pt x="23845" y="2293"/>
                        <a:pt x="15912" y="6893"/>
                      </a:cubicBezTo>
                      <a:cubicBezTo>
                        <a:pt x="0" y="16060"/>
                        <a:pt x="57" y="31029"/>
                        <a:pt x="16091" y="40258"/>
                      </a:cubicBezTo>
                      <a:cubicBezTo>
                        <a:pt x="24144" y="44894"/>
                        <a:pt x="34691" y="47216"/>
                        <a:pt x="45212" y="47216"/>
                      </a:cubicBezTo>
                      <a:cubicBezTo>
                        <a:pt x="55632" y="47216"/>
                        <a:pt x="66027" y="44938"/>
                        <a:pt x="73947" y="40376"/>
                      </a:cubicBezTo>
                      <a:cubicBezTo>
                        <a:pt x="89858" y="31148"/>
                        <a:pt x="89802" y="16240"/>
                        <a:pt x="73768" y="6950"/>
                      </a:cubicBezTo>
                      <a:cubicBezTo>
                        <a:pt x="65728" y="2322"/>
                        <a:pt x="55203" y="0"/>
                        <a:pt x="447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8"/>
                <p:cNvSpPr/>
                <p:nvPr/>
              </p:nvSpPr>
              <p:spPr>
                <a:xfrm>
                  <a:off x="3441143" y="2287346"/>
                  <a:ext cx="923888" cy="485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5" extrusionOk="0">
                      <a:moveTo>
                        <a:pt x="33416" y="0"/>
                      </a:moveTo>
                      <a:cubicBezTo>
                        <a:pt x="25610" y="0"/>
                        <a:pt x="17822" y="1716"/>
                        <a:pt x="11889" y="5139"/>
                      </a:cubicBezTo>
                      <a:cubicBezTo>
                        <a:pt x="1" y="12002"/>
                        <a:pt x="58" y="23185"/>
                        <a:pt x="12007" y="30104"/>
                      </a:cubicBezTo>
                      <a:cubicBezTo>
                        <a:pt x="18026" y="33573"/>
                        <a:pt x="25886" y="35304"/>
                        <a:pt x="33727" y="35304"/>
                      </a:cubicBezTo>
                      <a:cubicBezTo>
                        <a:pt x="41533" y="35304"/>
                        <a:pt x="49321" y="33589"/>
                        <a:pt x="55254" y="30165"/>
                      </a:cubicBezTo>
                      <a:cubicBezTo>
                        <a:pt x="67142" y="23303"/>
                        <a:pt x="67085" y="12120"/>
                        <a:pt x="55136" y="5201"/>
                      </a:cubicBezTo>
                      <a:cubicBezTo>
                        <a:pt x="49117" y="1731"/>
                        <a:pt x="41257" y="0"/>
                        <a:pt x="33416" y="0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8"/>
                <p:cNvSpPr/>
                <p:nvPr/>
              </p:nvSpPr>
              <p:spPr>
                <a:xfrm>
                  <a:off x="3581151" y="2346666"/>
                  <a:ext cx="626809" cy="370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922" extrusionOk="0">
                      <a:moveTo>
                        <a:pt x="10588" y="9290"/>
                      </a:moveTo>
                      <a:lnTo>
                        <a:pt x="18633" y="13904"/>
                      </a:lnTo>
                      <a:lnTo>
                        <a:pt x="16858" y="14614"/>
                      </a:lnTo>
                      <a:cubicBezTo>
                        <a:pt x="15852" y="14890"/>
                        <a:pt x="14909" y="15049"/>
                        <a:pt x="14013" y="15049"/>
                      </a:cubicBezTo>
                      <a:cubicBezTo>
                        <a:pt x="12802" y="15049"/>
                        <a:pt x="11675" y="14759"/>
                        <a:pt x="10588" y="14080"/>
                      </a:cubicBezTo>
                      <a:cubicBezTo>
                        <a:pt x="9111" y="13195"/>
                        <a:pt x="8576" y="11832"/>
                        <a:pt x="9286" y="10473"/>
                      </a:cubicBezTo>
                      <a:cubicBezTo>
                        <a:pt x="9286" y="10473"/>
                        <a:pt x="9759" y="9702"/>
                        <a:pt x="10588" y="9290"/>
                      </a:cubicBezTo>
                      <a:close/>
                      <a:moveTo>
                        <a:pt x="32518" y="14034"/>
                      </a:moveTo>
                      <a:cubicBezTo>
                        <a:pt x="33485" y="14034"/>
                        <a:pt x="34370" y="14200"/>
                        <a:pt x="35022" y="14614"/>
                      </a:cubicBezTo>
                      <a:cubicBezTo>
                        <a:pt x="35789" y="15026"/>
                        <a:pt x="36262" y="15561"/>
                        <a:pt x="36499" y="16209"/>
                      </a:cubicBezTo>
                      <a:cubicBezTo>
                        <a:pt x="36854" y="17156"/>
                        <a:pt x="36144" y="18221"/>
                        <a:pt x="34667" y="19229"/>
                      </a:cubicBezTo>
                      <a:lnTo>
                        <a:pt x="27568" y="15088"/>
                      </a:lnTo>
                      <a:cubicBezTo>
                        <a:pt x="28951" y="14525"/>
                        <a:pt x="30856" y="14034"/>
                        <a:pt x="32518" y="14034"/>
                      </a:cubicBezTo>
                      <a:close/>
                      <a:moveTo>
                        <a:pt x="20824" y="0"/>
                      </a:moveTo>
                      <a:cubicBezTo>
                        <a:pt x="20824" y="0"/>
                        <a:pt x="12481" y="2603"/>
                        <a:pt x="8931" y="4378"/>
                      </a:cubicBezTo>
                      <a:lnTo>
                        <a:pt x="1657" y="1775"/>
                      </a:lnTo>
                      <a:lnTo>
                        <a:pt x="1657" y="4141"/>
                      </a:lnTo>
                      <a:lnTo>
                        <a:pt x="5443" y="6332"/>
                      </a:lnTo>
                      <a:cubicBezTo>
                        <a:pt x="1" y="9763"/>
                        <a:pt x="1241" y="14023"/>
                        <a:pt x="5207" y="16507"/>
                      </a:cubicBezTo>
                      <a:cubicBezTo>
                        <a:pt x="7863" y="18094"/>
                        <a:pt x="10750" y="18882"/>
                        <a:pt x="13917" y="18882"/>
                      </a:cubicBezTo>
                      <a:cubicBezTo>
                        <a:pt x="16532" y="18882"/>
                        <a:pt x="19338" y="18344"/>
                        <a:pt x="22362" y="17274"/>
                      </a:cubicBezTo>
                      <a:lnTo>
                        <a:pt x="23602" y="16801"/>
                      </a:lnTo>
                      <a:lnTo>
                        <a:pt x="31118" y="21122"/>
                      </a:lnTo>
                      <a:lnTo>
                        <a:pt x="31236" y="21240"/>
                      </a:lnTo>
                      <a:cubicBezTo>
                        <a:pt x="28910" y="22519"/>
                        <a:pt x="25038" y="24256"/>
                        <a:pt x="22605" y="24256"/>
                      </a:cubicBezTo>
                      <a:cubicBezTo>
                        <a:pt x="22563" y="24256"/>
                        <a:pt x="22522" y="24256"/>
                        <a:pt x="22481" y="24255"/>
                      </a:cubicBezTo>
                      <a:lnTo>
                        <a:pt x="22481" y="26621"/>
                      </a:lnTo>
                      <a:cubicBezTo>
                        <a:pt x="23824" y="26781"/>
                        <a:pt x="25257" y="26922"/>
                        <a:pt x="26782" y="26922"/>
                      </a:cubicBezTo>
                      <a:cubicBezTo>
                        <a:pt x="29755" y="26922"/>
                        <a:pt x="33082" y="26389"/>
                        <a:pt x="36797" y="24434"/>
                      </a:cubicBezTo>
                      <a:lnTo>
                        <a:pt x="40876" y="26801"/>
                      </a:lnTo>
                      <a:lnTo>
                        <a:pt x="44308" y="24789"/>
                      </a:lnTo>
                      <a:lnTo>
                        <a:pt x="44308" y="22423"/>
                      </a:lnTo>
                      <a:lnTo>
                        <a:pt x="40166" y="22362"/>
                      </a:lnTo>
                      <a:cubicBezTo>
                        <a:pt x="45552" y="18519"/>
                        <a:pt x="44369" y="14789"/>
                        <a:pt x="40701" y="12305"/>
                      </a:cubicBezTo>
                      <a:cubicBezTo>
                        <a:pt x="38094" y="10636"/>
                        <a:pt x="35474" y="10002"/>
                        <a:pt x="32823" y="10002"/>
                      </a:cubicBezTo>
                      <a:cubicBezTo>
                        <a:pt x="29459" y="10002"/>
                        <a:pt x="26044" y="11023"/>
                        <a:pt x="22538" y="12248"/>
                      </a:cubicBezTo>
                      <a:lnTo>
                        <a:pt x="18751" y="10000"/>
                      </a:lnTo>
                      <a:lnTo>
                        <a:pt x="14199" y="7397"/>
                      </a:lnTo>
                      <a:cubicBezTo>
                        <a:pt x="16267" y="6271"/>
                        <a:pt x="18751" y="6034"/>
                        <a:pt x="20114" y="6034"/>
                      </a:cubicBezTo>
                      <a:lnTo>
                        <a:pt x="20824" y="2428"/>
                      </a:lnTo>
                      <a:lnTo>
                        <a:pt x="20824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8"/>
                <p:cNvSpPr/>
                <p:nvPr/>
              </p:nvSpPr>
              <p:spPr>
                <a:xfrm>
                  <a:off x="4138720" y="2547754"/>
                  <a:ext cx="45601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4" extrusionOk="0">
                      <a:moveTo>
                        <a:pt x="3313" y="0"/>
                      </a:moveTo>
                      <a:lnTo>
                        <a:pt x="0" y="175"/>
                      </a:lnTo>
                      <a:lnTo>
                        <a:pt x="0" y="2068"/>
                      </a:lnTo>
                      <a:lnTo>
                        <a:pt x="3313" y="2423"/>
                      </a:lnTo>
                      <a:lnTo>
                        <a:pt x="3313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8"/>
                <p:cNvSpPr/>
                <p:nvPr/>
              </p:nvSpPr>
              <p:spPr>
                <a:xfrm>
                  <a:off x="3605575" y="2472019"/>
                  <a:ext cx="46385" cy="3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367" extrusionOk="0">
                      <a:moveTo>
                        <a:pt x="1" y="0"/>
                      </a:moveTo>
                      <a:lnTo>
                        <a:pt x="1" y="2367"/>
                      </a:lnTo>
                      <a:lnTo>
                        <a:pt x="3370" y="2073"/>
                      </a:lnTo>
                      <a:lnTo>
                        <a:pt x="3370" y="18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8"/>
                <p:cNvSpPr/>
                <p:nvPr/>
              </p:nvSpPr>
              <p:spPr>
                <a:xfrm>
                  <a:off x="3581151" y="2343405"/>
                  <a:ext cx="626809" cy="340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65" extrusionOk="0">
                      <a:moveTo>
                        <a:pt x="10588" y="7099"/>
                      </a:moveTo>
                      <a:lnTo>
                        <a:pt x="18633" y="11775"/>
                      </a:lnTo>
                      <a:lnTo>
                        <a:pt x="16858" y="12424"/>
                      </a:lnTo>
                      <a:cubicBezTo>
                        <a:pt x="15850" y="12702"/>
                        <a:pt x="14906" y="12862"/>
                        <a:pt x="14008" y="12862"/>
                      </a:cubicBezTo>
                      <a:cubicBezTo>
                        <a:pt x="12799" y="12862"/>
                        <a:pt x="11674" y="12572"/>
                        <a:pt x="10588" y="11893"/>
                      </a:cubicBezTo>
                      <a:cubicBezTo>
                        <a:pt x="9111" y="11065"/>
                        <a:pt x="8576" y="9646"/>
                        <a:pt x="9286" y="8283"/>
                      </a:cubicBezTo>
                      <a:cubicBezTo>
                        <a:pt x="9286" y="8283"/>
                        <a:pt x="9759" y="7573"/>
                        <a:pt x="10588" y="7099"/>
                      </a:cubicBezTo>
                      <a:close/>
                      <a:moveTo>
                        <a:pt x="32607" y="11864"/>
                      </a:moveTo>
                      <a:cubicBezTo>
                        <a:pt x="33539" y="11864"/>
                        <a:pt x="34390" y="12024"/>
                        <a:pt x="35022" y="12424"/>
                      </a:cubicBezTo>
                      <a:cubicBezTo>
                        <a:pt x="35789" y="12897"/>
                        <a:pt x="36262" y="13432"/>
                        <a:pt x="36499" y="14080"/>
                      </a:cubicBezTo>
                      <a:cubicBezTo>
                        <a:pt x="36854" y="15026"/>
                        <a:pt x="36144" y="16091"/>
                        <a:pt x="34667" y="17099"/>
                      </a:cubicBezTo>
                      <a:lnTo>
                        <a:pt x="27568" y="12958"/>
                      </a:lnTo>
                      <a:cubicBezTo>
                        <a:pt x="28976" y="12386"/>
                        <a:pt x="30924" y="11864"/>
                        <a:pt x="32607" y="11864"/>
                      </a:cubicBezTo>
                      <a:close/>
                      <a:moveTo>
                        <a:pt x="5145" y="0"/>
                      </a:moveTo>
                      <a:lnTo>
                        <a:pt x="1657" y="2012"/>
                      </a:lnTo>
                      <a:lnTo>
                        <a:pt x="5443" y="4142"/>
                      </a:lnTo>
                      <a:cubicBezTo>
                        <a:pt x="1" y="7573"/>
                        <a:pt x="1241" y="11832"/>
                        <a:pt x="5207" y="14378"/>
                      </a:cubicBezTo>
                      <a:cubicBezTo>
                        <a:pt x="7863" y="15964"/>
                        <a:pt x="10750" y="16753"/>
                        <a:pt x="13917" y="16753"/>
                      </a:cubicBezTo>
                      <a:cubicBezTo>
                        <a:pt x="16532" y="16753"/>
                        <a:pt x="19338" y="16215"/>
                        <a:pt x="22362" y="15145"/>
                      </a:cubicBezTo>
                      <a:lnTo>
                        <a:pt x="23602" y="14672"/>
                      </a:lnTo>
                      <a:lnTo>
                        <a:pt x="31118" y="18992"/>
                      </a:lnTo>
                      <a:lnTo>
                        <a:pt x="31236" y="19049"/>
                      </a:lnTo>
                      <a:cubicBezTo>
                        <a:pt x="28870" y="20351"/>
                        <a:pt x="26148" y="20587"/>
                        <a:pt x="23721" y="20587"/>
                      </a:cubicBezTo>
                      <a:lnTo>
                        <a:pt x="22481" y="24492"/>
                      </a:lnTo>
                      <a:cubicBezTo>
                        <a:pt x="23814" y="24632"/>
                        <a:pt x="25234" y="24765"/>
                        <a:pt x="26746" y="24765"/>
                      </a:cubicBezTo>
                      <a:cubicBezTo>
                        <a:pt x="29727" y="24765"/>
                        <a:pt x="33066" y="24247"/>
                        <a:pt x="36797" y="22244"/>
                      </a:cubicBezTo>
                      <a:lnTo>
                        <a:pt x="40876" y="24610"/>
                      </a:lnTo>
                      <a:lnTo>
                        <a:pt x="44308" y="22660"/>
                      </a:lnTo>
                      <a:lnTo>
                        <a:pt x="40166" y="20232"/>
                      </a:lnTo>
                      <a:cubicBezTo>
                        <a:pt x="45552" y="16328"/>
                        <a:pt x="44369" y="12603"/>
                        <a:pt x="40701" y="10119"/>
                      </a:cubicBezTo>
                      <a:cubicBezTo>
                        <a:pt x="38083" y="8468"/>
                        <a:pt x="35454" y="7839"/>
                        <a:pt x="32792" y="7839"/>
                      </a:cubicBezTo>
                      <a:cubicBezTo>
                        <a:pt x="29438" y="7839"/>
                        <a:pt x="26033" y="8838"/>
                        <a:pt x="22538" y="10057"/>
                      </a:cubicBezTo>
                      <a:lnTo>
                        <a:pt x="18751" y="7871"/>
                      </a:lnTo>
                      <a:lnTo>
                        <a:pt x="14199" y="5268"/>
                      </a:lnTo>
                      <a:cubicBezTo>
                        <a:pt x="16267" y="4085"/>
                        <a:pt x="18751" y="3905"/>
                        <a:pt x="20114" y="3848"/>
                      </a:cubicBezTo>
                      <a:lnTo>
                        <a:pt x="20824" y="237"/>
                      </a:lnTo>
                      <a:cubicBezTo>
                        <a:pt x="19823" y="154"/>
                        <a:pt x="18891" y="112"/>
                        <a:pt x="18011" y="112"/>
                      </a:cubicBezTo>
                      <a:cubicBezTo>
                        <a:pt x="14526" y="112"/>
                        <a:pt x="11860" y="775"/>
                        <a:pt x="8931" y="2192"/>
                      </a:cubicBezTo>
                      <a:lnTo>
                        <a:pt x="5145" y="0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8"/>
                <p:cNvSpPr/>
                <p:nvPr/>
              </p:nvSpPr>
              <p:spPr>
                <a:xfrm>
                  <a:off x="3284857" y="2151824"/>
                  <a:ext cx="1236460" cy="649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30" extrusionOk="0">
                      <a:moveTo>
                        <a:pt x="44648" y="1"/>
                      </a:moveTo>
                      <a:cubicBezTo>
                        <a:pt x="34227" y="1"/>
                        <a:pt x="23832" y="2294"/>
                        <a:pt x="15912" y="6886"/>
                      </a:cubicBezTo>
                      <a:cubicBezTo>
                        <a:pt x="0" y="16053"/>
                        <a:pt x="57" y="31022"/>
                        <a:pt x="16091" y="40251"/>
                      </a:cubicBezTo>
                      <a:cubicBezTo>
                        <a:pt x="24132" y="44908"/>
                        <a:pt x="34658" y="47230"/>
                        <a:pt x="45163" y="47230"/>
                      </a:cubicBezTo>
                      <a:cubicBezTo>
                        <a:pt x="55600" y="47230"/>
                        <a:pt x="66015" y="44938"/>
                        <a:pt x="73947" y="40369"/>
                      </a:cubicBezTo>
                      <a:cubicBezTo>
                        <a:pt x="89858" y="31197"/>
                        <a:pt x="89802" y="16233"/>
                        <a:pt x="73768" y="7004"/>
                      </a:cubicBezTo>
                      <a:cubicBezTo>
                        <a:pt x="65715" y="2337"/>
                        <a:pt x="55169" y="1"/>
                        <a:pt x="446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8"/>
                <p:cNvSpPr/>
                <p:nvPr/>
              </p:nvSpPr>
              <p:spPr>
                <a:xfrm>
                  <a:off x="3340214" y="2371929"/>
                  <a:ext cx="1125747" cy="108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66" extrusionOk="0">
                      <a:moveTo>
                        <a:pt x="0" y="0"/>
                      </a:moveTo>
                      <a:lnTo>
                        <a:pt x="0" y="7336"/>
                      </a:lnTo>
                      <a:lnTo>
                        <a:pt x="81813" y="7866"/>
                      </a:lnTo>
                      <a:lnTo>
                        <a:pt x="81813" y="3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8"/>
                <p:cNvSpPr/>
                <p:nvPr/>
              </p:nvSpPr>
              <p:spPr>
                <a:xfrm>
                  <a:off x="3441143" y="2129423"/>
                  <a:ext cx="923888" cy="485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5" extrusionOk="0">
                      <a:moveTo>
                        <a:pt x="33416" y="1"/>
                      </a:moveTo>
                      <a:cubicBezTo>
                        <a:pt x="25610" y="1"/>
                        <a:pt x="17822" y="1716"/>
                        <a:pt x="11889" y="5140"/>
                      </a:cubicBezTo>
                      <a:cubicBezTo>
                        <a:pt x="1" y="12002"/>
                        <a:pt x="58" y="23185"/>
                        <a:pt x="12007" y="30104"/>
                      </a:cubicBezTo>
                      <a:cubicBezTo>
                        <a:pt x="18026" y="33574"/>
                        <a:pt x="25886" y="35305"/>
                        <a:pt x="33727" y="35305"/>
                      </a:cubicBezTo>
                      <a:cubicBezTo>
                        <a:pt x="41533" y="35305"/>
                        <a:pt x="49321" y="33589"/>
                        <a:pt x="55254" y="30166"/>
                      </a:cubicBezTo>
                      <a:cubicBezTo>
                        <a:pt x="67142" y="23303"/>
                        <a:pt x="67085" y="12120"/>
                        <a:pt x="55136" y="5201"/>
                      </a:cubicBezTo>
                      <a:cubicBezTo>
                        <a:pt x="49117" y="1732"/>
                        <a:pt x="41257" y="1"/>
                        <a:pt x="33416" y="1"/>
                      </a:cubicBez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8"/>
                <p:cNvSpPr/>
                <p:nvPr/>
              </p:nvSpPr>
              <p:spPr>
                <a:xfrm>
                  <a:off x="3284857" y="2047427"/>
                  <a:ext cx="1236460" cy="6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16" extrusionOk="0">
                      <a:moveTo>
                        <a:pt x="44774" y="5960"/>
                      </a:moveTo>
                      <a:cubicBezTo>
                        <a:pt x="52615" y="5960"/>
                        <a:pt x="60475" y="7691"/>
                        <a:pt x="66494" y="11160"/>
                      </a:cubicBezTo>
                      <a:cubicBezTo>
                        <a:pt x="78443" y="18079"/>
                        <a:pt x="78500" y="29262"/>
                        <a:pt x="66612" y="36125"/>
                      </a:cubicBezTo>
                      <a:cubicBezTo>
                        <a:pt x="60679" y="39548"/>
                        <a:pt x="52891" y="41264"/>
                        <a:pt x="45085" y="41264"/>
                      </a:cubicBezTo>
                      <a:cubicBezTo>
                        <a:pt x="37244" y="41264"/>
                        <a:pt x="29384" y="39533"/>
                        <a:pt x="23365" y="36063"/>
                      </a:cubicBezTo>
                      <a:cubicBezTo>
                        <a:pt x="11416" y="29144"/>
                        <a:pt x="11359" y="17961"/>
                        <a:pt x="23247" y="11099"/>
                      </a:cubicBezTo>
                      <a:cubicBezTo>
                        <a:pt x="29180" y="7675"/>
                        <a:pt x="36968" y="5960"/>
                        <a:pt x="44774" y="5960"/>
                      </a:cubicBezTo>
                      <a:close/>
                      <a:moveTo>
                        <a:pt x="44647" y="0"/>
                      </a:moveTo>
                      <a:cubicBezTo>
                        <a:pt x="34227" y="0"/>
                        <a:pt x="23832" y="2278"/>
                        <a:pt x="15912" y="6839"/>
                      </a:cubicBezTo>
                      <a:cubicBezTo>
                        <a:pt x="0" y="16068"/>
                        <a:pt x="57" y="30976"/>
                        <a:pt x="16091" y="40266"/>
                      </a:cubicBezTo>
                      <a:cubicBezTo>
                        <a:pt x="24131" y="44894"/>
                        <a:pt x="34656" y="47216"/>
                        <a:pt x="45159" y="47216"/>
                      </a:cubicBezTo>
                      <a:cubicBezTo>
                        <a:pt x="55597" y="47216"/>
                        <a:pt x="66014" y="44923"/>
                        <a:pt x="73947" y="40323"/>
                      </a:cubicBezTo>
                      <a:cubicBezTo>
                        <a:pt x="89858" y="31156"/>
                        <a:pt x="89802" y="16186"/>
                        <a:pt x="73768" y="6958"/>
                      </a:cubicBezTo>
                      <a:cubicBezTo>
                        <a:pt x="65715" y="2322"/>
                        <a:pt x="55168" y="0"/>
                        <a:pt x="44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8"/>
                <p:cNvSpPr/>
                <p:nvPr/>
              </p:nvSpPr>
              <p:spPr>
                <a:xfrm>
                  <a:off x="3441143" y="2161690"/>
                  <a:ext cx="923888" cy="48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4" extrusionOk="0">
                      <a:moveTo>
                        <a:pt x="33368" y="1"/>
                      </a:moveTo>
                      <a:cubicBezTo>
                        <a:pt x="25578" y="1"/>
                        <a:pt x="17810" y="1716"/>
                        <a:pt x="11889" y="5161"/>
                      </a:cubicBezTo>
                      <a:cubicBezTo>
                        <a:pt x="1" y="12023"/>
                        <a:pt x="58" y="23206"/>
                        <a:pt x="12007" y="30125"/>
                      </a:cubicBezTo>
                      <a:cubicBezTo>
                        <a:pt x="18040" y="33572"/>
                        <a:pt x="25922" y="35303"/>
                        <a:pt x="33780" y="35303"/>
                      </a:cubicBezTo>
                      <a:cubicBezTo>
                        <a:pt x="41569" y="35303"/>
                        <a:pt x="49334" y="33603"/>
                        <a:pt x="55254" y="30187"/>
                      </a:cubicBezTo>
                      <a:cubicBezTo>
                        <a:pt x="67142" y="23325"/>
                        <a:pt x="67085" y="12142"/>
                        <a:pt x="55136" y="5223"/>
                      </a:cubicBezTo>
                      <a:cubicBezTo>
                        <a:pt x="49104" y="1746"/>
                        <a:pt x="41225" y="1"/>
                        <a:pt x="33368" y="1"/>
                      </a:cubicBezTo>
                      <a:close/>
                    </a:path>
                  </a:pathLst>
                </a:custGeom>
                <a:solidFill>
                  <a:srgbClr val="FFD5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8"/>
                <p:cNvSpPr/>
                <p:nvPr/>
              </p:nvSpPr>
              <p:spPr>
                <a:xfrm>
                  <a:off x="3581151" y="2221298"/>
                  <a:ext cx="626809" cy="370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921" extrusionOk="0">
                      <a:moveTo>
                        <a:pt x="10588" y="9291"/>
                      </a:moveTo>
                      <a:lnTo>
                        <a:pt x="18633" y="13905"/>
                      </a:lnTo>
                      <a:lnTo>
                        <a:pt x="16858" y="14554"/>
                      </a:lnTo>
                      <a:cubicBezTo>
                        <a:pt x="15850" y="14832"/>
                        <a:pt x="14906" y="14992"/>
                        <a:pt x="14008" y="14992"/>
                      </a:cubicBezTo>
                      <a:cubicBezTo>
                        <a:pt x="12799" y="14992"/>
                        <a:pt x="11674" y="14702"/>
                        <a:pt x="10588" y="14024"/>
                      </a:cubicBezTo>
                      <a:cubicBezTo>
                        <a:pt x="9111" y="13195"/>
                        <a:pt x="8576" y="11776"/>
                        <a:pt x="9286" y="10413"/>
                      </a:cubicBezTo>
                      <a:cubicBezTo>
                        <a:pt x="9286" y="10413"/>
                        <a:pt x="9759" y="9703"/>
                        <a:pt x="10588" y="9291"/>
                      </a:cubicBezTo>
                      <a:close/>
                      <a:moveTo>
                        <a:pt x="32607" y="13994"/>
                      </a:moveTo>
                      <a:cubicBezTo>
                        <a:pt x="33539" y="13994"/>
                        <a:pt x="34390" y="14154"/>
                        <a:pt x="35022" y="14554"/>
                      </a:cubicBezTo>
                      <a:cubicBezTo>
                        <a:pt x="35789" y="15027"/>
                        <a:pt x="36262" y="15562"/>
                        <a:pt x="36499" y="16210"/>
                      </a:cubicBezTo>
                      <a:cubicBezTo>
                        <a:pt x="36854" y="17157"/>
                        <a:pt x="36144" y="18221"/>
                        <a:pt x="34667" y="19229"/>
                      </a:cubicBezTo>
                      <a:lnTo>
                        <a:pt x="27568" y="15088"/>
                      </a:lnTo>
                      <a:cubicBezTo>
                        <a:pt x="28976" y="14516"/>
                        <a:pt x="30924" y="13994"/>
                        <a:pt x="32607" y="13994"/>
                      </a:cubicBezTo>
                      <a:close/>
                      <a:moveTo>
                        <a:pt x="20824" y="1"/>
                      </a:moveTo>
                      <a:cubicBezTo>
                        <a:pt x="20824" y="1"/>
                        <a:pt x="12481" y="2604"/>
                        <a:pt x="8931" y="4322"/>
                      </a:cubicBezTo>
                      <a:lnTo>
                        <a:pt x="1657" y="1719"/>
                      </a:lnTo>
                      <a:lnTo>
                        <a:pt x="1657" y="4142"/>
                      </a:lnTo>
                      <a:lnTo>
                        <a:pt x="5443" y="6333"/>
                      </a:lnTo>
                      <a:cubicBezTo>
                        <a:pt x="1" y="9703"/>
                        <a:pt x="1241" y="13962"/>
                        <a:pt x="5207" y="16508"/>
                      </a:cubicBezTo>
                      <a:cubicBezTo>
                        <a:pt x="7863" y="18094"/>
                        <a:pt x="10750" y="18883"/>
                        <a:pt x="13917" y="18883"/>
                      </a:cubicBezTo>
                      <a:cubicBezTo>
                        <a:pt x="16532" y="18883"/>
                        <a:pt x="19338" y="18345"/>
                        <a:pt x="22362" y="17275"/>
                      </a:cubicBezTo>
                      <a:lnTo>
                        <a:pt x="23602" y="16802"/>
                      </a:lnTo>
                      <a:lnTo>
                        <a:pt x="31118" y="21122"/>
                      </a:lnTo>
                      <a:lnTo>
                        <a:pt x="31236" y="21179"/>
                      </a:lnTo>
                      <a:cubicBezTo>
                        <a:pt x="28870" y="22481"/>
                        <a:pt x="24904" y="24255"/>
                        <a:pt x="22481" y="24255"/>
                      </a:cubicBezTo>
                      <a:lnTo>
                        <a:pt x="22481" y="26622"/>
                      </a:lnTo>
                      <a:cubicBezTo>
                        <a:pt x="23813" y="26781"/>
                        <a:pt x="25233" y="26920"/>
                        <a:pt x="26744" y="26920"/>
                      </a:cubicBezTo>
                      <a:cubicBezTo>
                        <a:pt x="29726" y="26920"/>
                        <a:pt x="33066" y="26378"/>
                        <a:pt x="36797" y="24374"/>
                      </a:cubicBezTo>
                      <a:lnTo>
                        <a:pt x="40876" y="26740"/>
                      </a:lnTo>
                      <a:lnTo>
                        <a:pt x="44308" y="24790"/>
                      </a:lnTo>
                      <a:lnTo>
                        <a:pt x="44308" y="22362"/>
                      </a:lnTo>
                      <a:lnTo>
                        <a:pt x="40166" y="22362"/>
                      </a:lnTo>
                      <a:cubicBezTo>
                        <a:pt x="45552" y="18520"/>
                        <a:pt x="44369" y="14733"/>
                        <a:pt x="40701" y="12306"/>
                      </a:cubicBezTo>
                      <a:cubicBezTo>
                        <a:pt x="38067" y="10620"/>
                        <a:pt x="35421" y="9978"/>
                        <a:pt x="32742" y="9978"/>
                      </a:cubicBezTo>
                      <a:cubicBezTo>
                        <a:pt x="29405" y="9978"/>
                        <a:pt x="26016" y="10974"/>
                        <a:pt x="22538" y="12187"/>
                      </a:cubicBezTo>
                      <a:lnTo>
                        <a:pt x="18751" y="10001"/>
                      </a:lnTo>
                      <a:lnTo>
                        <a:pt x="14199" y="7398"/>
                      </a:lnTo>
                      <a:cubicBezTo>
                        <a:pt x="16267" y="6215"/>
                        <a:pt x="18751" y="6035"/>
                        <a:pt x="20114" y="6035"/>
                      </a:cubicBezTo>
                      <a:lnTo>
                        <a:pt x="20824" y="2367"/>
                      </a:lnTo>
                      <a:lnTo>
                        <a:pt x="20824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8"/>
                <p:cNvSpPr/>
                <p:nvPr/>
              </p:nvSpPr>
              <p:spPr>
                <a:xfrm>
                  <a:off x="4138720" y="2421548"/>
                  <a:ext cx="45601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9" extrusionOk="0">
                      <a:moveTo>
                        <a:pt x="3313" y="1"/>
                      </a:moveTo>
                      <a:lnTo>
                        <a:pt x="0" y="237"/>
                      </a:lnTo>
                      <a:lnTo>
                        <a:pt x="0" y="2130"/>
                      </a:lnTo>
                      <a:lnTo>
                        <a:pt x="3313" y="2428"/>
                      </a:lnTo>
                      <a:lnTo>
                        <a:pt x="3313" y="1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8"/>
                <p:cNvSpPr/>
                <p:nvPr/>
              </p:nvSpPr>
              <p:spPr>
                <a:xfrm>
                  <a:off x="3605575" y="2345881"/>
                  <a:ext cx="46385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424" extrusionOk="0">
                      <a:moveTo>
                        <a:pt x="1" y="0"/>
                      </a:moveTo>
                      <a:lnTo>
                        <a:pt x="1" y="2423"/>
                      </a:lnTo>
                      <a:lnTo>
                        <a:pt x="3370" y="2130"/>
                      </a:lnTo>
                      <a:lnTo>
                        <a:pt x="3370" y="1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B2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8"/>
                <p:cNvSpPr/>
                <p:nvPr/>
              </p:nvSpPr>
              <p:spPr>
                <a:xfrm>
                  <a:off x="3581151" y="2218051"/>
                  <a:ext cx="626809" cy="340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4765" extrusionOk="0">
                      <a:moveTo>
                        <a:pt x="10588" y="7099"/>
                      </a:moveTo>
                      <a:lnTo>
                        <a:pt x="18633" y="11775"/>
                      </a:lnTo>
                      <a:lnTo>
                        <a:pt x="16858" y="12423"/>
                      </a:lnTo>
                      <a:cubicBezTo>
                        <a:pt x="15850" y="12702"/>
                        <a:pt x="14906" y="12861"/>
                        <a:pt x="14008" y="12861"/>
                      </a:cubicBezTo>
                      <a:cubicBezTo>
                        <a:pt x="12799" y="12861"/>
                        <a:pt x="11674" y="12572"/>
                        <a:pt x="10588" y="11893"/>
                      </a:cubicBezTo>
                      <a:cubicBezTo>
                        <a:pt x="9111" y="11004"/>
                        <a:pt x="8576" y="9645"/>
                        <a:pt x="9286" y="8282"/>
                      </a:cubicBezTo>
                      <a:cubicBezTo>
                        <a:pt x="9286" y="8282"/>
                        <a:pt x="9759" y="7572"/>
                        <a:pt x="10588" y="7099"/>
                      </a:cubicBezTo>
                      <a:close/>
                      <a:moveTo>
                        <a:pt x="32548" y="11850"/>
                      </a:moveTo>
                      <a:cubicBezTo>
                        <a:pt x="33503" y="11850"/>
                        <a:pt x="34376" y="12015"/>
                        <a:pt x="35022" y="12423"/>
                      </a:cubicBezTo>
                      <a:cubicBezTo>
                        <a:pt x="35789" y="12840"/>
                        <a:pt x="36262" y="13431"/>
                        <a:pt x="36499" y="14023"/>
                      </a:cubicBezTo>
                      <a:cubicBezTo>
                        <a:pt x="36854" y="15026"/>
                        <a:pt x="36144" y="16091"/>
                        <a:pt x="34667" y="17038"/>
                      </a:cubicBezTo>
                      <a:lnTo>
                        <a:pt x="27568" y="12958"/>
                      </a:lnTo>
                      <a:cubicBezTo>
                        <a:pt x="28959" y="12356"/>
                        <a:pt x="30879" y="11850"/>
                        <a:pt x="32548" y="11850"/>
                      </a:cubicBezTo>
                      <a:close/>
                      <a:moveTo>
                        <a:pt x="5145" y="0"/>
                      </a:moveTo>
                      <a:lnTo>
                        <a:pt x="1657" y="1955"/>
                      </a:lnTo>
                      <a:lnTo>
                        <a:pt x="5443" y="4141"/>
                      </a:lnTo>
                      <a:cubicBezTo>
                        <a:pt x="1" y="7572"/>
                        <a:pt x="1241" y="11832"/>
                        <a:pt x="5207" y="14378"/>
                      </a:cubicBezTo>
                      <a:cubicBezTo>
                        <a:pt x="7848" y="15955"/>
                        <a:pt x="10717" y="16743"/>
                        <a:pt x="13861" y="16743"/>
                      </a:cubicBezTo>
                      <a:cubicBezTo>
                        <a:pt x="16492" y="16743"/>
                        <a:pt x="19316" y="16192"/>
                        <a:pt x="22362" y="15088"/>
                      </a:cubicBezTo>
                      <a:lnTo>
                        <a:pt x="23602" y="14671"/>
                      </a:lnTo>
                      <a:lnTo>
                        <a:pt x="31118" y="18992"/>
                      </a:lnTo>
                      <a:lnTo>
                        <a:pt x="31236" y="19049"/>
                      </a:lnTo>
                      <a:cubicBezTo>
                        <a:pt x="29075" y="20237"/>
                        <a:pt x="26619" y="20538"/>
                        <a:pt x="24360" y="20538"/>
                      </a:cubicBezTo>
                      <a:cubicBezTo>
                        <a:pt x="24145" y="20538"/>
                        <a:pt x="23932" y="20535"/>
                        <a:pt x="23721" y="20530"/>
                      </a:cubicBezTo>
                      <a:lnTo>
                        <a:pt x="22481" y="24491"/>
                      </a:lnTo>
                      <a:cubicBezTo>
                        <a:pt x="23814" y="24632"/>
                        <a:pt x="25234" y="24765"/>
                        <a:pt x="26746" y="24765"/>
                      </a:cubicBezTo>
                      <a:cubicBezTo>
                        <a:pt x="29727" y="24765"/>
                        <a:pt x="33066" y="24247"/>
                        <a:pt x="36797" y="22243"/>
                      </a:cubicBezTo>
                      <a:lnTo>
                        <a:pt x="40876" y="24610"/>
                      </a:lnTo>
                      <a:lnTo>
                        <a:pt x="44308" y="22598"/>
                      </a:lnTo>
                      <a:lnTo>
                        <a:pt x="40166" y="20232"/>
                      </a:lnTo>
                      <a:cubicBezTo>
                        <a:pt x="45552" y="16328"/>
                        <a:pt x="44369" y="12603"/>
                        <a:pt x="40701" y="10119"/>
                      </a:cubicBezTo>
                      <a:cubicBezTo>
                        <a:pt x="38093" y="8449"/>
                        <a:pt x="35472" y="7815"/>
                        <a:pt x="32820" y="7815"/>
                      </a:cubicBezTo>
                      <a:cubicBezTo>
                        <a:pt x="29457" y="7815"/>
                        <a:pt x="26043" y="8835"/>
                        <a:pt x="22538" y="10057"/>
                      </a:cubicBezTo>
                      <a:lnTo>
                        <a:pt x="18751" y="7871"/>
                      </a:lnTo>
                      <a:lnTo>
                        <a:pt x="14199" y="5206"/>
                      </a:lnTo>
                      <a:cubicBezTo>
                        <a:pt x="16267" y="4084"/>
                        <a:pt x="18751" y="3905"/>
                        <a:pt x="20114" y="3848"/>
                      </a:cubicBezTo>
                      <a:lnTo>
                        <a:pt x="20824" y="237"/>
                      </a:lnTo>
                      <a:cubicBezTo>
                        <a:pt x="19823" y="154"/>
                        <a:pt x="18891" y="112"/>
                        <a:pt x="18011" y="112"/>
                      </a:cubicBezTo>
                      <a:cubicBezTo>
                        <a:pt x="14526" y="112"/>
                        <a:pt x="11860" y="774"/>
                        <a:pt x="8931" y="2191"/>
                      </a:cubicBezTo>
                      <a:lnTo>
                        <a:pt x="5145" y="0"/>
                      </a:lnTo>
                      <a:close/>
                    </a:path>
                  </a:pathLst>
                </a:custGeom>
                <a:solidFill>
                  <a:srgbClr val="FFDC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8"/>
                <p:cNvSpPr/>
                <p:nvPr/>
              </p:nvSpPr>
              <p:spPr>
                <a:xfrm>
                  <a:off x="3284857" y="2026264"/>
                  <a:ext cx="1236460" cy="649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24" extrusionOk="0">
                      <a:moveTo>
                        <a:pt x="44647" y="0"/>
                      </a:moveTo>
                      <a:cubicBezTo>
                        <a:pt x="34227" y="0"/>
                        <a:pt x="23832" y="2278"/>
                        <a:pt x="15912" y="6839"/>
                      </a:cubicBezTo>
                      <a:cubicBezTo>
                        <a:pt x="0" y="16068"/>
                        <a:pt x="57" y="31037"/>
                        <a:pt x="16091" y="40266"/>
                      </a:cubicBezTo>
                      <a:cubicBezTo>
                        <a:pt x="24144" y="44902"/>
                        <a:pt x="34691" y="47223"/>
                        <a:pt x="45212" y="47223"/>
                      </a:cubicBezTo>
                      <a:cubicBezTo>
                        <a:pt x="55632" y="47223"/>
                        <a:pt x="66027" y="44946"/>
                        <a:pt x="73947" y="40384"/>
                      </a:cubicBezTo>
                      <a:cubicBezTo>
                        <a:pt x="89858" y="31155"/>
                        <a:pt x="89802" y="16248"/>
                        <a:pt x="73768" y="6958"/>
                      </a:cubicBezTo>
                      <a:cubicBezTo>
                        <a:pt x="65715" y="2321"/>
                        <a:pt x="55168" y="0"/>
                        <a:pt x="446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8"/>
                <p:cNvSpPr/>
                <p:nvPr/>
              </p:nvSpPr>
              <p:spPr>
                <a:xfrm>
                  <a:off x="3340214" y="2246575"/>
                  <a:ext cx="1125747" cy="10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3" h="7809" extrusionOk="0">
                      <a:moveTo>
                        <a:pt x="0" y="0"/>
                      </a:moveTo>
                      <a:lnTo>
                        <a:pt x="0" y="7274"/>
                      </a:lnTo>
                      <a:lnTo>
                        <a:pt x="81813" y="7809"/>
                      </a:lnTo>
                      <a:lnTo>
                        <a:pt x="81813" y="2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8"/>
                <p:cNvSpPr/>
                <p:nvPr/>
              </p:nvSpPr>
              <p:spPr>
                <a:xfrm>
                  <a:off x="3441143" y="2003670"/>
                  <a:ext cx="923888" cy="485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4" extrusionOk="0">
                      <a:moveTo>
                        <a:pt x="33319" y="1"/>
                      </a:moveTo>
                      <a:cubicBezTo>
                        <a:pt x="25545" y="1"/>
                        <a:pt x="17798" y="1702"/>
                        <a:pt x="11889" y="5112"/>
                      </a:cubicBezTo>
                      <a:cubicBezTo>
                        <a:pt x="1" y="12031"/>
                        <a:pt x="58" y="23152"/>
                        <a:pt x="12007" y="30076"/>
                      </a:cubicBezTo>
                      <a:cubicBezTo>
                        <a:pt x="18052" y="33558"/>
                        <a:pt x="25954" y="35304"/>
                        <a:pt x="33828" y="35304"/>
                      </a:cubicBezTo>
                      <a:cubicBezTo>
                        <a:pt x="41600" y="35304"/>
                        <a:pt x="49346" y="33603"/>
                        <a:pt x="55254" y="30194"/>
                      </a:cubicBezTo>
                      <a:cubicBezTo>
                        <a:pt x="67142" y="23271"/>
                        <a:pt x="67085" y="12149"/>
                        <a:pt x="55136" y="5230"/>
                      </a:cubicBezTo>
                      <a:cubicBezTo>
                        <a:pt x="49092" y="1746"/>
                        <a:pt x="41192" y="1"/>
                        <a:pt x="333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8"/>
                <p:cNvSpPr/>
                <p:nvPr/>
              </p:nvSpPr>
              <p:spPr>
                <a:xfrm>
                  <a:off x="3284857" y="1921454"/>
                  <a:ext cx="1236460" cy="650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59" h="47253" extrusionOk="0">
                      <a:moveTo>
                        <a:pt x="44677" y="5976"/>
                      </a:moveTo>
                      <a:cubicBezTo>
                        <a:pt x="52550" y="5976"/>
                        <a:pt x="60450" y="7721"/>
                        <a:pt x="66494" y="11205"/>
                      </a:cubicBezTo>
                      <a:cubicBezTo>
                        <a:pt x="78443" y="18124"/>
                        <a:pt x="78500" y="29246"/>
                        <a:pt x="66612" y="36169"/>
                      </a:cubicBezTo>
                      <a:cubicBezTo>
                        <a:pt x="60704" y="39578"/>
                        <a:pt x="52958" y="41279"/>
                        <a:pt x="45186" y="41279"/>
                      </a:cubicBezTo>
                      <a:cubicBezTo>
                        <a:pt x="37312" y="41279"/>
                        <a:pt x="29410" y="39533"/>
                        <a:pt x="23365" y="36051"/>
                      </a:cubicBezTo>
                      <a:cubicBezTo>
                        <a:pt x="11416" y="29127"/>
                        <a:pt x="11359" y="18006"/>
                        <a:pt x="23247" y="11087"/>
                      </a:cubicBezTo>
                      <a:cubicBezTo>
                        <a:pt x="29156" y="7677"/>
                        <a:pt x="36903" y="5976"/>
                        <a:pt x="44677" y="5976"/>
                      </a:cubicBezTo>
                      <a:close/>
                      <a:moveTo>
                        <a:pt x="44644" y="1"/>
                      </a:moveTo>
                      <a:cubicBezTo>
                        <a:pt x="34225" y="1"/>
                        <a:pt x="23831" y="2292"/>
                        <a:pt x="15912" y="6884"/>
                      </a:cubicBezTo>
                      <a:cubicBezTo>
                        <a:pt x="0" y="16056"/>
                        <a:pt x="57" y="31020"/>
                        <a:pt x="16091" y="40249"/>
                      </a:cubicBezTo>
                      <a:cubicBezTo>
                        <a:pt x="24144" y="44916"/>
                        <a:pt x="34690" y="47253"/>
                        <a:pt x="45211" y="47253"/>
                      </a:cubicBezTo>
                      <a:cubicBezTo>
                        <a:pt x="55632" y="47253"/>
                        <a:pt x="66027" y="44960"/>
                        <a:pt x="73947" y="40367"/>
                      </a:cubicBezTo>
                      <a:cubicBezTo>
                        <a:pt x="89858" y="31200"/>
                        <a:pt x="89802" y="16231"/>
                        <a:pt x="73768" y="7003"/>
                      </a:cubicBezTo>
                      <a:cubicBezTo>
                        <a:pt x="65714" y="2337"/>
                        <a:pt x="55166" y="1"/>
                        <a:pt x="446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8"/>
                <p:cNvSpPr/>
                <p:nvPr/>
              </p:nvSpPr>
              <p:spPr>
                <a:xfrm>
                  <a:off x="3441143" y="2036240"/>
                  <a:ext cx="923888" cy="485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43" h="35303" extrusionOk="0">
                      <a:moveTo>
                        <a:pt x="33319" y="0"/>
                      </a:moveTo>
                      <a:cubicBezTo>
                        <a:pt x="25545" y="0"/>
                        <a:pt x="17798" y="1702"/>
                        <a:pt x="11889" y="5111"/>
                      </a:cubicBezTo>
                      <a:cubicBezTo>
                        <a:pt x="1" y="11973"/>
                        <a:pt x="58" y="23152"/>
                        <a:pt x="12007" y="30075"/>
                      </a:cubicBezTo>
                      <a:cubicBezTo>
                        <a:pt x="18052" y="33558"/>
                        <a:pt x="25954" y="35303"/>
                        <a:pt x="33828" y="35303"/>
                      </a:cubicBezTo>
                      <a:cubicBezTo>
                        <a:pt x="41600" y="35303"/>
                        <a:pt x="49346" y="33603"/>
                        <a:pt x="55254" y="30194"/>
                      </a:cubicBezTo>
                      <a:cubicBezTo>
                        <a:pt x="67142" y="23270"/>
                        <a:pt x="67085" y="12092"/>
                        <a:pt x="55136" y="5229"/>
                      </a:cubicBezTo>
                      <a:cubicBezTo>
                        <a:pt x="49092" y="1746"/>
                        <a:pt x="41192" y="0"/>
                        <a:pt x="333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8"/>
                <p:cNvSpPr/>
                <p:nvPr/>
              </p:nvSpPr>
              <p:spPr>
                <a:xfrm>
                  <a:off x="3581151" y="2095945"/>
                  <a:ext cx="626809" cy="37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53" h="26895" extrusionOk="0">
                      <a:moveTo>
                        <a:pt x="10588" y="9229"/>
                      </a:moveTo>
                      <a:lnTo>
                        <a:pt x="18633" y="13905"/>
                      </a:lnTo>
                      <a:lnTo>
                        <a:pt x="16858" y="14553"/>
                      </a:lnTo>
                      <a:cubicBezTo>
                        <a:pt x="15850" y="14832"/>
                        <a:pt x="14906" y="14991"/>
                        <a:pt x="14008" y="14991"/>
                      </a:cubicBezTo>
                      <a:cubicBezTo>
                        <a:pt x="12799" y="14991"/>
                        <a:pt x="11674" y="14702"/>
                        <a:pt x="10588" y="14023"/>
                      </a:cubicBezTo>
                      <a:cubicBezTo>
                        <a:pt x="9111" y="13195"/>
                        <a:pt x="8576" y="11775"/>
                        <a:pt x="9286" y="10412"/>
                      </a:cubicBezTo>
                      <a:cubicBezTo>
                        <a:pt x="9286" y="10412"/>
                        <a:pt x="9759" y="9702"/>
                        <a:pt x="10588" y="9229"/>
                      </a:cubicBezTo>
                      <a:close/>
                      <a:moveTo>
                        <a:pt x="32607" y="13994"/>
                      </a:moveTo>
                      <a:cubicBezTo>
                        <a:pt x="33539" y="13994"/>
                        <a:pt x="34390" y="14154"/>
                        <a:pt x="35022" y="14553"/>
                      </a:cubicBezTo>
                      <a:cubicBezTo>
                        <a:pt x="35789" y="14970"/>
                        <a:pt x="36262" y="15561"/>
                        <a:pt x="36499" y="16153"/>
                      </a:cubicBezTo>
                      <a:cubicBezTo>
                        <a:pt x="36854" y="17156"/>
                        <a:pt x="36144" y="18221"/>
                        <a:pt x="34667" y="19168"/>
                      </a:cubicBezTo>
                      <a:lnTo>
                        <a:pt x="27568" y="15088"/>
                      </a:lnTo>
                      <a:cubicBezTo>
                        <a:pt x="28976" y="14515"/>
                        <a:pt x="30924" y="13994"/>
                        <a:pt x="32607" y="13994"/>
                      </a:cubicBezTo>
                      <a:close/>
                      <a:moveTo>
                        <a:pt x="20824" y="1"/>
                      </a:moveTo>
                      <a:cubicBezTo>
                        <a:pt x="20824" y="1"/>
                        <a:pt x="12481" y="2547"/>
                        <a:pt x="8931" y="4322"/>
                      </a:cubicBezTo>
                      <a:lnTo>
                        <a:pt x="1657" y="1719"/>
                      </a:lnTo>
                      <a:lnTo>
                        <a:pt x="1657" y="4085"/>
                      </a:lnTo>
                      <a:lnTo>
                        <a:pt x="5443" y="6271"/>
                      </a:lnTo>
                      <a:cubicBezTo>
                        <a:pt x="1" y="9702"/>
                        <a:pt x="1241" y="13962"/>
                        <a:pt x="5207" y="16508"/>
                      </a:cubicBezTo>
                      <a:cubicBezTo>
                        <a:pt x="7848" y="18085"/>
                        <a:pt x="10717" y="18873"/>
                        <a:pt x="13861" y="18873"/>
                      </a:cubicBezTo>
                      <a:cubicBezTo>
                        <a:pt x="16492" y="18873"/>
                        <a:pt x="19316" y="18322"/>
                        <a:pt x="22362" y="17218"/>
                      </a:cubicBezTo>
                      <a:lnTo>
                        <a:pt x="23602" y="16801"/>
                      </a:lnTo>
                      <a:lnTo>
                        <a:pt x="31118" y="21122"/>
                      </a:lnTo>
                      <a:lnTo>
                        <a:pt x="31236" y="21179"/>
                      </a:lnTo>
                      <a:cubicBezTo>
                        <a:pt x="28907" y="22460"/>
                        <a:pt x="25028" y="24200"/>
                        <a:pt x="22596" y="24200"/>
                      </a:cubicBezTo>
                      <a:cubicBezTo>
                        <a:pt x="22557" y="24200"/>
                        <a:pt x="22519" y="24199"/>
                        <a:pt x="22481" y="24198"/>
                      </a:cubicBezTo>
                      <a:lnTo>
                        <a:pt x="22481" y="26621"/>
                      </a:lnTo>
                      <a:cubicBezTo>
                        <a:pt x="23814" y="26762"/>
                        <a:pt x="25234" y="26895"/>
                        <a:pt x="26746" y="26895"/>
                      </a:cubicBezTo>
                      <a:cubicBezTo>
                        <a:pt x="29727" y="26895"/>
                        <a:pt x="33066" y="26377"/>
                        <a:pt x="36797" y="24373"/>
                      </a:cubicBezTo>
                      <a:lnTo>
                        <a:pt x="40876" y="26740"/>
                      </a:lnTo>
                      <a:lnTo>
                        <a:pt x="44308" y="24728"/>
                      </a:lnTo>
                      <a:lnTo>
                        <a:pt x="44308" y="22362"/>
                      </a:lnTo>
                      <a:lnTo>
                        <a:pt x="40166" y="22362"/>
                      </a:lnTo>
                      <a:cubicBezTo>
                        <a:pt x="45552" y="18458"/>
                        <a:pt x="44369" y="14733"/>
                        <a:pt x="40701" y="12249"/>
                      </a:cubicBezTo>
                      <a:cubicBezTo>
                        <a:pt x="38093" y="10579"/>
                        <a:pt x="35472" y="9945"/>
                        <a:pt x="32820" y="9945"/>
                      </a:cubicBezTo>
                      <a:cubicBezTo>
                        <a:pt x="29457" y="9945"/>
                        <a:pt x="26043" y="10965"/>
                        <a:pt x="22538" y="12187"/>
                      </a:cubicBezTo>
                      <a:lnTo>
                        <a:pt x="18751" y="10001"/>
                      </a:lnTo>
                      <a:lnTo>
                        <a:pt x="14199" y="7398"/>
                      </a:lnTo>
                      <a:cubicBezTo>
                        <a:pt x="16267" y="6215"/>
                        <a:pt x="18751" y="6035"/>
                        <a:pt x="20114" y="5978"/>
                      </a:cubicBezTo>
                      <a:lnTo>
                        <a:pt x="20824" y="2367"/>
                      </a:lnTo>
                      <a:lnTo>
                        <a:pt x="208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8"/>
                <p:cNvSpPr/>
                <p:nvPr/>
              </p:nvSpPr>
              <p:spPr>
                <a:xfrm>
                  <a:off x="4138720" y="2296194"/>
                  <a:ext cx="45601" cy="33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2429" extrusionOk="0">
                      <a:moveTo>
                        <a:pt x="3313" y="0"/>
                      </a:moveTo>
                      <a:lnTo>
                        <a:pt x="0" y="180"/>
                      </a:lnTo>
                      <a:lnTo>
                        <a:pt x="0" y="2130"/>
                      </a:lnTo>
                      <a:lnTo>
                        <a:pt x="3313" y="2428"/>
                      </a:lnTo>
                      <a:lnTo>
                        <a:pt x="33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8"/>
                <p:cNvSpPr/>
                <p:nvPr/>
              </p:nvSpPr>
              <p:spPr>
                <a:xfrm>
                  <a:off x="3605575" y="2220528"/>
                  <a:ext cx="46385" cy="33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424" extrusionOk="0">
                      <a:moveTo>
                        <a:pt x="1" y="0"/>
                      </a:moveTo>
                      <a:lnTo>
                        <a:pt x="1" y="2423"/>
                      </a:lnTo>
                      <a:lnTo>
                        <a:pt x="3370" y="2068"/>
                      </a:lnTo>
                      <a:lnTo>
                        <a:pt x="3370" y="1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17" name="Google Shape;517;p8"/>
            <p:cNvSpPr/>
            <p:nvPr/>
          </p:nvSpPr>
          <p:spPr>
            <a:xfrm>
              <a:off x="8205377" y="4422518"/>
              <a:ext cx="245303" cy="133505"/>
            </a:xfrm>
            <a:custGeom>
              <a:avLst/>
              <a:gdLst/>
              <a:ahLst/>
              <a:cxnLst/>
              <a:rect l="l" t="t" r="r" b="b"/>
              <a:pathLst>
                <a:path w="45553" h="24792" extrusionOk="0">
                  <a:moveTo>
                    <a:pt x="10588" y="7156"/>
                  </a:moveTo>
                  <a:lnTo>
                    <a:pt x="18633" y="11770"/>
                  </a:lnTo>
                  <a:lnTo>
                    <a:pt x="16858" y="12480"/>
                  </a:lnTo>
                  <a:cubicBezTo>
                    <a:pt x="15850" y="12758"/>
                    <a:pt x="14906" y="12918"/>
                    <a:pt x="14008" y="12918"/>
                  </a:cubicBezTo>
                  <a:cubicBezTo>
                    <a:pt x="12799" y="12918"/>
                    <a:pt x="11674" y="12629"/>
                    <a:pt x="10588" y="11950"/>
                  </a:cubicBezTo>
                  <a:cubicBezTo>
                    <a:pt x="9111" y="11060"/>
                    <a:pt x="8576" y="9702"/>
                    <a:pt x="9286" y="8282"/>
                  </a:cubicBezTo>
                  <a:cubicBezTo>
                    <a:pt x="9286" y="8282"/>
                    <a:pt x="9759" y="7572"/>
                    <a:pt x="10588" y="7156"/>
                  </a:cubicBezTo>
                  <a:close/>
                  <a:moveTo>
                    <a:pt x="32522" y="11903"/>
                  </a:moveTo>
                  <a:cubicBezTo>
                    <a:pt x="33487" y="11903"/>
                    <a:pt x="34371" y="12068"/>
                    <a:pt x="35022" y="12480"/>
                  </a:cubicBezTo>
                  <a:cubicBezTo>
                    <a:pt x="35789" y="12897"/>
                    <a:pt x="36262" y="13427"/>
                    <a:pt x="36499" y="14080"/>
                  </a:cubicBezTo>
                  <a:cubicBezTo>
                    <a:pt x="36854" y="15026"/>
                    <a:pt x="36144" y="16091"/>
                    <a:pt x="34667" y="17094"/>
                  </a:cubicBezTo>
                  <a:lnTo>
                    <a:pt x="27568" y="12953"/>
                  </a:lnTo>
                  <a:cubicBezTo>
                    <a:pt x="28952" y="12393"/>
                    <a:pt x="30859" y="11903"/>
                    <a:pt x="32522" y="11903"/>
                  </a:cubicBezTo>
                  <a:close/>
                  <a:moveTo>
                    <a:pt x="5145" y="0"/>
                  </a:moveTo>
                  <a:lnTo>
                    <a:pt x="1657" y="2012"/>
                  </a:lnTo>
                  <a:lnTo>
                    <a:pt x="5443" y="4198"/>
                  </a:lnTo>
                  <a:cubicBezTo>
                    <a:pt x="1" y="7629"/>
                    <a:pt x="1241" y="11889"/>
                    <a:pt x="5207" y="14373"/>
                  </a:cubicBezTo>
                  <a:cubicBezTo>
                    <a:pt x="7864" y="15963"/>
                    <a:pt x="10752" y="16752"/>
                    <a:pt x="13920" y="16752"/>
                  </a:cubicBezTo>
                  <a:cubicBezTo>
                    <a:pt x="16534" y="16752"/>
                    <a:pt x="19339" y="16214"/>
                    <a:pt x="22362" y="15145"/>
                  </a:cubicBezTo>
                  <a:lnTo>
                    <a:pt x="23602" y="14671"/>
                  </a:lnTo>
                  <a:lnTo>
                    <a:pt x="31118" y="18987"/>
                  </a:lnTo>
                  <a:lnTo>
                    <a:pt x="31236" y="19049"/>
                  </a:lnTo>
                  <a:cubicBezTo>
                    <a:pt x="29074" y="20290"/>
                    <a:pt x="26615" y="20595"/>
                    <a:pt x="24355" y="20595"/>
                  </a:cubicBezTo>
                  <a:cubicBezTo>
                    <a:pt x="24142" y="20595"/>
                    <a:pt x="23930" y="20592"/>
                    <a:pt x="23721" y="20587"/>
                  </a:cubicBezTo>
                  <a:lnTo>
                    <a:pt x="22481" y="24491"/>
                  </a:lnTo>
                  <a:cubicBezTo>
                    <a:pt x="23821" y="24651"/>
                    <a:pt x="25249" y="24791"/>
                    <a:pt x="26771" y="24791"/>
                  </a:cubicBezTo>
                  <a:cubicBezTo>
                    <a:pt x="29746" y="24791"/>
                    <a:pt x="33077" y="24257"/>
                    <a:pt x="36797" y="22300"/>
                  </a:cubicBezTo>
                  <a:lnTo>
                    <a:pt x="40876" y="24666"/>
                  </a:lnTo>
                  <a:lnTo>
                    <a:pt x="44308" y="22655"/>
                  </a:lnTo>
                  <a:lnTo>
                    <a:pt x="40166" y="20232"/>
                  </a:lnTo>
                  <a:cubicBezTo>
                    <a:pt x="45552" y="16384"/>
                    <a:pt x="44369" y="12660"/>
                    <a:pt x="40701" y="10175"/>
                  </a:cubicBezTo>
                  <a:cubicBezTo>
                    <a:pt x="38083" y="8499"/>
                    <a:pt x="35452" y="7867"/>
                    <a:pt x="32789" y="7867"/>
                  </a:cubicBezTo>
                  <a:cubicBezTo>
                    <a:pt x="29437" y="7867"/>
                    <a:pt x="26033" y="8870"/>
                    <a:pt x="22538" y="10057"/>
                  </a:cubicBezTo>
                  <a:lnTo>
                    <a:pt x="18751" y="7866"/>
                  </a:lnTo>
                  <a:lnTo>
                    <a:pt x="14199" y="5263"/>
                  </a:lnTo>
                  <a:cubicBezTo>
                    <a:pt x="16267" y="4141"/>
                    <a:pt x="18751" y="3905"/>
                    <a:pt x="20114" y="3905"/>
                  </a:cubicBezTo>
                  <a:lnTo>
                    <a:pt x="20824" y="294"/>
                  </a:lnTo>
                  <a:cubicBezTo>
                    <a:pt x="19780" y="207"/>
                    <a:pt x="18812" y="162"/>
                    <a:pt x="17900" y="162"/>
                  </a:cubicBezTo>
                  <a:cubicBezTo>
                    <a:pt x="14469" y="162"/>
                    <a:pt x="11829" y="798"/>
                    <a:pt x="8931" y="2248"/>
                  </a:cubicBezTo>
                  <a:lnTo>
                    <a:pt x="5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9"/>
          <p:cNvGrpSpPr/>
          <p:nvPr/>
        </p:nvGrpSpPr>
        <p:grpSpPr>
          <a:xfrm>
            <a:off x="-76212" y="-76162"/>
            <a:ext cx="9254701" cy="5380253"/>
            <a:chOff x="238125" y="781625"/>
            <a:chExt cx="7142075" cy="4151750"/>
          </a:xfrm>
        </p:grpSpPr>
        <p:sp>
          <p:nvSpPr>
            <p:cNvPr id="520" name="Google Shape;520;p9"/>
            <p:cNvSpPr/>
            <p:nvPr/>
          </p:nvSpPr>
          <p:spPr>
            <a:xfrm>
              <a:off x="6557850" y="781625"/>
              <a:ext cx="822350" cy="474950"/>
            </a:xfrm>
            <a:custGeom>
              <a:avLst/>
              <a:gdLst/>
              <a:ahLst/>
              <a:cxnLst/>
              <a:rect l="l" t="t" r="r" b="b"/>
              <a:pathLst>
                <a:path w="32894" h="18998" extrusionOk="0">
                  <a:moveTo>
                    <a:pt x="0" y="0"/>
                  </a:moveTo>
                  <a:lnTo>
                    <a:pt x="6979" y="4006"/>
                  </a:lnTo>
                  <a:lnTo>
                    <a:pt x="8013" y="3427"/>
                  </a:lnTo>
                  <a:lnTo>
                    <a:pt x="2006" y="0"/>
                  </a:lnTo>
                  <a:close/>
                  <a:moveTo>
                    <a:pt x="8985" y="4006"/>
                  </a:moveTo>
                  <a:lnTo>
                    <a:pt x="8013" y="4591"/>
                  </a:lnTo>
                  <a:lnTo>
                    <a:pt x="21454" y="12345"/>
                  </a:lnTo>
                  <a:lnTo>
                    <a:pt x="22426" y="11761"/>
                  </a:lnTo>
                  <a:lnTo>
                    <a:pt x="8985" y="4006"/>
                  </a:lnTo>
                  <a:close/>
                  <a:moveTo>
                    <a:pt x="23459" y="12345"/>
                  </a:moveTo>
                  <a:lnTo>
                    <a:pt x="22426" y="12924"/>
                  </a:lnTo>
                  <a:lnTo>
                    <a:pt x="32894" y="18998"/>
                  </a:lnTo>
                  <a:lnTo>
                    <a:pt x="32894" y="17835"/>
                  </a:lnTo>
                  <a:lnTo>
                    <a:pt x="23459" y="1234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5065150" y="796225"/>
              <a:ext cx="2315050" cy="1335950"/>
            </a:xfrm>
            <a:custGeom>
              <a:avLst/>
              <a:gdLst/>
              <a:ahLst/>
              <a:cxnLst/>
              <a:rect l="l" t="t" r="r" b="b"/>
              <a:pathLst>
                <a:path w="92602" h="53438" extrusionOk="0">
                  <a:moveTo>
                    <a:pt x="0" y="0"/>
                  </a:moveTo>
                  <a:lnTo>
                    <a:pt x="6012" y="3422"/>
                  </a:lnTo>
                  <a:lnTo>
                    <a:pt x="6979" y="2843"/>
                  </a:lnTo>
                  <a:lnTo>
                    <a:pt x="2135" y="62"/>
                  </a:lnTo>
                  <a:cubicBezTo>
                    <a:pt x="1422" y="62"/>
                    <a:pt x="714" y="62"/>
                    <a:pt x="0" y="0"/>
                  </a:cubicBezTo>
                  <a:close/>
                  <a:moveTo>
                    <a:pt x="7951" y="3422"/>
                  </a:moveTo>
                  <a:lnTo>
                    <a:pt x="6979" y="4007"/>
                  </a:lnTo>
                  <a:lnTo>
                    <a:pt x="20420" y="11761"/>
                  </a:lnTo>
                  <a:lnTo>
                    <a:pt x="21392" y="11177"/>
                  </a:lnTo>
                  <a:lnTo>
                    <a:pt x="7951" y="3422"/>
                  </a:lnTo>
                  <a:close/>
                  <a:moveTo>
                    <a:pt x="22426" y="11761"/>
                  </a:moveTo>
                  <a:lnTo>
                    <a:pt x="21392" y="12340"/>
                  </a:lnTo>
                  <a:lnTo>
                    <a:pt x="36316" y="20999"/>
                  </a:lnTo>
                  <a:lnTo>
                    <a:pt x="37350" y="20420"/>
                  </a:lnTo>
                  <a:lnTo>
                    <a:pt x="22426" y="11761"/>
                  </a:lnTo>
                  <a:close/>
                  <a:moveTo>
                    <a:pt x="38322" y="20999"/>
                  </a:moveTo>
                  <a:lnTo>
                    <a:pt x="37350" y="21516"/>
                  </a:lnTo>
                  <a:lnTo>
                    <a:pt x="50791" y="29337"/>
                  </a:lnTo>
                  <a:lnTo>
                    <a:pt x="51763" y="28753"/>
                  </a:lnTo>
                  <a:lnTo>
                    <a:pt x="38322" y="20999"/>
                  </a:lnTo>
                  <a:close/>
                  <a:moveTo>
                    <a:pt x="52797" y="29337"/>
                  </a:moveTo>
                  <a:lnTo>
                    <a:pt x="51763" y="29854"/>
                  </a:lnTo>
                  <a:lnTo>
                    <a:pt x="66687" y="38513"/>
                  </a:lnTo>
                  <a:lnTo>
                    <a:pt x="67721" y="37929"/>
                  </a:lnTo>
                  <a:lnTo>
                    <a:pt x="52797" y="29337"/>
                  </a:lnTo>
                  <a:close/>
                  <a:moveTo>
                    <a:pt x="68693" y="38513"/>
                  </a:moveTo>
                  <a:lnTo>
                    <a:pt x="67721" y="39092"/>
                  </a:lnTo>
                  <a:lnTo>
                    <a:pt x="81162" y="46846"/>
                  </a:lnTo>
                  <a:lnTo>
                    <a:pt x="82134" y="46267"/>
                  </a:lnTo>
                  <a:lnTo>
                    <a:pt x="68693" y="38513"/>
                  </a:lnTo>
                  <a:close/>
                  <a:moveTo>
                    <a:pt x="83167" y="46846"/>
                  </a:moveTo>
                  <a:lnTo>
                    <a:pt x="82134" y="47430"/>
                  </a:lnTo>
                  <a:lnTo>
                    <a:pt x="92602" y="53437"/>
                  </a:lnTo>
                  <a:lnTo>
                    <a:pt x="92602" y="52274"/>
                  </a:lnTo>
                  <a:lnTo>
                    <a:pt x="83167" y="468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5882575" y="801000"/>
              <a:ext cx="1497625" cy="872375"/>
            </a:xfrm>
            <a:custGeom>
              <a:avLst/>
              <a:gdLst/>
              <a:ahLst/>
              <a:cxnLst/>
              <a:rect l="l" t="t" r="r" b="b"/>
              <a:pathLst>
                <a:path w="59905" h="34895" extrusionOk="0">
                  <a:moveTo>
                    <a:pt x="1551" y="0"/>
                  </a:moveTo>
                  <a:cubicBezTo>
                    <a:pt x="1164" y="0"/>
                    <a:pt x="843" y="68"/>
                    <a:pt x="517" y="68"/>
                  </a:cubicBezTo>
                  <a:cubicBezTo>
                    <a:pt x="326" y="130"/>
                    <a:pt x="197" y="197"/>
                    <a:pt x="0" y="259"/>
                  </a:cubicBezTo>
                  <a:lnTo>
                    <a:pt x="3619" y="2394"/>
                  </a:lnTo>
                  <a:lnTo>
                    <a:pt x="4653" y="1810"/>
                  </a:lnTo>
                  <a:lnTo>
                    <a:pt x="1551" y="0"/>
                  </a:lnTo>
                  <a:close/>
                  <a:moveTo>
                    <a:pt x="5625" y="2394"/>
                  </a:moveTo>
                  <a:lnTo>
                    <a:pt x="4653" y="2973"/>
                  </a:lnTo>
                  <a:lnTo>
                    <a:pt x="19583" y="11570"/>
                  </a:lnTo>
                  <a:lnTo>
                    <a:pt x="20549" y="10986"/>
                  </a:lnTo>
                  <a:lnTo>
                    <a:pt x="8272" y="3878"/>
                  </a:lnTo>
                  <a:cubicBezTo>
                    <a:pt x="7496" y="3686"/>
                    <a:pt x="6788" y="3231"/>
                    <a:pt x="6204" y="2714"/>
                  </a:cubicBezTo>
                  <a:lnTo>
                    <a:pt x="5625" y="2394"/>
                  </a:lnTo>
                  <a:close/>
                  <a:moveTo>
                    <a:pt x="21583" y="11570"/>
                  </a:moveTo>
                  <a:lnTo>
                    <a:pt x="20549" y="12149"/>
                  </a:lnTo>
                  <a:lnTo>
                    <a:pt x="33990" y="19903"/>
                  </a:lnTo>
                  <a:lnTo>
                    <a:pt x="35024" y="19324"/>
                  </a:lnTo>
                  <a:lnTo>
                    <a:pt x="21583" y="11570"/>
                  </a:lnTo>
                  <a:close/>
                  <a:moveTo>
                    <a:pt x="35996" y="19903"/>
                  </a:moveTo>
                  <a:lnTo>
                    <a:pt x="35024" y="20487"/>
                  </a:lnTo>
                  <a:lnTo>
                    <a:pt x="49953" y="29146"/>
                  </a:lnTo>
                  <a:lnTo>
                    <a:pt x="50920" y="28562"/>
                  </a:lnTo>
                  <a:lnTo>
                    <a:pt x="35996" y="19903"/>
                  </a:lnTo>
                  <a:close/>
                  <a:moveTo>
                    <a:pt x="51954" y="29146"/>
                  </a:moveTo>
                  <a:lnTo>
                    <a:pt x="50920" y="29663"/>
                  </a:lnTo>
                  <a:lnTo>
                    <a:pt x="59905" y="34895"/>
                  </a:lnTo>
                  <a:lnTo>
                    <a:pt x="59905" y="33731"/>
                  </a:lnTo>
                  <a:lnTo>
                    <a:pt x="51954" y="291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3532125" y="786525"/>
              <a:ext cx="3848075" cy="2222900"/>
            </a:xfrm>
            <a:custGeom>
              <a:avLst/>
              <a:gdLst/>
              <a:ahLst/>
              <a:cxnLst/>
              <a:rect l="l" t="t" r="r" b="b"/>
              <a:pathLst>
                <a:path w="153923" h="88916" extrusionOk="0">
                  <a:moveTo>
                    <a:pt x="1939" y="0"/>
                  </a:moveTo>
                  <a:cubicBezTo>
                    <a:pt x="1293" y="0"/>
                    <a:pt x="647" y="62"/>
                    <a:pt x="1" y="62"/>
                  </a:cubicBezTo>
                  <a:lnTo>
                    <a:pt x="6592" y="3810"/>
                  </a:lnTo>
                  <a:lnTo>
                    <a:pt x="7558" y="3231"/>
                  </a:lnTo>
                  <a:lnTo>
                    <a:pt x="1939" y="0"/>
                  </a:lnTo>
                  <a:close/>
                  <a:moveTo>
                    <a:pt x="8530" y="3810"/>
                  </a:moveTo>
                  <a:lnTo>
                    <a:pt x="7558" y="4395"/>
                  </a:lnTo>
                  <a:lnTo>
                    <a:pt x="20999" y="12149"/>
                  </a:lnTo>
                  <a:lnTo>
                    <a:pt x="21971" y="11565"/>
                  </a:lnTo>
                  <a:lnTo>
                    <a:pt x="8530" y="3810"/>
                  </a:lnTo>
                  <a:close/>
                  <a:moveTo>
                    <a:pt x="23005" y="12149"/>
                  </a:moveTo>
                  <a:lnTo>
                    <a:pt x="21971" y="12728"/>
                  </a:lnTo>
                  <a:lnTo>
                    <a:pt x="36963" y="21387"/>
                  </a:lnTo>
                  <a:lnTo>
                    <a:pt x="37929" y="20808"/>
                  </a:lnTo>
                  <a:lnTo>
                    <a:pt x="23005" y="12149"/>
                  </a:lnTo>
                  <a:close/>
                  <a:moveTo>
                    <a:pt x="38901" y="21387"/>
                  </a:moveTo>
                  <a:lnTo>
                    <a:pt x="37929" y="21904"/>
                  </a:lnTo>
                  <a:lnTo>
                    <a:pt x="51370" y="29725"/>
                  </a:lnTo>
                  <a:lnTo>
                    <a:pt x="52342" y="29141"/>
                  </a:lnTo>
                  <a:lnTo>
                    <a:pt x="38901" y="21387"/>
                  </a:lnTo>
                  <a:close/>
                  <a:moveTo>
                    <a:pt x="53376" y="29725"/>
                  </a:moveTo>
                  <a:lnTo>
                    <a:pt x="52342" y="30242"/>
                  </a:lnTo>
                  <a:lnTo>
                    <a:pt x="67333" y="38901"/>
                  </a:lnTo>
                  <a:lnTo>
                    <a:pt x="68300" y="38317"/>
                  </a:lnTo>
                  <a:lnTo>
                    <a:pt x="53376" y="29725"/>
                  </a:lnTo>
                  <a:close/>
                  <a:moveTo>
                    <a:pt x="69272" y="38901"/>
                  </a:moveTo>
                  <a:lnTo>
                    <a:pt x="68300" y="39480"/>
                  </a:lnTo>
                  <a:lnTo>
                    <a:pt x="81741" y="47234"/>
                  </a:lnTo>
                  <a:lnTo>
                    <a:pt x="82713" y="46655"/>
                  </a:lnTo>
                  <a:lnTo>
                    <a:pt x="69272" y="38901"/>
                  </a:lnTo>
                  <a:close/>
                  <a:moveTo>
                    <a:pt x="83747" y="47234"/>
                  </a:moveTo>
                  <a:lnTo>
                    <a:pt x="82713" y="47818"/>
                  </a:lnTo>
                  <a:lnTo>
                    <a:pt x="97637" y="56410"/>
                  </a:lnTo>
                  <a:lnTo>
                    <a:pt x="98671" y="55831"/>
                  </a:lnTo>
                  <a:lnTo>
                    <a:pt x="83747" y="47234"/>
                  </a:lnTo>
                  <a:close/>
                  <a:moveTo>
                    <a:pt x="99643" y="56410"/>
                  </a:moveTo>
                  <a:lnTo>
                    <a:pt x="98671" y="56994"/>
                  </a:lnTo>
                  <a:lnTo>
                    <a:pt x="112112" y="64748"/>
                  </a:lnTo>
                  <a:lnTo>
                    <a:pt x="113084" y="64164"/>
                  </a:lnTo>
                  <a:lnTo>
                    <a:pt x="99643" y="56410"/>
                  </a:lnTo>
                  <a:close/>
                  <a:moveTo>
                    <a:pt x="114118" y="64748"/>
                  </a:moveTo>
                  <a:lnTo>
                    <a:pt x="113084" y="65327"/>
                  </a:lnTo>
                  <a:lnTo>
                    <a:pt x="128008" y="73986"/>
                  </a:lnTo>
                  <a:lnTo>
                    <a:pt x="129042" y="73407"/>
                  </a:lnTo>
                  <a:lnTo>
                    <a:pt x="114118" y="64748"/>
                  </a:lnTo>
                  <a:close/>
                  <a:moveTo>
                    <a:pt x="130014" y="73986"/>
                  </a:moveTo>
                  <a:lnTo>
                    <a:pt x="129042" y="74503"/>
                  </a:lnTo>
                  <a:lnTo>
                    <a:pt x="142483" y="82325"/>
                  </a:lnTo>
                  <a:lnTo>
                    <a:pt x="143455" y="81740"/>
                  </a:lnTo>
                  <a:lnTo>
                    <a:pt x="130014" y="73986"/>
                  </a:lnTo>
                  <a:close/>
                  <a:moveTo>
                    <a:pt x="144488" y="82325"/>
                  </a:moveTo>
                  <a:lnTo>
                    <a:pt x="143455" y="82842"/>
                  </a:lnTo>
                  <a:lnTo>
                    <a:pt x="153923" y="88916"/>
                  </a:lnTo>
                  <a:lnTo>
                    <a:pt x="153923" y="87753"/>
                  </a:lnTo>
                  <a:lnTo>
                    <a:pt x="144488" y="8232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4410950" y="830075"/>
              <a:ext cx="2969250" cy="1718875"/>
            </a:xfrm>
            <a:custGeom>
              <a:avLst/>
              <a:gdLst/>
              <a:ahLst/>
              <a:cxnLst/>
              <a:rect l="l" t="t" r="r" b="b"/>
              <a:pathLst>
                <a:path w="118770" h="68755" extrusionOk="0">
                  <a:moveTo>
                    <a:pt x="1613" y="1"/>
                  </a:moveTo>
                  <a:cubicBezTo>
                    <a:pt x="1293" y="68"/>
                    <a:pt x="967" y="68"/>
                    <a:pt x="708" y="130"/>
                  </a:cubicBezTo>
                  <a:cubicBezTo>
                    <a:pt x="450" y="130"/>
                    <a:pt x="259" y="197"/>
                    <a:pt x="0" y="197"/>
                  </a:cubicBezTo>
                  <a:lnTo>
                    <a:pt x="1810" y="1231"/>
                  </a:lnTo>
                  <a:lnTo>
                    <a:pt x="2776" y="647"/>
                  </a:lnTo>
                  <a:lnTo>
                    <a:pt x="1613" y="1"/>
                  </a:lnTo>
                  <a:close/>
                  <a:moveTo>
                    <a:pt x="3748" y="1231"/>
                  </a:moveTo>
                  <a:lnTo>
                    <a:pt x="2776" y="1810"/>
                  </a:lnTo>
                  <a:lnTo>
                    <a:pt x="17706" y="10407"/>
                  </a:lnTo>
                  <a:lnTo>
                    <a:pt x="18673" y="9823"/>
                  </a:lnTo>
                  <a:lnTo>
                    <a:pt x="3748" y="1231"/>
                  </a:lnTo>
                  <a:close/>
                  <a:moveTo>
                    <a:pt x="19706" y="10407"/>
                  </a:moveTo>
                  <a:lnTo>
                    <a:pt x="18673" y="10986"/>
                  </a:lnTo>
                  <a:lnTo>
                    <a:pt x="32180" y="18740"/>
                  </a:lnTo>
                  <a:lnTo>
                    <a:pt x="33147" y="18161"/>
                  </a:lnTo>
                  <a:lnTo>
                    <a:pt x="19706" y="10407"/>
                  </a:lnTo>
                  <a:close/>
                  <a:moveTo>
                    <a:pt x="34119" y="18740"/>
                  </a:moveTo>
                  <a:lnTo>
                    <a:pt x="33147" y="19324"/>
                  </a:lnTo>
                  <a:lnTo>
                    <a:pt x="48077" y="27983"/>
                  </a:lnTo>
                  <a:lnTo>
                    <a:pt x="49043" y="27399"/>
                  </a:lnTo>
                  <a:lnTo>
                    <a:pt x="34119" y="18740"/>
                  </a:lnTo>
                  <a:close/>
                  <a:moveTo>
                    <a:pt x="50077" y="27983"/>
                  </a:moveTo>
                  <a:lnTo>
                    <a:pt x="49043" y="28500"/>
                  </a:lnTo>
                  <a:lnTo>
                    <a:pt x="62484" y="36316"/>
                  </a:lnTo>
                  <a:lnTo>
                    <a:pt x="63518" y="35737"/>
                  </a:lnTo>
                  <a:lnTo>
                    <a:pt x="50077" y="27983"/>
                  </a:lnTo>
                  <a:close/>
                  <a:moveTo>
                    <a:pt x="64490" y="36316"/>
                  </a:moveTo>
                  <a:lnTo>
                    <a:pt x="63518" y="36900"/>
                  </a:lnTo>
                  <a:lnTo>
                    <a:pt x="78448" y="45492"/>
                  </a:lnTo>
                  <a:lnTo>
                    <a:pt x="79414" y="44913"/>
                  </a:lnTo>
                  <a:lnTo>
                    <a:pt x="64490" y="36316"/>
                  </a:lnTo>
                  <a:close/>
                  <a:moveTo>
                    <a:pt x="80448" y="45492"/>
                  </a:moveTo>
                  <a:lnTo>
                    <a:pt x="79414" y="46076"/>
                  </a:lnTo>
                  <a:lnTo>
                    <a:pt x="92855" y="53831"/>
                  </a:lnTo>
                  <a:lnTo>
                    <a:pt x="93889" y="53246"/>
                  </a:lnTo>
                  <a:lnTo>
                    <a:pt x="80448" y="45492"/>
                  </a:lnTo>
                  <a:close/>
                  <a:moveTo>
                    <a:pt x="94861" y="53831"/>
                  </a:moveTo>
                  <a:lnTo>
                    <a:pt x="93889" y="54409"/>
                  </a:lnTo>
                  <a:lnTo>
                    <a:pt x="108818" y="63006"/>
                  </a:lnTo>
                  <a:lnTo>
                    <a:pt x="109785" y="62422"/>
                  </a:lnTo>
                  <a:lnTo>
                    <a:pt x="94861" y="53831"/>
                  </a:lnTo>
                  <a:close/>
                  <a:moveTo>
                    <a:pt x="110819" y="63006"/>
                  </a:moveTo>
                  <a:lnTo>
                    <a:pt x="109785" y="63585"/>
                  </a:lnTo>
                  <a:lnTo>
                    <a:pt x="118770" y="68755"/>
                  </a:lnTo>
                  <a:lnTo>
                    <a:pt x="118770" y="67659"/>
                  </a:lnTo>
                  <a:lnTo>
                    <a:pt x="110819" y="6300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2074975" y="820375"/>
              <a:ext cx="5305225" cy="3066200"/>
            </a:xfrm>
            <a:custGeom>
              <a:avLst/>
              <a:gdLst/>
              <a:ahLst/>
              <a:cxnLst/>
              <a:rect l="l" t="t" r="r" b="b"/>
              <a:pathLst>
                <a:path w="212209" h="122648" extrusionOk="0">
                  <a:moveTo>
                    <a:pt x="1810" y="1"/>
                  </a:moveTo>
                  <a:cubicBezTo>
                    <a:pt x="1163" y="1"/>
                    <a:pt x="579" y="68"/>
                    <a:pt x="0" y="130"/>
                  </a:cubicBezTo>
                  <a:lnTo>
                    <a:pt x="4136" y="2456"/>
                  </a:lnTo>
                  <a:lnTo>
                    <a:pt x="5103" y="1877"/>
                  </a:lnTo>
                  <a:lnTo>
                    <a:pt x="1810" y="1"/>
                  </a:lnTo>
                  <a:close/>
                  <a:moveTo>
                    <a:pt x="6074" y="2456"/>
                  </a:moveTo>
                  <a:lnTo>
                    <a:pt x="5103" y="3041"/>
                  </a:lnTo>
                  <a:lnTo>
                    <a:pt x="18543" y="10795"/>
                  </a:lnTo>
                  <a:lnTo>
                    <a:pt x="19577" y="10211"/>
                  </a:lnTo>
                  <a:lnTo>
                    <a:pt x="6074" y="2456"/>
                  </a:lnTo>
                  <a:close/>
                  <a:moveTo>
                    <a:pt x="20549" y="10795"/>
                  </a:moveTo>
                  <a:lnTo>
                    <a:pt x="19577" y="11374"/>
                  </a:lnTo>
                  <a:lnTo>
                    <a:pt x="34507" y="20033"/>
                  </a:lnTo>
                  <a:lnTo>
                    <a:pt x="35473" y="19454"/>
                  </a:lnTo>
                  <a:lnTo>
                    <a:pt x="20549" y="10795"/>
                  </a:lnTo>
                  <a:close/>
                  <a:moveTo>
                    <a:pt x="36445" y="20033"/>
                  </a:moveTo>
                  <a:lnTo>
                    <a:pt x="35473" y="20550"/>
                  </a:lnTo>
                  <a:lnTo>
                    <a:pt x="48914" y="28371"/>
                  </a:lnTo>
                  <a:lnTo>
                    <a:pt x="49886" y="27787"/>
                  </a:lnTo>
                  <a:lnTo>
                    <a:pt x="36445" y="20033"/>
                  </a:lnTo>
                  <a:close/>
                  <a:moveTo>
                    <a:pt x="50920" y="28371"/>
                  </a:moveTo>
                  <a:lnTo>
                    <a:pt x="49886" y="28888"/>
                  </a:lnTo>
                  <a:lnTo>
                    <a:pt x="64878" y="37547"/>
                  </a:lnTo>
                  <a:lnTo>
                    <a:pt x="65844" y="36963"/>
                  </a:lnTo>
                  <a:lnTo>
                    <a:pt x="50920" y="28371"/>
                  </a:lnTo>
                  <a:close/>
                  <a:moveTo>
                    <a:pt x="66816" y="37547"/>
                  </a:moveTo>
                  <a:lnTo>
                    <a:pt x="65844" y="38126"/>
                  </a:lnTo>
                  <a:lnTo>
                    <a:pt x="79285" y="45880"/>
                  </a:lnTo>
                  <a:lnTo>
                    <a:pt x="80257" y="45301"/>
                  </a:lnTo>
                  <a:lnTo>
                    <a:pt x="66816" y="37547"/>
                  </a:lnTo>
                  <a:close/>
                  <a:moveTo>
                    <a:pt x="81291" y="45880"/>
                  </a:moveTo>
                  <a:lnTo>
                    <a:pt x="80257" y="46464"/>
                  </a:lnTo>
                  <a:lnTo>
                    <a:pt x="95249" y="55056"/>
                  </a:lnTo>
                  <a:lnTo>
                    <a:pt x="96215" y="54477"/>
                  </a:lnTo>
                  <a:lnTo>
                    <a:pt x="81291" y="45880"/>
                  </a:lnTo>
                  <a:close/>
                  <a:moveTo>
                    <a:pt x="97187" y="55056"/>
                  </a:moveTo>
                  <a:lnTo>
                    <a:pt x="96215" y="55640"/>
                  </a:lnTo>
                  <a:lnTo>
                    <a:pt x="109656" y="63394"/>
                  </a:lnTo>
                  <a:lnTo>
                    <a:pt x="110628" y="62810"/>
                  </a:lnTo>
                  <a:lnTo>
                    <a:pt x="97187" y="55056"/>
                  </a:lnTo>
                  <a:close/>
                  <a:moveTo>
                    <a:pt x="111662" y="63394"/>
                  </a:moveTo>
                  <a:lnTo>
                    <a:pt x="110628" y="63973"/>
                  </a:lnTo>
                  <a:lnTo>
                    <a:pt x="125619" y="72632"/>
                  </a:lnTo>
                  <a:lnTo>
                    <a:pt x="126586" y="72053"/>
                  </a:lnTo>
                  <a:lnTo>
                    <a:pt x="111662" y="63394"/>
                  </a:lnTo>
                  <a:close/>
                  <a:moveTo>
                    <a:pt x="127558" y="72632"/>
                  </a:moveTo>
                  <a:lnTo>
                    <a:pt x="126586" y="73149"/>
                  </a:lnTo>
                  <a:lnTo>
                    <a:pt x="140027" y="80971"/>
                  </a:lnTo>
                  <a:lnTo>
                    <a:pt x="140999" y="80386"/>
                  </a:lnTo>
                  <a:lnTo>
                    <a:pt x="127558" y="72632"/>
                  </a:lnTo>
                  <a:close/>
                  <a:moveTo>
                    <a:pt x="142033" y="80971"/>
                  </a:moveTo>
                  <a:lnTo>
                    <a:pt x="140999" y="81488"/>
                  </a:lnTo>
                  <a:lnTo>
                    <a:pt x="155923" y="90146"/>
                  </a:lnTo>
                  <a:lnTo>
                    <a:pt x="156957" y="89562"/>
                  </a:lnTo>
                  <a:lnTo>
                    <a:pt x="142033" y="80971"/>
                  </a:lnTo>
                  <a:close/>
                  <a:moveTo>
                    <a:pt x="157929" y="90146"/>
                  </a:moveTo>
                  <a:lnTo>
                    <a:pt x="156957" y="90725"/>
                  </a:lnTo>
                  <a:lnTo>
                    <a:pt x="170398" y="98480"/>
                  </a:lnTo>
                  <a:lnTo>
                    <a:pt x="171370" y="97901"/>
                  </a:lnTo>
                  <a:lnTo>
                    <a:pt x="157929" y="90146"/>
                  </a:lnTo>
                  <a:close/>
                  <a:moveTo>
                    <a:pt x="172404" y="98480"/>
                  </a:moveTo>
                  <a:lnTo>
                    <a:pt x="171370" y="99064"/>
                  </a:lnTo>
                  <a:lnTo>
                    <a:pt x="186294" y="107656"/>
                  </a:lnTo>
                  <a:lnTo>
                    <a:pt x="187328" y="107077"/>
                  </a:lnTo>
                  <a:lnTo>
                    <a:pt x="172404" y="98480"/>
                  </a:lnTo>
                  <a:close/>
                  <a:moveTo>
                    <a:pt x="188300" y="107656"/>
                  </a:moveTo>
                  <a:lnTo>
                    <a:pt x="187328" y="108240"/>
                  </a:lnTo>
                  <a:lnTo>
                    <a:pt x="200769" y="115994"/>
                  </a:lnTo>
                  <a:lnTo>
                    <a:pt x="201741" y="115410"/>
                  </a:lnTo>
                  <a:lnTo>
                    <a:pt x="188300" y="107656"/>
                  </a:lnTo>
                  <a:close/>
                  <a:moveTo>
                    <a:pt x="202774" y="115994"/>
                  </a:moveTo>
                  <a:lnTo>
                    <a:pt x="201741" y="116573"/>
                  </a:lnTo>
                  <a:lnTo>
                    <a:pt x="212209" y="122647"/>
                  </a:lnTo>
                  <a:lnTo>
                    <a:pt x="212209" y="121484"/>
                  </a:lnTo>
                  <a:lnTo>
                    <a:pt x="202774" y="11599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816400" y="791300"/>
              <a:ext cx="4563800" cy="2634925"/>
            </a:xfrm>
            <a:custGeom>
              <a:avLst/>
              <a:gdLst/>
              <a:ahLst/>
              <a:cxnLst/>
              <a:rect l="l" t="t" r="r" b="b"/>
              <a:pathLst>
                <a:path w="182552" h="105397" extrusionOk="0">
                  <a:moveTo>
                    <a:pt x="1" y="1"/>
                  </a:moveTo>
                  <a:lnTo>
                    <a:pt x="4850" y="2782"/>
                  </a:lnTo>
                  <a:lnTo>
                    <a:pt x="5816" y="2198"/>
                  </a:lnTo>
                  <a:lnTo>
                    <a:pt x="5170" y="1810"/>
                  </a:lnTo>
                  <a:cubicBezTo>
                    <a:pt x="4653" y="1681"/>
                    <a:pt x="4204" y="1490"/>
                    <a:pt x="3687" y="1231"/>
                  </a:cubicBezTo>
                  <a:cubicBezTo>
                    <a:pt x="3170" y="973"/>
                    <a:pt x="2782" y="647"/>
                    <a:pt x="2394" y="197"/>
                  </a:cubicBezTo>
                  <a:lnTo>
                    <a:pt x="1939" y="1"/>
                  </a:lnTo>
                  <a:close/>
                  <a:moveTo>
                    <a:pt x="6788" y="2782"/>
                  </a:moveTo>
                  <a:lnTo>
                    <a:pt x="5816" y="3361"/>
                  </a:lnTo>
                  <a:lnTo>
                    <a:pt x="20746" y="11958"/>
                  </a:lnTo>
                  <a:lnTo>
                    <a:pt x="21713" y="11374"/>
                  </a:lnTo>
                  <a:lnTo>
                    <a:pt x="6788" y="2782"/>
                  </a:lnTo>
                  <a:close/>
                  <a:moveTo>
                    <a:pt x="22747" y="11958"/>
                  </a:moveTo>
                  <a:lnTo>
                    <a:pt x="21713" y="12537"/>
                  </a:lnTo>
                  <a:lnTo>
                    <a:pt x="35221" y="20291"/>
                  </a:lnTo>
                  <a:lnTo>
                    <a:pt x="36187" y="19712"/>
                  </a:lnTo>
                  <a:lnTo>
                    <a:pt x="22747" y="11958"/>
                  </a:lnTo>
                  <a:close/>
                  <a:moveTo>
                    <a:pt x="37159" y="20291"/>
                  </a:moveTo>
                  <a:lnTo>
                    <a:pt x="36187" y="20875"/>
                  </a:lnTo>
                  <a:lnTo>
                    <a:pt x="51117" y="29534"/>
                  </a:lnTo>
                  <a:lnTo>
                    <a:pt x="52084" y="28950"/>
                  </a:lnTo>
                  <a:lnTo>
                    <a:pt x="37159" y="20291"/>
                  </a:lnTo>
                  <a:close/>
                  <a:moveTo>
                    <a:pt x="53118" y="29534"/>
                  </a:moveTo>
                  <a:lnTo>
                    <a:pt x="52084" y="30051"/>
                  </a:lnTo>
                  <a:lnTo>
                    <a:pt x="65592" y="37867"/>
                  </a:lnTo>
                  <a:lnTo>
                    <a:pt x="66558" y="37288"/>
                  </a:lnTo>
                  <a:lnTo>
                    <a:pt x="53118" y="29534"/>
                  </a:lnTo>
                  <a:close/>
                  <a:moveTo>
                    <a:pt x="67530" y="37867"/>
                  </a:moveTo>
                  <a:lnTo>
                    <a:pt x="66558" y="38451"/>
                  </a:lnTo>
                  <a:lnTo>
                    <a:pt x="81488" y="47043"/>
                  </a:lnTo>
                  <a:lnTo>
                    <a:pt x="82455" y="46464"/>
                  </a:lnTo>
                  <a:lnTo>
                    <a:pt x="67530" y="37867"/>
                  </a:lnTo>
                  <a:close/>
                  <a:moveTo>
                    <a:pt x="83488" y="47043"/>
                  </a:moveTo>
                  <a:lnTo>
                    <a:pt x="82455" y="47627"/>
                  </a:lnTo>
                  <a:lnTo>
                    <a:pt x="95962" y="55382"/>
                  </a:lnTo>
                  <a:lnTo>
                    <a:pt x="96929" y="54797"/>
                  </a:lnTo>
                  <a:lnTo>
                    <a:pt x="83488" y="47043"/>
                  </a:lnTo>
                  <a:close/>
                  <a:moveTo>
                    <a:pt x="97901" y="55382"/>
                  </a:moveTo>
                  <a:lnTo>
                    <a:pt x="96929" y="55960"/>
                  </a:lnTo>
                  <a:lnTo>
                    <a:pt x="111859" y="64557"/>
                  </a:lnTo>
                  <a:lnTo>
                    <a:pt x="112825" y="63973"/>
                  </a:lnTo>
                  <a:lnTo>
                    <a:pt x="97901" y="55382"/>
                  </a:lnTo>
                  <a:close/>
                  <a:moveTo>
                    <a:pt x="113859" y="64557"/>
                  </a:moveTo>
                  <a:lnTo>
                    <a:pt x="112825" y="65136"/>
                  </a:lnTo>
                  <a:lnTo>
                    <a:pt x="126266" y="72891"/>
                  </a:lnTo>
                  <a:lnTo>
                    <a:pt x="127300" y="72312"/>
                  </a:lnTo>
                  <a:lnTo>
                    <a:pt x="113859" y="64557"/>
                  </a:lnTo>
                  <a:close/>
                  <a:moveTo>
                    <a:pt x="128272" y="72891"/>
                  </a:moveTo>
                  <a:lnTo>
                    <a:pt x="127300" y="73475"/>
                  </a:lnTo>
                  <a:lnTo>
                    <a:pt x="142230" y="82134"/>
                  </a:lnTo>
                  <a:lnTo>
                    <a:pt x="143196" y="81549"/>
                  </a:lnTo>
                  <a:lnTo>
                    <a:pt x="128272" y="72891"/>
                  </a:lnTo>
                  <a:close/>
                  <a:moveTo>
                    <a:pt x="144230" y="82134"/>
                  </a:moveTo>
                  <a:lnTo>
                    <a:pt x="143196" y="82651"/>
                  </a:lnTo>
                  <a:lnTo>
                    <a:pt x="156637" y="90467"/>
                  </a:lnTo>
                  <a:lnTo>
                    <a:pt x="157671" y="89888"/>
                  </a:lnTo>
                  <a:lnTo>
                    <a:pt x="144230" y="82134"/>
                  </a:lnTo>
                  <a:close/>
                  <a:moveTo>
                    <a:pt x="158643" y="90467"/>
                  </a:moveTo>
                  <a:lnTo>
                    <a:pt x="157671" y="90984"/>
                  </a:lnTo>
                  <a:lnTo>
                    <a:pt x="172600" y="99643"/>
                  </a:lnTo>
                  <a:lnTo>
                    <a:pt x="173567" y="99064"/>
                  </a:lnTo>
                  <a:lnTo>
                    <a:pt x="158643" y="90467"/>
                  </a:lnTo>
                  <a:close/>
                  <a:moveTo>
                    <a:pt x="174601" y="99643"/>
                  </a:moveTo>
                  <a:lnTo>
                    <a:pt x="173567" y="100227"/>
                  </a:lnTo>
                  <a:lnTo>
                    <a:pt x="182552" y="105396"/>
                  </a:lnTo>
                  <a:lnTo>
                    <a:pt x="182552" y="104233"/>
                  </a:lnTo>
                  <a:lnTo>
                    <a:pt x="174601" y="9964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590275" y="839775"/>
              <a:ext cx="6789925" cy="3922375"/>
            </a:xfrm>
            <a:custGeom>
              <a:avLst/>
              <a:gdLst/>
              <a:ahLst/>
              <a:cxnLst/>
              <a:rect l="l" t="t" r="r" b="b"/>
              <a:pathLst>
                <a:path w="271597" h="156895" extrusionOk="0">
                  <a:moveTo>
                    <a:pt x="1810" y="0"/>
                  </a:moveTo>
                  <a:cubicBezTo>
                    <a:pt x="1231" y="67"/>
                    <a:pt x="585" y="67"/>
                    <a:pt x="1" y="67"/>
                  </a:cubicBezTo>
                  <a:lnTo>
                    <a:pt x="2782" y="1680"/>
                  </a:lnTo>
                  <a:lnTo>
                    <a:pt x="3749" y="1101"/>
                  </a:lnTo>
                  <a:lnTo>
                    <a:pt x="1810" y="0"/>
                  </a:lnTo>
                  <a:close/>
                  <a:moveTo>
                    <a:pt x="4783" y="1680"/>
                  </a:moveTo>
                  <a:lnTo>
                    <a:pt x="3749" y="2265"/>
                  </a:lnTo>
                  <a:lnTo>
                    <a:pt x="17190" y="10019"/>
                  </a:lnTo>
                  <a:lnTo>
                    <a:pt x="18223" y="9435"/>
                  </a:lnTo>
                  <a:lnTo>
                    <a:pt x="4783" y="1680"/>
                  </a:lnTo>
                  <a:close/>
                  <a:moveTo>
                    <a:pt x="19195" y="10019"/>
                  </a:moveTo>
                  <a:lnTo>
                    <a:pt x="18223" y="10598"/>
                  </a:lnTo>
                  <a:lnTo>
                    <a:pt x="33153" y="19257"/>
                  </a:lnTo>
                  <a:lnTo>
                    <a:pt x="34120" y="18678"/>
                  </a:lnTo>
                  <a:lnTo>
                    <a:pt x="19195" y="10019"/>
                  </a:lnTo>
                  <a:close/>
                  <a:moveTo>
                    <a:pt x="35092" y="19257"/>
                  </a:moveTo>
                  <a:lnTo>
                    <a:pt x="34120" y="19774"/>
                  </a:lnTo>
                  <a:lnTo>
                    <a:pt x="47560" y="27595"/>
                  </a:lnTo>
                  <a:lnTo>
                    <a:pt x="48594" y="27011"/>
                  </a:lnTo>
                  <a:lnTo>
                    <a:pt x="35092" y="19257"/>
                  </a:lnTo>
                  <a:close/>
                  <a:moveTo>
                    <a:pt x="49566" y="27595"/>
                  </a:moveTo>
                  <a:lnTo>
                    <a:pt x="48594" y="28112"/>
                  </a:lnTo>
                  <a:lnTo>
                    <a:pt x="63524" y="36771"/>
                  </a:lnTo>
                  <a:lnTo>
                    <a:pt x="64491" y="36187"/>
                  </a:lnTo>
                  <a:lnTo>
                    <a:pt x="49566" y="27595"/>
                  </a:lnTo>
                  <a:close/>
                  <a:moveTo>
                    <a:pt x="65462" y="36771"/>
                  </a:moveTo>
                  <a:lnTo>
                    <a:pt x="64491" y="37350"/>
                  </a:lnTo>
                  <a:lnTo>
                    <a:pt x="77931" y="45104"/>
                  </a:lnTo>
                  <a:lnTo>
                    <a:pt x="78965" y="44525"/>
                  </a:lnTo>
                  <a:lnTo>
                    <a:pt x="65462" y="36771"/>
                  </a:lnTo>
                  <a:close/>
                  <a:moveTo>
                    <a:pt x="79937" y="45104"/>
                  </a:moveTo>
                  <a:lnTo>
                    <a:pt x="78965" y="45688"/>
                  </a:lnTo>
                  <a:lnTo>
                    <a:pt x="93895" y="54280"/>
                  </a:lnTo>
                  <a:lnTo>
                    <a:pt x="94861" y="53701"/>
                  </a:lnTo>
                  <a:lnTo>
                    <a:pt x="79937" y="45104"/>
                  </a:lnTo>
                  <a:close/>
                  <a:moveTo>
                    <a:pt x="95833" y="54280"/>
                  </a:moveTo>
                  <a:lnTo>
                    <a:pt x="94861" y="54864"/>
                  </a:lnTo>
                  <a:lnTo>
                    <a:pt x="108302" y="62618"/>
                  </a:lnTo>
                  <a:lnTo>
                    <a:pt x="109274" y="62034"/>
                  </a:lnTo>
                  <a:lnTo>
                    <a:pt x="95833" y="54280"/>
                  </a:lnTo>
                  <a:close/>
                  <a:moveTo>
                    <a:pt x="110308" y="62618"/>
                  </a:moveTo>
                  <a:lnTo>
                    <a:pt x="109274" y="63197"/>
                  </a:lnTo>
                  <a:lnTo>
                    <a:pt x="124266" y="71856"/>
                  </a:lnTo>
                  <a:lnTo>
                    <a:pt x="125232" y="71277"/>
                  </a:lnTo>
                  <a:lnTo>
                    <a:pt x="110308" y="62618"/>
                  </a:lnTo>
                  <a:close/>
                  <a:moveTo>
                    <a:pt x="126204" y="71856"/>
                  </a:moveTo>
                  <a:lnTo>
                    <a:pt x="125232" y="72373"/>
                  </a:lnTo>
                  <a:lnTo>
                    <a:pt x="138673" y="80195"/>
                  </a:lnTo>
                  <a:lnTo>
                    <a:pt x="139645" y="79610"/>
                  </a:lnTo>
                  <a:lnTo>
                    <a:pt x="126204" y="71856"/>
                  </a:lnTo>
                  <a:close/>
                  <a:moveTo>
                    <a:pt x="140679" y="80195"/>
                  </a:moveTo>
                  <a:lnTo>
                    <a:pt x="139645" y="80712"/>
                  </a:lnTo>
                  <a:lnTo>
                    <a:pt x="154637" y="89370"/>
                  </a:lnTo>
                  <a:lnTo>
                    <a:pt x="155603" y="88786"/>
                  </a:lnTo>
                  <a:lnTo>
                    <a:pt x="140679" y="80195"/>
                  </a:lnTo>
                  <a:close/>
                  <a:moveTo>
                    <a:pt x="156575" y="89370"/>
                  </a:moveTo>
                  <a:lnTo>
                    <a:pt x="155603" y="89949"/>
                  </a:lnTo>
                  <a:lnTo>
                    <a:pt x="169044" y="97704"/>
                  </a:lnTo>
                  <a:lnTo>
                    <a:pt x="170016" y="97125"/>
                  </a:lnTo>
                  <a:lnTo>
                    <a:pt x="156575" y="89370"/>
                  </a:lnTo>
                  <a:close/>
                  <a:moveTo>
                    <a:pt x="171050" y="97704"/>
                  </a:moveTo>
                  <a:lnTo>
                    <a:pt x="170016" y="98288"/>
                  </a:lnTo>
                  <a:lnTo>
                    <a:pt x="185007" y="106880"/>
                  </a:lnTo>
                  <a:lnTo>
                    <a:pt x="185974" y="106301"/>
                  </a:lnTo>
                  <a:lnTo>
                    <a:pt x="171050" y="97704"/>
                  </a:lnTo>
                  <a:close/>
                  <a:moveTo>
                    <a:pt x="186946" y="106880"/>
                  </a:moveTo>
                  <a:lnTo>
                    <a:pt x="185974" y="107464"/>
                  </a:lnTo>
                  <a:lnTo>
                    <a:pt x="199415" y="115218"/>
                  </a:lnTo>
                  <a:lnTo>
                    <a:pt x="200387" y="114634"/>
                  </a:lnTo>
                  <a:lnTo>
                    <a:pt x="186946" y="106880"/>
                  </a:lnTo>
                  <a:close/>
                  <a:moveTo>
                    <a:pt x="201421" y="115218"/>
                  </a:moveTo>
                  <a:lnTo>
                    <a:pt x="200387" y="115797"/>
                  </a:lnTo>
                  <a:lnTo>
                    <a:pt x="215311" y="124456"/>
                  </a:lnTo>
                  <a:lnTo>
                    <a:pt x="216345" y="123877"/>
                  </a:lnTo>
                  <a:lnTo>
                    <a:pt x="201421" y="115218"/>
                  </a:lnTo>
                  <a:close/>
                  <a:moveTo>
                    <a:pt x="217317" y="124456"/>
                  </a:moveTo>
                  <a:lnTo>
                    <a:pt x="216345" y="124973"/>
                  </a:lnTo>
                  <a:lnTo>
                    <a:pt x="229786" y="132794"/>
                  </a:lnTo>
                  <a:lnTo>
                    <a:pt x="230758" y="132210"/>
                  </a:lnTo>
                  <a:lnTo>
                    <a:pt x="217317" y="124456"/>
                  </a:lnTo>
                  <a:close/>
                  <a:moveTo>
                    <a:pt x="231792" y="132794"/>
                  </a:moveTo>
                  <a:lnTo>
                    <a:pt x="230758" y="133311"/>
                  </a:lnTo>
                  <a:lnTo>
                    <a:pt x="245682" y="141970"/>
                  </a:lnTo>
                  <a:lnTo>
                    <a:pt x="246716" y="141386"/>
                  </a:lnTo>
                  <a:lnTo>
                    <a:pt x="231792" y="132794"/>
                  </a:lnTo>
                  <a:close/>
                  <a:moveTo>
                    <a:pt x="247688" y="141970"/>
                  </a:moveTo>
                  <a:lnTo>
                    <a:pt x="246716" y="142549"/>
                  </a:lnTo>
                  <a:lnTo>
                    <a:pt x="260157" y="150303"/>
                  </a:lnTo>
                  <a:lnTo>
                    <a:pt x="261129" y="149724"/>
                  </a:lnTo>
                  <a:lnTo>
                    <a:pt x="247688" y="141970"/>
                  </a:lnTo>
                  <a:close/>
                  <a:moveTo>
                    <a:pt x="262162" y="150303"/>
                  </a:moveTo>
                  <a:lnTo>
                    <a:pt x="261129" y="150887"/>
                  </a:lnTo>
                  <a:lnTo>
                    <a:pt x="271597" y="156894"/>
                  </a:lnTo>
                  <a:lnTo>
                    <a:pt x="271597" y="155731"/>
                  </a:lnTo>
                  <a:lnTo>
                    <a:pt x="262162" y="15030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343100" y="817150"/>
              <a:ext cx="6037100" cy="3486200"/>
            </a:xfrm>
            <a:custGeom>
              <a:avLst/>
              <a:gdLst/>
              <a:ahLst/>
              <a:cxnLst/>
              <a:rect l="l" t="t" r="r" b="b"/>
              <a:pathLst>
                <a:path w="241484" h="139448" extrusionOk="0">
                  <a:moveTo>
                    <a:pt x="0" y="1"/>
                  </a:moveTo>
                  <a:lnTo>
                    <a:pt x="3040" y="1748"/>
                  </a:lnTo>
                  <a:lnTo>
                    <a:pt x="4007" y="1164"/>
                  </a:lnTo>
                  <a:lnTo>
                    <a:pt x="2265" y="197"/>
                  </a:lnTo>
                  <a:cubicBezTo>
                    <a:pt x="1551" y="130"/>
                    <a:pt x="776" y="68"/>
                    <a:pt x="0" y="1"/>
                  </a:cubicBezTo>
                  <a:close/>
                  <a:moveTo>
                    <a:pt x="4979" y="1748"/>
                  </a:moveTo>
                  <a:lnTo>
                    <a:pt x="4007" y="2327"/>
                  </a:lnTo>
                  <a:lnTo>
                    <a:pt x="18936" y="10924"/>
                  </a:lnTo>
                  <a:lnTo>
                    <a:pt x="19970" y="10340"/>
                  </a:lnTo>
                  <a:lnTo>
                    <a:pt x="4979" y="1748"/>
                  </a:lnTo>
                  <a:close/>
                  <a:moveTo>
                    <a:pt x="20937" y="10924"/>
                  </a:moveTo>
                  <a:lnTo>
                    <a:pt x="19970" y="11503"/>
                  </a:lnTo>
                  <a:lnTo>
                    <a:pt x="33411" y="19257"/>
                  </a:lnTo>
                  <a:lnTo>
                    <a:pt x="34378" y="18678"/>
                  </a:lnTo>
                  <a:lnTo>
                    <a:pt x="20937" y="10924"/>
                  </a:lnTo>
                  <a:close/>
                  <a:moveTo>
                    <a:pt x="35349" y="19257"/>
                  </a:moveTo>
                  <a:lnTo>
                    <a:pt x="34378" y="19841"/>
                  </a:lnTo>
                  <a:lnTo>
                    <a:pt x="49307" y="28500"/>
                  </a:lnTo>
                  <a:lnTo>
                    <a:pt x="50341" y="27916"/>
                  </a:lnTo>
                  <a:lnTo>
                    <a:pt x="35349" y="19257"/>
                  </a:lnTo>
                  <a:close/>
                  <a:moveTo>
                    <a:pt x="51308" y="28500"/>
                  </a:moveTo>
                  <a:lnTo>
                    <a:pt x="50341" y="29017"/>
                  </a:lnTo>
                  <a:lnTo>
                    <a:pt x="63782" y="36833"/>
                  </a:lnTo>
                  <a:lnTo>
                    <a:pt x="64748" y="36254"/>
                  </a:lnTo>
                  <a:lnTo>
                    <a:pt x="51308" y="28500"/>
                  </a:lnTo>
                  <a:close/>
                  <a:moveTo>
                    <a:pt x="65720" y="36833"/>
                  </a:moveTo>
                  <a:lnTo>
                    <a:pt x="64748" y="37417"/>
                  </a:lnTo>
                  <a:lnTo>
                    <a:pt x="79678" y="46009"/>
                  </a:lnTo>
                  <a:lnTo>
                    <a:pt x="80645" y="45430"/>
                  </a:lnTo>
                  <a:lnTo>
                    <a:pt x="65720" y="36833"/>
                  </a:lnTo>
                  <a:close/>
                  <a:moveTo>
                    <a:pt x="81679" y="46009"/>
                  </a:moveTo>
                  <a:lnTo>
                    <a:pt x="80645" y="46593"/>
                  </a:lnTo>
                  <a:lnTo>
                    <a:pt x="94153" y="54348"/>
                  </a:lnTo>
                  <a:lnTo>
                    <a:pt x="95119" y="53763"/>
                  </a:lnTo>
                  <a:lnTo>
                    <a:pt x="81679" y="46009"/>
                  </a:lnTo>
                  <a:close/>
                  <a:moveTo>
                    <a:pt x="96091" y="54348"/>
                  </a:moveTo>
                  <a:lnTo>
                    <a:pt x="95119" y="54926"/>
                  </a:lnTo>
                  <a:lnTo>
                    <a:pt x="110049" y="63523"/>
                  </a:lnTo>
                  <a:lnTo>
                    <a:pt x="111016" y="62939"/>
                  </a:lnTo>
                  <a:lnTo>
                    <a:pt x="96091" y="54348"/>
                  </a:lnTo>
                  <a:close/>
                  <a:moveTo>
                    <a:pt x="112050" y="63523"/>
                  </a:moveTo>
                  <a:lnTo>
                    <a:pt x="111016" y="64102"/>
                  </a:lnTo>
                  <a:lnTo>
                    <a:pt x="124524" y="71857"/>
                  </a:lnTo>
                  <a:lnTo>
                    <a:pt x="125490" y="71278"/>
                  </a:lnTo>
                  <a:lnTo>
                    <a:pt x="112050" y="63523"/>
                  </a:lnTo>
                  <a:close/>
                  <a:moveTo>
                    <a:pt x="126462" y="71857"/>
                  </a:moveTo>
                  <a:lnTo>
                    <a:pt x="125490" y="72441"/>
                  </a:lnTo>
                  <a:lnTo>
                    <a:pt x="140420" y="81100"/>
                  </a:lnTo>
                  <a:lnTo>
                    <a:pt x="141387" y="80515"/>
                  </a:lnTo>
                  <a:lnTo>
                    <a:pt x="126462" y="71857"/>
                  </a:lnTo>
                  <a:close/>
                  <a:moveTo>
                    <a:pt x="142420" y="81100"/>
                  </a:moveTo>
                  <a:lnTo>
                    <a:pt x="141387" y="81617"/>
                  </a:lnTo>
                  <a:lnTo>
                    <a:pt x="154894" y="89433"/>
                  </a:lnTo>
                  <a:lnTo>
                    <a:pt x="155861" y="88854"/>
                  </a:lnTo>
                  <a:lnTo>
                    <a:pt x="142420" y="81100"/>
                  </a:lnTo>
                  <a:close/>
                  <a:moveTo>
                    <a:pt x="156833" y="89433"/>
                  </a:moveTo>
                  <a:lnTo>
                    <a:pt x="155861" y="89950"/>
                  </a:lnTo>
                  <a:lnTo>
                    <a:pt x="170791" y="98609"/>
                  </a:lnTo>
                  <a:lnTo>
                    <a:pt x="171757" y="98030"/>
                  </a:lnTo>
                  <a:lnTo>
                    <a:pt x="156833" y="89433"/>
                  </a:lnTo>
                  <a:close/>
                  <a:moveTo>
                    <a:pt x="172791" y="98609"/>
                  </a:moveTo>
                  <a:lnTo>
                    <a:pt x="171757" y="99193"/>
                  </a:lnTo>
                  <a:lnTo>
                    <a:pt x="185198" y="106947"/>
                  </a:lnTo>
                  <a:lnTo>
                    <a:pt x="186232" y="106363"/>
                  </a:lnTo>
                  <a:lnTo>
                    <a:pt x="172791" y="98609"/>
                  </a:lnTo>
                  <a:close/>
                  <a:moveTo>
                    <a:pt x="187204" y="106947"/>
                  </a:moveTo>
                  <a:lnTo>
                    <a:pt x="186232" y="107526"/>
                  </a:lnTo>
                  <a:lnTo>
                    <a:pt x="201162" y="116123"/>
                  </a:lnTo>
                  <a:lnTo>
                    <a:pt x="202128" y="115539"/>
                  </a:lnTo>
                  <a:lnTo>
                    <a:pt x="187204" y="106947"/>
                  </a:lnTo>
                  <a:close/>
                  <a:moveTo>
                    <a:pt x="203162" y="116123"/>
                  </a:moveTo>
                  <a:lnTo>
                    <a:pt x="202128" y="116702"/>
                  </a:lnTo>
                  <a:lnTo>
                    <a:pt x="215569" y="124456"/>
                  </a:lnTo>
                  <a:lnTo>
                    <a:pt x="216603" y="123877"/>
                  </a:lnTo>
                  <a:lnTo>
                    <a:pt x="203162" y="116123"/>
                  </a:lnTo>
                  <a:close/>
                  <a:moveTo>
                    <a:pt x="217575" y="124456"/>
                  </a:moveTo>
                  <a:lnTo>
                    <a:pt x="216603" y="125040"/>
                  </a:lnTo>
                  <a:lnTo>
                    <a:pt x="231532" y="133699"/>
                  </a:lnTo>
                  <a:lnTo>
                    <a:pt x="232499" y="133115"/>
                  </a:lnTo>
                  <a:lnTo>
                    <a:pt x="217575" y="124456"/>
                  </a:lnTo>
                  <a:close/>
                  <a:moveTo>
                    <a:pt x="233533" y="133699"/>
                  </a:moveTo>
                  <a:lnTo>
                    <a:pt x="232499" y="134216"/>
                  </a:lnTo>
                  <a:lnTo>
                    <a:pt x="241484" y="139448"/>
                  </a:lnTo>
                  <a:lnTo>
                    <a:pt x="241484" y="138285"/>
                  </a:lnTo>
                  <a:lnTo>
                    <a:pt x="233533" y="13369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81800" y="1511800"/>
              <a:ext cx="5890025" cy="3400650"/>
            </a:xfrm>
            <a:custGeom>
              <a:avLst/>
              <a:gdLst/>
              <a:ahLst/>
              <a:cxnLst/>
              <a:rect l="l" t="t" r="r" b="b"/>
              <a:pathLst>
                <a:path w="235601" h="136026" extrusionOk="0">
                  <a:moveTo>
                    <a:pt x="0" y="1"/>
                  </a:moveTo>
                  <a:lnTo>
                    <a:pt x="0" y="197"/>
                  </a:lnTo>
                  <a:lnTo>
                    <a:pt x="192" y="130"/>
                  </a:lnTo>
                  <a:lnTo>
                    <a:pt x="0" y="1"/>
                  </a:lnTo>
                  <a:close/>
                  <a:moveTo>
                    <a:pt x="1163" y="714"/>
                  </a:moveTo>
                  <a:lnTo>
                    <a:pt x="192" y="1231"/>
                  </a:lnTo>
                  <a:lnTo>
                    <a:pt x="15121" y="9890"/>
                  </a:lnTo>
                  <a:lnTo>
                    <a:pt x="16088" y="9306"/>
                  </a:lnTo>
                  <a:lnTo>
                    <a:pt x="1163" y="714"/>
                  </a:lnTo>
                  <a:close/>
                  <a:moveTo>
                    <a:pt x="17122" y="9890"/>
                  </a:moveTo>
                  <a:lnTo>
                    <a:pt x="16088" y="10469"/>
                  </a:lnTo>
                  <a:lnTo>
                    <a:pt x="29529" y="18223"/>
                  </a:lnTo>
                  <a:lnTo>
                    <a:pt x="30562" y="17644"/>
                  </a:lnTo>
                  <a:lnTo>
                    <a:pt x="17122" y="9890"/>
                  </a:lnTo>
                  <a:close/>
                  <a:moveTo>
                    <a:pt x="31534" y="18223"/>
                  </a:moveTo>
                  <a:lnTo>
                    <a:pt x="30562" y="18807"/>
                  </a:lnTo>
                  <a:lnTo>
                    <a:pt x="45492" y="27399"/>
                  </a:lnTo>
                  <a:lnTo>
                    <a:pt x="46459" y="26820"/>
                  </a:lnTo>
                  <a:lnTo>
                    <a:pt x="31534" y="18223"/>
                  </a:lnTo>
                  <a:close/>
                  <a:moveTo>
                    <a:pt x="47431" y="27399"/>
                  </a:moveTo>
                  <a:lnTo>
                    <a:pt x="46459" y="27983"/>
                  </a:lnTo>
                  <a:lnTo>
                    <a:pt x="59899" y="35737"/>
                  </a:lnTo>
                  <a:lnTo>
                    <a:pt x="60933" y="35153"/>
                  </a:lnTo>
                  <a:lnTo>
                    <a:pt x="47431" y="27399"/>
                  </a:lnTo>
                  <a:close/>
                  <a:moveTo>
                    <a:pt x="61905" y="35737"/>
                  </a:moveTo>
                  <a:lnTo>
                    <a:pt x="60933" y="36316"/>
                  </a:lnTo>
                  <a:lnTo>
                    <a:pt x="75863" y="44975"/>
                  </a:lnTo>
                  <a:lnTo>
                    <a:pt x="76830" y="44396"/>
                  </a:lnTo>
                  <a:lnTo>
                    <a:pt x="61905" y="35737"/>
                  </a:lnTo>
                  <a:close/>
                  <a:moveTo>
                    <a:pt x="77801" y="44975"/>
                  </a:moveTo>
                  <a:lnTo>
                    <a:pt x="76830" y="45492"/>
                  </a:lnTo>
                  <a:lnTo>
                    <a:pt x="90270" y="53314"/>
                  </a:lnTo>
                  <a:lnTo>
                    <a:pt x="91304" y="52729"/>
                  </a:lnTo>
                  <a:lnTo>
                    <a:pt x="77801" y="44975"/>
                  </a:lnTo>
                  <a:close/>
                  <a:moveTo>
                    <a:pt x="92276" y="53314"/>
                  </a:moveTo>
                  <a:lnTo>
                    <a:pt x="91304" y="53831"/>
                  </a:lnTo>
                  <a:lnTo>
                    <a:pt x="106234" y="62489"/>
                  </a:lnTo>
                  <a:lnTo>
                    <a:pt x="107200" y="61905"/>
                  </a:lnTo>
                  <a:lnTo>
                    <a:pt x="92276" y="53314"/>
                  </a:lnTo>
                  <a:close/>
                  <a:moveTo>
                    <a:pt x="108172" y="62489"/>
                  </a:moveTo>
                  <a:lnTo>
                    <a:pt x="107200" y="63068"/>
                  </a:lnTo>
                  <a:lnTo>
                    <a:pt x="120641" y="70823"/>
                  </a:lnTo>
                  <a:lnTo>
                    <a:pt x="121613" y="70244"/>
                  </a:lnTo>
                  <a:lnTo>
                    <a:pt x="108172" y="62489"/>
                  </a:lnTo>
                  <a:close/>
                  <a:moveTo>
                    <a:pt x="122647" y="70823"/>
                  </a:moveTo>
                  <a:lnTo>
                    <a:pt x="121613" y="71407"/>
                  </a:lnTo>
                  <a:lnTo>
                    <a:pt x="136605" y="79999"/>
                  </a:lnTo>
                  <a:lnTo>
                    <a:pt x="137571" y="79420"/>
                  </a:lnTo>
                  <a:lnTo>
                    <a:pt x="122647" y="70823"/>
                  </a:lnTo>
                  <a:close/>
                  <a:moveTo>
                    <a:pt x="138543" y="79999"/>
                  </a:moveTo>
                  <a:lnTo>
                    <a:pt x="137571" y="80583"/>
                  </a:lnTo>
                  <a:lnTo>
                    <a:pt x="151012" y="88337"/>
                  </a:lnTo>
                  <a:lnTo>
                    <a:pt x="151984" y="87753"/>
                  </a:lnTo>
                  <a:lnTo>
                    <a:pt x="138543" y="79999"/>
                  </a:lnTo>
                  <a:close/>
                  <a:moveTo>
                    <a:pt x="153018" y="88337"/>
                  </a:moveTo>
                  <a:lnTo>
                    <a:pt x="151984" y="88916"/>
                  </a:lnTo>
                  <a:lnTo>
                    <a:pt x="166976" y="97575"/>
                  </a:lnTo>
                  <a:lnTo>
                    <a:pt x="167942" y="96996"/>
                  </a:lnTo>
                  <a:lnTo>
                    <a:pt x="153018" y="88337"/>
                  </a:lnTo>
                  <a:close/>
                  <a:moveTo>
                    <a:pt x="168914" y="97575"/>
                  </a:moveTo>
                  <a:lnTo>
                    <a:pt x="167942" y="98092"/>
                  </a:lnTo>
                  <a:lnTo>
                    <a:pt x="181383" y="105913"/>
                  </a:lnTo>
                  <a:lnTo>
                    <a:pt x="182355" y="105329"/>
                  </a:lnTo>
                  <a:lnTo>
                    <a:pt x="168914" y="97575"/>
                  </a:lnTo>
                  <a:close/>
                  <a:moveTo>
                    <a:pt x="183389" y="105913"/>
                  </a:moveTo>
                  <a:lnTo>
                    <a:pt x="182355" y="106430"/>
                  </a:lnTo>
                  <a:lnTo>
                    <a:pt x="197346" y="115089"/>
                  </a:lnTo>
                  <a:lnTo>
                    <a:pt x="198313" y="114505"/>
                  </a:lnTo>
                  <a:lnTo>
                    <a:pt x="183389" y="105913"/>
                  </a:lnTo>
                  <a:close/>
                  <a:moveTo>
                    <a:pt x="199285" y="115089"/>
                  </a:moveTo>
                  <a:lnTo>
                    <a:pt x="198313" y="115668"/>
                  </a:lnTo>
                  <a:lnTo>
                    <a:pt x="211754" y="123422"/>
                  </a:lnTo>
                  <a:lnTo>
                    <a:pt x="212726" y="122843"/>
                  </a:lnTo>
                  <a:lnTo>
                    <a:pt x="199285" y="115089"/>
                  </a:lnTo>
                  <a:close/>
                  <a:moveTo>
                    <a:pt x="213760" y="123422"/>
                  </a:moveTo>
                  <a:lnTo>
                    <a:pt x="212726" y="124006"/>
                  </a:lnTo>
                  <a:lnTo>
                    <a:pt x="227650" y="132598"/>
                  </a:lnTo>
                  <a:lnTo>
                    <a:pt x="228684" y="132019"/>
                  </a:lnTo>
                  <a:lnTo>
                    <a:pt x="213760" y="123422"/>
                  </a:lnTo>
                  <a:close/>
                  <a:moveTo>
                    <a:pt x="229656" y="132598"/>
                  </a:moveTo>
                  <a:lnTo>
                    <a:pt x="228684" y="133182"/>
                  </a:lnTo>
                  <a:lnTo>
                    <a:pt x="233533" y="136026"/>
                  </a:lnTo>
                  <a:lnTo>
                    <a:pt x="235601" y="136026"/>
                  </a:lnTo>
                  <a:lnTo>
                    <a:pt x="229656" y="132598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65650" y="1043325"/>
              <a:ext cx="6720375" cy="3878825"/>
            </a:xfrm>
            <a:custGeom>
              <a:avLst/>
              <a:gdLst/>
              <a:ahLst/>
              <a:cxnLst/>
              <a:rect l="l" t="t" r="r" b="b"/>
              <a:pathLst>
                <a:path w="268815" h="155153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388"/>
                    <a:pt x="62" y="776"/>
                    <a:pt x="129" y="1231"/>
                  </a:cubicBezTo>
                  <a:lnTo>
                    <a:pt x="1292" y="1877"/>
                  </a:lnTo>
                  <a:lnTo>
                    <a:pt x="2326" y="1293"/>
                  </a:lnTo>
                  <a:lnTo>
                    <a:pt x="0" y="0"/>
                  </a:lnTo>
                  <a:close/>
                  <a:moveTo>
                    <a:pt x="3293" y="1877"/>
                  </a:moveTo>
                  <a:lnTo>
                    <a:pt x="2326" y="2456"/>
                  </a:lnTo>
                  <a:lnTo>
                    <a:pt x="15767" y="10210"/>
                  </a:lnTo>
                  <a:lnTo>
                    <a:pt x="16734" y="9631"/>
                  </a:lnTo>
                  <a:lnTo>
                    <a:pt x="3293" y="1877"/>
                  </a:lnTo>
                  <a:close/>
                  <a:moveTo>
                    <a:pt x="17768" y="10210"/>
                  </a:moveTo>
                  <a:lnTo>
                    <a:pt x="16734" y="10794"/>
                  </a:lnTo>
                  <a:lnTo>
                    <a:pt x="31663" y="19453"/>
                  </a:lnTo>
                  <a:lnTo>
                    <a:pt x="32697" y="18869"/>
                  </a:lnTo>
                  <a:lnTo>
                    <a:pt x="17768" y="10210"/>
                  </a:lnTo>
                  <a:close/>
                  <a:moveTo>
                    <a:pt x="33664" y="19453"/>
                  </a:moveTo>
                  <a:lnTo>
                    <a:pt x="32697" y="19970"/>
                  </a:lnTo>
                  <a:lnTo>
                    <a:pt x="46138" y="27786"/>
                  </a:lnTo>
                  <a:lnTo>
                    <a:pt x="47105" y="27207"/>
                  </a:lnTo>
                  <a:lnTo>
                    <a:pt x="33664" y="19453"/>
                  </a:lnTo>
                  <a:close/>
                  <a:moveTo>
                    <a:pt x="48077" y="27786"/>
                  </a:moveTo>
                  <a:lnTo>
                    <a:pt x="47105" y="28370"/>
                  </a:lnTo>
                  <a:lnTo>
                    <a:pt x="62034" y="36962"/>
                  </a:lnTo>
                  <a:lnTo>
                    <a:pt x="63068" y="36383"/>
                  </a:lnTo>
                  <a:lnTo>
                    <a:pt x="48077" y="27786"/>
                  </a:lnTo>
                  <a:close/>
                  <a:moveTo>
                    <a:pt x="64035" y="36962"/>
                  </a:moveTo>
                  <a:lnTo>
                    <a:pt x="63068" y="37546"/>
                  </a:lnTo>
                  <a:lnTo>
                    <a:pt x="76509" y="45301"/>
                  </a:lnTo>
                  <a:lnTo>
                    <a:pt x="77476" y="44716"/>
                  </a:lnTo>
                  <a:lnTo>
                    <a:pt x="64035" y="36962"/>
                  </a:lnTo>
                  <a:close/>
                  <a:moveTo>
                    <a:pt x="78447" y="45301"/>
                  </a:moveTo>
                  <a:lnTo>
                    <a:pt x="77476" y="45879"/>
                  </a:lnTo>
                  <a:lnTo>
                    <a:pt x="92405" y="54476"/>
                  </a:lnTo>
                  <a:lnTo>
                    <a:pt x="93439" y="53892"/>
                  </a:lnTo>
                  <a:lnTo>
                    <a:pt x="78447" y="45301"/>
                  </a:lnTo>
                  <a:close/>
                  <a:moveTo>
                    <a:pt x="94406" y="54476"/>
                  </a:moveTo>
                  <a:lnTo>
                    <a:pt x="93439" y="55055"/>
                  </a:lnTo>
                  <a:lnTo>
                    <a:pt x="106880" y="62810"/>
                  </a:lnTo>
                  <a:lnTo>
                    <a:pt x="107846" y="62231"/>
                  </a:lnTo>
                  <a:lnTo>
                    <a:pt x="94406" y="54476"/>
                  </a:lnTo>
                  <a:close/>
                  <a:moveTo>
                    <a:pt x="108818" y="62810"/>
                  </a:moveTo>
                  <a:lnTo>
                    <a:pt x="107846" y="63394"/>
                  </a:lnTo>
                  <a:lnTo>
                    <a:pt x="122776" y="72053"/>
                  </a:lnTo>
                  <a:lnTo>
                    <a:pt x="123743" y="71468"/>
                  </a:lnTo>
                  <a:lnTo>
                    <a:pt x="108818" y="62810"/>
                  </a:lnTo>
                  <a:close/>
                  <a:moveTo>
                    <a:pt x="124777" y="72053"/>
                  </a:moveTo>
                  <a:lnTo>
                    <a:pt x="123743" y="72570"/>
                  </a:lnTo>
                  <a:lnTo>
                    <a:pt x="137251" y="80386"/>
                  </a:lnTo>
                  <a:lnTo>
                    <a:pt x="138217" y="79807"/>
                  </a:lnTo>
                  <a:lnTo>
                    <a:pt x="124777" y="72053"/>
                  </a:lnTo>
                  <a:close/>
                  <a:moveTo>
                    <a:pt x="139189" y="80386"/>
                  </a:moveTo>
                  <a:lnTo>
                    <a:pt x="138217" y="80903"/>
                  </a:lnTo>
                  <a:lnTo>
                    <a:pt x="153147" y="89562"/>
                  </a:lnTo>
                  <a:lnTo>
                    <a:pt x="154114" y="88983"/>
                  </a:lnTo>
                  <a:lnTo>
                    <a:pt x="139189" y="80386"/>
                  </a:lnTo>
                  <a:close/>
                  <a:moveTo>
                    <a:pt x="155148" y="89562"/>
                  </a:moveTo>
                  <a:lnTo>
                    <a:pt x="154114" y="90146"/>
                  </a:lnTo>
                  <a:lnTo>
                    <a:pt x="167622" y="97900"/>
                  </a:lnTo>
                  <a:lnTo>
                    <a:pt x="168588" y="97316"/>
                  </a:lnTo>
                  <a:lnTo>
                    <a:pt x="155148" y="89562"/>
                  </a:lnTo>
                  <a:close/>
                  <a:moveTo>
                    <a:pt x="169560" y="97900"/>
                  </a:moveTo>
                  <a:lnTo>
                    <a:pt x="168588" y="98479"/>
                  </a:lnTo>
                  <a:lnTo>
                    <a:pt x="183518" y="107076"/>
                  </a:lnTo>
                  <a:lnTo>
                    <a:pt x="184485" y="106492"/>
                  </a:lnTo>
                  <a:lnTo>
                    <a:pt x="169560" y="97900"/>
                  </a:lnTo>
                  <a:close/>
                  <a:moveTo>
                    <a:pt x="185518" y="107076"/>
                  </a:moveTo>
                  <a:lnTo>
                    <a:pt x="184485" y="107655"/>
                  </a:lnTo>
                  <a:lnTo>
                    <a:pt x="197992" y="115409"/>
                  </a:lnTo>
                  <a:lnTo>
                    <a:pt x="198959" y="114830"/>
                  </a:lnTo>
                  <a:lnTo>
                    <a:pt x="185518" y="107076"/>
                  </a:lnTo>
                  <a:close/>
                  <a:moveTo>
                    <a:pt x="199931" y="115409"/>
                  </a:moveTo>
                  <a:lnTo>
                    <a:pt x="198959" y="115993"/>
                  </a:lnTo>
                  <a:lnTo>
                    <a:pt x="213889" y="124652"/>
                  </a:lnTo>
                  <a:lnTo>
                    <a:pt x="214855" y="124068"/>
                  </a:lnTo>
                  <a:lnTo>
                    <a:pt x="199931" y="115409"/>
                  </a:lnTo>
                  <a:close/>
                  <a:moveTo>
                    <a:pt x="215889" y="124652"/>
                  </a:moveTo>
                  <a:lnTo>
                    <a:pt x="214855" y="125169"/>
                  </a:lnTo>
                  <a:lnTo>
                    <a:pt x="228296" y="132985"/>
                  </a:lnTo>
                  <a:lnTo>
                    <a:pt x="229330" y="132406"/>
                  </a:lnTo>
                  <a:lnTo>
                    <a:pt x="215889" y="124652"/>
                  </a:lnTo>
                  <a:close/>
                  <a:moveTo>
                    <a:pt x="230302" y="132985"/>
                  </a:moveTo>
                  <a:lnTo>
                    <a:pt x="229330" y="133502"/>
                  </a:lnTo>
                  <a:lnTo>
                    <a:pt x="244260" y="142161"/>
                  </a:lnTo>
                  <a:lnTo>
                    <a:pt x="245226" y="141582"/>
                  </a:lnTo>
                  <a:lnTo>
                    <a:pt x="230302" y="132985"/>
                  </a:lnTo>
                  <a:close/>
                  <a:moveTo>
                    <a:pt x="246260" y="142161"/>
                  </a:moveTo>
                  <a:lnTo>
                    <a:pt x="245226" y="142745"/>
                  </a:lnTo>
                  <a:lnTo>
                    <a:pt x="258667" y="150500"/>
                  </a:lnTo>
                  <a:lnTo>
                    <a:pt x="259701" y="149916"/>
                  </a:lnTo>
                  <a:lnTo>
                    <a:pt x="246260" y="142161"/>
                  </a:lnTo>
                  <a:close/>
                  <a:moveTo>
                    <a:pt x="260673" y="150500"/>
                  </a:moveTo>
                  <a:lnTo>
                    <a:pt x="259701" y="151079"/>
                  </a:lnTo>
                  <a:lnTo>
                    <a:pt x="266747" y="155152"/>
                  </a:lnTo>
                  <a:lnTo>
                    <a:pt x="268815" y="155152"/>
                  </a:lnTo>
                  <a:lnTo>
                    <a:pt x="260673" y="15050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238125" y="2363225"/>
              <a:ext cx="4340850" cy="2507225"/>
            </a:xfrm>
            <a:custGeom>
              <a:avLst/>
              <a:gdLst/>
              <a:ahLst/>
              <a:cxnLst/>
              <a:rect l="l" t="t" r="r" b="b"/>
              <a:pathLst>
                <a:path w="173634" h="100289" extrusionOk="0">
                  <a:moveTo>
                    <a:pt x="0" y="0"/>
                  </a:moveTo>
                  <a:lnTo>
                    <a:pt x="0" y="1163"/>
                  </a:lnTo>
                  <a:lnTo>
                    <a:pt x="905" y="1680"/>
                  </a:lnTo>
                  <a:lnTo>
                    <a:pt x="1939" y="1096"/>
                  </a:lnTo>
                  <a:lnTo>
                    <a:pt x="0" y="0"/>
                  </a:lnTo>
                  <a:close/>
                  <a:moveTo>
                    <a:pt x="2910" y="1680"/>
                  </a:moveTo>
                  <a:lnTo>
                    <a:pt x="1939" y="2259"/>
                  </a:lnTo>
                  <a:lnTo>
                    <a:pt x="16868" y="10918"/>
                  </a:lnTo>
                  <a:lnTo>
                    <a:pt x="17835" y="10339"/>
                  </a:lnTo>
                  <a:lnTo>
                    <a:pt x="2910" y="1680"/>
                  </a:lnTo>
                  <a:close/>
                  <a:moveTo>
                    <a:pt x="18869" y="10918"/>
                  </a:moveTo>
                  <a:lnTo>
                    <a:pt x="17835" y="11435"/>
                  </a:lnTo>
                  <a:lnTo>
                    <a:pt x="31276" y="19257"/>
                  </a:lnTo>
                  <a:lnTo>
                    <a:pt x="32309" y="18672"/>
                  </a:lnTo>
                  <a:lnTo>
                    <a:pt x="18869" y="10918"/>
                  </a:lnTo>
                  <a:close/>
                  <a:moveTo>
                    <a:pt x="33281" y="19257"/>
                  </a:moveTo>
                  <a:lnTo>
                    <a:pt x="32309" y="19774"/>
                  </a:lnTo>
                  <a:lnTo>
                    <a:pt x="47239" y="28432"/>
                  </a:lnTo>
                  <a:lnTo>
                    <a:pt x="48206" y="27848"/>
                  </a:lnTo>
                  <a:lnTo>
                    <a:pt x="33281" y="19257"/>
                  </a:lnTo>
                  <a:close/>
                  <a:moveTo>
                    <a:pt x="49178" y="28432"/>
                  </a:moveTo>
                  <a:lnTo>
                    <a:pt x="48206" y="29011"/>
                  </a:lnTo>
                  <a:lnTo>
                    <a:pt x="61646" y="36766"/>
                  </a:lnTo>
                  <a:lnTo>
                    <a:pt x="62680" y="36187"/>
                  </a:lnTo>
                  <a:lnTo>
                    <a:pt x="49178" y="28432"/>
                  </a:lnTo>
                  <a:close/>
                  <a:moveTo>
                    <a:pt x="63652" y="36766"/>
                  </a:moveTo>
                  <a:lnTo>
                    <a:pt x="62680" y="37350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3652" y="36766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696"/>
                  </a:lnTo>
                  <a:lnTo>
                    <a:pt x="79548" y="45942"/>
                  </a:lnTo>
                  <a:close/>
                  <a:moveTo>
                    <a:pt x="94023" y="54280"/>
                  </a:moveTo>
                  <a:lnTo>
                    <a:pt x="93051" y="54859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4023" y="54280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2388" y="71856"/>
                  </a:lnTo>
                  <a:lnTo>
                    <a:pt x="123360" y="71272"/>
                  </a:lnTo>
                  <a:lnTo>
                    <a:pt x="109919" y="63518"/>
                  </a:lnTo>
                  <a:close/>
                  <a:moveTo>
                    <a:pt x="124394" y="71856"/>
                  </a:moveTo>
                  <a:lnTo>
                    <a:pt x="123360" y="72373"/>
                  </a:lnTo>
                  <a:lnTo>
                    <a:pt x="138352" y="81032"/>
                  </a:lnTo>
                  <a:lnTo>
                    <a:pt x="139318" y="80448"/>
                  </a:lnTo>
                  <a:lnTo>
                    <a:pt x="124394" y="71856"/>
                  </a:lnTo>
                  <a:close/>
                  <a:moveTo>
                    <a:pt x="140290" y="81032"/>
                  </a:moveTo>
                  <a:lnTo>
                    <a:pt x="139318" y="81611"/>
                  </a:lnTo>
                  <a:lnTo>
                    <a:pt x="152759" y="89365"/>
                  </a:lnTo>
                  <a:lnTo>
                    <a:pt x="153731" y="88786"/>
                  </a:lnTo>
                  <a:lnTo>
                    <a:pt x="140290" y="81032"/>
                  </a:lnTo>
                  <a:close/>
                  <a:moveTo>
                    <a:pt x="154765" y="89365"/>
                  </a:moveTo>
                  <a:lnTo>
                    <a:pt x="153731" y="89949"/>
                  </a:lnTo>
                  <a:lnTo>
                    <a:pt x="168723" y="98541"/>
                  </a:lnTo>
                  <a:lnTo>
                    <a:pt x="169689" y="97962"/>
                  </a:lnTo>
                  <a:lnTo>
                    <a:pt x="154765" y="89365"/>
                  </a:lnTo>
                  <a:close/>
                  <a:moveTo>
                    <a:pt x="170661" y="98541"/>
                  </a:moveTo>
                  <a:lnTo>
                    <a:pt x="169689" y="99125"/>
                  </a:lnTo>
                  <a:lnTo>
                    <a:pt x="171695" y="100288"/>
                  </a:lnTo>
                  <a:lnTo>
                    <a:pt x="173634" y="100288"/>
                  </a:lnTo>
                  <a:lnTo>
                    <a:pt x="170661" y="9854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259175" y="1917350"/>
              <a:ext cx="5150150" cy="2972475"/>
            </a:xfrm>
            <a:custGeom>
              <a:avLst/>
              <a:gdLst/>
              <a:ahLst/>
              <a:cxnLst/>
              <a:rect l="l" t="t" r="r" b="b"/>
              <a:pathLst>
                <a:path w="206006" h="118899" extrusionOk="0">
                  <a:moveTo>
                    <a:pt x="130" y="1"/>
                  </a:moveTo>
                  <a:cubicBezTo>
                    <a:pt x="63" y="388"/>
                    <a:pt x="63" y="709"/>
                    <a:pt x="1" y="1096"/>
                  </a:cubicBezTo>
                  <a:lnTo>
                    <a:pt x="1551" y="2001"/>
                  </a:lnTo>
                  <a:lnTo>
                    <a:pt x="2585" y="1422"/>
                  </a:lnTo>
                  <a:lnTo>
                    <a:pt x="130" y="1"/>
                  </a:lnTo>
                  <a:close/>
                  <a:moveTo>
                    <a:pt x="3552" y="2001"/>
                  </a:moveTo>
                  <a:lnTo>
                    <a:pt x="2585" y="2585"/>
                  </a:lnTo>
                  <a:lnTo>
                    <a:pt x="16026" y="10340"/>
                  </a:lnTo>
                  <a:lnTo>
                    <a:pt x="16993" y="9755"/>
                  </a:lnTo>
                  <a:lnTo>
                    <a:pt x="3552" y="2001"/>
                  </a:lnTo>
                  <a:close/>
                  <a:moveTo>
                    <a:pt x="18027" y="10340"/>
                  </a:moveTo>
                  <a:lnTo>
                    <a:pt x="16993" y="10918"/>
                  </a:lnTo>
                  <a:lnTo>
                    <a:pt x="31922" y="19515"/>
                  </a:lnTo>
                  <a:lnTo>
                    <a:pt x="32956" y="18931"/>
                  </a:lnTo>
                  <a:lnTo>
                    <a:pt x="18027" y="10340"/>
                  </a:lnTo>
                  <a:close/>
                  <a:moveTo>
                    <a:pt x="33923" y="19515"/>
                  </a:moveTo>
                  <a:lnTo>
                    <a:pt x="32956" y="20094"/>
                  </a:lnTo>
                  <a:lnTo>
                    <a:pt x="46397" y="27849"/>
                  </a:lnTo>
                  <a:lnTo>
                    <a:pt x="47364" y="27270"/>
                  </a:lnTo>
                  <a:lnTo>
                    <a:pt x="33923" y="19515"/>
                  </a:lnTo>
                  <a:close/>
                  <a:moveTo>
                    <a:pt x="48336" y="27849"/>
                  </a:moveTo>
                  <a:lnTo>
                    <a:pt x="47364" y="28433"/>
                  </a:lnTo>
                  <a:lnTo>
                    <a:pt x="62293" y="37092"/>
                  </a:lnTo>
                  <a:lnTo>
                    <a:pt x="63327" y="36507"/>
                  </a:lnTo>
                  <a:lnTo>
                    <a:pt x="48336" y="27849"/>
                  </a:lnTo>
                  <a:close/>
                  <a:moveTo>
                    <a:pt x="64294" y="37092"/>
                  </a:moveTo>
                  <a:lnTo>
                    <a:pt x="63327" y="37609"/>
                  </a:lnTo>
                  <a:lnTo>
                    <a:pt x="76768" y="45425"/>
                  </a:lnTo>
                  <a:lnTo>
                    <a:pt x="77735" y="44846"/>
                  </a:lnTo>
                  <a:lnTo>
                    <a:pt x="64294" y="37092"/>
                  </a:lnTo>
                  <a:close/>
                  <a:moveTo>
                    <a:pt x="78706" y="45425"/>
                  </a:moveTo>
                  <a:lnTo>
                    <a:pt x="77735" y="45942"/>
                  </a:lnTo>
                  <a:lnTo>
                    <a:pt x="92664" y="54601"/>
                  </a:lnTo>
                  <a:lnTo>
                    <a:pt x="93698" y="54022"/>
                  </a:lnTo>
                  <a:lnTo>
                    <a:pt x="78706" y="45425"/>
                  </a:lnTo>
                  <a:close/>
                  <a:moveTo>
                    <a:pt x="94665" y="54601"/>
                  </a:moveTo>
                  <a:lnTo>
                    <a:pt x="93698" y="55185"/>
                  </a:lnTo>
                  <a:lnTo>
                    <a:pt x="107139" y="62939"/>
                  </a:lnTo>
                  <a:lnTo>
                    <a:pt x="108105" y="62355"/>
                  </a:lnTo>
                  <a:lnTo>
                    <a:pt x="94665" y="54601"/>
                  </a:lnTo>
                  <a:close/>
                  <a:moveTo>
                    <a:pt x="109077" y="62939"/>
                  </a:moveTo>
                  <a:lnTo>
                    <a:pt x="108105" y="63518"/>
                  </a:lnTo>
                  <a:lnTo>
                    <a:pt x="123035" y="72115"/>
                  </a:lnTo>
                  <a:lnTo>
                    <a:pt x="124002" y="71531"/>
                  </a:lnTo>
                  <a:lnTo>
                    <a:pt x="109077" y="62939"/>
                  </a:lnTo>
                  <a:close/>
                  <a:moveTo>
                    <a:pt x="125036" y="72115"/>
                  </a:moveTo>
                  <a:lnTo>
                    <a:pt x="124002" y="72694"/>
                  </a:lnTo>
                  <a:lnTo>
                    <a:pt x="137510" y="80448"/>
                  </a:lnTo>
                  <a:lnTo>
                    <a:pt x="138476" y="79869"/>
                  </a:lnTo>
                  <a:lnTo>
                    <a:pt x="125036" y="72115"/>
                  </a:lnTo>
                  <a:close/>
                  <a:moveTo>
                    <a:pt x="139448" y="80448"/>
                  </a:moveTo>
                  <a:lnTo>
                    <a:pt x="138476" y="81032"/>
                  </a:lnTo>
                  <a:lnTo>
                    <a:pt x="153406" y="89691"/>
                  </a:lnTo>
                  <a:lnTo>
                    <a:pt x="154373" y="89107"/>
                  </a:lnTo>
                  <a:lnTo>
                    <a:pt x="139448" y="80448"/>
                  </a:lnTo>
                  <a:close/>
                  <a:moveTo>
                    <a:pt x="155407" y="89691"/>
                  </a:moveTo>
                  <a:lnTo>
                    <a:pt x="154373" y="90208"/>
                  </a:lnTo>
                  <a:lnTo>
                    <a:pt x="167881" y="98024"/>
                  </a:lnTo>
                  <a:lnTo>
                    <a:pt x="168847" y="97445"/>
                  </a:lnTo>
                  <a:lnTo>
                    <a:pt x="155407" y="89691"/>
                  </a:lnTo>
                  <a:close/>
                  <a:moveTo>
                    <a:pt x="169819" y="98024"/>
                  </a:moveTo>
                  <a:lnTo>
                    <a:pt x="168847" y="98541"/>
                  </a:lnTo>
                  <a:lnTo>
                    <a:pt x="183777" y="107200"/>
                  </a:lnTo>
                  <a:lnTo>
                    <a:pt x="184744" y="106621"/>
                  </a:lnTo>
                  <a:lnTo>
                    <a:pt x="169819" y="98024"/>
                  </a:lnTo>
                  <a:close/>
                  <a:moveTo>
                    <a:pt x="185777" y="107200"/>
                  </a:moveTo>
                  <a:lnTo>
                    <a:pt x="184744" y="107784"/>
                  </a:lnTo>
                  <a:lnTo>
                    <a:pt x="198251" y="115539"/>
                  </a:lnTo>
                  <a:lnTo>
                    <a:pt x="199218" y="114955"/>
                  </a:lnTo>
                  <a:lnTo>
                    <a:pt x="185777" y="107200"/>
                  </a:lnTo>
                  <a:close/>
                  <a:moveTo>
                    <a:pt x="200190" y="115539"/>
                  </a:moveTo>
                  <a:lnTo>
                    <a:pt x="199218" y="116118"/>
                  </a:lnTo>
                  <a:lnTo>
                    <a:pt x="203809" y="118770"/>
                  </a:lnTo>
                  <a:cubicBezTo>
                    <a:pt x="204517" y="118770"/>
                    <a:pt x="205230" y="118832"/>
                    <a:pt x="206006" y="118899"/>
                  </a:cubicBezTo>
                  <a:lnTo>
                    <a:pt x="200190" y="11553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238125" y="3240350"/>
              <a:ext cx="2844925" cy="1644575"/>
            </a:xfrm>
            <a:custGeom>
              <a:avLst/>
              <a:gdLst/>
              <a:ahLst/>
              <a:cxnLst/>
              <a:rect l="l" t="t" r="r" b="b"/>
              <a:pathLst>
                <a:path w="113797" h="65783" extrusionOk="0">
                  <a:moveTo>
                    <a:pt x="0" y="1"/>
                  </a:moveTo>
                  <a:lnTo>
                    <a:pt x="0" y="1102"/>
                  </a:lnTo>
                  <a:lnTo>
                    <a:pt x="905" y="1681"/>
                  </a:lnTo>
                  <a:lnTo>
                    <a:pt x="1939" y="1102"/>
                  </a:lnTo>
                  <a:lnTo>
                    <a:pt x="0" y="1"/>
                  </a:lnTo>
                  <a:close/>
                  <a:moveTo>
                    <a:pt x="2910" y="1681"/>
                  </a:moveTo>
                  <a:lnTo>
                    <a:pt x="1939" y="2265"/>
                  </a:lnTo>
                  <a:lnTo>
                    <a:pt x="16868" y="10857"/>
                  </a:lnTo>
                  <a:lnTo>
                    <a:pt x="17835" y="10278"/>
                  </a:lnTo>
                  <a:lnTo>
                    <a:pt x="2910" y="1681"/>
                  </a:lnTo>
                  <a:close/>
                  <a:moveTo>
                    <a:pt x="18869" y="10857"/>
                  </a:moveTo>
                  <a:lnTo>
                    <a:pt x="17835" y="11441"/>
                  </a:lnTo>
                  <a:lnTo>
                    <a:pt x="31276" y="19195"/>
                  </a:lnTo>
                  <a:lnTo>
                    <a:pt x="32309" y="18611"/>
                  </a:lnTo>
                  <a:lnTo>
                    <a:pt x="18869" y="10857"/>
                  </a:lnTo>
                  <a:close/>
                  <a:moveTo>
                    <a:pt x="33281" y="19195"/>
                  </a:moveTo>
                  <a:lnTo>
                    <a:pt x="32309" y="19774"/>
                  </a:lnTo>
                  <a:lnTo>
                    <a:pt x="47239" y="28433"/>
                  </a:lnTo>
                  <a:lnTo>
                    <a:pt x="48206" y="27854"/>
                  </a:lnTo>
                  <a:lnTo>
                    <a:pt x="33281" y="19195"/>
                  </a:lnTo>
                  <a:close/>
                  <a:moveTo>
                    <a:pt x="49178" y="28433"/>
                  </a:moveTo>
                  <a:lnTo>
                    <a:pt x="48206" y="28950"/>
                  </a:lnTo>
                  <a:lnTo>
                    <a:pt x="61646" y="36771"/>
                  </a:lnTo>
                  <a:lnTo>
                    <a:pt x="62680" y="36187"/>
                  </a:lnTo>
                  <a:lnTo>
                    <a:pt x="49178" y="28433"/>
                  </a:lnTo>
                  <a:close/>
                  <a:moveTo>
                    <a:pt x="63652" y="36771"/>
                  </a:moveTo>
                  <a:lnTo>
                    <a:pt x="62680" y="37288"/>
                  </a:lnTo>
                  <a:lnTo>
                    <a:pt x="77610" y="45947"/>
                  </a:lnTo>
                  <a:lnTo>
                    <a:pt x="78577" y="45363"/>
                  </a:lnTo>
                  <a:lnTo>
                    <a:pt x="63652" y="36771"/>
                  </a:lnTo>
                  <a:close/>
                  <a:moveTo>
                    <a:pt x="79548" y="45947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701"/>
                  </a:lnTo>
                  <a:lnTo>
                    <a:pt x="79548" y="45947"/>
                  </a:lnTo>
                  <a:close/>
                  <a:moveTo>
                    <a:pt x="94023" y="54280"/>
                  </a:moveTo>
                  <a:lnTo>
                    <a:pt x="93051" y="54864"/>
                  </a:lnTo>
                  <a:lnTo>
                    <a:pt x="107981" y="63456"/>
                  </a:lnTo>
                  <a:lnTo>
                    <a:pt x="108947" y="62877"/>
                  </a:lnTo>
                  <a:lnTo>
                    <a:pt x="94023" y="54280"/>
                  </a:lnTo>
                  <a:close/>
                  <a:moveTo>
                    <a:pt x="109919" y="63456"/>
                  </a:moveTo>
                  <a:lnTo>
                    <a:pt x="108947" y="64040"/>
                  </a:lnTo>
                  <a:lnTo>
                    <a:pt x="111920" y="65782"/>
                  </a:lnTo>
                  <a:cubicBezTo>
                    <a:pt x="112566" y="65720"/>
                    <a:pt x="113150" y="65720"/>
                    <a:pt x="113796" y="65653"/>
                  </a:cubicBezTo>
                  <a:lnTo>
                    <a:pt x="109919" y="6345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238125" y="2780000"/>
              <a:ext cx="3605750" cy="2082300"/>
            </a:xfrm>
            <a:custGeom>
              <a:avLst/>
              <a:gdLst/>
              <a:ahLst/>
              <a:cxnLst/>
              <a:rect l="l" t="t" r="r" b="b"/>
              <a:pathLst>
                <a:path w="144230" h="83292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6"/>
                  </a:lnTo>
                  <a:lnTo>
                    <a:pt x="3427" y="2001"/>
                  </a:lnTo>
                  <a:lnTo>
                    <a:pt x="0" y="1"/>
                  </a:lnTo>
                  <a:close/>
                  <a:moveTo>
                    <a:pt x="4394" y="2586"/>
                  </a:moveTo>
                  <a:lnTo>
                    <a:pt x="3427" y="3103"/>
                  </a:lnTo>
                  <a:lnTo>
                    <a:pt x="16868" y="10919"/>
                  </a:lnTo>
                  <a:lnTo>
                    <a:pt x="17835" y="10340"/>
                  </a:lnTo>
                  <a:lnTo>
                    <a:pt x="4394" y="2586"/>
                  </a:lnTo>
                  <a:close/>
                  <a:moveTo>
                    <a:pt x="18869" y="10919"/>
                  </a:moveTo>
                  <a:lnTo>
                    <a:pt x="17835" y="11436"/>
                  </a:lnTo>
                  <a:lnTo>
                    <a:pt x="32764" y="20095"/>
                  </a:lnTo>
                  <a:lnTo>
                    <a:pt x="33798" y="19516"/>
                  </a:lnTo>
                  <a:lnTo>
                    <a:pt x="18869" y="10919"/>
                  </a:lnTo>
                  <a:close/>
                  <a:moveTo>
                    <a:pt x="34765" y="20095"/>
                  </a:moveTo>
                  <a:lnTo>
                    <a:pt x="33798" y="20679"/>
                  </a:lnTo>
                  <a:lnTo>
                    <a:pt x="47239" y="28433"/>
                  </a:lnTo>
                  <a:lnTo>
                    <a:pt x="48206" y="27849"/>
                  </a:lnTo>
                  <a:lnTo>
                    <a:pt x="34765" y="20095"/>
                  </a:lnTo>
                  <a:close/>
                  <a:moveTo>
                    <a:pt x="49178" y="28433"/>
                  </a:moveTo>
                  <a:lnTo>
                    <a:pt x="48206" y="29012"/>
                  </a:lnTo>
                  <a:lnTo>
                    <a:pt x="63135" y="37609"/>
                  </a:lnTo>
                  <a:lnTo>
                    <a:pt x="64169" y="37025"/>
                  </a:lnTo>
                  <a:lnTo>
                    <a:pt x="49178" y="28433"/>
                  </a:lnTo>
                  <a:close/>
                  <a:moveTo>
                    <a:pt x="65136" y="37609"/>
                  </a:moveTo>
                  <a:lnTo>
                    <a:pt x="64169" y="38188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5136" y="37609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3506" y="55185"/>
                  </a:lnTo>
                  <a:lnTo>
                    <a:pt x="94540" y="54601"/>
                  </a:lnTo>
                  <a:lnTo>
                    <a:pt x="79548" y="45942"/>
                  </a:lnTo>
                  <a:close/>
                  <a:moveTo>
                    <a:pt x="95507" y="55185"/>
                  </a:moveTo>
                  <a:lnTo>
                    <a:pt x="94540" y="55702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5507" y="55185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3877" y="72694"/>
                  </a:lnTo>
                  <a:lnTo>
                    <a:pt x="124844" y="72115"/>
                  </a:lnTo>
                  <a:lnTo>
                    <a:pt x="109919" y="63518"/>
                  </a:lnTo>
                  <a:close/>
                  <a:moveTo>
                    <a:pt x="125878" y="72694"/>
                  </a:moveTo>
                  <a:lnTo>
                    <a:pt x="124844" y="73278"/>
                  </a:lnTo>
                  <a:lnTo>
                    <a:pt x="138352" y="81033"/>
                  </a:lnTo>
                  <a:lnTo>
                    <a:pt x="139318" y="80449"/>
                  </a:lnTo>
                  <a:lnTo>
                    <a:pt x="125878" y="72694"/>
                  </a:lnTo>
                  <a:close/>
                  <a:moveTo>
                    <a:pt x="140290" y="81033"/>
                  </a:moveTo>
                  <a:lnTo>
                    <a:pt x="139318" y="81612"/>
                  </a:lnTo>
                  <a:lnTo>
                    <a:pt x="142229" y="83292"/>
                  </a:lnTo>
                  <a:lnTo>
                    <a:pt x="144229" y="83292"/>
                  </a:lnTo>
                  <a:lnTo>
                    <a:pt x="140290" y="8103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247800" y="4124075"/>
              <a:ext cx="1382875" cy="796400"/>
            </a:xfrm>
            <a:custGeom>
              <a:avLst/>
              <a:gdLst/>
              <a:ahLst/>
              <a:cxnLst/>
              <a:rect l="l" t="t" r="r" b="b"/>
              <a:pathLst>
                <a:path w="55315" h="31856" extrusionOk="0">
                  <a:moveTo>
                    <a:pt x="68" y="1"/>
                  </a:moveTo>
                  <a:cubicBezTo>
                    <a:pt x="68" y="321"/>
                    <a:pt x="68" y="709"/>
                    <a:pt x="1" y="1097"/>
                  </a:cubicBezTo>
                  <a:lnTo>
                    <a:pt x="518" y="1422"/>
                  </a:lnTo>
                  <a:lnTo>
                    <a:pt x="1552" y="838"/>
                  </a:lnTo>
                  <a:lnTo>
                    <a:pt x="68" y="1"/>
                  </a:lnTo>
                  <a:close/>
                  <a:moveTo>
                    <a:pt x="2523" y="1422"/>
                  </a:moveTo>
                  <a:lnTo>
                    <a:pt x="1552" y="1939"/>
                  </a:lnTo>
                  <a:lnTo>
                    <a:pt x="16481" y="10598"/>
                  </a:lnTo>
                  <a:lnTo>
                    <a:pt x="17448" y="10014"/>
                  </a:lnTo>
                  <a:lnTo>
                    <a:pt x="2523" y="1422"/>
                  </a:lnTo>
                  <a:close/>
                  <a:moveTo>
                    <a:pt x="18482" y="10598"/>
                  </a:moveTo>
                  <a:lnTo>
                    <a:pt x="17448" y="11177"/>
                  </a:lnTo>
                  <a:lnTo>
                    <a:pt x="30889" y="18931"/>
                  </a:lnTo>
                  <a:lnTo>
                    <a:pt x="31922" y="18352"/>
                  </a:lnTo>
                  <a:lnTo>
                    <a:pt x="18482" y="10598"/>
                  </a:lnTo>
                  <a:close/>
                  <a:moveTo>
                    <a:pt x="32894" y="18931"/>
                  </a:moveTo>
                  <a:lnTo>
                    <a:pt x="31922" y="19515"/>
                  </a:lnTo>
                  <a:lnTo>
                    <a:pt x="46852" y="28107"/>
                  </a:lnTo>
                  <a:lnTo>
                    <a:pt x="47819" y="27528"/>
                  </a:lnTo>
                  <a:lnTo>
                    <a:pt x="32894" y="18931"/>
                  </a:lnTo>
                  <a:close/>
                  <a:moveTo>
                    <a:pt x="48791" y="28107"/>
                  </a:moveTo>
                  <a:lnTo>
                    <a:pt x="47819" y="28691"/>
                  </a:lnTo>
                  <a:lnTo>
                    <a:pt x="53376" y="31855"/>
                  </a:lnTo>
                  <a:lnTo>
                    <a:pt x="55315" y="31855"/>
                  </a:lnTo>
                  <a:lnTo>
                    <a:pt x="48791" y="28107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52725" y="3665275"/>
              <a:ext cx="2155050" cy="1245500"/>
            </a:xfrm>
            <a:custGeom>
              <a:avLst/>
              <a:gdLst/>
              <a:ahLst/>
              <a:cxnLst/>
              <a:rect l="l" t="t" r="r" b="b"/>
              <a:pathLst>
                <a:path w="86202" h="49820" extrusionOk="0">
                  <a:moveTo>
                    <a:pt x="0" y="1"/>
                  </a:moveTo>
                  <a:lnTo>
                    <a:pt x="0" y="1164"/>
                  </a:lnTo>
                  <a:lnTo>
                    <a:pt x="1809" y="2198"/>
                  </a:lnTo>
                  <a:lnTo>
                    <a:pt x="2843" y="1614"/>
                  </a:lnTo>
                  <a:lnTo>
                    <a:pt x="0" y="1"/>
                  </a:lnTo>
                  <a:close/>
                  <a:moveTo>
                    <a:pt x="3810" y="2198"/>
                  </a:moveTo>
                  <a:lnTo>
                    <a:pt x="2843" y="2777"/>
                  </a:lnTo>
                  <a:lnTo>
                    <a:pt x="16284" y="10531"/>
                  </a:lnTo>
                  <a:lnTo>
                    <a:pt x="17251" y="9952"/>
                  </a:lnTo>
                  <a:lnTo>
                    <a:pt x="3810" y="2198"/>
                  </a:lnTo>
                  <a:close/>
                  <a:moveTo>
                    <a:pt x="18285" y="10531"/>
                  </a:moveTo>
                  <a:lnTo>
                    <a:pt x="17251" y="11115"/>
                  </a:lnTo>
                  <a:lnTo>
                    <a:pt x="32180" y="19774"/>
                  </a:lnTo>
                  <a:lnTo>
                    <a:pt x="33214" y="19190"/>
                  </a:lnTo>
                  <a:lnTo>
                    <a:pt x="18285" y="10531"/>
                  </a:lnTo>
                  <a:close/>
                  <a:moveTo>
                    <a:pt x="34181" y="19774"/>
                  </a:moveTo>
                  <a:lnTo>
                    <a:pt x="33214" y="20291"/>
                  </a:lnTo>
                  <a:lnTo>
                    <a:pt x="46655" y="28107"/>
                  </a:lnTo>
                  <a:lnTo>
                    <a:pt x="47622" y="27528"/>
                  </a:lnTo>
                  <a:lnTo>
                    <a:pt x="34181" y="19774"/>
                  </a:lnTo>
                  <a:close/>
                  <a:moveTo>
                    <a:pt x="48594" y="28107"/>
                  </a:moveTo>
                  <a:lnTo>
                    <a:pt x="47622" y="28624"/>
                  </a:lnTo>
                  <a:lnTo>
                    <a:pt x="62551" y="37283"/>
                  </a:lnTo>
                  <a:lnTo>
                    <a:pt x="63585" y="36704"/>
                  </a:lnTo>
                  <a:lnTo>
                    <a:pt x="48594" y="28107"/>
                  </a:lnTo>
                  <a:close/>
                  <a:moveTo>
                    <a:pt x="64552" y="37283"/>
                  </a:moveTo>
                  <a:lnTo>
                    <a:pt x="63585" y="37867"/>
                  </a:lnTo>
                  <a:lnTo>
                    <a:pt x="77026" y="45622"/>
                  </a:lnTo>
                  <a:lnTo>
                    <a:pt x="77993" y="45038"/>
                  </a:lnTo>
                  <a:lnTo>
                    <a:pt x="64552" y="37283"/>
                  </a:lnTo>
                  <a:close/>
                  <a:moveTo>
                    <a:pt x="78964" y="45622"/>
                  </a:moveTo>
                  <a:lnTo>
                    <a:pt x="77993" y="46201"/>
                  </a:lnTo>
                  <a:lnTo>
                    <a:pt x="84325" y="49819"/>
                  </a:lnTo>
                  <a:cubicBezTo>
                    <a:pt x="84971" y="49819"/>
                    <a:pt x="85556" y="49819"/>
                    <a:pt x="86202" y="49757"/>
                  </a:cubicBezTo>
                  <a:lnTo>
                    <a:pt x="78964" y="45622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238125" y="4532725"/>
              <a:ext cx="680200" cy="394200"/>
            </a:xfrm>
            <a:custGeom>
              <a:avLst/>
              <a:gdLst/>
              <a:ahLst/>
              <a:cxnLst/>
              <a:rect l="l" t="t" r="r" b="b"/>
              <a:pathLst>
                <a:path w="27208" h="15768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5"/>
                  </a:lnTo>
                  <a:lnTo>
                    <a:pt x="3427" y="2006"/>
                  </a:lnTo>
                  <a:lnTo>
                    <a:pt x="0" y="1"/>
                  </a:lnTo>
                  <a:close/>
                  <a:moveTo>
                    <a:pt x="4394" y="2585"/>
                  </a:moveTo>
                  <a:lnTo>
                    <a:pt x="3427" y="3169"/>
                  </a:lnTo>
                  <a:lnTo>
                    <a:pt x="16868" y="10924"/>
                  </a:lnTo>
                  <a:lnTo>
                    <a:pt x="17835" y="10340"/>
                  </a:lnTo>
                  <a:lnTo>
                    <a:pt x="4394" y="2585"/>
                  </a:lnTo>
                  <a:close/>
                  <a:moveTo>
                    <a:pt x="18869" y="10924"/>
                  </a:moveTo>
                  <a:lnTo>
                    <a:pt x="17835" y="11503"/>
                  </a:lnTo>
                  <a:lnTo>
                    <a:pt x="25201" y="15768"/>
                  </a:lnTo>
                  <a:lnTo>
                    <a:pt x="27207" y="15768"/>
                  </a:lnTo>
                  <a:lnTo>
                    <a:pt x="18869" y="1092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72100" y="823625"/>
              <a:ext cx="539600" cy="310175"/>
            </a:xfrm>
            <a:custGeom>
              <a:avLst/>
              <a:gdLst/>
              <a:ahLst/>
              <a:cxnLst/>
              <a:rect l="l" t="t" r="r" b="b"/>
              <a:pathLst>
                <a:path w="21584" h="12407" extrusionOk="0">
                  <a:moveTo>
                    <a:pt x="21583" y="0"/>
                  </a:moveTo>
                  <a:lnTo>
                    <a:pt x="21583" y="0"/>
                  </a:lnTo>
                  <a:cubicBezTo>
                    <a:pt x="20741" y="67"/>
                    <a:pt x="19903" y="197"/>
                    <a:pt x="19128" y="259"/>
                  </a:cubicBezTo>
                  <a:lnTo>
                    <a:pt x="16476" y="1747"/>
                  </a:lnTo>
                  <a:lnTo>
                    <a:pt x="15509" y="2326"/>
                  </a:lnTo>
                  <a:lnTo>
                    <a:pt x="2068" y="10081"/>
                  </a:lnTo>
                  <a:lnTo>
                    <a:pt x="1034" y="10665"/>
                  </a:lnTo>
                  <a:lnTo>
                    <a:pt x="1" y="11311"/>
                  </a:lnTo>
                  <a:cubicBezTo>
                    <a:pt x="1" y="11699"/>
                    <a:pt x="1" y="12019"/>
                    <a:pt x="63" y="12407"/>
                  </a:cubicBezTo>
                  <a:lnTo>
                    <a:pt x="2068" y="11244"/>
                  </a:lnTo>
                  <a:lnTo>
                    <a:pt x="3035" y="10665"/>
                  </a:lnTo>
                  <a:lnTo>
                    <a:pt x="16476" y="2911"/>
                  </a:lnTo>
                  <a:lnTo>
                    <a:pt x="17510" y="2326"/>
                  </a:lnTo>
                  <a:lnTo>
                    <a:pt x="2158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252725" y="804225"/>
              <a:ext cx="2108150" cy="1218100"/>
            </a:xfrm>
            <a:custGeom>
              <a:avLst/>
              <a:gdLst/>
              <a:ahLst/>
              <a:cxnLst/>
              <a:rect l="l" t="t" r="r" b="b"/>
              <a:pathLst>
                <a:path w="84326" h="48724" extrusionOk="0">
                  <a:moveTo>
                    <a:pt x="84325" y="1"/>
                  </a:moveTo>
                  <a:lnTo>
                    <a:pt x="84325" y="1"/>
                  </a:lnTo>
                  <a:cubicBezTo>
                    <a:pt x="83617" y="68"/>
                    <a:pt x="82904" y="130"/>
                    <a:pt x="82128" y="130"/>
                  </a:cubicBezTo>
                  <a:lnTo>
                    <a:pt x="77993" y="2523"/>
                  </a:lnTo>
                  <a:lnTo>
                    <a:pt x="77026" y="3102"/>
                  </a:lnTo>
                  <a:lnTo>
                    <a:pt x="63585" y="10857"/>
                  </a:lnTo>
                  <a:lnTo>
                    <a:pt x="62551" y="11441"/>
                  </a:lnTo>
                  <a:lnTo>
                    <a:pt x="47622" y="20100"/>
                  </a:lnTo>
                  <a:lnTo>
                    <a:pt x="46655" y="20679"/>
                  </a:lnTo>
                  <a:lnTo>
                    <a:pt x="33214" y="28433"/>
                  </a:lnTo>
                  <a:lnTo>
                    <a:pt x="32180" y="29017"/>
                  </a:lnTo>
                  <a:lnTo>
                    <a:pt x="17251" y="37609"/>
                  </a:lnTo>
                  <a:lnTo>
                    <a:pt x="16284" y="38193"/>
                  </a:lnTo>
                  <a:lnTo>
                    <a:pt x="2843" y="45947"/>
                  </a:lnTo>
                  <a:lnTo>
                    <a:pt x="1809" y="46526"/>
                  </a:lnTo>
                  <a:lnTo>
                    <a:pt x="129" y="47498"/>
                  </a:lnTo>
                  <a:cubicBezTo>
                    <a:pt x="62" y="47948"/>
                    <a:pt x="62" y="48335"/>
                    <a:pt x="0" y="48723"/>
                  </a:cubicBezTo>
                  <a:lnTo>
                    <a:pt x="2843" y="47110"/>
                  </a:lnTo>
                  <a:lnTo>
                    <a:pt x="3810" y="46526"/>
                  </a:lnTo>
                  <a:lnTo>
                    <a:pt x="17251" y="38772"/>
                  </a:lnTo>
                  <a:lnTo>
                    <a:pt x="18285" y="38193"/>
                  </a:lnTo>
                  <a:lnTo>
                    <a:pt x="33214" y="29534"/>
                  </a:lnTo>
                  <a:lnTo>
                    <a:pt x="34181" y="29017"/>
                  </a:lnTo>
                  <a:lnTo>
                    <a:pt x="47622" y="21196"/>
                  </a:lnTo>
                  <a:lnTo>
                    <a:pt x="48594" y="20679"/>
                  </a:lnTo>
                  <a:lnTo>
                    <a:pt x="63585" y="12020"/>
                  </a:lnTo>
                  <a:lnTo>
                    <a:pt x="64552" y="11441"/>
                  </a:lnTo>
                  <a:lnTo>
                    <a:pt x="77993" y="3687"/>
                  </a:lnTo>
                  <a:lnTo>
                    <a:pt x="78964" y="3102"/>
                  </a:lnTo>
                  <a:lnTo>
                    <a:pt x="8432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81800" y="826850"/>
              <a:ext cx="1239025" cy="718975"/>
            </a:xfrm>
            <a:custGeom>
              <a:avLst/>
              <a:gdLst/>
              <a:ahLst/>
              <a:cxnLst/>
              <a:rect l="l" t="t" r="r" b="b"/>
              <a:pathLst>
                <a:path w="49561" h="28759" extrusionOk="0">
                  <a:moveTo>
                    <a:pt x="47818" y="0"/>
                  </a:moveTo>
                  <a:lnTo>
                    <a:pt x="46459" y="776"/>
                  </a:lnTo>
                  <a:lnTo>
                    <a:pt x="45492" y="1360"/>
                  </a:lnTo>
                  <a:lnTo>
                    <a:pt x="30562" y="9952"/>
                  </a:lnTo>
                  <a:lnTo>
                    <a:pt x="29529" y="10536"/>
                  </a:lnTo>
                  <a:lnTo>
                    <a:pt x="16088" y="18290"/>
                  </a:lnTo>
                  <a:lnTo>
                    <a:pt x="15121" y="18869"/>
                  </a:lnTo>
                  <a:lnTo>
                    <a:pt x="192" y="27528"/>
                  </a:lnTo>
                  <a:lnTo>
                    <a:pt x="0" y="27595"/>
                  </a:lnTo>
                  <a:lnTo>
                    <a:pt x="0" y="28562"/>
                  </a:lnTo>
                  <a:lnTo>
                    <a:pt x="0" y="28758"/>
                  </a:lnTo>
                  <a:lnTo>
                    <a:pt x="192" y="28629"/>
                  </a:lnTo>
                  <a:lnTo>
                    <a:pt x="1163" y="28112"/>
                  </a:lnTo>
                  <a:lnTo>
                    <a:pt x="16088" y="19453"/>
                  </a:lnTo>
                  <a:lnTo>
                    <a:pt x="17122" y="18869"/>
                  </a:lnTo>
                  <a:lnTo>
                    <a:pt x="30562" y="11115"/>
                  </a:lnTo>
                  <a:lnTo>
                    <a:pt x="31534" y="10536"/>
                  </a:lnTo>
                  <a:lnTo>
                    <a:pt x="46459" y="1939"/>
                  </a:lnTo>
                  <a:lnTo>
                    <a:pt x="47431" y="1360"/>
                  </a:lnTo>
                  <a:lnTo>
                    <a:pt x="49560" y="130"/>
                  </a:lnTo>
                  <a:cubicBezTo>
                    <a:pt x="48981" y="130"/>
                    <a:pt x="48397" y="68"/>
                    <a:pt x="47818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238125" y="781625"/>
              <a:ext cx="3683300" cy="2125975"/>
            </a:xfrm>
            <a:custGeom>
              <a:avLst/>
              <a:gdLst/>
              <a:ahLst/>
              <a:cxnLst/>
              <a:rect l="l" t="t" r="r" b="b"/>
              <a:pathLst>
                <a:path w="147332" h="85039" extrusionOk="0">
                  <a:moveTo>
                    <a:pt x="145331" y="0"/>
                  </a:moveTo>
                  <a:lnTo>
                    <a:pt x="139318" y="3427"/>
                  </a:lnTo>
                  <a:lnTo>
                    <a:pt x="138352" y="4006"/>
                  </a:lnTo>
                  <a:lnTo>
                    <a:pt x="124844" y="11761"/>
                  </a:lnTo>
                  <a:lnTo>
                    <a:pt x="123877" y="12345"/>
                  </a:lnTo>
                  <a:lnTo>
                    <a:pt x="108947" y="21004"/>
                  </a:lnTo>
                  <a:lnTo>
                    <a:pt x="107981" y="21583"/>
                  </a:lnTo>
                  <a:lnTo>
                    <a:pt x="94540" y="29337"/>
                  </a:lnTo>
                  <a:lnTo>
                    <a:pt x="93506" y="29921"/>
                  </a:lnTo>
                  <a:lnTo>
                    <a:pt x="78577" y="38513"/>
                  </a:lnTo>
                  <a:lnTo>
                    <a:pt x="77610" y="39097"/>
                  </a:lnTo>
                  <a:lnTo>
                    <a:pt x="64169" y="46851"/>
                  </a:lnTo>
                  <a:lnTo>
                    <a:pt x="63135" y="47430"/>
                  </a:lnTo>
                  <a:lnTo>
                    <a:pt x="48206" y="56027"/>
                  </a:lnTo>
                  <a:lnTo>
                    <a:pt x="47239" y="56606"/>
                  </a:lnTo>
                  <a:lnTo>
                    <a:pt x="33798" y="64360"/>
                  </a:lnTo>
                  <a:lnTo>
                    <a:pt x="32764" y="64944"/>
                  </a:lnTo>
                  <a:lnTo>
                    <a:pt x="17835" y="73603"/>
                  </a:lnTo>
                  <a:lnTo>
                    <a:pt x="16868" y="74182"/>
                  </a:lnTo>
                  <a:lnTo>
                    <a:pt x="3427" y="81936"/>
                  </a:lnTo>
                  <a:lnTo>
                    <a:pt x="2393" y="82521"/>
                  </a:lnTo>
                  <a:lnTo>
                    <a:pt x="0" y="83875"/>
                  </a:lnTo>
                  <a:lnTo>
                    <a:pt x="0" y="85038"/>
                  </a:lnTo>
                  <a:lnTo>
                    <a:pt x="3427" y="83038"/>
                  </a:lnTo>
                  <a:lnTo>
                    <a:pt x="4394" y="82521"/>
                  </a:lnTo>
                  <a:lnTo>
                    <a:pt x="17835" y="74699"/>
                  </a:lnTo>
                  <a:lnTo>
                    <a:pt x="18869" y="74182"/>
                  </a:lnTo>
                  <a:lnTo>
                    <a:pt x="33798" y="65523"/>
                  </a:lnTo>
                  <a:lnTo>
                    <a:pt x="34765" y="64944"/>
                  </a:lnTo>
                  <a:lnTo>
                    <a:pt x="48206" y="57190"/>
                  </a:lnTo>
                  <a:lnTo>
                    <a:pt x="49178" y="56606"/>
                  </a:lnTo>
                  <a:lnTo>
                    <a:pt x="64169" y="48014"/>
                  </a:lnTo>
                  <a:lnTo>
                    <a:pt x="65136" y="47430"/>
                  </a:lnTo>
                  <a:lnTo>
                    <a:pt x="78577" y="39676"/>
                  </a:lnTo>
                  <a:lnTo>
                    <a:pt x="79548" y="39097"/>
                  </a:lnTo>
                  <a:lnTo>
                    <a:pt x="94540" y="30438"/>
                  </a:lnTo>
                  <a:lnTo>
                    <a:pt x="95507" y="29921"/>
                  </a:lnTo>
                  <a:lnTo>
                    <a:pt x="108947" y="22100"/>
                  </a:lnTo>
                  <a:lnTo>
                    <a:pt x="109919" y="21583"/>
                  </a:lnTo>
                  <a:lnTo>
                    <a:pt x="124844" y="12924"/>
                  </a:lnTo>
                  <a:lnTo>
                    <a:pt x="125878" y="12345"/>
                  </a:lnTo>
                  <a:lnTo>
                    <a:pt x="139318" y="4591"/>
                  </a:lnTo>
                  <a:lnTo>
                    <a:pt x="140290" y="4006"/>
                  </a:lnTo>
                  <a:lnTo>
                    <a:pt x="14733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238125" y="838225"/>
              <a:ext cx="2788325" cy="1609025"/>
            </a:xfrm>
            <a:custGeom>
              <a:avLst/>
              <a:gdLst/>
              <a:ahLst/>
              <a:cxnLst/>
              <a:rect l="l" t="t" r="r" b="b"/>
              <a:pathLst>
                <a:path w="111533" h="64361" extrusionOk="0">
                  <a:moveTo>
                    <a:pt x="111470" y="0"/>
                  </a:moveTo>
                  <a:cubicBezTo>
                    <a:pt x="110953" y="62"/>
                    <a:pt x="110436" y="129"/>
                    <a:pt x="109919" y="129"/>
                  </a:cubicBezTo>
                  <a:lnTo>
                    <a:pt x="109335" y="129"/>
                  </a:lnTo>
                  <a:lnTo>
                    <a:pt x="108947" y="321"/>
                  </a:lnTo>
                  <a:lnTo>
                    <a:pt x="107981" y="905"/>
                  </a:lnTo>
                  <a:lnTo>
                    <a:pt x="93051" y="9497"/>
                  </a:lnTo>
                  <a:lnTo>
                    <a:pt x="92017" y="10081"/>
                  </a:lnTo>
                  <a:lnTo>
                    <a:pt x="78577" y="17835"/>
                  </a:lnTo>
                  <a:lnTo>
                    <a:pt x="77610" y="18414"/>
                  </a:lnTo>
                  <a:lnTo>
                    <a:pt x="62680" y="27073"/>
                  </a:lnTo>
                  <a:lnTo>
                    <a:pt x="61646" y="27657"/>
                  </a:lnTo>
                  <a:lnTo>
                    <a:pt x="48206" y="35411"/>
                  </a:lnTo>
                  <a:lnTo>
                    <a:pt x="47239" y="35990"/>
                  </a:lnTo>
                  <a:lnTo>
                    <a:pt x="32309" y="44587"/>
                  </a:lnTo>
                  <a:lnTo>
                    <a:pt x="31276" y="45166"/>
                  </a:lnTo>
                  <a:lnTo>
                    <a:pt x="17835" y="52920"/>
                  </a:lnTo>
                  <a:lnTo>
                    <a:pt x="16868" y="53505"/>
                  </a:lnTo>
                  <a:lnTo>
                    <a:pt x="1939" y="62096"/>
                  </a:lnTo>
                  <a:lnTo>
                    <a:pt x="905" y="62680"/>
                  </a:lnTo>
                  <a:lnTo>
                    <a:pt x="0" y="63259"/>
                  </a:lnTo>
                  <a:lnTo>
                    <a:pt x="0" y="64360"/>
                  </a:lnTo>
                  <a:lnTo>
                    <a:pt x="1939" y="63259"/>
                  </a:lnTo>
                  <a:lnTo>
                    <a:pt x="2910" y="62680"/>
                  </a:lnTo>
                  <a:lnTo>
                    <a:pt x="17835" y="54083"/>
                  </a:lnTo>
                  <a:lnTo>
                    <a:pt x="18869" y="53505"/>
                  </a:lnTo>
                  <a:lnTo>
                    <a:pt x="32309" y="45750"/>
                  </a:lnTo>
                  <a:lnTo>
                    <a:pt x="33281" y="45166"/>
                  </a:lnTo>
                  <a:lnTo>
                    <a:pt x="48206" y="36574"/>
                  </a:lnTo>
                  <a:lnTo>
                    <a:pt x="49178" y="35990"/>
                  </a:lnTo>
                  <a:lnTo>
                    <a:pt x="62680" y="28174"/>
                  </a:lnTo>
                  <a:lnTo>
                    <a:pt x="63652" y="27657"/>
                  </a:lnTo>
                  <a:lnTo>
                    <a:pt x="78577" y="18998"/>
                  </a:lnTo>
                  <a:lnTo>
                    <a:pt x="79548" y="18414"/>
                  </a:lnTo>
                  <a:lnTo>
                    <a:pt x="93051" y="10660"/>
                  </a:lnTo>
                  <a:lnTo>
                    <a:pt x="94023" y="10081"/>
                  </a:lnTo>
                  <a:lnTo>
                    <a:pt x="108947" y="1484"/>
                  </a:lnTo>
                  <a:lnTo>
                    <a:pt x="109919" y="905"/>
                  </a:lnTo>
                  <a:lnTo>
                    <a:pt x="111532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254275" y="805900"/>
              <a:ext cx="5140450" cy="2969250"/>
            </a:xfrm>
            <a:custGeom>
              <a:avLst/>
              <a:gdLst/>
              <a:ahLst/>
              <a:cxnLst/>
              <a:rect l="l" t="t" r="r" b="b"/>
              <a:pathLst>
                <a:path w="205618" h="118770" extrusionOk="0">
                  <a:moveTo>
                    <a:pt x="203679" y="1"/>
                  </a:moveTo>
                  <a:lnTo>
                    <a:pt x="199414" y="2456"/>
                  </a:lnTo>
                  <a:lnTo>
                    <a:pt x="198447" y="3035"/>
                  </a:lnTo>
                  <a:lnTo>
                    <a:pt x="184940" y="10790"/>
                  </a:lnTo>
                  <a:lnTo>
                    <a:pt x="183973" y="11374"/>
                  </a:lnTo>
                  <a:lnTo>
                    <a:pt x="169043" y="20033"/>
                  </a:lnTo>
                  <a:lnTo>
                    <a:pt x="168077" y="20612"/>
                  </a:lnTo>
                  <a:lnTo>
                    <a:pt x="154569" y="28366"/>
                  </a:lnTo>
                  <a:lnTo>
                    <a:pt x="153602" y="28950"/>
                  </a:lnTo>
                  <a:lnTo>
                    <a:pt x="138672" y="37542"/>
                  </a:lnTo>
                  <a:lnTo>
                    <a:pt x="137706" y="38126"/>
                  </a:lnTo>
                  <a:lnTo>
                    <a:pt x="124198" y="45880"/>
                  </a:lnTo>
                  <a:lnTo>
                    <a:pt x="123231" y="46459"/>
                  </a:lnTo>
                  <a:lnTo>
                    <a:pt x="108301" y="55056"/>
                  </a:lnTo>
                  <a:lnTo>
                    <a:pt x="107335" y="55635"/>
                  </a:lnTo>
                  <a:lnTo>
                    <a:pt x="93894" y="63389"/>
                  </a:lnTo>
                  <a:lnTo>
                    <a:pt x="92860" y="63973"/>
                  </a:lnTo>
                  <a:lnTo>
                    <a:pt x="77931" y="72632"/>
                  </a:lnTo>
                  <a:lnTo>
                    <a:pt x="76964" y="73211"/>
                  </a:lnTo>
                  <a:lnTo>
                    <a:pt x="63523" y="80965"/>
                  </a:lnTo>
                  <a:lnTo>
                    <a:pt x="62489" y="81550"/>
                  </a:lnTo>
                  <a:lnTo>
                    <a:pt x="47560" y="90141"/>
                  </a:lnTo>
                  <a:lnTo>
                    <a:pt x="46593" y="90725"/>
                  </a:lnTo>
                  <a:lnTo>
                    <a:pt x="33152" y="98480"/>
                  </a:lnTo>
                  <a:lnTo>
                    <a:pt x="32118" y="99059"/>
                  </a:lnTo>
                  <a:lnTo>
                    <a:pt x="17189" y="107656"/>
                  </a:lnTo>
                  <a:lnTo>
                    <a:pt x="16222" y="108235"/>
                  </a:lnTo>
                  <a:lnTo>
                    <a:pt x="2781" y="115989"/>
                  </a:lnTo>
                  <a:lnTo>
                    <a:pt x="1747" y="116573"/>
                  </a:lnTo>
                  <a:lnTo>
                    <a:pt x="0" y="117607"/>
                  </a:lnTo>
                  <a:lnTo>
                    <a:pt x="0" y="118770"/>
                  </a:lnTo>
                  <a:lnTo>
                    <a:pt x="2781" y="117152"/>
                  </a:lnTo>
                  <a:lnTo>
                    <a:pt x="3748" y="116573"/>
                  </a:lnTo>
                  <a:lnTo>
                    <a:pt x="17189" y="108819"/>
                  </a:lnTo>
                  <a:lnTo>
                    <a:pt x="18223" y="108235"/>
                  </a:lnTo>
                  <a:lnTo>
                    <a:pt x="33152" y="99643"/>
                  </a:lnTo>
                  <a:lnTo>
                    <a:pt x="34119" y="99059"/>
                  </a:lnTo>
                  <a:lnTo>
                    <a:pt x="47560" y="91304"/>
                  </a:lnTo>
                  <a:lnTo>
                    <a:pt x="48532" y="90725"/>
                  </a:lnTo>
                  <a:lnTo>
                    <a:pt x="63523" y="82067"/>
                  </a:lnTo>
                  <a:lnTo>
                    <a:pt x="64490" y="81550"/>
                  </a:lnTo>
                  <a:lnTo>
                    <a:pt x="77931" y="73728"/>
                  </a:lnTo>
                  <a:lnTo>
                    <a:pt x="78902" y="73211"/>
                  </a:lnTo>
                  <a:lnTo>
                    <a:pt x="93894" y="64552"/>
                  </a:lnTo>
                  <a:lnTo>
                    <a:pt x="94861" y="63973"/>
                  </a:lnTo>
                  <a:lnTo>
                    <a:pt x="108301" y="56219"/>
                  </a:lnTo>
                  <a:lnTo>
                    <a:pt x="109273" y="55635"/>
                  </a:lnTo>
                  <a:lnTo>
                    <a:pt x="124198" y="47043"/>
                  </a:lnTo>
                  <a:lnTo>
                    <a:pt x="125232" y="46459"/>
                  </a:lnTo>
                  <a:lnTo>
                    <a:pt x="138672" y="38705"/>
                  </a:lnTo>
                  <a:lnTo>
                    <a:pt x="139644" y="38126"/>
                  </a:lnTo>
                  <a:lnTo>
                    <a:pt x="154569" y="29467"/>
                  </a:lnTo>
                  <a:lnTo>
                    <a:pt x="155603" y="28950"/>
                  </a:lnTo>
                  <a:lnTo>
                    <a:pt x="169043" y="21129"/>
                  </a:lnTo>
                  <a:lnTo>
                    <a:pt x="170015" y="20612"/>
                  </a:lnTo>
                  <a:lnTo>
                    <a:pt x="184940" y="11953"/>
                  </a:lnTo>
                  <a:lnTo>
                    <a:pt x="185973" y="11374"/>
                  </a:lnTo>
                  <a:lnTo>
                    <a:pt x="199414" y="3620"/>
                  </a:lnTo>
                  <a:lnTo>
                    <a:pt x="200386" y="3035"/>
                  </a:lnTo>
                  <a:lnTo>
                    <a:pt x="205618" y="63"/>
                  </a:lnTo>
                  <a:cubicBezTo>
                    <a:pt x="204971" y="63"/>
                    <a:pt x="204325" y="1"/>
                    <a:pt x="203679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238125" y="815600"/>
              <a:ext cx="4310100" cy="2508775"/>
            </a:xfrm>
            <a:custGeom>
              <a:avLst/>
              <a:gdLst/>
              <a:ahLst/>
              <a:cxnLst/>
              <a:rect l="l" t="t" r="r" b="b"/>
              <a:pathLst>
                <a:path w="172404" h="100351" extrusionOk="0">
                  <a:moveTo>
                    <a:pt x="171824" y="1"/>
                  </a:moveTo>
                  <a:lnTo>
                    <a:pt x="169689" y="1226"/>
                  </a:lnTo>
                  <a:lnTo>
                    <a:pt x="168723" y="1810"/>
                  </a:lnTo>
                  <a:lnTo>
                    <a:pt x="153731" y="10402"/>
                  </a:lnTo>
                  <a:lnTo>
                    <a:pt x="152759" y="10986"/>
                  </a:lnTo>
                  <a:lnTo>
                    <a:pt x="139318" y="18740"/>
                  </a:lnTo>
                  <a:lnTo>
                    <a:pt x="138352" y="19319"/>
                  </a:lnTo>
                  <a:lnTo>
                    <a:pt x="123360" y="27978"/>
                  </a:lnTo>
                  <a:lnTo>
                    <a:pt x="122388" y="28562"/>
                  </a:lnTo>
                  <a:lnTo>
                    <a:pt x="108947" y="36316"/>
                  </a:lnTo>
                  <a:lnTo>
                    <a:pt x="107981" y="36895"/>
                  </a:lnTo>
                  <a:lnTo>
                    <a:pt x="93051" y="45492"/>
                  </a:lnTo>
                  <a:lnTo>
                    <a:pt x="92017" y="46071"/>
                  </a:lnTo>
                  <a:lnTo>
                    <a:pt x="78577" y="53825"/>
                  </a:lnTo>
                  <a:lnTo>
                    <a:pt x="77610" y="54410"/>
                  </a:lnTo>
                  <a:lnTo>
                    <a:pt x="62680" y="63001"/>
                  </a:lnTo>
                  <a:lnTo>
                    <a:pt x="61646" y="63585"/>
                  </a:lnTo>
                  <a:lnTo>
                    <a:pt x="48206" y="71340"/>
                  </a:lnTo>
                  <a:lnTo>
                    <a:pt x="47239" y="71919"/>
                  </a:lnTo>
                  <a:lnTo>
                    <a:pt x="32309" y="80577"/>
                  </a:lnTo>
                  <a:lnTo>
                    <a:pt x="31276" y="81162"/>
                  </a:lnTo>
                  <a:lnTo>
                    <a:pt x="17835" y="88916"/>
                  </a:lnTo>
                  <a:lnTo>
                    <a:pt x="16868" y="89495"/>
                  </a:lnTo>
                  <a:lnTo>
                    <a:pt x="1939" y="98092"/>
                  </a:lnTo>
                  <a:lnTo>
                    <a:pt x="905" y="98671"/>
                  </a:lnTo>
                  <a:lnTo>
                    <a:pt x="0" y="99188"/>
                  </a:lnTo>
                  <a:lnTo>
                    <a:pt x="0" y="99317"/>
                  </a:lnTo>
                  <a:lnTo>
                    <a:pt x="0" y="100351"/>
                  </a:lnTo>
                  <a:lnTo>
                    <a:pt x="1939" y="99255"/>
                  </a:lnTo>
                  <a:lnTo>
                    <a:pt x="2910" y="98671"/>
                  </a:lnTo>
                  <a:lnTo>
                    <a:pt x="17835" y="90012"/>
                  </a:lnTo>
                  <a:lnTo>
                    <a:pt x="18869" y="89495"/>
                  </a:lnTo>
                  <a:lnTo>
                    <a:pt x="32309" y="81679"/>
                  </a:lnTo>
                  <a:lnTo>
                    <a:pt x="33281" y="81162"/>
                  </a:lnTo>
                  <a:lnTo>
                    <a:pt x="48206" y="72503"/>
                  </a:lnTo>
                  <a:lnTo>
                    <a:pt x="49178" y="71919"/>
                  </a:lnTo>
                  <a:lnTo>
                    <a:pt x="62680" y="64164"/>
                  </a:lnTo>
                  <a:lnTo>
                    <a:pt x="63652" y="63585"/>
                  </a:lnTo>
                  <a:lnTo>
                    <a:pt x="78577" y="54988"/>
                  </a:lnTo>
                  <a:lnTo>
                    <a:pt x="79548" y="54410"/>
                  </a:lnTo>
                  <a:lnTo>
                    <a:pt x="93051" y="46655"/>
                  </a:lnTo>
                  <a:lnTo>
                    <a:pt x="94023" y="46071"/>
                  </a:lnTo>
                  <a:lnTo>
                    <a:pt x="108947" y="37479"/>
                  </a:lnTo>
                  <a:lnTo>
                    <a:pt x="109919" y="36895"/>
                  </a:lnTo>
                  <a:lnTo>
                    <a:pt x="123360" y="29079"/>
                  </a:lnTo>
                  <a:lnTo>
                    <a:pt x="124394" y="28562"/>
                  </a:lnTo>
                  <a:lnTo>
                    <a:pt x="139318" y="19903"/>
                  </a:lnTo>
                  <a:lnTo>
                    <a:pt x="140290" y="19319"/>
                  </a:lnTo>
                  <a:lnTo>
                    <a:pt x="153731" y="11565"/>
                  </a:lnTo>
                  <a:lnTo>
                    <a:pt x="154765" y="10986"/>
                  </a:lnTo>
                  <a:lnTo>
                    <a:pt x="169689" y="2389"/>
                  </a:lnTo>
                  <a:lnTo>
                    <a:pt x="170661" y="1810"/>
                  </a:lnTo>
                  <a:lnTo>
                    <a:pt x="172403" y="776"/>
                  </a:lnTo>
                  <a:cubicBezTo>
                    <a:pt x="172212" y="580"/>
                    <a:pt x="172016" y="321"/>
                    <a:pt x="171824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238125" y="783300"/>
              <a:ext cx="6684850" cy="3877150"/>
            </a:xfrm>
            <a:custGeom>
              <a:avLst/>
              <a:gdLst/>
              <a:ahLst/>
              <a:cxnLst/>
              <a:rect l="l" t="t" r="r" b="b"/>
              <a:pathLst>
                <a:path w="267394" h="155086" extrusionOk="0">
                  <a:moveTo>
                    <a:pt x="266685" y="0"/>
                  </a:moveTo>
                  <a:lnTo>
                    <a:pt x="260802" y="3360"/>
                  </a:lnTo>
                  <a:lnTo>
                    <a:pt x="259768" y="3939"/>
                  </a:lnTo>
                  <a:lnTo>
                    <a:pt x="246327" y="11694"/>
                  </a:lnTo>
                  <a:lnTo>
                    <a:pt x="245361" y="12278"/>
                  </a:lnTo>
                  <a:lnTo>
                    <a:pt x="230431" y="20937"/>
                  </a:lnTo>
                  <a:lnTo>
                    <a:pt x="229397" y="21516"/>
                  </a:lnTo>
                  <a:lnTo>
                    <a:pt x="215956" y="29270"/>
                  </a:lnTo>
                  <a:lnTo>
                    <a:pt x="214990" y="29854"/>
                  </a:lnTo>
                  <a:lnTo>
                    <a:pt x="200060" y="38446"/>
                  </a:lnTo>
                  <a:lnTo>
                    <a:pt x="199093" y="39030"/>
                  </a:lnTo>
                  <a:lnTo>
                    <a:pt x="185586" y="46784"/>
                  </a:lnTo>
                  <a:lnTo>
                    <a:pt x="184619" y="47363"/>
                  </a:lnTo>
                  <a:lnTo>
                    <a:pt x="169689" y="55960"/>
                  </a:lnTo>
                  <a:lnTo>
                    <a:pt x="168723" y="56539"/>
                  </a:lnTo>
                  <a:lnTo>
                    <a:pt x="155215" y="64293"/>
                  </a:lnTo>
                  <a:lnTo>
                    <a:pt x="154248" y="64877"/>
                  </a:lnTo>
                  <a:lnTo>
                    <a:pt x="139318" y="73536"/>
                  </a:lnTo>
                  <a:lnTo>
                    <a:pt x="138352" y="74115"/>
                  </a:lnTo>
                  <a:lnTo>
                    <a:pt x="124844" y="81869"/>
                  </a:lnTo>
                  <a:lnTo>
                    <a:pt x="123877" y="82454"/>
                  </a:lnTo>
                  <a:lnTo>
                    <a:pt x="108947" y="91045"/>
                  </a:lnTo>
                  <a:lnTo>
                    <a:pt x="107981" y="91629"/>
                  </a:lnTo>
                  <a:lnTo>
                    <a:pt x="94540" y="99384"/>
                  </a:lnTo>
                  <a:lnTo>
                    <a:pt x="93506" y="99963"/>
                  </a:lnTo>
                  <a:lnTo>
                    <a:pt x="78577" y="108560"/>
                  </a:lnTo>
                  <a:lnTo>
                    <a:pt x="77610" y="109139"/>
                  </a:lnTo>
                  <a:lnTo>
                    <a:pt x="64169" y="116893"/>
                  </a:lnTo>
                  <a:lnTo>
                    <a:pt x="63135" y="117477"/>
                  </a:lnTo>
                  <a:lnTo>
                    <a:pt x="48206" y="126136"/>
                  </a:lnTo>
                  <a:lnTo>
                    <a:pt x="47239" y="126715"/>
                  </a:lnTo>
                  <a:lnTo>
                    <a:pt x="33798" y="134469"/>
                  </a:lnTo>
                  <a:lnTo>
                    <a:pt x="32764" y="135053"/>
                  </a:lnTo>
                  <a:lnTo>
                    <a:pt x="17835" y="143645"/>
                  </a:lnTo>
                  <a:lnTo>
                    <a:pt x="16868" y="144229"/>
                  </a:lnTo>
                  <a:lnTo>
                    <a:pt x="3427" y="151983"/>
                  </a:lnTo>
                  <a:lnTo>
                    <a:pt x="2393" y="152562"/>
                  </a:lnTo>
                  <a:lnTo>
                    <a:pt x="0" y="153984"/>
                  </a:lnTo>
                  <a:lnTo>
                    <a:pt x="0" y="155085"/>
                  </a:lnTo>
                  <a:lnTo>
                    <a:pt x="3427" y="153146"/>
                  </a:lnTo>
                  <a:lnTo>
                    <a:pt x="4394" y="152562"/>
                  </a:lnTo>
                  <a:lnTo>
                    <a:pt x="17835" y="144808"/>
                  </a:lnTo>
                  <a:lnTo>
                    <a:pt x="18869" y="144229"/>
                  </a:lnTo>
                  <a:lnTo>
                    <a:pt x="33798" y="135570"/>
                  </a:lnTo>
                  <a:lnTo>
                    <a:pt x="34765" y="135053"/>
                  </a:lnTo>
                  <a:lnTo>
                    <a:pt x="48206" y="127232"/>
                  </a:lnTo>
                  <a:lnTo>
                    <a:pt x="49178" y="126715"/>
                  </a:lnTo>
                  <a:lnTo>
                    <a:pt x="64169" y="118056"/>
                  </a:lnTo>
                  <a:lnTo>
                    <a:pt x="65136" y="117477"/>
                  </a:lnTo>
                  <a:lnTo>
                    <a:pt x="78577" y="109723"/>
                  </a:lnTo>
                  <a:lnTo>
                    <a:pt x="79548" y="109139"/>
                  </a:lnTo>
                  <a:lnTo>
                    <a:pt x="94540" y="100547"/>
                  </a:lnTo>
                  <a:lnTo>
                    <a:pt x="95507" y="99963"/>
                  </a:lnTo>
                  <a:lnTo>
                    <a:pt x="108947" y="92208"/>
                  </a:lnTo>
                  <a:lnTo>
                    <a:pt x="109919" y="91629"/>
                  </a:lnTo>
                  <a:lnTo>
                    <a:pt x="124844" y="82971"/>
                  </a:lnTo>
                  <a:lnTo>
                    <a:pt x="125878" y="82454"/>
                  </a:lnTo>
                  <a:lnTo>
                    <a:pt x="139318" y="74632"/>
                  </a:lnTo>
                  <a:lnTo>
                    <a:pt x="140290" y="74115"/>
                  </a:lnTo>
                  <a:lnTo>
                    <a:pt x="155215" y="65456"/>
                  </a:lnTo>
                  <a:lnTo>
                    <a:pt x="156249" y="64877"/>
                  </a:lnTo>
                  <a:lnTo>
                    <a:pt x="169689" y="57123"/>
                  </a:lnTo>
                  <a:lnTo>
                    <a:pt x="170661" y="56539"/>
                  </a:lnTo>
                  <a:lnTo>
                    <a:pt x="185586" y="47947"/>
                  </a:lnTo>
                  <a:lnTo>
                    <a:pt x="186619" y="47363"/>
                  </a:lnTo>
                  <a:lnTo>
                    <a:pt x="200060" y="39609"/>
                  </a:lnTo>
                  <a:lnTo>
                    <a:pt x="201032" y="39030"/>
                  </a:lnTo>
                  <a:lnTo>
                    <a:pt x="215956" y="30371"/>
                  </a:lnTo>
                  <a:lnTo>
                    <a:pt x="216990" y="29854"/>
                  </a:lnTo>
                  <a:lnTo>
                    <a:pt x="230431" y="22033"/>
                  </a:lnTo>
                  <a:lnTo>
                    <a:pt x="231403" y="21516"/>
                  </a:lnTo>
                  <a:lnTo>
                    <a:pt x="246327" y="12857"/>
                  </a:lnTo>
                  <a:lnTo>
                    <a:pt x="247361" y="12278"/>
                  </a:lnTo>
                  <a:lnTo>
                    <a:pt x="260802" y="4524"/>
                  </a:lnTo>
                  <a:lnTo>
                    <a:pt x="261774" y="3939"/>
                  </a:lnTo>
                  <a:lnTo>
                    <a:pt x="267393" y="708"/>
                  </a:lnTo>
                  <a:lnTo>
                    <a:pt x="26668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246250" y="839775"/>
              <a:ext cx="5781750" cy="3356950"/>
            </a:xfrm>
            <a:custGeom>
              <a:avLst/>
              <a:gdLst/>
              <a:ahLst/>
              <a:cxnLst/>
              <a:rect l="l" t="t" r="r" b="b"/>
              <a:pathLst>
                <a:path w="231270" h="134278" extrusionOk="0">
                  <a:moveTo>
                    <a:pt x="230623" y="0"/>
                  </a:moveTo>
                  <a:lnTo>
                    <a:pt x="230106" y="259"/>
                  </a:lnTo>
                  <a:lnTo>
                    <a:pt x="229072" y="843"/>
                  </a:lnTo>
                  <a:lnTo>
                    <a:pt x="214148" y="9435"/>
                  </a:lnTo>
                  <a:lnTo>
                    <a:pt x="213176" y="10019"/>
                  </a:lnTo>
                  <a:lnTo>
                    <a:pt x="199735" y="17773"/>
                  </a:lnTo>
                  <a:lnTo>
                    <a:pt x="198768" y="18352"/>
                  </a:lnTo>
                  <a:lnTo>
                    <a:pt x="183777" y="27011"/>
                  </a:lnTo>
                  <a:lnTo>
                    <a:pt x="182805" y="27595"/>
                  </a:lnTo>
                  <a:lnTo>
                    <a:pt x="169364" y="35349"/>
                  </a:lnTo>
                  <a:lnTo>
                    <a:pt x="168398" y="35928"/>
                  </a:lnTo>
                  <a:lnTo>
                    <a:pt x="153406" y="44525"/>
                  </a:lnTo>
                  <a:lnTo>
                    <a:pt x="152434" y="45104"/>
                  </a:lnTo>
                  <a:lnTo>
                    <a:pt x="138993" y="52858"/>
                  </a:lnTo>
                  <a:lnTo>
                    <a:pt x="138027" y="53443"/>
                  </a:lnTo>
                  <a:lnTo>
                    <a:pt x="123035" y="62034"/>
                  </a:lnTo>
                  <a:lnTo>
                    <a:pt x="122063" y="62618"/>
                  </a:lnTo>
                  <a:lnTo>
                    <a:pt x="108622" y="70373"/>
                  </a:lnTo>
                  <a:lnTo>
                    <a:pt x="107656" y="70952"/>
                  </a:lnTo>
                  <a:lnTo>
                    <a:pt x="92726" y="79610"/>
                  </a:lnTo>
                  <a:lnTo>
                    <a:pt x="91692" y="80195"/>
                  </a:lnTo>
                  <a:lnTo>
                    <a:pt x="78252" y="87949"/>
                  </a:lnTo>
                  <a:lnTo>
                    <a:pt x="77285" y="88528"/>
                  </a:lnTo>
                  <a:lnTo>
                    <a:pt x="62355" y="97125"/>
                  </a:lnTo>
                  <a:lnTo>
                    <a:pt x="61321" y="97704"/>
                  </a:lnTo>
                  <a:lnTo>
                    <a:pt x="47881" y="105458"/>
                  </a:lnTo>
                  <a:lnTo>
                    <a:pt x="46914" y="106042"/>
                  </a:lnTo>
                  <a:lnTo>
                    <a:pt x="31984" y="114634"/>
                  </a:lnTo>
                  <a:lnTo>
                    <a:pt x="30951" y="115218"/>
                  </a:lnTo>
                  <a:lnTo>
                    <a:pt x="17510" y="122972"/>
                  </a:lnTo>
                  <a:lnTo>
                    <a:pt x="16543" y="123551"/>
                  </a:lnTo>
                  <a:lnTo>
                    <a:pt x="1614" y="132210"/>
                  </a:lnTo>
                  <a:lnTo>
                    <a:pt x="580" y="132794"/>
                  </a:lnTo>
                  <a:lnTo>
                    <a:pt x="63" y="133053"/>
                  </a:lnTo>
                  <a:cubicBezTo>
                    <a:pt x="63" y="133502"/>
                    <a:pt x="1" y="133890"/>
                    <a:pt x="1" y="134278"/>
                  </a:cubicBezTo>
                  <a:lnTo>
                    <a:pt x="1614" y="133311"/>
                  </a:lnTo>
                  <a:lnTo>
                    <a:pt x="2585" y="132794"/>
                  </a:lnTo>
                  <a:lnTo>
                    <a:pt x="17510" y="124135"/>
                  </a:lnTo>
                  <a:lnTo>
                    <a:pt x="18544" y="123551"/>
                  </a:lnTo>
                  <a:lnTo>
                    <a:pt x="31984" y="115797"/>
                  </a:lnTo>
                  <a:lnTo>
                    <a:pt x="32956" y="115218"/>
                  </a:lnTo>
                  <a:lnTo>
                    <a:pt x="47881" y="106621"/>
                  </a:lnTo>
                  <a:lnTo>
                    <a:pt x="48853" y="106042"/>
                  </a:lnTo>
                  <a:lnTo>
                    <a:pt x="62355" y="98288"/>
                  </a:lnTo>
                  <a:lnTo>
                    <a:pt x="63327" y="97704"/>
                  </a:lnTo>
                  <a:lnTo>
                    <a:pt x="78252" y="89045"/>
                  </a:lnTo>
                  <a:lnTo>
                    <a:pt x="79223" y="88528"/>
                  </a:lnTo>
                  <a:lnTo>
                    <a:pt x="92726" y="80712"/>
                  </a:lnTo>
                  <a:lnTo>
                    <a:pt x="93698" y="80195"/>
                  </a:lnTo>
                  <a:lnTo>
                    <a:pt x="108622" y="71536"/>
                  </a:lnTo>
                  <a:lnTo>
                    <a:pt x="109594" y="70952"/>
                  </a:lnTo>
                  <a:lnTo>
                    <a:pt x="123035" y="63197"/>
                  </a:lnTo>
                  <a:lnTo>
                    <a:pt x="124069" y="62618"/>
                  </a:lnTo>
                  <a:lnTo>
                    <a:pt x="138993" y="54021"/>
                  </a:lnTo>
                  <a:lnTo>
                    <a:pt x="139965" y="53443"/>
                  </a:lnTo>
                  <a:lnTo>
                    <a:pt x="153406" y="45688"/>
                  </a:lnTo>
                  <a:lnTo>
                    <a:pt x="154440" y="45104"/>
                  </a:lnTo>
                  <a:lnTo>
                    <a:pt x="169364" y="36512"/>
                  </a:lnTo>
                  <a:lnTo>
                    <a:pt x="170336" y="35928"/>
                  </a:lnTo>
                  <a:lnTo>
                    <a:pt x="183777" y="28112"/>
                  </a:lnTo>
                  <a:lnTo>
                    <a:pt x="184811" y="27595"/>
                  </a:lnTo>
                  <a:lnTo>
                    <a:pt x="199735" y="18936"/>
                  </a:lnTo>
                  <a:lnTo>
                    <a:pt x="200707" y="18352"/>
                  </a:lnTo>
                  <a:lnTo>
                    <a:pt x="214148" y="10598"/>
                  </a:lnTo>
                  <a:lnTo>
                    <a:pt x="215182" y="10019"/>
                  </a:lnTo>
                  <a:lnTo>
                    <a:pt x="230106" y="1422"/>
                  </a:lnTo>
                  <a:lnTo>
                    <a:pt x="231078" y="843"/>
                  </a:lnTo>
                  <a:lnTo>
                    <a:pt x="231269" y="776"/>
                  </a:lnTo>
                  <a:cubicBezTo>
                    <a:pt x="231011" y="517"/>
                    <a:pt x="230819" y="259"/>
                    <a:pt x="230623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1251075" y="1385800"/>
              <a:ext cx="6129125" cy="3537900"/>
            </a:xfrm>
            <a:custGeom>
              <a:avLst/>
              <a:gdLst/>
              <a:ahLst/>
              <a:cxnLst/>
              <a:rect l="l" t="t" r="r" b="b"/>
              <a:pathLst>
                <a:path w="245165" h="141516" extrusionOk="0">
                  <a:moveTo>
                    <a:pt x="245165" y="0"/>
                  </a:moveTo>
                  <a:lnTo>
                    <a:pt x="236180" y="5170"/>
                  </a:lnTo>
                  <a:lnTo>
                    <a:pt x="235213" y="5754"/>
                  </a:lnTo>
                  <a:lnTo>
                    <a:pt x="220284" y="14346"/>
                  </a:lnTo>
                  <a:lnTo>
                    <a:pt x="219250" y="14930"/>
                  </a:lnTo>
                  <a:lnTo>
                    <a:pt x="205809" y="22684"/>
                  </a:lnTo>
                  <a:lnTo>
                    <a:pt x="204843" y="23263"/>
                  </a:lnTo>
                  <a:lnTo>
                    <a:pt x="189913" y="31860"/>
                  </a:lnTo>
                  <a:lnTo>
                    <a:pt x="188879" y="32439"/>
                  </a:lnTo>
                  <a:lnTo>
                    <a:pt x="175438" y="40193"/>
                  </a:lnTo>
                  <a:lnTo>
                    <a:pt x="174472" y="40777"/>
                  </a:lnTo>
                  <a:lnTo>
                    <a:pt x="159542" y="49436"/>
                  </a:lnTo>
                  <a:lnTo>
                    <a:pt x="158575" y="50015"/>
                  </a:lnTo>
                  <a:lnTo>
                    <a:pt x="145068" y="57769"/>
                  </a:lnTo>
                  <a:lnTo>
                    <a:pt x="144101" y="58354"/>
                  </a:lnTo>
                  <a:lnTo>
                    <a:pt x="129171" y="66945"/>
                  </a:lnTo>
                  <a:lnTo>
                    <a:pt x="128205" y="67529"/>
                  </a:lnTo>
                  <a:lnTo>
                    <a:pt x="114697" y="75284"/>
                  </a:lnTo>
                  <a:lnTo>
                    <a:pt x="113730" y="75863"/>
                  </a:lnTo>
                  <a:lnTo>
                    <a:pt x="98800" y="84460"/>
                  </a:lnTo>
                  <a:lnTo>
                    <a:pt x="97834" y="85039"/>
                  </a:lnTo>
                  <a:lnTo>
                    <a:pt x="84326" y="92793"/>
                  </a:lnTo>
                  <a:lnTo>
                    <a:pt x="83359" y="93377"/>
                  </a:lnTo>
                  <a:lnTo>
                    <a:pt x="68429" y="102036"/>
                  </a:lnTo>
                  <a:lnTo>
                    <a:pt x="67463" y="102615"/>
                  </a:lnTo>
                  <a:lnTo>
                    <a:pt x="54022" y="110369"/>
                  </a:lnTo>
                  <a:lnTo>
                    <a:pt x="52988" y="110953"/>
                  </a:lnTo>
                  <a:lnTo>
                    <a:pt x="38059" y="119545"/>
                  </a:lnTo>
                  <a:lnTo>
                    <a:pt x="37092" y="120129"/>
                  </a:lnTo>
                  <a:lnTo>
                    <a:pt x="23651" y="127883"/>
                  </a:lnTo>
                  <a:lnTo>
                    <a:pt x="22617" y="128462"/>
                  </a:lnTo>
                  <a:lnTo>
                    <a:pt x="7688" y="137059"/>
                  </a:lnTo>
                  <a:lnTo>
                    <a:pt x="6721" y="137638"/>
                  </a:lnTo>
                  <a:lnTo>
                    <a:pt x="1" y="141515"/>
                  </a:lnTo>
                  <a:lnTo>
                    <a:pt x="2001" y="141515"/>
                  </a:lnTo>
                  <a:lnTo>
                    <a:pt x="7688" y="138222"/>
                  </a:lnTo>
                  <a:lnTo>
                    <a:pt x="8660" y="137638"/>
                  </a:lnTo>
                  <a:lnTo>
                    <a:pt x="23651" y="129046"/>
                  </a:lnTo>
                  <a:lnTo>
                    <a:pt x="24618" y="128462"/>
                  </a:lnTo>
                  <a:lnTo>
                    <a:pt x="38059" y="120708"/>
                  </a:lnTo>
                  <a:lnTo>
                    <a:pt x="39030" y="120129"/>
                  </a:lnTo>
                  <a:lnTo>
                    <a:pt x="54022" y="111470"/>
                  </a:lnTo>
                  <a:lnTo>
                    <a:pt x="54989" y="110953"/>
                  </a:lnTo>
                  <a:lnTo>
                    <a:pt x="68429" y="103132"/>
                  </a:lnTo>
                  <a:lnTo>
                    <a:pt x="69401" y="102615"/>
                  </a:lnTo>
                  <a:lnTo>
                    <a:pt x="84326" y="93956"/>
                  </a:lnTo>
                  <a:lnTo>
                    <a:pt x="85360" y="93377"/>
                  </a:lnTo>
                  <a:lnTo>
                    <a:pt x="98800" y="85623"/>
                  </a:lnTo>
                  <a:lnTo>
                    <a:pt x="99772" y="85039"/>
                  </a:lnTo>
                  <a:lnTo>
                    <a:pt x="114697" y="76447"/>
                  </a:lnTo>
                  <a:lnTo>
                    <a:pt x="115731" y="75863"/>
                  </a:lnTo>
                  <a:lnTo>
                    <a:pt x="129171" y="68108"/>
                  </a:lnTo>
                  <a:lnTo>
                    <a:pt x="130143" y="67529"/>
                  </a:lnTo>
                  <a:lnTo>
                    <a:pt x="145068" y="58871"/>
                  </a:lnTo>
                  <a:lnTo>
                    <a:pt x="146101" y="58354"/>
                  </a:lnTo>
                  <a:lnTo>
                    <a:pt x="159542" y="50532"/>
                  </a:lnTo>
                  <a:lnTo>
                    <a:pt x="160514" y="50015"/>
                  </a:lnTo>
                  <a:lnTo>
                    <a:pt x="175438" y="41356"/>
                  </a:lnTo>
                  <a:lnTo>
                    <a:pt x="176472" y="40777"/>
                  </a:lnTo>
                  <a:lnTo>
                    <a:pt x="189913" y="33023"/>
                  </a:lnTo>
                  <a:lnTo>
                    <a:pt x="190885" y="32439"/>
                  </a:lnTo>
                  <a:lnTo>
                    <a:pt x="205809" y="23847"/>
                  </a:lnTo>
                  <a:lnTo>
                    <a:pt x="206843" y="23263"/>
                  </a:lnTo>
                  <a:lnTo>
                    <a:pt x="220284" y="15509"/>
                  </a:lnTo>
                  <a:lnTo>
                    <a:pt x="221256" y="14930"/>
                  </a:lnTo>
                  <a:lnTo>
                    <a:pt x="236180" y="6271"/>
                  </a:lnTo>
                  <a:lnTo>
                    <a:pt x="237214" y="5754"/>
                  </a:lnTo>
                  <a:lnTo>
                    <a:pt x="245165" y="1101"/>
                  </a:lnTo>
                  <a:lnTo>
                    <a:pt x="24516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77200" y="925450"/>
              <a:ext cx="6903000" cy="3988550"/>
            </a:xfrm>
            <a:custGeom>
              <a:avLst/>
              <a:gdLst/>
              <a:ahLst/>
              <a:cxnLst/>
              <a:rect l="l" t="t" r="r" b="b"/>
              <a:pathLst>
                <a:path w="276120" h="159542" extrusionOk="0">
                  <a:moveTo>
                    <a:pt x="276120" y="1"/>
                  </a:moveTo>
                  <a:lnTo>
                    <a:pt x="265652" y="6008"/>
                  </a:lnTo>
                  <a:lnTo>
                    <a:pt x="264680" y="6592"/>
                  </a:lnTo>
                  <a:lnTo>
                    <a:pt x="251239" y="14346"/>
                  </a:lnTo>
                  <a:lnTo>
                    <a:pt x="250205" y="14925"/>
                  </a:lnTo>
                  <a:lnTo>
                    <a:pt x="235281" y="23584"/>
                  </a:lnTo>
                  <a:lnTo>
                    <a:pt x="234309" y="24168"/>
                  </a:lnTo>
                  <a:lnTo>
                    <a:pt x="220868" y="31922"/>
                  </a:lnTo>
                  <a:lnTo>
                    <a:pt x="219834" y="32501"/>
                  </a:lnTo>
                  <a:lnTo>
                    <a:pt x="204910" y="41098"/>
                  </a:lnTo>
                  <a:lnTo>
                    <a:pt x="203938" y="41677"/>
                  </a:lnTo>
                  <a:lnTo>
                    <a:pt x="190497" y="49431"/>
                  </a:lnTo>
                  <a:lnTo>
                    <a:pt x="189530" y="50016"/>
                  </a:lnTo>
                  <a:lnTo>
                    <a:pt x="174539" y="58607"/>
                  </a:lnTo>
                  <a:lnTo>
                    <a:pt x="173567" y="59191"/>
                  </a:lnTo>
                  <a:lnTo>
                    <a:pt x="160126" y="66946"/>
                  </a:lnTo>
                  <a:lnTo>
                    <a:pt x="159160" y="67525"/>
                  </a:lnTo>
                  <a:lnTo>
                    <a:pt x="144168" y="76183"/>
                  </a:lnTo>
                  <a:lnTo>
                    <a:pt x="143196" y="76768"/>
                  </a:lnTo>
                  <a:lnTo>
                    <a:pt x="129755" y="84522"/>
                  </a:lnTo>
                  <a:lnTo>
                    <a:pt x="128789" y="85101"/>
                  </a:lnTo>
                  <a:lnTo>
                    <a:pt x="113797" y="93698"/>
                  </a:lnTo>
                  <a:lnTo>
                    <a:pt x="112825" y="94277"/>
                  </a:lnTo>
                  <a:lnTo>
                    <a:pt x="99384" y="102031"/>
                  </a:lnTo>
                  <a:lnTo>
                    <a:pt x="98418" y="102615"/>
                  </a:lnTo>
                  <a:lnTo>
                    <a:pt x="83488" y="111207"/>
                  </a:lnTo>
                  <a:lnTo>
                    <a:pt x="82454" y="111791"/>
                  </a:lnTo>
                  <a:lnTo>
                    <a:pt x="69014" y="119545"/>
                  </a:lnTo>
                  <a:lnTo>
                    <a:pt x="68047" y="120124"/>
                  </a:lnTo>
                  <a:lnTo>
                    <a:pt x="53117" y="128783"/>
                  </a:lnTo>
                  <a:lnTo>
                    <a:pt x="52083" y="129367"/>
                  </a:lnTo>
                  <a:lnTo>
                    <a:pt x="38643" y="137121"/>
                  </a:lnTo>
                  <a:lnTo>
                    <a:pt x="37676" y="137700"/>
                  </a:lnTo>
                  <a:lnTo>
                    <a:pt x="22746" y="146297"/>
                  </a:lnTo>
                  <a:lnTo>
                    <a:pt x="21713" y="146876"/>
                  </a:lnTo>
                  <a:lnTo>
                    <a:pt x="8272" y="154631"/>
                  </a:lnTo>
                  <a:lnTo>
                    <a:pt x="7305" y="155215"/>
                  </a:lnTo>
                  <a:lnTo>
                    <a:pt x="1" y="159412"/>
                  </a:lnTo>
                  <a:cubicBezTo>
                    <a:pt x="585" y="159412"/>
                    <a:pt x="1231" y="159480"/>
                    <a:pt x="1810" y="159542"/>
                  </a:cubicBezTo>
                  <a:lnTo>
                    <a:pt x="8272" y="155794"/>
                  </a:lnTo>
                  <a:lnTo>
                    <a:pt x="9306" y="155215"/>
                  </a:lnTo>
                  <a:lnTo>
                    <a:pt x="22746" y="147460"/>
                  </a:lnTo>
                  <a:lnTo>
                    <a:pt x="23718" y="146876"/>
                  </a:lnTo>
                  <a:lnTo>
                    <a:pt x="38643" y="138217"/>
                  </a:lnTo>
                  <a:lnTo>
                    <a:pt x="39615" y="137700"/>
                  </a:lnTo>
                  <a:lnTo>
                    <a:pt x="53117" y="129884"/>
                  </a:lnTo>
                  <a:lnTo>
                    <a:pt x="54089" y="129367"/>
                  </a:lnTo>
                  <a:lnTo>
                    <a:pt x="69014" y="120708"/>
                  </a:lnTo>
                  <a:lnTo>
                    <a:pt x="69985" y="120124"/>
                  </a:lnTo>
                  <a:lnTo>
                    <a:pt x="83488" y="112370"/>
                  </a:lnTo>
                  <a:lnTo>
                    <a:pt x="84460" y="111791"/>
                  </a:lnTo>
                  <a:lnTo>
                    <a:pt x="99384" y="103194"/>
                  </a:lnTo>
                  <a:lnTo>
                    <a:pt x="100356" y="102615"/>
                  </a:lnTo>
                  <a:lnTo>
                    <a:pt x="113797" y="94861"/>
                  </a:lnTo>
                  <a:lnTo>
                    <a:pt x="114831" y="94277"/>
                  </a:lnTo>
                  <a:lnTo>
                    <a:pt x="129755" y="85618"/>
                  </a:lnTo>
                  <a:lnTo>
                    <a:pt x="130727" y="85101"/>
                  </a:lnTo>
                  <a:lnTo>
                    <a:pt x="144168" y="77285"/>
                  </a:lnTo>
                  <a:lnTo>
                    <a:pt x="145202" y="76768"/>
                  </a:lnTo>
                  <a:lnTo>
                    <a:pt x="160126" y="68109"/>
                  </a:lnTo>
                  <a:lnTo>
                    <a:pt x="161098" y="67525"/>
                  </a:lnTo>
                  <a:lnTo>
                    <a:pt x="174539" y="59770"/>
                  </a:lnTo>
                  <a:lnTo>
                    <a:pt x="175573" y="59191"/>
                  </a:lnTo>
                  <a:lnTo>
                    <a:pt x="190497" y="50594"/>
                  </a:lnTo>
                  <a:lnTo>
                    <a:pt x="191469" y="50016"/>
                  </a:lnTo>
                  <a:lnTo>
                    <a:pt x="204910" y="42261"/>
                  </a:lnTo>
                  <a:lnTo>
                    <a:pt x="205944" y="41677"/>
                  </a:lnTo>
                  <a:lnTo>
                    <a:pt x="220868" y="33085"/>
                  </a:lnTo>
                  <a:lnTo>
                    <a:pt x="221840" y="32501"/>
                  </a:lnTo>
                  <a:lnTo>
                    <a:pt x="235281" y="24685"/>
                  </a:lnTo>
                  <a:lnTo>
                    <a:pt x="236315" y="24168"/>
                  </a:lnTo>
                  <a:lnTo>
                    <a:pt x="251239" y="15509"/>
                  </a:lnTo>
                  <a:lnTo>
                    <a:pt x="252211" y="14925"/>
                  </a:lnTo>
                  <a:lnTo>
                    <a:pt x="265652" y="7171"/>
                  </a:lnTo>
                  <a:lnTo>
                    <a:pt x="266685" y="6592"/>
                  </a:lnTo>
                  <a:lnTo>
                    <a:pt x="276120" y="1164"/>
                  </a:lnTo>
                  <a:lnTo>
                    <a:pt x="276120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819650" y="2261375"/>
              <a:ext cx="4560550" cy="2633250"/>
            </a:xfrm>
            <a:custGeom>
              <a:avLst/>
              <a:gdLst/>
              <a:ahLst/>
              <a:cxnLst/>
              <a:rect l="l" t="t" r="r" b="b"/>
              <a:pathLst>
                <a:path w="182422" h="105330" extrusionOk="0">
                  <a:moveTo>
                    <a:pt x="182422" y="1"/>
                  </a:moveTo>
                  <a:lnTo>
                    <a:pt x="173437" y="5170"/>
                  </a:lnTo>
                  <a:lnTo>
                    <a:pt x="172470" y="5754"/>
                  </a:lnTo>
                  <a:lnTo>
                    <a:pt x="157541" y="14413"/>
                  </a:lnTo>
                  <a:lnTo>
                    <a:pt x="156507" y="14992"/>
                  </a:lnTo>
                  <a:lnTo>
                    <a:pt x="143066" y="22746"/>
                  </a:lnTo>
                  <a:lnTo>
                    <a:pt x="142100" y="23331"/>
                  </a:lnTo>
                  <a:lnTo>
                    <a:pt x="127170" y="31922"/>
                  </a:lnTo>
                  <a:lnTo>
                    <a:pt x="126136" y="32506"/>
                  </a:lnTo>
                  <a:lnTo>
                    <a:pt x="112695" y="40261"/>
                  </a:lnTo>
                  <a:lnTo>
                    <a:pt x="111729" y="40840"/>
                  </a:lnTo>
                  <a:lnTo>
                    <a:pt x="96799" y="49437"/>
                  </a:lnTo>
                  <a:lnTo>
                    <a:pt x="95832" y="50016"/>
                  </a:lnTo>
                  <a:lnTo>
                    <a:pt x="82325" y="57770"/>
                  </a:lnTo>
                  <a:lnTo>
                    <a:pt x="81358" y="58354"/>
                  </a:lnTo>
                  <a:lnTo>
                    <a:pt x="66428" y="67013"/>
                  </a:lnTo>
                  <a:lnTo>
                    <a:pt x="65462" y="67592"/>
                  </a:lnTo>
                  <a:lnTo>
                    <a:pt x="51954" y="75346"/>
                  </a:lnTo>
                  <a:lnTo>
                    <a:pt x="50987" y="75930"/>
                  </a:lnTo>
                  <a:lnTo>
                    <a:pt x="36057" y="84522"/>
                  </a:lnTo>
                  <a:lnTo>
                    <a:pt x="35091" y="85106"/>
                  </a:lnTo>
                  <a:lnTo>
                    <a:pt x="21583" y="92860"/>
                  </a:lnTo>
                  <a:lnTo>
                    <a:pt x="20616" y="93439"/>
                  </a:lnTo>
                  <a:lnTo>
                    <a:pt x="5686" y="102036"/>
                  </a:lnTo>
                  <a:lnTo>
                    <a:pt x="4720" y="102615"/>
                  </a:lnTo>
                  <a:lnTo>
                    <a:pt x="0" y="105329"/>
                  </a:lnTo>
                  <a:cubicBezTo>
                    <a:pt x="775" y="105267"/>
                    <a:pt x="1489" y="105267"/>
                    <a:pt x="2197" y="105200"/>
                  </a:cubicBezTo>
                  <a:lnTo>
                    <a:pt x="5686" y="103199"/>
                  </a:lnTo>
                  <a:lnTo>
                    <a:pt x="6658" y="102615"/>
                  </a:lnTo>
                  <a:lnTo>
                    <a:pt x="21583" y="94023"/>
                  </a:lnTo>
                  <a:lnTo>
                    <a:pt x="22617" y="93439"/>
                  </a:lnTo>
                  <a:lnTo>
                    <a:pt x="36057" y="85685"/>
                  </a:lnTo>
                  <a:lnTo>
                    <a:pt x="37029" y="85106"/>
                  </a:lnTo>
                  <a:lnTo>
                    <a:pt x="51954" y="76447"/>
                  </a:lnTo>
                  <a:lnTo>
                    <a:pt x="52988" y="75930"/>
                  </a:lnTo>
                  <a:lnTo>
                    <a:pt x="66428" y="68109"/>
                  </a:lnTo>
                  <a:lnTo>
                    <a:pt x="67400" y="67592"/>
                  </a:lnTo>
                  <a:lnTo>
                    <a:pt x="82325" y="58933"/>
                  </a:lnTo>
                  <a:lnTo>
                    <a:pt x="83358" y="58354"/>
                  </a:lnTo>
                  <a:lnTo>
                    <a:pt x="96799" y="50600"/>
                  </a:lnTo>
                  <a:lnTo>
                    <a:pt x="97771" y="50016"/>
                  </a:lnTo>
                  <a:lnTo>
                    <a:pt x="112695" y="41424"/>
                  </a:lnTo>
                  <a:lnTo>
                    <a:pt x="113729" y="40840"/>
                  </a:lnTo>
                  <a:lnTo>
                    <a:pt x="127170" y="33085"/>
                  </a:lnTo>
                  <a:lnTo>
                    <a:pt x="128142" y="32506"/>
                  </a:lnTo>
                  <a:lnTo>
                    <a:pt x="143066" y="23848"/>
                  </a:lnTo>
                  <a:lnTo>
                    <a:pt x="144100" y="23331"/>
                  </a:lnTo>
                  <a:lnTo>
                    <a:pt x="157541" y="15509"/>
                  </a:lnTo>
                  <a:lnTo>
                    <a:pt x="158513" y="14992"/>
                  </a:lnTo>
                  <a:lnTo>
                    <a:pt x="173437" y="6333"/>
                  </a:lnTo>
                  <a:lnTo>
                    <a:pt x="174471" y="5754"/>
                  </a:lnTo>
                  <a:lnTo>
                    <a:pt x="182422" y="1164"/>
                  </a:lnTo>
                  <a:lnTo>
                    <a:pt x="182422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986050" y="1802600"/>
              <a:ext cx="5394150" cy="3114625"/>
            </a:xfrm>
            <a:custGeom>
              <a:avLst/>
              <a:gdLst/>
              <a:ahLst/>
              <a:cxnLst/>
              <a:rect l="l" t="t" r="r" b="b"/>
              <a:pathLst>
                <a:path w="215766" h="124585" extrusionOk="0">
                  <a:moveTo>
                    <a:pt x="215766" y="0"/>
                  </a:moveTo>
                  <a:lnTo>
                    <a:pt x="205298" y="6012"/>
                  </a:lnTo>
                  <a:lnTo>
                    <a:pt x="204326" y="6591"/>
                  </a:lnTo>
                  <a:lnTo>
                    <a:pt x="190885" y="14345"/>
                  </a:lnTo>
                  <a:lnTo>
                    <a:pt x="189851" y="14930"/>
                  </a:lnTo>
                  <a:lnTo>
                    <a:pt x="174927" y="23521"/>
                  </a:lnTo>
                  <a:lnTo>
                    <a:pt x="173955" y="24105"/>
                  </a:lnTo>
                  <a:lnTo>
                    <a:pt x="160514" y="31860"/>
                  </a:lnTo>
                  <a:lnTo>
                    <a:pt x="159480" y="32439"/>
                  </a:lnTo>
                  <a:lnTo>
                    <a:pt x="144556" y="41097"/>
                  </a:lnTo>
                  <a:lnTo>
                    <a:pt x="143584" y="41682"/>
                  </a:lnTo>
                  <a:lnTo>
                    <a:pt x="130143" y="49436"/>
                  </a:lnTo>
                  <a:lnTo>
                    <a:pt x="129176" y="50015"/>
                  </a:lnTo>
                  <a:lnTo>
                    <a:pt x="114185" y="58612"/>
                  </a:lnTo>
                  <a:lnTo>
                    <a:pt x="113213" y="59191"/>
                  </a:lnTo>
                  <a:lnTo>
                    <a:pt x="99772" y="66945"/>
                  </a:lnTo>
                  <a:lnTo>
                    <a:pt x="98806" y="67529"/>
                  </a:lnTo>
                  <a:lnTo>
                    <a:pt x="83814" y="76121"/>
                  </a:lnTo>
                  <a:lnTo>
                    <a:pt x="82842" y="76705"/>
                  </a:lnTo>
                  <a:lnTo>
                    <a:pt x="69401" y="84459"/>
                  </a:lnTo>
                  <a:lnTo>
                    <a:pt x="68435" y="85038"/>
                  </a:lnTo>
                  <a:lnTo>
                    <a:pt x="53443" y="93697"/>
                  </a:lnTo>
                  <a:lnTo>
                    <a:pt x="52471" y="94281"/>
                  </a:lnTo>
                  <a:lnTo>
                    <a:pt x="39030" y="102035"/>
                  </a:lnTo>
                  <a:lnTo>
                    <a:pt x="38064" y="102614"/>
                  </a:lnTo>
                  <a:lnTo>
                    <a:pt x="23134" y="111211"/>
                  </a:lnTo>
                  <a:lnTo>
                    <a:pt x="22100" y="111790"/>
                  </a:lnTo>
                  <a:lnTo>
                    <a:pt x="8660" y="119545"/>
                  </a:lnTo>
                  <a:lnTo>
                    <a:pt x="7693" y="120129"/>
                  </a:lnTo>
                  <a:lnTo>
                    <a:pt x="1" y="124585"/>
                  </a:lnTo>
                  <a:cubicBezTo>
                    <a:pt x="647" y="124523"/>
                    <a:pt x="1360" y="124523"/>
                    <a:pt x="2006" y="124523"/>
                  </a:cubicBezTo>
                  <a:lnTo>
                    <a:pt x="8660" y="120708"/>
                  </a:lnTo>
                  <a:lnTo>
                    <a:pt x="9631" y="120129"/>
                  </a:lnTo>
                  <a:lnTo>
                    <a:pt x="23134" y="112374"/>
                  </a:lnTo>
                  <a:lnTo>
                    <a:pt x="24106" y="111790"/>
                  </a:lnTo>
                  <a:lnTo>
                    <a:pt x="39030" y="103131"/>
                  </a:lnTo>
                  <a:lnTo>
                    <a:pt x="40002" y="102614"/>
                  </a:lnTo>
                  <a:lnTo>
                    <a:pt x="53443" y="94798"/>
                  </a:lnTo>
                  <a:lnTo>
                    <a:pt x="54477" y="94281"/>
                  </a:lnTo>
                  <a:lnTo>
                    <a:pt x="69401" y="85622"/>
                  </a:lnTo>
                  <a:lnTo>
                    <a:pt x="70373" y="85038"/>
                  </a:lnTo>
                  <a:lnTo>
                    <a:pt x="83814" y="77284"/>
                  </a:lnTo>
                  <a:lnTo>
                    <a:pt x="84848" y="76705"/>
                  </a:lnTo>
                  <a:lnTo>
                    <a:pt x="99772" y="68108"/>
                  </a:lnTo>
                  <a:lnTo>
                    <a:pt x="100744" y="67529"/>
                  </a:lnTo>
                  <a:lnTo>
                    <a:pt x="114185" y="59775"/>
                  </a:lnTo>
                  <a:lnTo>
                    <a:pt x="115219" y="59191"/>
                  </a:lnTo>
                  <a:lnTo>
                    <a:pt x="130143" y="50532"/>
                  </a:lnTo>
                  <a:lnTo>
                    <a:pt x="131115" y="50015"/>
                  </a:lnTo>
                  <a:lnTo>
                    <a:pt x="144556" y="42199"/>
                  </a:lnTo>
                  <a:lnTo>
                    <a:pt x="145590" y="41682"/>
                  </a:lnTo>
                  <a:lnTo>
                    <a:pt x="160514" y="33023"/>
                  </a:lnTo>
                  <a:lnTo>
                    <a:pt x="161486" y="32439"/>
                  </a:lnTo>
                  <a:lnTo>
                    <a:pt x="174927" y="24684"/>
                  </a:lnTo>
                  <a:lnTo>
                    <a:pt x="175961" y="24105"/>
                  </a:lnTo>
                  <a:lnTo>
                    <a:pt x="190885" y="15508"/>
                  </a:lnTo>
                  <a:lnTo>
                    <a:pt x="191857" y="14930"/>
                  </a:lnTo>
                  <a:lnTo>
                    <a:pt x="205298" y="7175"/>
                  </a:lnTo>
                  <a:lnTo>
                    <a:pt x="206331" y="6591"/>
                  </a:lnTo>
                  <a:lnTo>
                    <a:pt x="215766" y="1101"/>
                  </a:lnTo>
                  <a:lnTo>
                    <a:pt x="215766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380175" y="3138650"/>
              <a:ext cx="3000025" cy="1731800"/>
            </a:xfrm>
            <a:custGeom>
              <a:avLst/>
              <a:gdLst/>
              <a:ahLst/>
              <a:cxnLst/>
              <a:rect l="l" t="t" r="r" b="b"/>
              <a:pathLst>
                <a:path w="120001" h="69272" extrusionOk="0">
                  <a:moveTo>
                    <a:pt x="120001" y="0"/>
                  </a:moveTo>
                  <a:lnTo>
                    <a:pt x="111016" y="5170"/>
                  </a:lnTo>
                  <a:lnTo>
                    <a:pt x="110049" y="5749"/>
                  </a:lnTo>
                  <a:lnTo>
                    <a:pt x="95120" y="14346"/>
                  </a:lnTo>
                  <a:lnTo>
                    <a:pt x="94086" y="14925"/>
                  </a:lnTo>
                  <a:lnTo>
                    <a:pt x="80645" y="22679"/>
                  </a:lnTo>
                  <a:lnTo>
                    <a:pt x="79679" y="23263"/>
                  </a:lnTo>
                  <a:lnTo>
                    <a:pt x="64749" y="31922"/>
                  </a:lnTo>
                  <a:lnTo>
                    <a:pt x="63715" y="32501"/>
                  </a:lnTo>
                  <a:lnTo>
                    <a:pt x="50274" y="40255"/>
                  </a:lnTo>
                  <a:lnTo>
                    <a:pt x="49308" y="40839"/>
                  </a:lnTo>
                  <a:lnTo>
                    <a:pt x="34378" y="49431"/>
                  </a:lnTo>
                  <a:lnTo>
                    <a:pt x="33411" y="50015"/>
                  </a:lnTo>
                  <a:lnTo>
                    <a:pt x="19904" y="57769"/>
                  </a:lnTo>
                  <a:lnTo>
                    <a:pt x="18937" y="58348"/>
                  </a:lnTo>
                  <a:lnTo>
                    <a:pt x="4007" y="66945"/>
                  </a:lnTo>
                  <a:lnTo>
                    <a:pt x="3041" y="67524"/>
                  </a:lnTo>
                  <a:lnTo>
                    <a:pt x="1" y="69271"/>
                  </a:lnTo>
                  <a:lnTo>
                    <a:pt x="2007" y="69271"/>
                  </a:lnTo>
                  <a:lnTo>
                    <a:pt x="4007" y="68108"/>
                  </a:lnTo>
                  <a:lnTo>
                    <a:pt x="4979" y="67524"/>
                  </a:lnTo>
                  <a:lnTo>
                    <a:pt x="19904" y="58932"/>
                  </a:lnTo>
                  <a:lnTo>
                    <a:pt x="20937" y="58348"/>
                  </a:lnTo>
                  <a:lnTo>
                    <a:pt x="34378" y="50594"/>
                  </a:lnTo>
                  <a:lnTo>
                    <a:pt x="35350" y="50015"/>
                  </a:lnTo>
                  <a:lnTo>
                    <a:pt x="50274" y="41356"/>
                  </a:lnTo>
                  <a:lnTo>
                    <a:pt x="51308" y="40839"/>
                  </a:lnTo>
                  <a:lnTo>
                    <a:pt x="64749" y="33018"/>
                  </a:lnTo>
                  <a:lnTo>
                    <a:pt x="65721" y="32501"/>
                  </a:lnTo>
                  <a:lnTo>
                    <a:pt x="80645" y="23842"/>
                  </a:lnTo>
                  <a:lnTo>
                    <a:pt x="81679" y="23263"/>
                  </a:lnTo>
                  <a:lnTo>
                    <a:pt x="95120" y="15509"/>
                  </a:lnTo>
                  <a:lnTo>
                    <a:pt x="96092" y="14925"/>
                  </a:lnTo>
                  <a:lnTo>
                    <a:pt x="111016" y="6333"/>
                  </a:lnTo>
                  <a:lnTo>
                    <a:pt x="112050" y="5749"/>
                  </a:lnTo>
                  <a:lnTo>
                    <a:pt x="120001" y="1163"/>
                  </a:lnTo>
                  <a:lnTo>
                    <a:pt x="12000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3595075" y="2678175"/>
              <a:ext cx="3785125" cy="2185800"/>
            </a:xfrm>
            <a:custGeom>
              <a:avLst/>
              <a:gdLst/>
              <a:ahLst/>
              <a:cxnLst/>
              <a:rect l="l" t="t" r="r" b="b"/>
              <a:pathLst>
                <a:path w="151405" h="87432" extrusionOk="0">
                  <a:moveTo>
                    <a:pt x="151405" y="0"/>
                  </a:moveTo>
                  <a:lnTo>
                    <a:pt x="140937" y="6074"/>
                  </a:lnTo>
                  <a:lnTo>
                    <a:pt x="139965" y="6659"/>
                  </a:lnTo>
                  <a:lnTo>
                    <a:pt x="126524" y="14413"/>
                  </a:lnTo>
                  <a:lnTo>
                    <a:pt x="125490" y="14992"/>
                  </a:lnTo>
                  <a:lnTo>
                    <a:pt x="110566" y="23589"/>
                  </a:lnTo>
                  <a:lnTo>
                    <a:pt x="109594" y="24168"/>
                  </a:lnTo>
                  <a:lnTo>
                    <a:pt x="96153" y="31922"/>
                  </a:lnTo>
                  <a:lnTo>
                    <a:pt x="95119" y="32506"/>
                  </a:lnTo>
                  <a:lnTo>
                    <a:pt x="80195" y="41098"/>
                  </a:lnTo>
                  <a:lnTo>
                    <a:pt x="79223" y="41682"/>
                  </a:lnTo>
                  <a:lnTo>
                    <a:pt x="65782" y="49436"/>
                  </a:lnTo>
                  <a:lnTo>
                    <a:pt x="64815" y="50015"/>
                  </a:lnTo>
                  <a:lnTo>
                    <a:pt x="49824" y="58674"/>
                  </a:lnTo>
                  <a:lnTo>
                    <a:pt x="48852" y="59258"/>
                  </a:lnTo>
                  <a:lnTo>
                    <a:pt x="35411" y="67012"/>
                  </a:lnTo>
                  <a:lnTo>
                    <a:pt x="34445" y="67591"/>
                  </a:lnTo>
                  <a:lnTo>
                    <a:pt x="19453" y="76188"/>
                  </a:lnTo>
                  <a:lnTo>
                    <a:pt x="18481" y="76767"/>
                  </a:lnTo>
                  <a:lnTo>
                    <a:pt x="5040" y="84522"/>
                  </a:lnTo>
                  <a:lnTo>
                    <a:pt x="4074" y="85106"/>
                  </a:lnTo>
                  <a:lnTo>
                    <a:pt x="0" y="87432"/>
                  </a:lnTo>
                  <a:cubicBezTo>
                    <a:pt x="714" y="87432"/>
                    <a:pt x="1422" y="87365"/>
                    <a:pt x="2068" y="87365"/>
                  </a:cubicBezTo>
                  <a:lnTo>
                    <a:pt x="5040" y="85685"/>
                  </a:lnTo>
                  <a:lnTo>
                    <a:pt x="6012" y="85106"/>
                  </a:lnTo>
                  <a:lnTo>
                    <a:pt x="19453" y="77351"/>
                  </a:lnTo>
                  <a:lnTo>
                    <a:pt x="20487" y="76767"/>
                  </a:lnTo>
                  <a:lnTo>
                    <a:pt x="35411" y="68108"/>
                  </a:lnTo>
                  <a:lnTo>
                    <a:pt x="36383" y="67591"/>
                  </a:lnTo>
                  <a:lnTo>
                    <a:pt x="49824" y="59775"/>
                  </a:lnTo>
                  <a:lnTo>
                    <a:pt x="50858" y="59258"/>
                  </a:lnTo>
                  <a:lnTo>
                    <a:pt x="65782" y="50599"/>
                  </a:lnTo>
                  <a:lnTo>
                    <a:pt x="66754" y="50015"/>
                  </a:lnTo>
                  <a:lnTo>
                    <a:pt x="80195" y="42261"/>
                  </a:lnTo>
                  <a:lnTo>
                    <a:pt x="81229" y="41682"/>
                  </a:lnTo>
                  <a:lnTo>
                    <a:pt x="96153" y="33085"/>
                  </a:lnTo>
                  <a:lnTo>
                    <a:pt x="97125" y="32506"/>
                  </a:lnTo>
                  <a:lnTo>
                    <a:pt x="110566" y="24752"/>
                  </a:lnTo>
                  <a:lnTo>
                    <a:pt x="111600" y="24168"/>
                  </a:lnTo>
                  <a:lnTo>
                    <a:pt x="126524" y="15509"/>
                  </a:lnTo>
                  <a:lnTo>
                    <a:pt x="127496" y="14992"/>
                  </a:lnTo>
                  <a:lnTo>
                    <a:pt x="140937" y="7176"/>
                  </a:lnTo>
                  <a:lnTo>
                    <a:pt x="141970" y="6659"/>
                  </a:lnTo>
                  <a:lnTo>
                    <a:pt x="151405" y="1163"/>
                  </a:lnTo>
                  <a:lnTo>
                    <a:pt x="15140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5835800" y="4015775"/>
              <a:ext cx="1544400" cy="891775"/>
            </a:xfrm>
            <a:custGeom>
              <a:avLst/>
              <a:gdLst/>
              <a:ahLst/>
              <a:cxnLst/>
              <a:rect l="l" t="t" r="r" b="b"/>
              <a:pathLst>
                <a:path w="61776" h="35671" extrusionOk="0">
                  <a:moveTo>
                    <a:pt x="61776" y="1"/>
                  </a:moveTo>
                  <a:lnTo>
                    <a:pt x="52791" y="5170"/>
                  </a:lnTo>
                  <a:lnTo>
                    <a:pt x="51824" y="5754"/>
                  </a:lnTo>
                  <a:lnTo>
                    <a:pt x="36895" y="14346"/>
                  </a:lnTo>
                  <a:lnTo>
                    <a:pt x="35861" y="14930"/>
                  </a:lnTo>
                  <a:lnTo>
                    <a:pt x="22420" y="22684"/>
                  </a:lnTo>
                  <a:lnTo>
                    <a:pt x="21454" y="23263"/>
                  </a:lnTo>
                  <a:lnTo>
                    <a:pt x="6524" y="31860"/>
                  </a:lnTo>
                  <a:lnTo>
                    <a:pt x="5490" y="32439"/>
                  </a:lnTo>
                  <a:lnTo>
                    <a:pt x="0" y="35608"/>
                  </a:lnTo>
                  <a:cubicBezTo>
                    <a:pt x="646" y="35670"/>
                    <a:pt x="1293" y="35670"/>
                    <a:pt x="1939" y="35670"/>
                  </a:cubicBezTo>
                  <a:lnTo>
                    <a:pt x="6524" y="33023"/>
                  </a:lnTo>
                  <a:lnTo>
                    <a:pt x="7496" y="32439"/>
                  </a:lnTo>
                  <a:lnTo>
                    <a:pt x="22420" y="23847"/>
                  </a:lnTo>
                  <a:lnTo>
                    <a:pt x="23454" y="23263"/>
                  </a:lnTo>
                  <a:lnTo>
                    <a:pt x="36895" y="15509"/>
                  </a:lnTo>
                  <a:lnTo>
                    <a:pt x="37867" y="14930"/>
                  </a:lnTo>
                  <a:lnTo>
                    <a:pt x="52791" y="6271"/>
                  </a:lnTo>
                  <a:lnTo>
                    <a:pt x="53825" y="5754"/>
                  </a:lnTo>
                  <a:lnTo>
                    <a:pt x="61776" y="1102"/>
                  </a:lnTo>
                  <a:lnTo>
                    <a:pt x="61776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5094225" y="3555425"/>
              <a:ext cx="2285975" cy="1321475"/>
            </a:xfrm>
            <a:custGeom>
              <a:avLst/>
              <a:gdLst/>
              <a:ahLst/>
              <a:cxnLst/>
              <a:rect l="l" t="t" r="r" b="b"/>
              <a:pathLst>
                <a:path w="91439" h="52859" extrusionOk="0">
                  <a:moveTo>
                    <a:pt x="91439" y="1"/>
                  </a:moveTo>
                  <a:lnTo>
                    <a:pt x="80971" y="6008"/>
                  </a:lnTo>
                  <a:lnTo>
                    <a:pt x="79999" y="6592"/>
                  </a:lnTo>
                  <a:lnTo>
                    <a:pt x="66558" y="14346"/>
                  </a:lnTo>
                  <a:lnTo>
                    <a:pt x="65524" y="14925"/>
                  </a:lnTo>
                  <a:lnTo>
                    <a:pt x="50600" y="23584"/>
                  </a:lnTo>
                  <a:lnTo>
                    <a:pt x="49628" y="24168"/>
                  </a:lnTo>
                  <a:lnTo>
                    <a:pt x="36187" y="31922"/>
                  </a:lnTo>
                  <a:lnTo>
                    <a:pt x="35153" y="32501"/>
                  </a:lnTo>
                  <a:lnTo>
                    <a:pt x="20229" y="41098"/>
                  </a:lnTo>
                  <a:lnTo>
                    <a:pt x="19257" y="41677"/>
                  </a:lnTo>
                  <a:lnTo>
                    <a:pt x="5816" y="49432"/>
                  </a:lnTo>
                  <a:lnTo>
                    <a:pt x="4849" y="50016"/>
                  </a:lnTo>
                  <a:lnTo>
                    <a:pt x="0" y="52792"/>
                  </a:lnTo>
                  <a:cubicBezTo>
                    <a:pt x="585" y="52792"/>
                    <a:pt x="1231" y="52859"/>
                    <a:pt x="1877" y="52859"/>
                  </a:cubicBezTo>
                  <a:lnTo>
                    <a:pt x="5816" y="50595"/>
                  </a:lnTo>
                  <a:lnTo>
                    <a:pt x="6788" y="50016"/>
                  </a:lnTo>
                  <a:lnTo>
                    <a:pt x="20229" y="42261"/>
                  </a:lnTo>
                  <a:lnTo>
                    <a:pt x="21263" y="41677"/>
                  </a:lnTo>
                  <a:lnTo>
                    <a:pt x="36187" y="33018"/>
                  </a:lnTo>
                  <a:lnTo>
                    <a:pt x="37159" y="32501"/>
                  </a:lnTo>
                  <a:lnTo>
                    <a:pt x="50600" y="24685"/>
                  </a:lnTo>
                  <a:lnTo>
                    <a:pt x="51634" y="24168"/>
                  </a:lnTo>
                  <a:lnTo>
                    <a:pt x="66558" y="15509"/>
                  </a:lnTo>
                  <a:lnTo>
                    <a:pt x="67530" y="14925"/>
                  </a:lnTo>
                  <a:lnTo>
                    <a:pt x="80971" y="7171"/>
                  </a:lnTo>
                  <a:lnTo>
                    <a:pt x="82004" y="6592"/>
                  </a:lnTo>
                  <a:lnTo>
                    <a:pt x="91439" y="1164"/>
                  </a:lnTo>
                  <a:lnTo>
                    <a:pt x="91439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312325" y="4891350"/>
              <a:ext cx="67875" cy="42025"/>
            </a:xfrm>
            <a:custGeom>
              <a:avLst/>
              <a:gdLst/>
              <a:ahLst/>
              <a:cxnLst/>
              <a:rect l="l" t="t" r="r" b="b"/>
              <a:pathLst>
                <a:path w="2715" h="1681" extrusionOk="0">
                  <a:moveTo>
                    <a:pt x="2715" y="1"/>
                  </a:moveTo>
                  <a:lnTo>
                    <a:pt x="1" y="1619"/>
                  </a:lnTo>
                  <a:cubicBezTo>
                    <a:pt x="580" y="1619"/>
                    <a:pt x="1226" y="1619"/>
                    <a:pt x="1872" y="1681"/>
                  </a:cubicBezTo>
                  <a:lnTo>
                    <a:pt x="2715" y="116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6540125" y="4432575"/>
              <a:ext cx="840075" cy="484650"/>
            </a:xfrm>
            <a:custGeom>
              <a:avLst/>
              <a:gdLst/>
              <a:ahLst/>
              <a:cxnLst/>
              <a:rect l="l" t="t" r="r" b="b"/>
              <a:pathLst>
                <a:path w="33603" h="19386" extrusionOk="0">
                  <a:moveTo>
                    <a:pt x="33603" y="0"/>
                  </a:moveTo>
                  <a:lnTo>
                    <a:pt x="23135" y="6012"/>
                  </a:lnTo>
                  <a:lnTo>
                    <a:pt x="22163" y="6591"/>
                  </a:lnTo>
                  <a:lnTo>
                    <a:pt x="8722" y="14346"/>
                  </a:lnTo>
                  <a:lnTo>
                    <a:pt x="7688" y="14930"/>
                  </a:lnTo>
                  <a:lnTo>
                    <a:pt x="1" y="19386"/>
                  </a:lnTo>
                  <a:lnTo>
                    <a:pt x="1940" y="19386"/>
                  </a:lnTo>
                  <a:lnTo>
                    <a:pt x="8722" y="15509"/>
                  </a:lnTo>
                  <a:lnTo>
                    <a:pt x="9694" y="14930"/>
                  </a:lnTo>
                  <a:lnTo>
                    <a:pt x="23135" y="7175"/>
                  </a:lnTo>
                  <a:lnTo>
                    <a:pt x="24168" y="6591"/>
                  </a:lnTo>
                  <a:lnTo>
                    <a:pt x="33603" y="1101"/>
                  </a:lnTo>
                  <a:lnTo>
                    <a:pt x="3360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9"/>
          <p:cNvSpPr txBox="1">
            <a:spLocks noGrp="1"/>
          </p:cNvSpPr>
          <p:nvPr>
            <p:ph type="title"/>
          </p:nvPr>
        </p:nvSpPr>
        <p:spPr>
          <a:xfrm>
            <a:off x="1418775" y="1189100"/>
            <a:ext cx="6306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9"/>
          <p:cNvSpPr txBox="1">
            <a:spLocks noGrp="1"/>
          </p:cNvSpPr>
          <p:nvPr>
            <p:ph type="subTitle" idx="1"/>
          </p:nvPr>
        </p:nvSpPr>
        <p:spPr>
          <a:xfrm>
            <a:off x="1418700" y="3153500"/>
            <a:ext cx="6306600" cy="531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 b="1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59" name="Google Shape;559;p9"/>
          <p:cNvGrpSpPr/>
          <p:nvPr/>
        </p:nvGrpSpPr>
        <p:grpSpPr>
          <a:xfrm>
            <a:off x="7290875" y="-51125"/>
            <a:ext cx="1983775" cy="1285350"/>
            <a:chOff x="7290875" y="-51125"/>
            <a:chExt cx="1983775" cy="1285350"/>
          </a:xfrm>
        </p:grpSpPr>
        <p:sp>
          <p:nvSpPr>
            <p:cNvPr id="560" name="Google Shape;560;p9"/>
            <p:cNvSpPr/>
            <p:nvPr/>
          </p:nvSpPr>
          <p:spPr>
            <a:xfrm>
              <a:off x="7290875" y="-51125"/>
              <a:ext cx="1983775" cy="1257750"/>
            </a:xfrm>
            <a:custGeom>
              <a:avLst/>
              <a:gdLst/>
              <a:ahLst/>
              <a:cxnLst/>
              <a:rect l="l" t="t" r="r" b="b"/>
              <a:pathLst>
                <a:path w="79351" h="50310" extrusionOk="0">
                  <a:moveTo>
                    <a:pt x="0" y="0"/>
                  </a:moveTo>
                  <a:lnTo>
                    <a:pt x="26587" y="15543"/>
                  </a:lnTo>
                  <a:lnTo>
                    <a:pt x="4909" y="26996"/>
                  </a:lnTo>
                  <a:lnTo>
                    <a:pt x="44175" y="50310"/>
                  </a:lnTo>
                  <a:lnTo>
                    <a:pt x="79351" y="2658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1" name="Google Shape;561;p9"/>
            <p:cNvSpPr/>
            <p:nvPr/>
          </p:nvSpPr>
          <p:spPr>
            <a:xfrm>
              <a:off x="8361300" y="1171525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7918400" y="309500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>
            <a:off x="-34800" y="3688850"/>
            <a:ext cx="1538175" cy="1496400"/>
            <a:chOff x="-34800" y="3688850"/>
            <a:chExt cx="1538175" cy="1496400"/>
          </a:xfrm>
        </p:grpSpPr>
        <p:sp>
          <p:nvSpPr>
            <p:cNvPr id="564" name="Google Shape;564;p9"/>
            <p:cNvSpPr/>
            <p:nvPr/>
          </p:nvSpPr>
          <p:spPr>
            <a:xfrm>
              <a:off x="-34800" y="3688850"/>
              <a:ext cx="1538175" cy="1496400"/>
            </a:xfrm>
            <a:custGeom>
              <a:avLst/>
              <a:gdLst/>
              <a:ahLst/>
              <a:cxnLst/>
              <a:rect l="l" t="t" r="r" b="b"/>
              <a:pathLst>
                <a:path w="61527" h="59856" extrusionOk="0">
                  <a:moveTo>
                    <a:pt x="0" y="0"/>
                  </a:moveTo>
                  <a:lnTo>
                    <a:pt x="42039" y="24499"/>
                  </a:lnTo>
                  <a:lnTo>
                    <a:pt x="3619" y="47050"/>
                  </a:lnTo>
                  <a:lnTo>
                    <a:pt x="21715" y="58464"/>
                  </a:lnTo>
                  <a:lnTo>
                    <a:pt x="41760" y="47328"/>
                  </a:lnTo>
                  <a:lnTo>
                    <a:pt x="61527" y="59856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5" name="Google Shape;565;p9"/>
            <p:cNvSpPr/>
            <p:nvPr/>
          </p:nvSpPr>
          <p:spPr>
            <a:xfrm>
              <a:off x="36225" y="4833875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974425" y="4857700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oogle Shape;680;p14"/>
          <p:cNvGrpSpPr/>
          <p:nvPr/>
        </p:nvGrpSpPr>
        <p:grpSpPr>
          <a:xfrm>
            <a:off x="-76212" y="-76162"/>
            <a:ext cx="9254701" cy="5380253"/>
            <a:chOff x="238125" y="781625"/>
            <a:chExt cx="7142075" cy="4151750"/>
          </a:xfrm>
        </p:grpSpPr>
        <p:sp>
          <p:nvSpPr>
            <p:cNvPr id="681" name="Google Shape;681;p14"/>
            <p:cNvSpPr/>
            <p:nvPr/>
          </p:nvSpPr>
          <p:spPr>
            <a:xfrm>
              <a:off x="6557850" y="781625"/>
              <a:ext cx="822350" cy="474950"/>
            </a:xfrm>
            <a:custGeom>
              <a:avLst/>
              <a:gdLst/>
              <a:ahLst/>
              <a:cxnLst/>
              <a:rect l="l" t="t" r="r" b="b"/>
              <a:pathLst>
                <a:path w="32894" h="18998" extrusionOk="0">
                  <a:moveTo>
                    <a:pt x="0" y="0"/>
                  </a:moveTo>
                  <a:lnTo>
                    <a:pt x="6979" y="4006"/>
                  </a:lnTo>
                  <a:lnTo>
                    <a:pt x="8013" y="3427"/>
                  </a:lnTo>
                  <a:lnTo>
                    <a:pt x="2006" y="0"/>
                  </a:lnTo>
                  <a:close/>
                  <a:moveTo>
                    <a:pt x="8985" y="4006"/>
                  </a:moveTo>
                  <a:lnTo>
                    <a:pt x="8013" y="4591"/>
                  </a:lnTo>
                  <a:lnTo>
                    <a:pt x="21454" y="12345"/>
                  </a:lnTo>
                  <a:lnTo>
                    <a:pt x="22426" y="11761"/>
                  </a:lnTo>
                  <a:lnTo>
                    <a:pt x="8985" y="4006"/>
                  </a:lnTo>
                  <a:close/>
                  <a:moveTo>
                    <a:pt x="23459" y="12345"/>
                  </a:moveTo>
                  <a:lnTo>
                    <a:pt x="22426" y="12924"/>
                  </a:lnTo>
                  <a:lnTo>
                    <a:pt x="32894" y="18998"/>
                  </a:lnTo>
                  <a:lnTo>
                    <a:pt x="32894" y="17835"/>
                  </a:lnTo>
                  <a:lnTo>
                    <a:pt x="23459" y="1234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5065150" y="796225"/>
              <a:ext cx="2315050" cy="1335950"/>
            </a:xfrm>
            <a:custGeom>
              <a:avLst/>
              <a:gdLst/>
              <a:ahLst/>
              <a:cxnLst/>
              <a:rect l="l" t="t" r="r" b="b"/>
              <a:pathLst>
                <a:path w="92602" h="53438" extrusionOk="0">
                  <a:moveTo>
                    <a:pt x="0" y="0"/>
                  </a:moveTo>
                  <a:lnTo>
                    <a:pt x="6012" y="3422"/>
                  </a:lnTo>
                  <a:lnTo>
                    <a:pt x="6979" y="2843"/>
                  </a:lnTo>
                  <a:lnTo>
                    <a:pt x="2135" y="62"/>
                  </a:lnTo>
                  <a:cubicBezTo>
                    <a:pt x="1422" y="62"/>
                    <a:pt x="714" y="62"/>
                    <a:pt x="0" y="0"/>
                  </a:cubicBezTo>
                  <a:close/>
                  <a:moveTo>
                    <a:pt x="7951" y="3422"/>
                  </a:moveTo>
                  <a:lnTo>
                    <a:pt x="6979" y="4007"/>
                  </a:lnTo>
                  <a:lnTo>
                    <a:pt x="20420" y="11761"/>
                  </a:lnTo>
                  <a:lnTo>
                    <a:pt x="21392" y="11177"/>
                  </a:lnTo>
                  <a:lnTo>
                    <a:pt x="7951" y="3422"/>
                  </a:lnTo>
                  <a:close/>
                  <a:moveTo>
                    <a:pt x="22426" y="11761"/>
                  </a:moveTo>
                  <a:lnTo>
                    <a:pt x="21392" y="12340"/>
                  </a:lnTo>
                  <a:lnTo>
                    <a:pt x="36316" y="20999"/>
                  </a:lnTo>
                  <a:lnTo>
                    <a:pt x="37350" y="20420"/>
                  </a:lnTo>
                  <a:lnTo>
                    <a:pt x="22426" y="11761"/>
                  </a:lnTo>
                  <a:close/>
                  <a:moveTo>
                    <a:pt x="38322" y="20999"/>
                  </a:moveTo>
                  <a:lnTo>
                    <a:pt x="37350" y="21516"/>
                  </a:lnTo>
                  <a:lnTo>
                    <a:pt x="50791" y="29337"/>
                  </a:lnTo>
                  <a:lnTo>
                    <a:pt x="51763" y="28753"/>
                  </a:lnTo>
                  <a:lnTo>
                    <a:pt x="38322" y="20999"/>
                  </a:lnTo>
                  <a:close/>
                  <a:moveTo>
                    <a:pt x="52797" y="29337"/>
                  </a:moveTo>
                  <a:lnTo>
                    <a:pt x="51763" y="29854"/>
                  </a:lnTo>
                  <a:lnTo>
                    <a:pt x="66687" y="38513"/>
                  </a:lnTo>
                  <a:lnTo>
                    <a:pt x="67721" y="37929"/>
                  </a:lnTo>
                  <a:lnTo>
                    <a:pt x="52797" y="29337"/>
                  </a:lnTo>
                  <a:close/>
                  <a:moveTo>
                    <a:pt x="68693" y="38513"/>
                  </a:moveTo>
                  <a:lnTo>
                    <a:pt x="67721" y="39092"/>
                  </a:lnTo>
                  <a:lnTo>
                    <a:pt x="81162" y="46846"/>
                  </a:lnTo>
                  <a:lnTo>
                    <a:pt x="82134" y="46267"/>
                  </a:lnTo>
                  <a:lnTo>
                    <a:pt x="68693" y="38513"/>
                  </a:lnTo>
                  <a:close/>
                  <a:moveTo>
                    <a:pt x="83167" y="46846"/>
                  </a:moveTo>
                  <a:lnTo>
                    <a:pt x="82134" y="47430"/>
                  </a:lnTo>
                  <a:lnTo>
                    <a:pt x="92602" y="53437"/>
                  </a:lnTo>
                  <a:lnTo>
                    <a:pt x="92602" y="52274"/>
                  </a:lnTo>
                  <a:lnTo>
                    <a:pt x="83167" y="468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5882575" y="801000"/>
              <a:ext cx="1497625" cy="872375"/>
            </a:xfrm>
            <a:custGeom>
              <a:avLst/>
              <a:gdLst/>
              <a:ahLst/>
              <a:cxnLst/>
              <a:rect l="l" t="t" r="r" b="b"/>
              <a:pathLst>
                <a:path w="59905" h="34895" extrusionOk="0">
                  <a:moveTo>
                    <a:pt x="1551" y="0"/>
                  </a:moveTo>
                  <a:cubicBezTo>
                    <a:pt x="1164" y="0"/>
                    <a:pt x="843" y="68"/>
                    <a:pt x="517" y="68"/>
                  </a:cubicBezTo>
                  <a:cubicBezTo>
                    <a:pt x="326" y="130"/>
                    <a:pt x="197" y="197"/>
                    <a:pt x="0" y="259"/>
                  </a:cubicBezTo>
                  <a:lnTo>
                    <a:pt x="3619" y="2394"/>
                  </a:lnTo>
                  <a:lnTo>
                    <a:pt x="4653" y="1810"/>
                  </a:lnTo>
                  <a:lnTo>
                    <a:pt x="1551" y="0"/>
                  </a:lnTo>
                  <a:close/>
                  <a:moveTo>
                    <a:pt x="5625" y="2394"/>
                  </a:moveTo>
                  <a:lnTo>
                    <a:pt x="4653" y="2973"/>
                  </a:lnTo>
                  <a:lnTo>
                    <a:pt x="19583" y="11570"/>
                  </a:lnTo>
                  <a:lnTo>
                    <a:pt x="20549" y="10986"/>
                  </a:lnTo>
                  <a:lnTo>
                    <a:pt x="8272" y="3878"/>
                  </a:lnTo>
                  <a:cubicBezTo>
                    <a:pt x="7496" y="3686"/>
                    <a:pt x="6788" y="3231"/>
                    <a:pt x="6204" y="2714"/>
                  </a:cubicBezTo>
                  <a:lnTo>
                    <a:pt x="5625" y="2394"/>
                  </a:lnTo>
                  <a:close/>
                  <a:moveTo>
                    <a:pt x="21583" y="11570"/>
                  </a:moveTo>
                  <a:lnTo>
                    <a:pt x="20549" y="12149"/>
                  </a:lnTo>
                  <a:lnTo>
                    <a:pt x="33990" y="19903"/>
                  </a:lnTo>
                  <a:lnTo>
                    <a:pt x="35024" y="19324"/>
                  </a:lnTo>
                  <a:lnTo>
                    <a:pt x="21583" y="11570"/>
                  </a:lnTo>
                  <a:close/>
                  <a:moveTo>
                    <a:pt x="35996" y="19903"/>
                  </a:moveTo>
                  <a:lnTo>
                    <a:pt x="35024" y="20487"/>
                  </a:lnTo>
                  <a:lnTo>
                    <a:pt x="49953" y="29146"/>
                  </a:lnTo>
                  <a:lnTo>
                    <a:pt x="50920" y="28562"/>
                  </a:lnTo>
                  <a:lnTo>
                    <a:pt x="35996" y="19903"/>
                  </a:lnTo>
                  <a:close/>
                  <a:moveTo>
                    <a:pt x="51954" y="29146"/>
                  </a:moveTo>
                  <a:lnTo>
                    <a:pt x="50920" y="29663"/>
                  </a:lnTo>
                  <a:lnTo>
                    <a:pt x="59905" y="34895"/>
                  </a:lnTo>
                  <a:lnTo>
                    <a:pt x="59905" y="33731"/>
                  </a:lnTo>
                  <a:lnTo>
                    <a:pt x="51954" y="291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532125" y="786525"/>
              <a:ext cx="3848075" cy="2222900"/>
            </a:xfrm>
            <a:custGeom>
              <a:avLst/>
              <a:gdLst/>
              <a:ahLst/>
              <a:cxnLst/>
              <a:rect l="l" t="t" r="r" b="b"/>
              <a:pathLst>
                <a:path w="153923" h="88916" extrusionOk="0">
                  <a:moveTo>
                    <a:pt x="1939" y="0"/>
                  </a:moveTo>
                  <a:cubicBezTo>
                    <a:pt x="1293" y="0"/>
                    <a:pt x="647" y="62"/>
                    <a:pt x="1" y="62"/>
                  </a:cubicBezTo>
                  <a:lnTo>
                    <a:pt x="6592" y="3810"/>
                  </a:lnTo>
                  <a:lnTo>
                    <a:pt x="7558" y="3231"/>
                  </a:lnTo>
                  <a:lnTo>
                    <a:pt x="1939" y="0"/>
                  </a:lnTo>
                  <a:close/>
                  <a:moveTo>
                    <a:pt x="8530" y="3810"/>
                  </a:moveTo>
                  <a:lnTo>
                    <a:pt x="7558" y="4395"/>
                  </a:lnTo>
                  <a:lnTo>
                    <a:pt x="20999" y="12149"/>
                  </a:lnTo>
                  <a:lnTo>
                    <a:pt x="21971" y="11565"/>
                  </a:lnTo>
                  <a:lnTo>
                    <a:pt x="8530" y="3810"/>
                  </a:lnTo>
                  <a:close/>
                  <a:moveTo>
                    <a:pt x="23005" y="12149"/>
                  </a:moveTo>
                  <a:lnTo>
                    <a:pt x="21971" y="12728"/>
                  </a:lnTo>
                  <a:lnTo>
                    <a:pt x="36963" y="21387"/>
                  </a:lnTo>
                  <a:lnTo>
                    <a:pt x="37929" y="20808"/>
                  </a:lnTo>
                  <a:lnTo>
                    <a:pt x="23005" y="12149"/>
                  </a:lnTo>
                  <a:close/>
                  <a:moveTo>
                    <a:pt x="38901" y="21387"/>
                  </a:moveTo>
                  <a:lnTo>
                    <a:pt x="37929" y="21904"/>
                  </a:lnTo>
                  <a:lnTo>
                    <a:pt x="51370" y="29725"/>
                  </a:lnTo>
                  <a:lnTo>
                    <a:pt x="52342" y="29141"/>
                  </a:lnTo>
                  <a:lnTo>
                    <a:pt x="38901" y="21387"/>
                  </a:lnTo>
                  <a:close/>
                  <a:moveTo>
                    <a:pt x="53376" y="29725"/>
                  </a:moveTo>
                  <a:lnTo>
                    <a:pt x="52342" y="30242"/>
                  </a:lnTo>
                  <a:lnTo>
                    <a:pt x="67333" y="38901"/>
                  </a:lnTo>
                  <a:lnTo>
                    <a:pt x="68300" y="38317"/>
                  </a:lnTo>
                  <a:lnTo>
                    <a:pt x="53376" y="29725"/>
                  </a:lnTo>
                  <a:close/>
                  <a:moveTo>
                    <a:pt x="69272" y="38901"/>
                  </a:moveTo>
                  <a:lnTo>
                    <a:pt x="68300" y="39480"/>
                  </a:lnTo>
                  <a:lnTo>
                    <a:pt x="81741" y="47234"/>
                  </a:lnTo>
                  <a:lnTo>
                    <a:pt x="82713" y="46655"/>
                  </a:lnTo>
                  <a:lnTo>
                    <a:pt x="69272" y="38901"/>
                  </a:lnTo>
                  <a:close/>
                  <a:moveTo>
                    <a:pt x="83747" y="47234"/>
                  </a:moveTo>
                  <a:lnTo>
                    <a:pt x="82713" y="47818"/>
                  </a:lnTo>
                  <a:lnTo>
                    <a:pt x="97637" y="56410"/>
                  </a:lnTo>
                  <a:lnTo>
                    <a:pt x="98671" y="55831"/>
                  </a:lnTo>
                  <a:lnTo>
                    <a:pt x="83747" y="47234"/>
                  </a:lnTo>
                  <a:close/>
                  <a:moveTo>
                    <a:pt x="99643" y="56410"/>
                  </a:moveTo>
                  <a:lnTo>
                    <a:pt x="98671" y="56994"/>
                  </a:lnTo>
                  <a:lnTo>
                    <a:pt x="112112" y="64748"/>
                  </a:lnTo>
                  <a:lnTo>
                    <a:pt x="113084" y="64164"/>
                  </a:lnTo>
                  <a:lnTo>
                    <a:pt x="99643" y="56410"/>
                  </a:lnTo>
                  <a:close/>
                  <a:moveTo>
                    <a:pt x="114118" y="64748"/>
                  </a:moveTo>
                  <a:lnTo>
                    <a:pt x="113084" y="65327"/>
                  </a:lnTo>
                  <a:lnTo>
                    <a:pt x="128008" y="73986"/>
                  </a:lnTo>
                  <a:lnTo>
                    <a:pt x="129042" y="73407"/>
                  </a:lnTo>
                  <a:lnTo>
                    <a:pt x="114118" y="64748"/>
                  </a:lnTo>
                  <a:close/>
                  <a:moveTo>
                    <a:pt x="130014" y="73986"/>
                  </a:moveTo>
                  <a:lnTo>
                    <a:pt x="129042" y="74503"/>
                  </a:lnTo>
                  <a:lnTo>
                    <a:pt x="142483" y="82325"/>
                  </a:lnTo>
                  <a:lnTo>
                    <a:pt x="143455" y="81740"/>
                  </a:lnTo>
                  <a:lnTo>
                    <a:pt x="130014" y="73986"/>
                  </a:lnTo>
                  <a:close/>
                  <a:moveTo>
                    <a:pt x="144488" y="82325"/>
                  </a:moveTo>
                  <a:lnTo>
                    <a:pt x="143455" y="82842"/>
                  </a:lnTo>
                  <a:lnTo>
                    <a:pt x="153923" y="88916"/>
                  </a:lnTo>
                  <a:lnTo>
                    <a:pt x="153923" y="87753"/>
                  </a:lnTo>
                  <a:lnTo>
                    <a:pt x="144488" y="8232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4410950" y="830075"/>
              <a:ext cx="2969250" cy="1718875"/>
            </a:xfrm>
            <a:custGeom>
              <a:avLst/>
              <a:gdLst/>
              <a:ahLst/>
              <a:cxnLst/>
              <a:rect l="l" t="t" r="r" b="b"/>
              <a:pathLst>
                <a:path w="118770" h="68755" extrusionOk="0">
                  <a:moveTo>
                    <a:pt x="1613" y="1"/>
                  </a:moveTo>
                  <a:cubicBezTo>
                    <a:pt x="1293" y="68"/>
                    <a:pt x="967" y="68"/>
                    <a:pt x="708" y="130"/>
                  </a:cubicBezTo>
                  <a:cubicBezTo>
                    <a:pt x="450" y="130"/>
                    <a:pt x="259" y="197"/>
                    <a:pt x="0" y="197"/>
                  </a:cubicBezTo>
                  <a:lnTo>
                    <a:pt x="1810" y="1231"/>
                  </a:lnTo>
                  <a:lnTo>
                    <a:pt x="2776" y="647"/>
                  </a:lnTo>
                  <a:lnTo>
                    <a:pt x="1613" y="1"/>
                  </a:lnTo>
                  <a:close/>
                  <a:moveTo>
                    <a:pt x="3748" y="1231"/>
                  </a:moveTo>
                  <a:lnTo>
                    <a:pt x="2776" y="1810"/>
                  </a:lnTo>
                  <a:lnTo>
                    <a:pt x="17706" y="10407"/>
                  </a:lnTo>
                  <a:lnTo>
                    <a:pt x="18673" y="9823"/>
                  </a:lnTo>
                  <a:lnTo>
                    <a:pt x="3748" y="1231"/>
                  </a:lnTo>
                  <a:close/>
                  <a:moveTo>
                    <a:pt x="19706" y="10407"/>
                  </a:moveTo>
                  <a:lnTo>
                    <a:pt x="18673" y="10986"/>
                  </a:lnTo>
                  <a:lnTo>
                    <a:pt x="32180" y="18740"/>
                  </a:lnTo>
                  <a:lnTo>
                    <a:pt x="33147" y="18161"/>
                  </a:lnTo>
                  <a:lnTo>
                    <a:pt x="19706" y="10407"/>
                  </a:lnTo>
                  <a:close/>
                  <a:moveTo>
                    <a:pt x="34119" y="18740"/>
                  </a:moveTo>
                  <a:lnTo>
                    <a:pt x="33147" y="19324"/>
                  </a:lnTo>
                  <a:lnTo>
                    <a:pt x="48077" y="27983"/>
                  </a:lnTo>
                  <a:lnTo>
                    <a:pt x="49043" y="27399"/>
                  </a:lnTo>
                  <a:lnTo>
                    <a:pt x="34119" y="18740"/>
                  </a:lnTo>
                  <a:close/>
                  <a:moveTo>
                    <a:pt x="50077" y="27983"/>
                  </a:moveTo>
                  <a:lnTo>
                    <a:pt x="49043" y="28500"/>
                  </a:lnTo>
                  <a:lnTo>
                    <a:pt x="62484" y="36316"/>
                  </a:lnTo>
                  <a:lnTo>
                    <a:pt x="63518" y="35737"/>
                  </a:lnTo>
                  <a:lnTo>
                    <a:pt x="50077" y="27983"/>
                  </a:lnTo>
                  <a:close/>
                  <a:moveTo>
                    <a:pt x="64490" y="36316"/>
                  </a:moveTo>
                  <a:lnTo>
                    <a:pt x="63518" y="36900"/>
                  </a:lnTo>
                  <a:lnTo>
                    <a:pt x="78448" y="45492"/>
                  </a:lnTo>
                  <a:lnTo>
                    <a:pt x="79414" y="44913"/>
                  </a:lnTo>
                  <a:lnTo>
                    <a:pt x="64490" y="36316"/>
                  </a:lnTo>
                  <a:close/>
                  <a:moveTo>
                    <a:pt x="80448" y="45492"/>
                  </a:moveTo>
                  <a:lnTo>
                    <a:pt x="79414" y="46076"/>
                  </a:lnTo>
                  <a:lnTo>
                    <a:pt x="92855" y="53831"/>
                  </a:lnTo>
                  <a:lnTo>
                    <a:pt x="93889" y="53246"/>
                  </a:lnTo>
                  <a:lnTo>
                    <a:pt x="80448" y="45492"/>
                  </a:lnTo>
                  <a:close/>
                  <a:moveTo>
                    <a:pt x="94861" y="53831"/>
                  </a:moveTo>
                  <a:lnTo>
                    <a:pt x="93889" y="54409"/>
                  </a:lnTo>
                  <a:lnTo>
                    <a:pt x="108818" y="63006"/>
                  </a:lnTo>
                  <a:lnTo>
                    <a:pt x="109785" y="62422"/>
                  </a:lnTo>
                  <a:lnTo>
                    <a:pt x="94861" y="53831"/>
                  </a:lnTo>
                  <a:close/>
                  <a:moveTo>
                    <a:pt x="110819" y="63006"/>
                  </a:moveTo>
                  <a:lnTo>
                    <a:pt x="109785" y="63585"/>
                  </a:lnTo>
                  <a:lnTo>
                    <a:pt x="118770" y="68755"/>
                  </a:lnTo>
                  <a:lnTo>
                    <a:pt x="118770" y="67659"/>
                  </a:lnTo>
                  <a:lnTo>
                    <a:pt x="110819" y="6300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074975" y="820375"/>
              <a:ext cx="5305225" cy="3066200"/>
            </a:xfrm>
            <a:custGeom>
              <a:avLst/>
              <a:gdLst/>
              <a:ahLst/>
              <a:cxnLst/>
              <a:rect l="l" t="t" r="r" b="b"/>
              <a:pathLst>
                <a:path w="212209" h="122648" extrusionOk="0">
                  <a:moveTo>
                    <a:pt x="1810" y="1"/>
                  </a:moveTo>
                  <a:cubicBezTo>
                    <a:pt x="1163" y="1"/>
                    <a:pt x="579" y="68"/>
                    <a:pt x="0" y="130"/>
                  </a:cubicBezTo>
                  <a:lnTo>
                    <a:pt x="4136" y="2456"/>
                  </a:lnTo>
                  <a:lnTo>
                    <a:pt x="5103" y="1877"/>
                  </a:lnTo>
                  <a:lnTo>
                    <a:pt x="1810" y="1"/>
                  </a:lnTo>
                  <a:close/>
                  <a:moveTo>
                    <a:pt x="6074" y="2456"/>
                  </a:moveTo>
                  <a:lnTo>
                    <a:pt x="5103" y="3041"/>
                  </a:lnTo>
                  <a:lnTo>
                    <a:pt x="18543" y="10795"/>
                  </a:lnTo>
                  <a:lnTo>
                    <a:pt x="19577" y="10211"/>
                  </a:lnTo>
                  <a:lnTo>
                    <a:pt x="6074" y="2456"/>
                  </a:lnTo>
                  <a:close/>
                  <a:moveTo>
                    <a:pt x="20549" y="10795"/>
                  </a:moveTo>
                  <a:lnTo>
                    <a:pt x="19577" y="11374"/>
                  </a:lnTo>
                  <a:lnTo>
                    <a:pt x="34507" y="20033"/>
                  </a:lnTo>
                  <a:lnTo>
                    <a:pt x="35473" y="19454"/>
                  </a:lnTo>
                  <a:lnTo>
                    <a:pt x="20549" y="10795"/>
                  </a:lnTo>
                  <a:close/>
                  <a:moveTo>
                    <a:pt x="36445" y="20033"/>
                  </a:moveTo>
                  <a:lnTo>
                    <a:pt x="35473" y="20550"/>
                  </a:lnTo>
                  <a:lnTo>
                    <a:pt x="48914" y="28371"/>
                  </a:lnTo>
                  <a:lnTo>
                    <a:pt x="49886" y="27787"/>
                  </a:lnTo>
                  <a:lnTo>
                    <a:pt x="36445" y="20033"/>
                  </a:lnTo>
                  <a:close/>
                  <a:moveTo>
                    <a:pt x="50920" y="28371"/>
                  </a:moveTo>
                  <a:lnTo>
                    <a:pt x="49886" y="28888"/>
                  </a:lnTo>
                  <a:lnTo>
                    <a:pt x="64878" y="37547"/>
                  </a:lnTo>
                  <a:lnTo>
                    <a:pt x="65844" y="36963"/>
                  </a:lnTo>
                  <a:lnTo>
                    <a:pt x="50920" y="28371"/>
                  </a:lnTo>
                  <a:close/>
                  <a:moveTo>
                    <a:pt x="66816" y="37547"/>
                  </a:moveTo>
                  <a:lnTo>
                    <a:pt x="65844" y="38126"/>
                  </a:lnTo>
                  <a:lnTo>
                    <a:pt x="79285" y="45880"/>
                  </a:lnTo>
                  <a:lnTo>
                    <a:pt x="80257" y="45301"/>
                  </a:lnTo>
                  <a:lnTo>
                    <a:pt x="66816" y="37547"/>
                  </a:lnTo>
                  <a:close/>
                  <a:moveTo>
                    <a:pt x="81291" y="45880"/>
                  </a:moveTo>
                  <a:lnTo>
                    <a:pt x="80257" y="46464"/>
                  </a:lnTo>
                  <a:lnTo>
                    <a:pt x="95249" y="55056"/>
                  </a:lnTo>
                  <a:lnTo>
                    <a:pt x="96215" y="54477"/>
                  </a:lnTo>
                  <a:lnTo>
                    <a:pt x="81291" y="45880"/>
                  </a:lnTo>
                  <a:close/>
                  <a:moveTo>
                    <a:pt x="97187" y="55056"/>
                  </a:moveTo>
                  <a:lnTo>
                    <a:pt x="96215" y="55640"/>
                  </a:lnTo>
                  <a:lnTo>
                    <a:pt x="109656" y="63394"/>
                  </a:lnTo>
                  <a:lnTo>
                    <a:pt x="110628" y="62810"/>
                  </a:lnTo>
                  <a:lnTo>
                    <a:pt x="97187" y="55056"/>
                  </a:lnTo>
                  <a:close/>
                  <a:moveTo>
                    <a:pt x="111662" y="63394"/>
                  </a:moveTo>
                  <a:lnTo>
                    <a:pt x="110628" y="63973"/>
                  </a:lnTo>
                  <a:lnTo>
                    <a:pt x="125619" y="72632"/>
                  </a:lnTo>
                  <a:lnTo>
                    <a:pt x="126586" y="72053"/>
                  </a:lnTo>
                  <a:lnTo>
                    <a:pt x="111662" y="63394"/>
                  </a:lnTo>
                  <a:close/>
                  <a:moveTo>
                    <a:pt x="127558" y="72632"/>
                  </a:moveTo>
                  <a:lnTo>
                    <a:pt x="126586" y="73149"/>
                  </a:lnTo>
                  <a:lnTo>
                    <a:pt x="140027" y="80971"/>
                  </a:lnTo>
                  <a:lnTo>
                    <a:pt x="140999" y="80386"/>
                  </a:lnTo>
                  <a:lnTo>
                    <a:pt x="127558" y="72632"/>
                  </a:lnTo>
                  <a:close/>
                  <a:moveTo>
                    <a:pt x="142033" y="80971"/>
                  </a:moveTo>
                  <a:lnTo>
                    <a:pt x="140999" y="81488"/>
                  </a:lnTo>
                  <a:lnTo>
                    <a:pt x="155923" y="90146"/>
                  </a:lnTo>
                  <a:lnTo>
                    <a:pt x="156957" y="89562"/>
                  </a:lnTo>
                  <a:lnTo>
                    <a:pt x="142033" y="80971"/>
                  </a:lnTo>
                  <a:close/>
                  <a:moveTo>
                    <a:pt x="157929" y="90146"/>
                  </a:moveTo>
                  <a:lnTo>
                    <a:pt x="156957" y="90725"/>
                  </a:lnTo>
                  <a:lnTo>
                    <a:pt x="170398" y="98480"/>
                  </a:lnTo>
                  <a:lnTo>
                    <a:pt x="171370" y="97901"/>
                  </a:lnTo>
                  <a:lnTo>
                    <a:pt x="157929" y="90146"/>
                  </a:lnTo>
                  <a:close/>
                  <a:moveTo>
                    <a:pt x="172404" y="98480"/>
                  </a:moveTo>
                  <a:lnTo>
                    <a:pt x="171370" y="99064"/>
                  </a:lnTo>
                  <a:lnTo>
                    <a:pt x="186294" y="107656"/>
                  </a:lnTo>
                  <a:lnTo>
                    <a:pt x="187328" y="107077"/>
                  </a:lnTo>
                  <a:lnTo>
                    <a:pt x="172404" y="98480"/>
                  </a:lnTo>
                  <a:close/>
                  <a:moveTo>
                    <a:pt x="188300" y="107656"/>
                  </a:moveTo>
                  <a:lnTo>
                    <a:pt x="187328" y="108240"/>
                  </a:lnTo>
                  <a:lnTo>
                    <a:pt x="200769" y="115994"/>
                  </a:lnTo>
                  <a:lnTo>
                    <a:pt x="201741" y="115410"/>
                  </a:lnTo>
                  <a:lnTo>
                    <a:pt x="188300" y="107656"/>
                  </a:lnTo>
                  <a:close/>
                  <a:moveTo>
                    <a:pt x="202774" y="115994"/>
                  </a:moveTo>
                  <a:lnTo>
                    <a:pt x="201741" y="116573"/>
                  </a:lnTo>
                  <a:lnTo>
                    <a:pt x="212209" y="122647"/>
                  </a:lnTo>
                  <a:lnTo>
                    <a:pt x="212209" y="121484"/>
                  </a:lnTo>
                  <a:lnTo>
                    <a:pt x="202774" y="11599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816400" y="791300"/>
              <a:ext cx="4563800" cy="2634925"/>
            </a:xfrm>
            <a:custGeom>
              <a:avLst/>
              <a:gdLst/>
              <a:ahLst/>
              <a:cxnLst/>
              <a:rect l="l" t="t" r="r" b="b"/>
              <a:pathLst>
                <a:path w="182552" h="105397" extrusionOk="0">
                  <a:moveTo>
                    <a:pt x="1" y="1"/>
                  </a:moveTo>
                  <a:lnTo>
                    <a:pt x="4850" y="2782"/>
                  </a:lnTo>
                  <a:lnTo>
                    <a:pt x="5816" y="2198"/>
                  </a:lnTo>
                  <a:lnTo>
                    <a:pt x="5170" y="1810"/>
                  </a:lnTo>
                  <a:cubicBezTo>
                    <a:pt x="4653" y="1681"/>
                    <a:pt x="4204" y="1490"/>
                    <a:pt x="3687" y="1231"/>
                  </a:cubicBezTo>
                  <a:cubicBezTo>
                    <a:pt x="3170" y="973"/>
                    <a:pt x="2782" y="647"/>
                    <a:pt x="2394" y="197"/>
                  </a:cubicBezTo>
                  <a:lnTo>
                    <a:pt x="1939" y="1"/>
                  </a:lnTo>
                  <a:close/>
                  <a:moveTo>
                    <a:pt x="6788" y="2782"/>
                  </a:moveTo>
                  <a:lnTo>
                    <a:pt x="5816" y="3361"/>
                  </a:lnTo>
                  <a:lnTo>
                    <a:pt x="20746" y="11958"/>
                  </a:lnTo>
                  <a:lnTo>
                    <a:pt x="21713" y="11374"/>
                  </a:lnTo>
                  <a:lnTo>
                    <a:pt x="6788" y="2782"/>
                  </a:lnTo>
                  <a:close/>
                  <a:moveTo>
                    <a:pt x="22747" y="11958"/>
                  </a:moveTo>
                  <a:lnTo>
                    <a:pt x="21713" y="12537"/>
                  </a:lnTo>
                  <a:lnTo>
                    <a:pt x="35221" y="20291"/>
                  </a:lnTo>
                  <a:lnTo>
                    <a:pt x="36187" y="19712"/>
                  </a:lnTo>
                  <a:lnTo>
                    <a:pt x="22747" y="11958"/>
                  </a:lnTo>
                  <a:close/>
                  <a:moveTo>
                    <a:pt x="37159" y="20291"/>
                  </a:moveTo>
                  <a:lnTo>
                    <a:pt x="36187" y="20875"/>
                  </a:lnTo>
                  <a:lnTo>
                    <a:pt x="51117" y="29534"/>
                  </a:lnTo>
                  <a:lnTo>
                    <a:pt x="52084" y="28950"/>
                  </a:lnTo>
                  <a:lnTo>
                    <a:pt x="37159" y="20291"/>
                  </a:lnTo>
                  <a:close/>
                  <a:moveTo>
                    <a:pt x="53118" y="29534"/>
                  </a:moveTo>
                  <a:lnTo>
                    <a:pt x="52084" y="30051"/>
                  </a:lnTo>
                  <a:lnTo>
                    <a:pt x="65592" y="37867"/>
                  </a:lnTo>
                  <a:lnTo>
                    <a:pt x="66558" y="37288"/>
                  </a:lnTo>
                  <a:lnTo>
                    <a:pt x="53118" y="29534"/>
                  </a:lnTo>
                  <a:close/>
                  <a:moveTo>
                    <a:pt x="67530" y="37867"/>
                  </a:moveTo>
                  <a:lnTo>
                    <a:pt x="66558" y="38451"/>
                  </a:lnTo>
                  <a:lnTo>
                    <a:pt x="81488" y="47043"/>
                  </a:lnTo>
                  <a:lnTo>
                    <a:pt x="82455" y="46464"/>
                  </a:lnTo>
                  <a:lnTo>
                    <a:pt x="67530" y="37867"/>
                  </a:lnTo>
                  <a:close/>
                  <a:moveTo>
                    <a:pt x="83488" y="47043"/>
                  </a:moveTo>
                  <a:lnTo>
                    <a:pt x="82455" y="47627"/>
                  </a:lnTo>
                  <a:lnTo>
                    <a:pt x="95962" y="55382"/>
                  </a:lnTo>
                  <a:lnTo>
                    <a:pt x="96929" y="54797"/>
                  </a:lnTo>
                  <a:lnTo>
                    <a:pt x="83488" y="47043"/>
                  </a:lnTo>
                  <a:close/>
                  <a:moveTo>
                    <a:pt x="97901" y="55382"/>
                  </a:moveTo>
                  <a:lnTo>
                    <a:pt x="96929" y="55960"/>
                  </a:lnTo>
                  <a:lnTo>
                    <a:pt x="111859" y="64557"/>
                  </a:lnTo>
                  <a:lnTo>
                    <a:pt x="112825" y="63973"/>
                  </a:lnTo>
                  <a:lnTo>
                    <a:pt x="97901" y="55382"/>
                  </a:lnTo>
                  <a:close/>
                  <a:moveTo>
                    <a:pt x="113859" y="64557"/>
                  </a:moveTo>
                  <a:lnTo>
                    <a:pt x="112825" y="65136"/>
                  </a:lnTo>
                  <a:lnTo>
                    <a:pt x="126266" y="72891"/>
                  </a:lnTo>
                  <a:lnTo>
                    <a:pt x="127300" y="72312"/>
                  </a:lnTo>
                  <a:lnTo>
                    <a:pt x="113859" y="64557"/>
                  </a:lnTo>
                  <a:close/>
                  <a:moveTo>
                    <a:pt x="128272" y="72891"/>
                  </a:moveTo>
                  <a:lnTo>
                    <a:pt x="127300" y="73475"/>
                  </a:lnTo>
                  <a:lnTo>
                    <a:pt x="142230" y="82134"/>
                  </a:lnTo>
                  <a:lnTo>
                    <a:pt x="143196" y="81549"/>
                  </a:lnTo>
                  <a:lnTo>
                    <a:pt x="128272" y="72891"/>
                  </a:lnTo>
                  <a:close/>
                  <a:moveTo>
                    <a:pt x="144230" y="82134"/>
                  </a:moveTo>
                  <a:lnTo>
                    <a:pt x="143196" y="82651"/>
                  </a:lnTo>
                  <a:lnTo>
                    <a:pt x="156637" y="90467"/>
                  </a:lnTo>
                  <a:lnTo>
                    <a:pt x="157671" y="89888"/>
                  </a:lnTo>
                  <a:lnTo>
                    <a:pt x="144230" y="82134"/>
                  </a:lnTo>
                  <a:close/>
                  <a:moveTo>
                    <a:pt x="158643" y="90467"/>
                  </a:moveTo>
                  <a:lnTo>
                    <a:pt x="157671" y="90984"/>
                  </a:lnTo>
                  <a:lnTo>
                    <a:pt x="172600" y="99643"/>
                  </a:lnTo>
                  <a:lnTo>
                    <a:pt x="173567" y="99064"/>
                  </a:lnTo>
                  <a:lnTo>
                    <a:pt x="158643" y="90467"/>
                  </a:lnTo>
                  <a:close/>
                  <a:moveTo>
                    <a:pt x="174601" y="99643"/>
                  </a:moveTo>
                  <a:lnTo>
                    <a:pt x="173567" y="100227"/>
                  </a:lnTo>
                  <a:lnTo>
                    <a:pt x="182552" y="105396"/>
                  </a:lnTo>
                  <a:lnTo>
                    <a:pt x="182552" y="104233"/>
                  </a:lnTo>
                  <a:lnTo>
                    <a:pt x="174601" y="9964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590275" y="839775"/>
              <a:ext cx="6789925" cy="3922375"/>
            </a:xfrm>
            <a:custGeom>
              <a:avLst/>
              <a:gdLst/>
              <a:ahLst/>
              <a:cxnLst/>
              <a:rect l="l" t="t" r="r" b="b"/>
              <a:pathLst>
                <a:path w="271597" h="156895" extrusionOk="0">
                  <a:moveTo>
                    <a:pt x="1810" y="0"/>
                  </a:moveTo>
                  <a:cubicBezTo>
                    <a:pt x="1231" y="67"/>
                    <a:pt x="585" y="67"/>
                    <a:pt x="1" y="67"/>
                  </a:cubicBezTo>
                  <a:lnTo>
                    <a:pt x="2782" y="1680"/>
                  </a:lnTo>
                  <a:lnTo>
                    <a:pt x="3749" y="1101"/>
                  </a:lnTo>
                  <a:lnTo>
                    <a:pt x="1810" y="0"/>
                  </a:lnTo>
                  <a:close/>
                  <a:moveTo>
                    <a:pt x="4783" y="1680"/>
                  </a:moveTo>
                  <a:lnTo>
                    <a:pt x="3749" y="2265"/>
                  </a:lnTo>
                  <a:lnTo>
                    <a:pt x="17190" y="10019"/>
                  </a:lnTo>
                  <a:lnTo>
                    <a:pt x="18223" y="9435"/>
                  </a:lnTo>
                  <a:lnTo>
                    <a:pt x="4783" y="1680"/>
                  </a:lnTo>
                  <a:close/>
                  <a:moveTo>
                    <a:pt x="19195" y="10019"/>
                  </a:moveTo>
                  <a:lnTo>
                    <a:pt x="18223" y="10598"/>
                  </a:lnTo>
                  <a:lnTo>
                    <a:pt x="33153" y="19257"/>
                  </a:lnTo>
                  <a:lnTo>
                    <a:pt x="34120" y="18678"/>
                  </a:lnTo>
                  <a:lnTo>
                    <a:pt x="19195" y="10019"/>
                  </a:lnTo>
                  <a:close/>
                  <a:moveTo>
                    <a:pt x="35092" y="19257"/>
                  </a:moveTo>
                  <a:lnTo>
                    <a:pt x="34120" y="19774"/>
                  </a:lnTo>
                  <a:lnTo>
                    <a:pt x="47560" y="27595"/>
                  </a:lnTo>
                  <a:lnTo>
                    <a:pt x="48594" y="27011"/>
                  </a:lnTo>
                  <a:lnTo>
                    <a:pt x="35092" y="19257"/>
                  </a:lnTo>
                  <a:close/>
                  <a:moveTo>
                    <a:pt x="49566" y="27595"/>
                  </a:moveTo>
                  <a:lnTo>
                    <a:pt x="48594" y="28112"/>
                  </a:lnTo>
                  <a:lnTo>
                    <a:pt x="63524" y="36771"/>
                  </a:lnTo>
                  <a:lnTo>
                    <a:pt x="64491" y="36187"/>
                  </a:lnTo>
                  <a:lnTo>
                    <a:pt x="49566" y="27595"/>
                  </a:lnTo>
                  <a:close/>
                  <a:moveTo>
                    <a:pt x="65462" y="36771"/>
                  </a:moveTo>
                  <a:lnTo>
                    <a:pt x="64491" y="37350"/>
                  </a:lnTo>
                  <a:lnTo>
                    <a:pt x="77931" y="45104"/>
                  </a:lnTo>
                  <a:lnTo>
                    <a:pt x="78965" y="44525"/>
                  </a:lnTo>
                  <a:lnTo>
                    <a:pt x="65462" y="36771"/>
                  </a:lnTo>
                  <a:close/>
                  <a:moveTo>
                    <a:pt x="79937" y="45104"/>
                  </a:moveTo>
                  <a:lnTo>
                    <a:pt x="78965" y="45688"/>
                  </a:lnTo>
                  <a:lnTo>
                    <a:pt x="93895" y="54280"/>
                  </a:lnTo>
                  <a:lnTo>
                    <a:pt x="94861" y="53701"/>
                  </a:lnTo>
                  <a:lnTo>
                    <a:pt x="79937" y="45104"/>
                  </a:lnTo>
                  <a:close/>
                  <a:moveTo>
                    <a:pt x="95833" y="54280"/>
                  </a:moveTo>
                  <a:lnTo>
                    <a:pt x="94861" y="54864"/>
                  </a:lnTo>
                  <a:lnTo>
                    <a:pt x="108302" y="62618"/>
                  </a:lnTo>
                  <a:lnTo>
                    <a:pt x="109274" y="62034"/>
                  </a:lnTo>
                  <a:lnTo>
                    <a:pt x="95833" y="54280"/>
                  </a:lnTo>
                  <a:close/>
                  <a:moveTo>
                    <a:pt x="110308" y="62618"/>
                  </a:moveTo>
                  <a:lnTo>
                    <a:pt x="109274" y="63197"/>
                  </a:lnTo>
                  <a:lnTo>
                    <a:pt x="124266" y="71856"/>
                  </a:lnTo>
                  <a:lnTo>
                    <a:pt x="125232" y="71277"/>
                  </a:lnTo>
                  <a:lnTo>
                    <a:pt x="110308" y="62618"/>
                  </a:lnTo>
                  <a:close/>
                  <a:moveTo>
                    <a:pt x="126204" y="71856"/>
                  </a:moveTo>
                  <a:lnTo>
                    <a:pt x="125232" y="72373"/>
                  </a:lnTo>
                  <a:lnTo>
                    <a:pt x="138673" y="80195"/>
                  </a:lnTo>
                  <a:lnTo>
                    <a:pt x="139645" y="79610"/>
                  </a:lnTo>
                  <a:lnTo>
                    <a:pt x="126204" y="71856"/>
                  </a:lnTo>
                  <a:close/>
                  <a:moveTo>
                    <a:pt x="140679" y="80195"/>
                  </a:moveTo>
                  <a:lnTo>
                    <a:pt x="139645" y="80712"/>
                  </a:lnTo>
                  <a:lnTo>
                    <a:pt x="154637" y="89370"/>
                  </a:lnTo>
                  <a:lnTo>
                    <a:pt x="155603" y="88786"/>
                  </a:lnTo>
                  <a:lnTo>
                    <a:pt x="140679" y="80195"/>
                  </a:lnTo>
                  <a:close/>
                  <a:moveTo>
                    <a:pt x="156575" y="89370"/>
                  </a:moveTo>
                  <a:lnTo>
                    <a:pt x="155603" y="89949"/>
                  </a:lnTo>
                  <a:lnTo>
                    <a:pt x="169044" y="97704"/>
                  </a:lnTo>
                  <a:lnTo>
                    <a:pt x="170016" y="97125"/>
                  </a:lnTo>
                  <a:lnTo>
                    <a:pt x="156575" y="89370"/>
                  </a:lnTo>
                  <a:close/>
                  <a:moveTo>
                    <a:pt x="171050" y="97704"/>
                  </a:moveTo>
                  <a:lnTo>
                    <a:pt x="170016" y="98288"/>
                  </a:lnTo>
                  <a:lnTo>
                    <a:pt x="185007" y="106880"/>
                  </a:lnTo>
                  <a:lnTo>
                    <a:pt x="185974" y="106301"/>
                  </a:lnTo>
                  <a:lnTo>
                    <a:pt x="171050" y="97704"/>
                  </a:lnTo>
                  <a:close/>
                  <a:moveTo>
                    <a:pt x="186946" y="106880"/>
                  </a:moveTo>
                  <a:lnTo>
                    <a:pt x="185974" y="107464"/>
                  </a:lnTo>
                  <a:lnTo>
                    <a:pt x="199415" y="115218"/>
                  </a:lnTo>
                  <a:lnTo>
                    <a:pt x="200387" y="114634"/>
                  </a:lnTo>
                  <a:lnTo>
                    <a:pt x="186946" y="106880"/>
                  </a:lnTo>
                  <a:close/>
                  <a:moveTo>
                    <a:pt x="201421" y="115218"/>
                  </a:moveTo>
                  <a:lnTo>
                    <a:pt x="200387" y="115797"/>
                  </a:lnTo>
                  <a:lnTo>
                    <a:pt x="215311" y="124456"/>
                  </a:lnTo>
                  <a:lnTo>
                    <a:pt x="216345" y="123877"/>
                  </a:lnTo>
                  <a:lnTo>
                    <a:pt x="201421" y="115218"/>
                  </a:lnTo>
                  <a:close/>
                  <a:moveTo>
                    <a:pt x="217317" y="124456"/>
                  </a:moveTo>
                  <a:lnTo>
                    <a:pt x="216345" y="124973"/>
                  </a:lnTo>
                  <a:lnTo>
                    <a:pt x="229786" y="132794"/>
                  </a:lnTo>
                  <a:lnTo>
                    <a:pt x="230758" y="132210"/>
                  </a:lnTo>
                  <a:lnTo>
                    <a:pt x="217317" y="124456"/>
                  </a:lnTo>
                  <a:close/>
                  <a:moveTo>
                    <a:pt x="231792" y="132794"/>
                  </a:moveTo>
                  <a:lnTo>
                    <a:pt x="230758" y="133311"/>
                  </a:lnTo>
                  <a:lnTo>
                    <a:pt x="245682" y="141970"/>
                  </a:lnTo>
                  <a:lnTo>
                    <a:pt x="246716" y="141386"/>
                  </a:lnTo>
                  <a:lnTo>
                    <a:pt x="231792" y="132794"/>
                  </a:lnTo>
                  <a:close/>
                  <a:moveTo>
                    <a:pt x="247688" y="141970"/>
                  </a:moveTo>
                  <a:lnTo>
                    <a:pt x="246716" y="142549"/>
                  </a:lnTo>
                  <a:lnTo>
                    <a:pt x="260157" y="150303"/>
                  </a:lnTo>
                  <a:lnTo>
                    <a:pt x="261129" y="149724"/>
                  </a:lnTo>
                  <a:lnTo>
                    <a:pt x="247688" y="141970"/>
                  </a:lnTo>
                  <a:close/>
                  <a:moveTo>
                    <a:pt x="262162" y="150303"/>
                  </a:moveTo>
                  <a:lnTo>
                    <a:pt x="261129" y="150887"/>
                  </a:lnTo>
                  <a:lnTo>
                    <a:pt x="271597" y="156894"/>
                  </a:lnTo>
                  <a:lnTo>
                    <a:pt x="271597" y="155731"/>
                  </a:lnTo>
                  <a:lnTo>
                    <a:pt x="262162" y="15030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1343100" y="817150"/>
              <a:ext cx="6037100" cy="3486200"/>
            </a:xfrm>
            <a:custGeom>
              <a:avLst/>
              <a:gdLst/>
              <a:ahLst/>
              <a:cxnLst/>
              <a:rect l="l" t="t" r="r" b="b"/>
              <a:pathLst>
                <a:path w="241484" h="139448" extrusionOk="0">
                  <a:moveTo>
                    <a:pt x="0" y="1"/>
                  </a:moveTo>
                  <a:lnTo>
                    <a:pt x="3040" y="1748"/>
                  </a:lnTo>
                  <a:lnTo>
                    <a:pt x="4007" y="1164"/>
                  </a:lnTo>
                  <a:lnTo>
                    <a:pt x="2265" y="197"/>
                  </a:lnTo>
                  <a:cubicBezTo>
                    <a:pt x="1551" y="130"/>
                    <a:pt x="776" y="68"/>
                    <a:pt x="0" y="1"/>
                  </a:cubicBezTo>
                  <a:close/>
                  <a:moveTo>
                    <a:pt x="4979" y="1748"/>
                  </a:moveTo>
                  <a:lnTo>
                    <a:pt x="4007" y="2327"/>
                  </a:lnTo>
                  <a:lnTo>
                    <a:pt x="18936" y="10924"/>
                  </a:lnTo>
                  <a:lnTo>
                    <a:pt x="19970" y="10340"/>
                  </a:lnTo>
                  <a:lnTo>
                    <a:pt x="4979" y="1748"/>
                  </a:lnTo>
                  <a:close/>
                  <a:moveTo>
                    <a:pt x="20937" y="10924"/>
                  </a:moveTo>
                  <a:lnTo>
                    <a:pt x="19970" y="11503"/>
                  </a:lnTo>
                  <a:lnTo>
                    <a:pt x="33411" y="19257"/>
                  </a:lnTo>
                  <a:lnTo>
                    <a:pt x="34378" y="18678"/>
                  </a:lnTo>
                  <a:lnTo>
                    <a:pt x="20937" y="10924"/>
                  </a:lnTo>
                  <a:close/>
                  <a:moveTo>
                    <a:pt x="35349" y="19257"/>
                  </a:moveTo>
                  <a:lnTo>
                    <a:pt x="34378" y="19841"/>
                  </a:lnTo>
                  <a:lnTo>
                    <a:pt x="49307" y="28500"/>
                  </a:lnTo>
                  <a:lnTo>
                    <a:pt x="50341" y="27916"/>
                  </a:lnTo>
                  <a:lnTo>
                    <a:pt x="35349" y="19257"/>
                  </a:lnTo>
                  <a:close/>
                  <a:moveTo>
                    <a:pt x="51308" y="28500"/>
                  </a:moveTo>
                  <a:lnTo>
                    <a:pt x="50341" y="29017"/>
                  </a:lnTo>
                  <a:lnTo>
                    <a:pt x="63782" y="36833"/>
                  </a:lnTo>
                  <a:lnTo>
                    <a:pt x="64748" y="36254"/>
                  </a:lnTo>
                  <a:lnTo>
                    <a:pt x="51308" y="28500"/>
                  </a:lnTo>
                  <a:close/>
                  <a:moveTo>
                    <a:pt x="65720" y="36833"/>
                  </a:moveTo>
                  <a:lnTo>
                    <a:pt x="64748" y="37417"/>
                  </a:lnTo>
                  <a:lnTo>
                    <a:pt x="79678" y="46009"/>
                  </a:lnTo>
                  <a:lnTo>
                    <a:pt x="80645" y="45430"/>
                  </a:lnTo>
                  <a:lnTo>
                    <a:pt x="65720" y="36833"/>
                  </a:lnTo>
                  <a:close/>
                  <a:moveTo>
                    <a:pt x="81679" y="46009"/>
                  </a:moveTo>
                  <a:lnTo>
                    <a:pt x="80645" y="46593"/>
                  </a:lnTo>
                  <a:lnTo>
                    <a:pt x="94153" y="54348"/>
                  </a:lnTo>
                  <a:lnTo>
                    <a:pt x="95119" y="53763"/>
                  </a:lnTo>
                  <a:lnTo>
                    <a:pt x="81679" y="46009"/>
                  </a:lnTo>
                  <a:close/>
                  <a:moveTo>
                    <a:pt x="96091" y="54348"/>
                  </a:moveTo>
                  <a:lnTo>
                    <a:pt x="95119" y="54926"/>
                  </a:lnTo>
                  <a:lnTo>
                    <a:pt x="110049" y="63523"/>
                  </a:lnTo>
                  <a:lnTo>
                    <a:pt x="111016" y="62939"/>
                  </a:lnTo>
                  <a:lnTo>
                    <a:pt x="96091" y="54348"/>
                  </a:lnTo>
                  <a:close/>
                  <a:moveTo>
                    <a:pt x="112050" y="63523"/>
                  </a:moveTo>
                  <a:lnTo>
                    <a:pt x="111016" y="64102"/>
                  </a:lnTo>
                  <a:lnTo>
                    <a:pt x="124524" y="71857"/>
                  </a:lnTo>
                  <a:lnTo>
                    <a:pt x="125490" y="71278"/>
                  </a:lnTo>
                  <a:lnTo>
                    <a:pt x="112050" y="63523"/>
                  </a:lnTo>
                  <a:close/>
                  <a:moveTo>
                    <a:pt x="126462" y="71857"/>
                  </a:moveTo>
                  <a:lnTo>
                    <a:pt x="125490" y="72441"/>
                  </a:lnTo>
                  <a:lnTo>
                    <a:pt x="140420" y="81100"/>
                  </a:lnTo>
                  <a:lnTo>
                    <a:pt x="141387" y="80515"/>
                  </a:lnTo>
                  <a:lnTo>
                    <a:pt x="126462" y="71857"/>
                  </a:lnTo>
                  <a:close/>
                  <a:moveTo>
                    <a:pt x="142420" y="81100"/>
                  </a:moveTo>
                  <a:lnTo>
                    <a:pt x="141387" y="81617"/>
                  </a:lnTo>
                  <a:lnTo>
                    <a:pt x="154894" y="89433"/>
                  </a:lnTo>
                  <a:lnTo>
                    <a:pt x="155861" y="88854"/>
                  </a:lnTo>
                  <a:lnTo>
                    <a:pt x="142420" y="81100"/>
                  </a:lnTo>
                  <a:close/>
                  <a:moveTo>
                    <a:pt x="156833" y="89433"/>
                  </a:moveTo>
                  <a:lnTo>
                    <a:pt x="155861" y="89950"/>
                  </a:lnTo>
                  <a:lnTo>
                    <a:pt x="170791" y="98609"/>
                  </a:lnTo>
                  <a:lnTo>
                    <a:pt x="171757" y="98030"/>
                  </a:lnTo>
                  <a:lnTo>
                    <a:pt x="156833" y="89433"/>
                  </a:lnTo>
                  <a:close/>
                  <a:moveTo>
                    <a:pt x="172791" y="98609"/>
                  </a:moveTo>
                  <a:lnTo>
                    <a:pt x="171757" y="99193"/>
                  </a:lnTo>
                  <a:lnTo>
                    <a:pt x="185198" y="106947"/>
                  </a:lnTo>
                  <a:lnTo>
                    <a:pt x="186232" y="106363"/>
                  </a:lnTo>
                  <a:lnTo>
                    <a:pt x="172791" y="98609"/>
                  </a:lnTo>
                  <a:close/>
                  <a:moveTo>
                    <a:pt x="187204" y="106947"/>
                  </a:moveTo>
                  <a:lnTo>
                    <a:pt x="186232" y="107526"/>
                  </a:lnTo>
                  <a:lnTo>
                    <a:pt x="201162" y="116123"/>
                  </a:lnTo>
                  <a:lnTo>
                    <a:pt x="202128" y="115539"/>
                  </a:lnTo>
                  <a:lnTo>
                    <a:pt x="187204" y="106947"/>
                  </a:lnTo>
                  <a:close/>
                  <a:moveTo>
                    <a:pt x="203162" y="116123"/>
                  </a:moveTo>
                  <a:lnTo>
                    <a:pt x="202128" y="116702"/>
                  </a:lnTo>
                  <a:lnTo>
                    <a:pt x="215569" y="124456"/>
                  </a:lnTo>
                  <a:lnTo>
                    <a:pt x="216603" y="123877"/>
                  </a:lnTo>
                  <a:lnTo>
                    <a:pt x="203162" y="116123"/>
                  </a:lnTo>
                  <a:close/>
                  <a:moveTo>
                    <a:pt x="217575" y="124456"/>
                  </a:moveTo>
                  <a:lnTo>
                    <a:pt x="216603" y="125040"/>
                  </a:lnTo>
                  <a:lnTo>
                    <a:pt x="231532" y="133699"/>
                  </a:lnTo>
                  <a:lnTo>
                    <a:pt x="232499" y="133115"/>
                  </a:lnTo>
                  <a:lnTo>
                    <a:pt x="217575" y="124456"/>
                  </a:lnTo>
                  <a:close/>
                  <a:moveTo>
                    <a:pt x="233533" y="133699"/>
                  </a:moveTo>
                  <a:lnTo>
                    <a:pt x="232499" y="134216"/>
                  </a:lnTo>
                  <a:lnTo>
                    <a:pt x="241484" y="139448"/>
                  </a:lnTo>
                  <a:lnTo>
                    <a:pt x="241484" y="138285"/>
                  </a:lnTo>
                  <a:lnTo>
                    <a:pt x="233533" y="13369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81800" y="1511800"/>
              <a:ext cx="5890025" cy="3400650"/>
            </a:xfrm>
            <a:custGeom>
              <a:avLst/>
              <a:gdLst/>
              <a:ahLst/>
              <a:cxnLst/>
              <a:rect l="l" t="t" r="r" b="b"/>
              <a:pathLst>
                <a:path w="235601" h="136026" extrusionOk="0">
                  <a:moveTo>
                    <a:pt x="0" y="1"/>
                  </a:moveTo>
                  <a:lnTo>
                    <a:pt x="0" y="197"/>
                  </a:lnTo>
                  <a:lnTo>
                    <a:pt x="192" y="130"/>
                  </a:lnTo>
                  <a:lnTo>
                    <a:pt x="0" y="1"/>
                  </a:lnTo>
                  <a:close/>
                  <a:moveTo>
                    <a:pt x="1163" y="714"/>
                  </a:moveTo>
                  <a:lnTo>
                    <a:pt x="192" y="1231"/>
                  </a:lnTo>
                  <a:lnTo>
                    <a:pt x="15121" y="9890"/>
                  </a:lnTo>
                  <a:lnTo>
                    <a:pt x="16088" y="9306"/>
                  </a:lnTo>
                  <a:lnTo>
                    <a:pt x="1163" y="714"/>
                  </a:lnTo>
                  <a:close/>
                  <a:moveTo>
                    <a:pt x="17122" y="9890"/>
                  </a:moveTo>
                  <a:lnTo>
                    <a:pt x="16088" y="10469"/>
                  </a:lnTo>
                  <a:lnTo>
                    <a:pt x="29529" y="18223"/>
                  </a:lnTo>
                  <a:lnTo>
                    <a:pt x="30562" y="17644"/>
                  </a:lnTo>
                  <a:lnTo>
                    <a:pt x="17122" y="9890"/>
                  </a:lnTo>
                  <a:close/>
                  <a:moveTo>
                    <a:pt x="31534" y="18223"/>
                  </a:moveTo>
                  <a:lnTo>
                    <a:pt x="30562" y="18807"/>
                  </a:lnTo>
                  <a:lnTo>
                    <a:pt x="45492" y="27399"/>
                  </a:lnTo>
                  <a:lnTo>
                    <a:pt x="46459" y="26820"/>
                  </a:lnTo>
                  <a:lnTo>
                    <a:pt x="31534" y="18223"/>
                  </a:lnTo>
                  <a:close/>
                  <a:moveTo>
                    <a:pt x="47431" y="27399"/>
                  </a:moveTo>
                  <a:lnTo>
                    <a:pt x="46459" y="27983"/>
                  </a:lnTo>
                  <a:lnTo>
                    <a:pt x="59899" y="35737"/>
                  </a:lnTo>
                  <a:lnTo>
                    <a:pt x="60933" y="35153"/>
                  </a:lnTo>
                  <a:lnTo>
                    <a:pt x="47431" y="27399"/>
                  </a:lnTo>
                  <a:close/>
                  <a:moveTo>
                    <a:pt x="61905" y="35737"/>
                  </a:moveTo>
                  <a:lnTo>
                    <a:pt x="60933" y="36316"/>
                  </a:lnTo>
                  <a:lnTo>
                    <a:pt x="75863" y="44975"/>
                  </a:lnTo>
                  <a:lnTo>
                    <a:pt x="76830" y="44396"/>
                  </a:lnTo>
                  <a:lnTo>
                    <a:pt x="61905" y="35737"/>
                  </a:lnTo>
                  <a:close/>
                  <a:moveTo>
                    <a:pt x="77801" y="44975"/>
                  </a:moveTo>
                  <a:lnTo>
                    <a:pt x="76830" y="45492"/>
                  </a:lnTo>
                  <a:lnTo>
                    <a:pt x="90270" y="53314"/>
                  </a:lnTo>
                  <a:lnTo>
                    <a:pt x="91304" y="52729"/>
                  </a:lnTo>
                  <a:lnTo>
                    <a:pt x="77801" y="44975"/>
                  </a:lnTo>
                  <a:close/>
                  <a:moveTo>
                    <a:pt x="92276" y="53314"/>
                  </a:moveTo>
                  <a:lnTo>
                    <a:pt x="91304" y="53831"/>
                  </a:lnTo>
                  <a:lnTo>
                    <a:pt x="106234" y="62489"/>
                  </a:lnTo>
                  <a:lnTo>
                    <a:pt x="107200" y="61905"/>
                  </a:lnTo>
                  <a:lnTo>
                    <a:pt x="92276" y="53314"/>
                  </a:lnTo>
                  <a:close/>
                  <a:moveTo>
                    <a:pt x="108172" y="62489"/>
                  </a:moveTo>
                  <a:lnTo>
                    <a:pt x="107200" y="63068"/>
                  </a:lnTo>
                  <a:lnTo>
                    <a:pt x="120641" y="70823"/>
                  </a:lnTo>
                  <a:lnTo>
                    <a:pt x="121613" y="70244"/>
                  </a:lnTo>
                  <a:lnTo>
                    <a:pt x="108172" y="62489"/>
                  </a:lnTo>
                  <a:close/>
                  <a:moveTo>
                    <a:pt x="122647" y="70823"/>
                  </a:moveTo>
                  <a:lnTo>
                    <a:pt x="121613" y="71407"/>
                  </a:lnTo>
                  <a:lnTo>
                    <a:pt x="136605" y="79999"/>
                  </a:lnTo>
                  <a:lnTo>
                    <a:pt x="137571" y="79420"/>
                  </a:lnTo>
                  <a:lnTo>
                    <a:pt x="122647" y="70823"/>
                  </a:lnTo>
                  <a:close/>
                  <a:moveTo>
                    <a:pt x="138543" y="79999"/>
                  </a:moveTo>
                  <a:lnTo>
                    <a:pt x="137571" y="80583"/>
                  </a:lnTo>
                  <a:lnTo>
                    <a:pt x="151012" y="88337"/>
                  </a:lnTo>
                  <a:lnTo>
                    <a:pt x="151984" y="87753"/>
                  </a:lnTo>
                  <a:lnTo>
                    <a:pt x="138543" y="79999"/>
                  </a:lnTo>
                  <a:close/>
                  <a:moveTo>
                    <a:pt x="153018" y="88337"/>
                  </a:moveTo>
                  <a:lnTo>
                    <a:pt x="151984" y="88916"/>
                  </a:lnTo>
                  <a:lnTo>
                    <a:pt x="166976" y="97575"/>
                  </a:lnTo>
                  <a:lnTo>
                    <a:pt x="167942" y="96996"/>
                  </a:lnTo>
                  <a:lnTo>
                    <a:pt x="153018" y="88337"/>
                  </a:lnTo>
                  <a:close/>
                  <a:moveTo>
                    <a:pt x="168914" y="97575"/>
                  </a:moveTo>
                  <a:lnTo>
                    <a:pt x="167942" y="98092"/>
                  </a:lnTo>
                  <a:lnTo>
                    <a:pt x="181383" y="105913"/>
                  </a:lnTo>
                  <a:lnTo>
                    <a:pt x="182355" y="105329"/>
                  </a:lnTo>
                  <a:lnTo>
                    <a:pt x="168914" y="97575"/>
                  </a:lnTo>
                  <a:close/>
                  <a:moveTo>
                    <a:pt x="183389" y="105913"/>
                  </a:moveTo>
                  <a:lnTo>
                    <a:pt x="182355" y="106430"/>
                  </a:lnTo>
                  <a:lnTo>
                    <a:pt x="197346" y="115089"/>
                  </a:lnTo>
                  <a:lnTo>
                    <a:pt x="198313" y="114505"/>
                  </a:lnTo>
                  <a:lnTo>
                    <a:pt x="183389" y="105913"/>
                  </a:lnTo>
                  <a:close/>
                  <a:moveTo>
                    <a:pt x="199285" y="115089"/>
                  </a:moveTo>
                  <a:lnTo>
                    <a:pt x="198313" y="115668"/>
                  </a:lnTo>
                  <a:lnTo>
                    <a:pt x="211754" y="123422"/>
                  </a:lnTo>
                  <a:lnTo>
                    <a:pt x="212726" y="122843"/>
                  </a:lnTo>
                  <a:lnTo>
                    <a:pt x="199285" y="115089"/>
                  </a:lnTo>
                  <a:close/>
                  <a:moveTo>
                    <a:pt x="213760" y="123422"/>
                  </a:moveTo>
                  <a:lnTo>
                    <a:pt x="212726" y="124006"/>
                  </a:lnTo>
                  <a:lnTo>
                    <a:pt x="227650" y="132598"/>
                  </a:lnTo>
                  <a:lnTo>
                    <a:pt x="228684" y="132019"/>
                  </a:lnTo>
                  <a:lnTo>
                    <a:pt x="213760" y="123422"/>
                  </a:lnTo>
                  <a:close/>
                  <a:moveTo>
                    <a:pt x="229656" y="132598"/>
                  </a:moveTo>
                  <a:lnTo>
                    <a:pt x="228684" y="133182"/>
                  </a:lnTo>
                  <a:lnTo>
                    <a:pt x="233533" y="136026"/>
                  </a:lnTo>
                  <a:lnTo>
                    <a:pt x="235601" y="136026"/>
                  </a:lnTo>
                  <a:lnTo>
                    <a:pt x="229656" y="132598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65650" y="1043325"/>
              <a:ext cx="6720375" cy="3878825"/>
            </a:xfrm>
            <a:custGeom>
              <a:avLst/>
              <a:gdLst/>
              <a:ahLst/>
              <a:cxnLst/>
              <a:rect l="l" t="t" r="r" b="b"/>
              <a:pathLst>
                <a:path w="268815" h="155153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388"/>
                    <a:pt x="62" y="776"/>
                    <a:pt x="129" y="1231"/>
                  </a:cubicBezTo>
                  <a:lnTo>
                    <a:pt x="1292" y="1877"/>
                  </a:lnTo>
                  <a:lnTo>
                    <a:pt x="2326" y="1293"/>
                  </a:lnTo>
                  <a:lnTo>
                    <a:pt x="0" y="0"/>
                  </a:lnTo>
                  <a:close/>
                  <a:moveTo>
                    <a:pt x="3293" y="1877"/>
                  </a:moveTo>
                  <a:lnTo>
                    <a:pt x="2326" y="2456"/>
                  </a:lnTo>
                  <a:lnTo>
                    <a:pt x="15767" y="10210"/>
                  </a:lnTo>
                  <a:lnTo>
                    <a:pt x="16734" y="9631"/>
                  </a:lnTo>
                  <a:lnTo>
                    <a:pt x="3293" y="1877"/>
                  </a:lnTo>
                  <a:close/>
                  <a:moveTo>
                    <a:pt x="17768" y="10210"/>
                  </a:moveTo>
                  <a:lnTo>
                    <a:pt x="16734" y="10794"/>
                  </a:lnTo>
                  <a:lnTo>
                    <a:pt x="31663" y="19453"/>
                  </a:lnTo>
                  <a:lnTo>
                    <a:pt x="32697" y="18869"/>
                  </a:lnTo>
                  <a:lnTo>
                    <a:pt x="17768" y="10210"/>
                  </a:lnTo>
                  <a:close/>
                  <a:moveTo>
                    <a:pt x="33664" y="19453"/>
                  </a:moveTo>
                  <a:lnTo>
                    <a:pt x="32697" y="19970"/>
                  </a:lnTo>
                  <a:lnTo>
                    <a:pt x="46138" y="27786"/>
                  </a:lnTo>
                  <a:lnTo>
                    <a:pt x="47105" y="27207"/>
                  </a:lnTo>
                  <a:lnTo>
                    <a:pt x="33664" y="19453"/>
                  </a:lnTo>
                  <a:close/>
                  <a:moveTo>
                    <a:pt x="48077" y="27786"/>
                  </a:moveTo>
                  <a:lnTo>
                    <a:pt x="47105" y="28370"/>
                  </a:lnTo>
                  <a:lnTo>
                    <a:pt x="62034" y="36962"/>
                  </a:lnTo>
                  <a:lnTo>
                    <a:pt x="63068" y="36383"/>
                  </a:lnTo>
                  <a:lnTo>
                    <a:pt x="48077" y="27786"/>
                  </a:lnTo>
                  <a:close/>
                  <a:moveTo>
                    <a:pt x="64035" y="36962"/>
                  </a:moveTo>
                  <a:lnTo>
                    <a:pt x="63068" y="37546"/>
                  </a:lnTo>
                  <a:lnTo>
                    <a:pt x="76509" y="45301"/>
                  </a:lnTo>
                  <a:lnTo>
                    <a:pt x="77476" y="44716"/>
                  </a:lnTo>
                  <a:lnTo>
                    <a:pt x="64035" y="36962"/>
                  </a:lnTo>
                  <a:close/>
                  <a:moveTo>
                    <a:pt x="78447" y="45301"/>
                  </a:moveTo>
                  <a:lnTo>
                    <a:pt x="77476" y="45879"/>
                  </a:lnTo>
                  <a:lnTo>
                    <a:pt x="92405" y="54476"/>
                  </a:lnTo>
                  <a:lnTo>
                    <a:pt x="93439" y="53892"/>
                  </a:lnTo>
                  <a:lnTo>
                    <a:pt x="78447" y="45301"/>
                  </a:lnTo>
                  <a:close/>
                  <a:moveTo>
                    <a:pt x="94406" y="54476"/>
                  </a:moveTo>
                  <a:lnTo>
                    <a:pt x="93439" y="55055"/>
                  </a:lnTo>
                  <a:lnTo>
                    <a:pt x="106880" y="62810"/>
                  </a:lnTo>
                  <a:lnTo>
                    <a:pt x="107846" y="62231"/>
                  </a:lnTo>
                  <a:lnTo>
                    <a:pt x="94406" y="54476"/>
                  </a:lnTo>
                  <a:close/>
                  <a:moveTo>
                    <a:pt x="108818" y="62810"/>
                  </a:moveTo>
                  <a:lnTo>
                    <a:pt x="107846" y="63394"/>
                  </a:lnTo>
                  <a:lnTo>
                    <a:pt x="122776" y="72053"/>
                  </a:lnTo>
                  <a:lnTo>
                    <a:pt x="123743" y="71468"/>
                  </a:lnTo>
                  <a:lnTo>
                    <a:pt x="108818" y="62810"/>
                  </a:lnTo>
                  <a:close/>
                  <a:moveTo>
                    <a:pt x="124777" y="72053"/>
                  </a:moveTo>
                  <a:lnTo>
                    <a:pt x="123743" y="72570"/>
                  </a:lnTo>
                  <a:lnTo>
                    <a:pt x="137251" y="80386"/>
                  </a:lnTo>
                  <a:lnTo>
                    <a:pt x="138217" y="79807"/>
                  </a:lnTo>
                  <a:lnTo>
                    <a:pt x="124777" y="72053"/>
                  </a:lnTo>
                  <a:close/>
                  <a:moveTo>
                    <a:pt x="139189" y="80386"/>
                  </a:moveTo>
                  <a:lnTo>
                    <a:pt x="138217" y="80903"/>
                  </a:lnTo>
                  <a:lnTo>
                    <a:pt x="153147" y="89562"/>
                  </a:lnTo>
                  <a:lnTo>
                    <a:pt x="154114" y="88983"/>
                  </a:lnTo>
                  <a:lnTo>
                    <a:pt x="139189" y="80386"/>
                  </a:lnTo>
                  <a:close/>
                  <a:moveTo>
                    <a:pt x="155148" y="89562"/>
                  </a:moveTo>
                  <a:lnTo>
                    <a:pt x="154114" y="90146"/>
                  </a:lnTo>
                  <a:lnTo>
                    <a:pt x="167622" y="97900"/>
                  </a:lnTo>
                  <a:lnTo>
                    <a:pt x="168588" y="97316"/>
                  </a:lnTo>
                  <a:lnTo>
                    <a:pt x="155148" y="89562"/>
                  </a:lnTo>
                  <a:close/>
                  <a:moveTo>
                    <a:pt x="169560" y="97900"/>
                  </a:moveTo>
                  <a:lnTo>
                    <a:pt x="168588" y="98479"/>
                  </a:lnTo>
                  <a:lnTo>
                    <a:pt x="183518" y="107076"/>
                  </a:lnTo>
                  <a:lnTo>
                    <a:pt x="184485" y="106492"/>
                  </a:lnTo>
                  <a:lnTo>
                    <a:pt x="169560" y="97900"/>
                  </a:lnTo>
                  <a:close/>
                  <a:moveTo>
                    <a:pt x="185518" y="107076"/>
                  </a:moveTo>
                  <a:lnTo>
                    <a:pt x="184485" y="107655"/>
                  </a:lnTo>
                  <a:lnTo>
                    <a:pt x="197992" y="115409"/>
                  </a:lnTo>
                  <a:lnTo>
                    <a:pt x="198959" y="114830"/>
                  </a:lnTo>
                  <a:lnTo>
                    <a:pt x="185518" y="107076"/>
                  </a:lnTo>
                  <a:close/>
                  <a:moveTo>
                    <a:pt x="199931" y="115409"/>
                  </a:moveTo>
                  <a:lnTo>
                    <a:pt x="198959" y="115993"/>
                  </a:lnTo>
                  <a:lnTo>
                    <a:pt x="213889" y="124652"/>
                  </a:lnTo>
                  <a:lnTo>
                    <a:pt x="214855" y="124068"/>
                  </a:lnTo>
                  <a:lnTo>
                    <a:pt x="199931" y="115409"/>
                  </a:lnTo>
                  <a:close/>
                  <a:moveTo>
                    <a:pt x="215889" y="124652"/>
                  </a:moveTo>
                  <a:lnTo>
                    <a:pt x="214855" y="125169"/>
                  </a:lnTo>
                  <a:lnTo>
                    <a:pt x="228296" y="132985"/>
                  </a:lnTo>
                  <a:lnTo>
                    <a:pt x="229330" y="132406"/>
                  </a:lnTo>
                  <a:lnTo>
                    <a:pt x="215889" y="124652"/>
                  </a:lnTo>
                  <a:close/>
                  <a:moveTo>
                    <a:pt x="230302" y="132985"/>
                  </a:moveTo>
                  <a:lnTo>
                    <a:pt x="229330" y="133502"/>
                  </a:lnTo>
                  <a:lnTo>
                    <a:pt x="244260" y="142161"/>
                  </a:lnTo>
                  <a:lnTo>
                    <a:pt x="245226" y="141582"/>
                  </a:lnTo>
                  <a:lnTo>
                    <a:pt x="230302" y="132985"/>
                  </a:lnTo>
                  <a:close/>
                  <a:moveTo>
                    <a:pt x="246260" y="142161"/>
                  </a:moveTo>
                  <a:lnTo>
                    <a:pt x="245226" y="142745"/>
                  </a:lnTo>
                  <a:lnTo>
                    <a:pt x="258667" y="150500"/>
                  </a:lnTo>
                  <a:lnTo>
                    <a:pt x="259701" y="149916"/>
                  </a:lnTo>
                  <a:lnTo>
                    <a:pt x="246260" y="142161"/>
                  </a:lnTo>
                  <a:close/>
                  <a:moveTo>
                    <a:pt x="260673" y="150500"/>
                  </a:moveTo>
                  <a:lnTo>
                    <a:pt x="259701" y="151079"/>
                  </a:lnTo>
                  <a:lnTo>
                    <a:pt x="266747" y="155152"/>
                  </a:lnTo>
                  <a:lnTo>
                    <a:pt x="268815" y="155152"/>
                  </a:lnTo>
                  <a:lnTo>
                    <a:pt x="260673" y="15050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238125" y="2363225"/>
              <a:ext cx="4340850" cy="2507225"/>
            </a:xfrm>
            <a:custGeom>
              <a:avLst/>
              <a:gdLst/>
              <a:ahLst/>
              <a:cxnLst/>
              <a:rect l="l" t="t" r="r" b="b"/>
              <a:pathLst>
                <a:path w="173634" h="100289" extrusionOk="0">
                  <a:moveTo>
                    <a:pt x="0" y="0"/>
                  </a:moveTo>
                  <a:lnTo>
                    <a:pt x="0" y="1163"/>
                  </a:lnTo>
                  <a:lnTo>
                    <a:pt x="905" y="1680"/>
                  </a:lnTo>
                  <a:lnTo>
                    <a:pt x="1939" y="1096"/>
                  </a:lnTo>
                  <a:lnTo>
                    <a:pt x="0" y="0"/>
                  </a:lnTo>
                  <a:close/>
                  <a:moveTo>
                    <a:pt x="2910" y="1680"/>
                  </a:moveTo>
                  <a:lnTo>
                    <a:pt x="1939" y="2259"/>
                  </a:lnTo>
                  <a:lnTo>
                    <a:pt x="16868" y="10918"/>
                  </a:lnTo>
                  <a:lnTo>
                    <a:pt x="17835" y="10339"/>
                  </a:lnTo>
                  <a:lnTo>
                    <a:pt x="2910" y="1680"/>
                  </a:lnTo>
                  <a:close/>
                  <a:moveTo>
                    <a:pt x="18869" y="10918"/>
                  </a:moveTo>
                  <a:lnTo>
                    <a:pt x="17835" y="11435"/>
                  </a:lnTo>
                  <a:lnTo>
                    <a:pt x="31276" y="19257"/>
                  </a:lnTo>
                  <a:lnTo>
                    <a:pt x="32309" y="18672"/>
                  </a:lnTo>
                  <a:lnTo>
                    <a:pt x="18869" y="10918"/>
                  </a:lnTo>
                  <a:close/>
                  <a:moveTo>
                    <a:pt x="33281" y="19257"/>
                  </a:moveTo>
                  <a:lnTo>
                    <a:pt x="32309" y="19774"/>
                  </a:lnTo>
                  <a:lnTo>
                    <a:pt x="47239" y="28432"/>
                  </a:lnTo>
                  <a:lnTo>
                    <a:pt x="48206" y="27848"/>
                  </a:lnTo>
                  <a:lnTo>
                    <a:pt x="33281" y="19257"/>
                  </a:lnTo>
                  <a:close/>
                  <a:moveTo>
                    <a:pt x="49178" y="28432"/>
                  </a:moveTo>
                  <a:lnTo>
                    <a:pt x="48206" y="29011"/>
                  </a:lnTo>
                  <a:lnTo>
                    <a:pt x="61646" y="36766"/>
                  </a:lnTo>
                  <a:lnTo>
                    <a:pt x="62680" y="36187"/>
                  </a:lnTo>
                  <a:lnTo>
                    <a:pt x="49178" y="28432"/>
                  </a:lnTo>
                  <a:close/>
                  <a:moveTo>
                    <a:pt x="63652" y="36766"/>
                  </a:moveTo>
                  <a:lnTo>
                    <a:pt x="62680" y="37350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3652" y="36766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696"/>
                  </a:lnTo>
                  <a:lnTo>
                    <a:pt x="79548" y="45942"/>
                  </a:lnTo>
                  <a:close/>
                  <a:moveTo>
                    <a:pt x="94023" y="54280"/>
                  </a:moveTo>
                  <a:lnTo>
                    <a:pt x="93051" y="54859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4023" y="54280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2388" y="71856"/>
                  </a:lnTo>
                  <a:lnTo>
                    <a:pt x="123360" y="71272"/>
                  </a:lnTo>
                  <a:lnTo>
                    <a:pt x="109919" y="63518"/>
                  </a:lnTo>
                  <a:close/>
                  <a:moveTo>
                    <a:pt x="124394" y="71856"/>
                  </a:moveTo>
                  <a:lnTo>
                    <a:pt x="123360" y="72373"/>
                  </a:lnTo>
                  <a:lnTo>
                    <a:pt x="138352" y="81032"/>
                  </a:lnTo>
                  <a:lnTo>
                    <a:pt x="139318" y="80448"/>
                  </a:lnTo>
                  <a:lnTo>
                    <a:pt x="124394" y="71856"/>
                  </a:lnTo>
                  <a:close/>
                  <a:moveTo>
                    <a:pt x="140290" y="81032"/>
                  </a:moveTo>
                  <a:lnTo>
                    <a:pt x="139318" y="81611"/>
                  </a:lnTo>
                  <a:lnTo>
                    <a:pt x="152759" y="89365"/>
                  </a:lnTo>
                  <a:lnTo>
                    <a:pt x="153731" y="88786"/>
                  </a:lnTo>
                  <a:lnTo>
                    <a:pt x="140290" y="81032"/>
                  </a:lnTo>
                  <a:close/>
                  <a:moveTo>
                    <a:pt x="154765" y="89365"/>
                  </a:moveTo>
                  <a:lnTo>
                    <a:pt x="153731" y="89949"/>
                  </a:lnTo>
                  <a:lnTo>
                    <a:pt x="168723" y="98541"/>
                  </a:lnTo>
                  <a:lnTo>
                    <a:pt x="169689" y="97962"/>
                  </a:lnTo>
                  <a:lnTo>
                    <a:pt x="154765" y="89365"/>
                  </a:lnTo>
                  <a:close/>
                  <a:moveTo>
                    <a:pt x="170661" y="98541"/>
                  </a:moveTo>
                  <a:lnTo>
                    <a:pt x="169689" y="99125"/>
                  </a:lnTo>
                  <a:lnTo>
                    <a:pt x="171695" y="100288"/>
                  </a:lnTo>
                  <a:lnTo>
                    <a:pt x="173634" y="100288"/>
                  </a:lnTo>
                  <a:lnTo>
                    <a:pt x="170661" y="9854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59175" y="1917350"/>
              <a:ext cx="5150150" cy="2972475"/>
            </a:xfrm>
            <a:custGeom>
              <a:avLst/>
              <a:gdLst/>
              <a:ahLst/>
              <a:cxnLst/>
              <a:rect l="l" t="t" r="r" b="b"/>
              <a:pathLst>
                <a:path w="206006" h="118899" extrusionOk="0">
                  <a:moveTo>
                    <a:pt x="130" y="1"/>
                  </a:moveTo>
                  <a:cubicBezTo>
                    <a:pt x="63" y="388"/>
                    <a:pt x="63" y="709"/>
                    <a:pt x="1" y="1096"/>
                  </a:cubicBezTo>
                  <a:lnTo>
                    <a:pt x="1551" y="2001"/>
                  </a:lnTo>
                  <a:lnTo>
                    <a:pt x="2585" y="1422"/>
                  </a:lnTo>
                  <a:lnTo>
                    <a:pt x="130" y="1"/>
                  </a:lnTo>
                  <a:close/>
                  <a:moveTo>
                    <a:pt x="3552" y="2001"/>
                  </a:moveTo>
                  <a:lnTo>
                    <a:pt x="2585" y="2585"/>
                  </a:lnTo>
                  <a:lnTo>
                    <a:pt x="16026" y="10340"/>
                  </a:lnTo>
                  <a:lnTo>
                    <a:pt x="16993" y="9755"/>
                  </a:lnTo>
                  <a:lnTo>
                    <a:pt x="3552" y="2001"/>
                  </a:lnTo>
                  <a:close/>
                  <a:moveTo>
                    <a:pt x="18027" y="10340"/>
                  </a:moveTo>
                  <a:lnTo>
                    <a:pt x="16993" y="10918"/>
                  </a:lnTo>
                  <a:lnTo>
                    <a:pt x="31922" y="19515"/>
                  </a:lnTo>
                  <a:lnTo>
                    <a:pt x="32956" y="18931"/>
                  </a:lnTo>
                  <a:lnTo>
                    <a:pt x="18027" y="10340"/>
                  </a:lnTo>
                  <a:close/>
                  <a:moveTo>
                    <a:pt x="33923" y="19515"/>
                  </a:moveTo>
                  <a:lnTo>
                    <a:pt x="32956" y="20094"/>
                  </a:lnTo>
                  <a:lnTo>
                    <a:pt x="46397" y="27849"/>
                  </a:lnTo>
                  <a:lnTo>
                    <a:pt x="47364" y="27270"/>
                  </a:lnTo>
                  <a:lnTo>
                    <a:pt x="33923" y="19515"/>
                  </a:lnTo>
                  <a:close/>
                  <a:moveTo>
                    <a:pt x="48336" y="27849"/>
                  </a:moveTo>
                  <a:lnTo>
                    <a:pt x="47364" y="28433"/>
                  </a:lnTo>
                  <a:lnTo>
                    <a:pt x="62293" y="37092"/>
                  </a:lnTo>
                  <a:lnTo>
                    <a:pt x="63327" y="36507"/>
                  </a:lnTo>
                  <a:lnTo>
                    <a:pt x="48336" y="27849"/>
                  </a:lnTo>
                  <a:close/>
                  <a:moveTo>
                    <a:pt x="64294" y="37092"/>
                  </a:moveTo>
                  <a:lnTo>
                    <a:pt x="63327" y="37609"/>
                  </a:lnTo>
                  <a:lnTo>
                    <a:pt x="76768" y="45425"/>
                  </a:lnTo>
                  <a:lnTo>
                    <a:pt x="77735" y="44846"/>
                  </a:lnTo>
                  <a:lnTo>
                    <a:pt x="64294" y="37092"/>
                  </a:lnTo>
                  <a:close/>
                  <a:moveTo>
                    <a:pt x="78706" y="45425"/>
                  </a:moveTo>
                  <a:lnTo>
                    <a:pt x="77735" y="45942"/>
                  </a:lnTo>
                  <a:lnTo>
                    <a:pt x="92664" y="54601"/>
                  </a:lnTo>
                  <a:lnTo>
                    <a:pt x="93698" y="54022"/>
                  </a:lnTo>
                  <a:lnTo>
                    <a:pt x="78706" y="45425"/>
                  </a:lnTo>
                  <a:close/>
                  <a:moveTo>
                    <a:pt x="94665" y="54601"/>
                  </a:moveTo>
                  <a:lnTo>
                    <a:pt x="93698" y="55185"/>
                  </a:lnTo>
                  <a:lnTo>
                    <a:pt x="107139" y="62939"/>
                  </a:lnTo>
                  <a:lnTo>
                    <a:pt x="108105" y="62355"/>
                  </a:lnTo>
                  <a:lnTo>
                    <a:pt x="94665" y="54601"/>
                  </a:lnTo>
                  <a:close/>
                  <a:moveTo>
                    <a:pt x="109077" y="62939"/>
                  </a:moveTo>
                  <a:lnTo>
                    <a:pt x="108105" y="63518"/>
                  </a:lnTo>
                  <a:lnTo>
                    <a:pt x="123035" y="72115"/>
                  </a:lnTo>
                  <a:lnTo>
                    <a:pt x="124002" y="71531"/>
                  </a:lnTo>
                  <a:lnTo>
                    <a:pt x="109077" y="62939"/>
                  </a:lnTo>
                  <a:close/>
                  <a:moveTo>
                    <a:pt x="125036" y="72115"/>
                  </a:moveTo>
                  <a:lnTo>
                    <a:pt x="124002" y="72694"/>
                  </a:lnTo>
                  <a:lnTo>
                    <a:pt x="137510" y="80448"/>
                  </a:lnTo>
                  <a:lnTo>
                    <a:pt x="138476" y="79869"/>
                  </a:lnTo>
                  <a:lnTo>
                    <a:pt x="125036" y="72115"/>
                  </a:lnTo>
                  <a:close/>
                  <a:moveTo>
                    <a:pt x="139448" y="80448"/>
                  </a:moveTo>
                  <a:lnTo>
                    <a:pt x="138476" y="81032"/>
                  </a:lnTo>
                  <a:lnTo>
                    <a:pt x="153406" y="89691"/>
                  </a:lnTo>
                  <a:lnTo>
                    <a:pt x="154373" y="89107"/>
                  </a:lnTo>
                  <a:lnTo>
                    <a:pt x="139448" y="80448"/>
                  </a:lnTo>
                  <a:close/>
                  <a:moveTo>
                    <a:pt x="155407" y="89691"/>
                  </a:moveTo>
                  <a:lnTo>
                    <a:pt x="154373" y="90208"/>
                  </a:lnTo>
                  <a:lnTo>
                    <a:pt x="167881" y="98024"/>
                  </a:lnTo>
                  <a:lnTo>
                    <a:pt x="168847" y="97445"/>
                  </a:lnTo>
                  <a:lnTo>
                    <a:pt x="155407" y="89691"/>
                  </a:lnTo>
                  <a:close/>
                  <a:moveTo>
                    <a:pt x="169819" y="98024"/>
                  </a:moveTo>
                  <a:lnTo>
                    <a:pt x="168847" y="98541"/>
                  </a:lnTo>
                  <a:lnTo>
                    <a:pt x="183777" y="107200"/>
                  </a:lnTo>
                  <a:lnTo>
                    <a:pt x="184744" y="106621"/>
                  </a:lnTo>
                  <a:lnTo>
                    <a:pt x="169819" y="98024"/>
                  </a:lnTo>
                  <a:close/>
                  <a:moveTo>
                    <a:pt x="185777" y="107200"/>
                  </a:moveTo>
                  <a:lnTo>
                    <a:pt x="184744" y="107784"/>
                  </a:lnTo>
                  <a:lnTo>
                    <a:pt x="198251" y="115539"/>
                  </a:lnTo>
                  <a:lnTo>
                    <a:pt x="199218" y="114955"/>
                  </a:lnTo>
                  <a:lnTo>
                    <a:pt x="185777" y="107200"/>
                  </a:lnTo>
                  <a:close/>
                  <a:moveTo>
                    <a:pt x="200190" y="115539"/>
                  </a:moveTo>
                  <a:lnTo>
                    <a:pt x="199218" y="116118"/>
                  </a:lnTo>
                  <a:lnTo>
                    <a:pt x="203809" y="118770"/>
                  </a:lnTo>
                  <a:cubicBezTo>
                    <a:pt x="204517" y="118770"/>
                    <a:pt x="205230" y="118832"/>
                    <a:pt x="206006" y="118899"/>
                  </a:cubicBezTo>
                  <a:lnTo>
                    <a:pt x="200190" y="11553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38125" y="3240350"/>
              <a:ext cx="2844925" cy="1644575"/>
            </a:xfrm>
            <a:custGeom>
              <a:avLst/>
              <a:gdLst/>
              <a:ahLst/>
              <a:cxnLst/>
              <a:rect l="l" t="t" r="r" b="b"/>
              <a:pathLst>
                <a:path w="113797" h="65783" extrusionOk="0">
                  <a:moveTo>
                    <a:pt x="0" y="1"/>
                  </a:moveTo>
                  <a:lnTo>
                    <a:pt x="0" y="1102"/>
                  </a:lnTo>
                  <a:lnTo>
                    <a:pt x="905" y="1681"/>
                  </a:lnTo>
                  <a:lnTo>
                    <a:pt x="1939" y="1102"/>
                  </a:lnTo>
                  <a:lnTo>
                    <a:pt x="0" y="1"/>
                  </a:lnTo>
                  <a:close/>
                  <a:moveTo>
                    <a:pt x="2910" y="1681"/>
                  </a:moveTo>
                  <a:lnTo>
                    <a:pt x="1939" y="2265"/>
                  </a:lnTo>
                  <a:lnTo>
                    <a:pt x="16868" y="10857"/>
                  </a:lnTo>
                  <a:lnTo>
                    <a:pt x="17835" y="10278"/>
                  </a:lnTo>
                  <a:lnTo>
                    <a:pt x="2910" y="1681"/>
                  </a:lnTo>
                  <a:close/>
                  <a:moveTo>
                    <a:pt x="18869" y="10857"/>
                  </a:moveTo>
                  <a:lnTo>
                    <a:pt x="17835" y="11441"/>
                  </a:lnTo>
                  <a:lnTo>
                    <a:pt x="31276" y="19195"/>
                  </a:lnTo>
                  <a:lnTo>
                    <a:pt x="32309" y="18611"/>
                  </a:lnTo>
                  <a:lnTo>
                    <a:pt x="18869" y="10857"/>
                  </a:lnTo>
                  <a:close/>
                  <a:moveTo>
                    <a:pt x="33281" y="19195"/>
                  </a:moveTo>
                  <a:lnTo>
                    <a:pt x="32309" y="19774"/>
                  </a:lnTo>
                  <a:lnTo>
                    <a:pt x="47239" y="28433"/>
                  </a:lnTo>
                  <a:lnTo>
                    <a:pt x="48206" y="27854"/>
                  </a:lnTo>
                  <a:lnTo>
                    <a:pt x="33281" y="19195"/>
                  </a:lnTo>
                  <a:close/>
                  <a:moveTo>
                    <a:pt x="49178" y="28433"/>
                  </a:moveTo>
                  <a:lnTo>
                    <a:pt x="48206" y="28950"/>
                  </a:lnTo>
                  <a:lnTo>
                    <a:pt x="61646" y="36771"/>
                  </a:lnTo>
                  <a:lnTo>
                    <a:pt x="62680" y="36187"/>
                  </a:lnTo>
                  <a:lnTo>
                    <a:pt x="49178" y="28433"/>
                  </a:lnTo>
                  <a:close/>
                  <a:moveTo>
                    <a:pt x="63652" y="36771"/>
                  </a:moveTo>
                  <a:lnTo>
                    <a:pt x="62680" y="37288"/>
                  </a:lnTo>
                  <a:lnTo>
                    <a:pt x="77610" y="45947"/>
                  </a:lnTo>
                  <a:lnTo>
                    <a:pt x="78577" y="45363"/>
                  </a:lnTo>
                  <a:lnTo>
                    <a:pt x="63652" y="36771"/>
                  </a:lnTo>
                  <a:close/>
                  <a:moveTo>
                    <a:pt x="79548" y="45947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701"/>
                  </a:lnTo>
                  <a:lnTo>
                    <a:pt x="79548" y="45947"/>
                  </a:lnTo>
                  <a:close/>
                  <a:moveTo>
                    <a:pt x="94023" y="54280"/>
                  </a:moveTo>
                  <a:lnTo>
                    <a:pt x="93051" y="54864"/>
                  </a:lnTo>
                  <a:lnTo>
                    <a:pt x="107981" y="63456"/>
                  </a:lnTo>
                  <a:lnTo>
                    <a:pt x="108947" y="62877"/>
                  </a:lnTo>
                  <a:lnTo>
                    <a:pt x="94023" y="54280"/>
                  </a:lnTo>
                  <a:close/>
                  <a:moveTo>
                    <a:pt x="109919" y="63456"/>
                  </a:moveTo>
                  <a:lnTo>
                    <a:pt x="108947" y="64040"/>
                  </a:lnTo>
                  <a:lnTo>
                    <a:pt x="111920" y="65782"/>
                  </a:lnTo>
                  <a:cubicBezTo>
                    <a:pt x="112566" y="65720"/>
                    <a:pt x="113150" y="65720"/>
                    <a:pt x="113796" y="65653"/>
                  </a:cubicBezTo>
                  <a:lnTo>
                    <a:pt x="109919" y="6345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38125" y="2780000"/>
              <a:ext cx="3605750" cy="2082300"/>
            </a:xfrm>
            <a:custGeom>
              <a:avLst/>
              <a:gdLst/>
              <a:ahLst/>
              <a:cxnLst/>
              <a:rect l="l" t="t" r="r" b="b"/>
              <a:pathLst>
                <a:path w="144230" h="83292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6"/>
                  </a:lnTo>
                  <a:lnTo>
                    <a:pt x="3427" y="2001"/>
                  </a:lnTo>
                  <a:lnTo>
                    <a:pt x="0" y="1"/>
                  </a:lnTo>
                  <a:close/>
                  <a:moveTo>
                    <a:pt x="4394" y="2586"/>
                  </a:moveTo>
                  <a:lnTo>
                    <a:pt x="3427" y="3103"/>
                  </a:lnTo>
                  <a:lnTo>
                    <a:pt x="16868" y="10919"/>
                  </a:lnTo>
                  <a:lnTo>
                    <a:pt x="17835" y="10340"/>
                  </a:lnTo>
                  <a:lnTo>
                    <a:pt x="4394" y="2586"/>
                  </a:lnTo>
                  <a:close/>
                  <a:moveTo>
                    <a:pt x="18869" y="10919"/>
                  </a:moveTo>
                  <a:lnTo>
                    <a:pt x="17835" y="11436"/>
                  </a:lnTo>
                  <a:lnTo>
                    <a:pt x="32764" y="20095"/>
                  </a:lnTo>
                  <a:lnTo>
                    <a:pt x="33798" y="19516"/>
                  </a:lnTo>
                  <a:lnTo>
                    <a:pt x="18869" y="10919"/>
                  </a:lnTo>
                  <a:close/>
                  <a:moveTo>
                    <a:pt x="34765" y="20095"/>
                  </a:moveTo>
                  <a:lnTo>
                    <a:pt x="33798" y="20679"/>
                  </a:lnTo>
                  <a:lnTo>
                    <a:pt x="47239" y="28433"/>
                  </a:lnTo>
                  <a:lnTo>
                    <a:pt x="48206" y="27849"/>
                  </a:lnTo>
                  <a:lnTo>
                    <a:pt x="34765" y="20095"/>
                  </a:lnTo>
                  <a:close/>
                  <a:moveTo>
                    <a:pt x="49178" y="28433"/>
                  </a:moveTo>
                  <a:lnTo>
                    <a:pt x="48206" y="29012"/>
                  </a:lnTo>
                  <a:lnTo>
                    <a:pt x="63135" y="37609"/>
                  </a:lnTo>
                  <a:lnTo>
                    <a:pt x="64169" y="37025"/>
                  </a:lnTo>
                  <a:lnTo>
                    <a:pt x="49178" y="28433"/>
                  </a:lnTo>
                  <a:close/>
                  <a:moveTo>
                    <a:pt x="65136" y="37609"/>
                  </a:moveTo>
                  <a:lnTo>
                    <a:pt x="64169" y="38188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5136" y="37609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3506" y="55185"/>
                  </a:lnTo>
                  <a:lnTo>
                    <a:pt x="94540" y="54601"/>
                  </a:lnTo>
                  <a:lnTo>
                    <a:pt x="79548" y="45942"/>
                  </a:lnTo>
                  <a:close/>
                  <a:moveTo>
                    <a:pt x="95507" y="55185"/>
                  </a:moveTo>
                  <a:lnTo>
                    <a:pt x="94540" y="55702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5507" y="55185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3877" y="72694"/>
                  </a:lnTo>
                  <a:lnTo>
                    <a:pt x="124844" y="72115"/>
                  </a:lnTo>
                  <a:lnTo>
                    <a:pt x="109919" y="63518"/>
                  </a:lnTo>
                  <a:close/>
                  <a:moveTo>
                    <a:pt x="125878" y="72694"/>
                  </a:moveTo>
                  <a:lnTo>
                    <a:pt x="124844" y="73278"/>
                  </a:lnTo>
                  <a:lnTo>
                    <a:pt x="138352" y="81033"/>
                  </a:lnTo>
                  <a:lnTo>
                    <a:pt x="139318" y="80449"/>
                  </a:lnTo>
                  <a:lnTo>
                    <a:pt x="125878" y="72694"/>
                  </a:lnTo>
                  <a:close/>
                  <a:moveTo>
                    <a:pt x="140290" y="81033"/>
                  </a:moveTo>
                  <a:lnTo>
                    <a:pt x="139318" y="81612"/>
                  </a:lnTo>
                  <a:lnTo>
                    <a:pt x="142229" y="83292"/>
                  </a:lnTo>
                  <a:lnTo>
                    <a:pt x="144229" y="83292"/>
                  </a:lnTo>
                  <a:lnTo>
                    <a:pt x="140290" y="8103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247800" y="4124075"/>
              <a:ext cx="1382875" cy="796400"/>
            </a:xfrm>
            <a:custGeom>
              <a:avLst/>
              <a:gdLst/>
              <a:ahLst/>
              <a:cxnLst/>
              <a:rect l="l" t="t" r="r" b="b"/>
              <a:pathLst>
                <a:path w="55315" h="31856" extrusionOk="0">
                  <a:moveTo>
                    <a:pt x="68" y="1"/>
                  </a:moveTo>
                  <a:cubicBezTo>
                    <a:pt x="68" y="321"/>
                    <a:pt x="68" y="709"/>
                    <a:pt x="1" y="1097"/>
                  </a:cubicBezTo>
                  <a:lnTo>
                    <a:pt x="518" y="1422"/>
                  </a:lnTo>
                  <a:lnTo>
                    <a:pt x="1552" y="838"/>
                  </a:lnTo>
                  <a:lnTo>
                    <a:pt x="68" y="1"/>
                  </a:lnTo>
                  <a:close/>
                  <a:moveTo>
                    <a:pt x="2523" y="1422"/>
                  </a:moveTo>
                  <a:lnTo>
                    <a:pt x="1552" y="1939"/>
                  </a:lnTo>
                  <a:lnTo>
                    <a:pt x="16481" y="10598"/>
                  </a:lnTo>
                  <a:lnTo>
                    <a:pt x="17448" y="10014"/>
                  </a:lnTo>
                  <a:lnTo>
                    <a:pt x="2523" y="1422"/>
                  </a:lnTo>
                  <a:close/>
                  <a:moveTo>
                    <a:pt x="18482" y="10598"/>
                  </a:moveTo>
                  <a:lnTo>
                    <a:pt x="17448" y="11177"/>
                  </a:lnTo>
                  <a:lnTo>
                    <a:pt x="30889" y="18931"/>
                  </a:lnTo>
                  <a:lnTo>
                    <a:pt x="31922" y="18352"/>
                  </a:lnTo>
                  <a:lnTo>
                    <a:pt x="18482" y="10598"/>
                  </a:lnTo>
                  <a:close/>
                  <a:moveTo>
                    <a:pt x="32894" y="18931"/>
                  </a:moveTo>
                  <a:lnTo>
                    <a:pt x="31922" y="19515"/>
                  </a:lnTo>
                  <a:lnTo>
                    <a:pt x="46852" y="28107"/>
                  </a:lnTo>
                  <a:lnTo>
                    <a:pt x="47819" y="27528"/>
                  </a:lnTo>
                  <a:lnTo>
                    <a:pt x="32894" y="18931"/>
                  </a:lnTo>
                  <a:close/>
                  <a:moveTo>
                    <a:pt x="48791" y="28107"/>
                  </a:moveTo>
                  <a:lnTo>
                    <a:pt x="47819" y="28691"/>
                  </a:lnTo>
                  <a:lnTo>
                    <a:pt x="53376" y="31855"/>
                  </a:lnTo>
                  <a:lnTo>
                    <a:pt x="55315" y="31855"/>
                  </a:lnTo>
                  <a:lnTo>
                    <a:pt x="48791" y="28107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252725" y="3665275"/>
              <a:ext cx="2155050" cy="1245500"/>
            </a:xfrm>
            <a:custGeom>
              <a:avLst/>
              <a:gdLst/>
              <a:ahLst/>
              <a:cxnLst/>
              <a:rect l="l" t="t" r="r" b="b"/>
              <a:pathLst>
                <a:path w="86202" h="49820" extrusionOk="0">
                  <a:moveTo>
                    <a:pt x="0" y="1"/>
                  </a:moveTo>
                  <a:lnTo>
                    <a:pt x="0" y="1164"/>
                  </a:lnTo>
                  <a:lnTo>
                    <a:pt x="1809" y="2198"/>
                  </a:lnTo>
                  <a:lnTo>
                    <a:pt x="2843" y="1614"/>
                  </a:lnTo>
                  <a:lnTo>
                    <a:pt x="0" y="1"/>
                  </a:lnTo>
                  <a:close/>
                  <a:moveTo>
                    <a:pt x="3810" y="2198"/>
                  </a:moveTo>
                  <a:lnTo>
                    <a:pt x="2843" y="2777"/>
                  </a:lnTo>
                  <a:lnTo>
                    <a:pt x="16284" y="10531"/>
                  </a:lnTo>
                  <a:lnTo>
                    <a:pt x="17251" y="9952"/>
                  </a:lnTo>
                  <a:lnTo>
                    <a:pt x="3810" y="2198"/>
                  </a:lnTo>
                  <a:close/>
                  <a:moveTo>
                    <a:pt x="18285" y="10531"/>
                  </a:moveTo>
                  <a:lnTo>
                    <a:pt x="17251" y="11115"/>
                  </a:lnTo>
                  <a:lnTo>
                    <a:pt x="32180" y="19774"/>
                  </a:lnTo>
                  <a:lnTo>
                    <a:pt x="33214" y="19190"/>
                  </a:lnTo>
                  <a:lnTo>
                    <a:pt x="18285" y="10531"/>
                  </a:lnTo>
                  <a:close/>
                  <a:moveTo>
                    <a:pt x="34181" y="19774"/>
                  </a:moveTo>
                  <a:lnTo>
                    <a:pt x="33214" y="20291"/>
                  </a:lnTo>
                  <a:lnTo>
                    <a:pt x="46655" y="28107"/>
                  </a:lnTo>
                  <a:lnTo>
                    <a:pt x="47622" y="27528"/>
                  </a:lnTo>
                  <a:lnTo>
                    <a:pt x="34181" y="19774"/>
                  </a:lnTo>
                  <a:close/>
                  <a:moveTo>
                    <a:pt x="48594" y="28107"/>
                  </a:moveTo>
                  <a:lnTo>
                    <a:pt x="47622" y="28624"/>
                  </a:lnTo>
                  <a:lnTo>
                    <a:pt x="62551" y="37283"/>
                  </a:lnTo>
                  <a:lnTo>
                    <a:pt x="63585" y="36704"/>
                  </a:lnTo>
                  <a:lnTo>
                    <a:pt x="48594" y="28107"/>
                  </a:lnTo>
                  <a:close/>
                  <a:moveTo>
                    <a:pt x="64552" y="37283"/>
                  </a:moveTo>
                  <a:lnTo>
                    <a:pt x="63585" y="37867"/>
                  </a:lnTo>
                  <a:lnTo>
                    <a:pt x="77026" y="45622"/>
                  </a:lnTo>
                  <a:lnTo>
                    <a:pt x="77993" y="45038"/>
                  </a:lnTo>
                  <a:lnTo>
                    <a:pt x="64552" y="37283"/>
                  </a:lnTo>
                  <a:close/>
                  <a:moveTo>
                    <a:pt x="78964" y="45622"/>
                  </a:moveTo>
                  <a:lnTo>
                    <a:pt x="77993" y="46201"/>
                  </a:lnTo>
                  <a:lnTo>
                    <a:pt x="84325" y="49819"/>
                  </a:lnTo>
                  <a:cubicBezTo>
                    <a:pt x="84971" y="49819"/>
                    <a:pt x="85556" y="49819"/>
                    <a:pt x="86202" y="49757"/>
                  </a:cubicBezTo>
                  <a:lnTo>
                    <a:pt x="78964" y="45622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38125" y="4532725"/>
              <a:ext cx="680200" cy="394200"/>
            </a:xfrm>
            <a:custGeom>
              <a:avLst/>
              <a:gdLst/>
              <a:ahLst/>
              <a:cxnLst/>
              <a:rect l="l" t="t" r="r" b="b"/>
              <a:pathLst>
                <a:path w="27208" h="15768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5"/>
                  </a:lnTo>
                  <a:lnTo>
                    <a:pt x="3427" y="2006"/>
                  </a:lnTo>
                  <a:lnTo>
                    <a:pt x="0" y="1"/>
                  </a:lnTo>
                  <a:close/>
                  <a:moveTo>
                    <a:pt x="4394" y="2585"/>
                  </a:moveTo>
                  <a:lnTo>
                    <a:pt x="3427" y="3169"/>
                  </a:lnTo>
                  <a:lnTo>
                    <a:pt x="16868" y="10924"/>
                  </a:lnTo>
                  <a:lnTo>
                    <a:pt x="17835" y="10340"/>
                  </a:lnTo>
                  <a:lnTo>
                    <a:pt x="4394" y="2585"/>
                  </a:lnTo>
                  <a:close/>
                  <a:moveTo>
                    <a:pt x="18869" y="10924"/>
                  </a:moveTo>
                  <a:lnTo>
                    <a:pt x="17835" y="11503"/>
                  </a:lnTo>
                  <a:lnTo>
                    <a:pt x="25201" y="15768"/>
                  </a:lnTo>
                  <a:lnTo>
                    <a:pt x="27207" y="15768"/>
                  </a:lnTo>
                  <a:lnTo>
                    <a:pt x="18869" y="1092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72100" y="823625"/>
              <a:ext cx="539600" cy="310175"/>
            </a:xfrm>
            <a:custGeom>
              <a:avLst/>
              <a:gdLst/>
              <a:ahLst/>
              <a:cxnLst/>
              <a:rect l="l" t="t" r="r" b="b"/>
              <a:pathLst>
                <a:path w="21584" h="12407" extrusionOk="0">
                  <a:moveTo>
                    <a:pt x="21583" y="0"/>
                  </a:moveTo>
                  <a:lnTo>
                    <a:pt x="21583" y="0"/>
                  </a:lnTo>
                  <a:cubicBezTo>
                    <a:pt x="20741" y="67"/>
                    <a:pt x="19903" y="197"/>
                    <a:pt x="19128" y="259"/>
                  </a:cubicBezTo>
                  <a:lnTo>
                    <a:pt x="16476" y="1747"/>
                  </a:lnTo>
                  <a:lnTo>
                    <a:pt x="15509" y="2326"/>
                  </a:lnTo>
                  <a:lnTo>
                    <a:pt x="2068" y="10081"/>
                  </a:lnTo>
                  <a:lnTo>
                    <a:pt x="1034" y="10665"/>
                  </a:lnTo>
                  <a:lnTo>
                    <a:pt x="1" y="11311"/>
                  </a:lnTo>
                  <a:cubicBezTo>
                    <a:pt x="1" y="11699"/>
                    <a:pt x="1" y="12019"/>
                    <a:pt x="63" y="12407"/>
                  </a:cubicBezTo>
                  <a:lnTo>
                    <a:pt x="2068" y="11244"/>
                  </a:lnTo>
                  <a:lnTo>
                    <a:pt x="3035" y="10665"/>
                  </a:lnTo>
                  <a:lnTo>
                    <a:pt x="16476" y="2911"/>
                  </a:lnTo>
                  <a:lnTo>
                    <a:pt x="17510" y="2326"/>
                  </a:lnTo>
                  <a:lnTo>
                    <a:pt x="2158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52725" y="804225"/>
              <a:ext cx="2108150" cy="1218100"/>
            </a:xfrm>
            <a:custGeom>
              <a:avLst/>
              <a:gdLst/>
              <a:ahLst/>
              <a:cxnLst/>
              <a:rect l="l" t="t" r="r" b="b"/>
              <a:pathLst>
                <a:path w="84326" h="48724" extrusionOk="0">
                  <a:moveTo>
                    <a:pt x="84325" y="1"/>
                  </a:moveTo>
                  <a:lnTo>
                    <a:pt x="84325" y="1"/>
                  </a:lnTo>
                  <a:cubicBezTo>
                    <a:pt x="83617" y="68"/>
                    <a:pt x="82904" y="130"/>
                    <a:pt x="82128" y="130"/>
                  </a:cubicBezTo>
                  <a:lnTo>
                    <a:pt x="77993" y="2523"/>
                  </a:lnTo>
                  <a:lnTo>
                    <a:pt x="77026" y="3102"/>
                  </a:lnTo>
                  <a:lnTo>
                    <a:pt x="63585" y="10857"/>
                  </a:lnTo>
                  <a:lnTo>
                    <a:pt x="62551" y="11441"/>
                  </a:lnTo>
                  <a:lnTo>
                    <a:pt x="47622" y="20100"/>
                  </a:lnTo>
                  <a:lnTo>
                    <a:pt x="46655" y="20679"/>
                  </a:lnTo>
                  <a:lnTo>
                    <a:pt x="33214" y="28433"/>
                  </a:lnTo>
                  <a:lnTo>
                    <a:pt x="32180" y="29017"/>
                  </a:lnTo>
                  <a:lnTo>
                    <a:pt x="17251" y="37609"/>
                  </a:lnTo>
                  <a:lnTo>
                    <a:pt x="16284" y="38193"/>
                  </a:lnTo>
                  <a:lnTo>
                    <a:pt x="2843" y="45947"/>
                  </a:lnTo>
                  <a:lnTo>
                    <a:pt x="1809" y="46526"/>
                  </a:lnTo>
                  <a:lnTo>
                    <a:pt x="129" y="47498"/>
                  </a:lnTo>
                  <a:cubicBezTo>
                    <a:pt x="62" y="47948"/>
                    <a:pt x="62" y="48335"/>
                    <a:pt x="0" y="48723"/>
                  </a:cubicBezTo>
                  <a:lnTo>
                    <a:pt x="2843" y="47110"/>
                  </a:lnTo>
                  <a:lnTo>
                    <a:pt x="3810" y="46526"/>
                  </a:lnTo>
                  <a:lnTo>
                    <a:pt x="17251" y="38772"/>
                  </a:lnTo>
                  <a:lnTo>
                    <a:pt x="18285" y="38193"/>
                  </a:lnTo>
                  <a:lnTo>
                    <a:pt x="33214" y="29534"/>
                  </a:lnTo>
                  <a:lnTo>
                    <a:pt x="34181" y="29017"/>
                  </a:lnTo>
                  <a:lnTo>
                    <a:pt x="47622" y="21196"/>
                  </a:lnTo>
                  <a:lnTo>
                    <a:pt x="48594" y="20679"/>
                  </a:lnTo>
                  <a:lnTo>
                    <a:pt x="63585" y="12020"/>
                  </a:lnTo>
                  <a:lnTo>
                    <a:pt x="64552" y="11441"/>
                  </a:lnTo>
                  <a:lnTo>
                    <a:pt x="77993" y="3687"/>
                  </a:lnTo>
                  <a:lnTo>
                    <a:pt x="78964" y="3102"/>
                  </a:lnTo>
                  <a:lnTo>
                    <a:pt x="8432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81800" y="826850"/>
              <a:ext cx="1239025" cy="718975"/>
            </a:xfrm>
            <a:custGeom>
              <a:avLst/>
              <a:gdLst/>
              <a:ahLst/>
              <a:cxnLst/>
              <a:rect l="l" t="t" r="r" b="b"/>
              <a:pathLst>
                <a:path w="49561" h="28759" extrusionOk="0">
                  <a:moveTo>
                    <a:pt x="47818" y="0"/>
                  </a:moveTo>
                  <a:lnTo>
                    <a:pt x="46459" y="776"/>
                  </a:lnTo>
                  <a:lnTo>
                    <a:pt x="45492" y="1360"/>
                  </a:lnTo>
                  <a:lnTo>
                    <a:pt x="30562" y="9952"/>
                  </a:lnTo>
                  <a:lnTo>
                    <a:pt x="29529" y="10536"/>
                  </a:lnTo>
                  <a:lnTo>
                    <a:pt x="16088" y="18290"/>
                  </a:lnTo>
                  <a:lnTo>
                    <a:pt x="15121" y="18869"/>
                  </a:lnTo>
                  <a:lnTo>
                    <a:pt x="192" y="27528"/>
                  </a:lnTo>
                  <a:lnTo>
                    <a:pt x="0" y="27595"/>
                  </a:lnTo>
                  <a:lnTo>
                    <a:pt x="0" y="28562"/>
                  </a:lnTo>
                  <a:lnTo>
                    <a:pt x="0" y="28758"/>
                  </a:lnTo>
                  <a:lnTo>
                    <a:pt x="192" y="28629"/>
                  </a:lnTo>
                  <a:lnTo>
                    <a:pt x="1163" y="28112"/>
                  </a:lnTo>
                  <a:lnTo>
                    <a:pt x="16088" y="19453"/>
                  </a:lnTo>
                  <a:lnTo>
                    <a:pt x="17122" y="18869"/>
                  </a:lnTo>
                  <a:lnTo>
                    <a:pt x="30562" y="11115"/>
                  </a:lnTo>
                  <a:lnTo>
                    <a:pt x="31534" y="10536"/>
                  </a:lnTo>
                  <a:lnTo>
                    <a:pt x="46459" y="1939"/>
                  </a:lnTo>
                  <a:lnTo>
                    <a:pt x="47431" y="1360"/>
                  </a:lnTo>
                  <a:lnTo>
                    <a:pt x="49560" y="130"/>
                  </a:lnTo>
                  <a:cubicBezTo>
                    <a:pt x="48981" y="130"/>
                    <a:pt x="48397" y="68"/>
                    <a:pt x="47818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38125" y="781625"/>
              <a:ext cx="3683300" cy="2125975"/>
            </a:xfrm>
            <a:custGeom>
              <a:avLst/>
              <a:gdLst/>
              <a:ahLst/>
              <a:cxnLst/>
              <a:rect l="l" t="t" r="r" b="b"/>
              <a:pathLst>
                <a:path w="147332" h="85039" extrusionOk="0">
                  <a:moveTo>
                    <a:pt x="145331" y="0"/>
                  </a:moveTo>
                  <a:lnTo>
                    <a:pt x="139318" y="3427"/>
                  </a:lnTo>
                  <a:lnTo>
                    <a:pt x="138352" y="4006"/>
                  </a:lnTo>
                  <a:lnTo>
                    <a:pt x="124844" y="11761"/>
                  </a:lnTo>
                  <a:lnTo>
                    <a:pt x="123877" y="12345"/>
                  </a:lnTo>
                  <a:lnTo>
                    <a:pt x="108947" y="21004"/>
                  </a:lnTo>
                  <a:lnTo>
                    <a:pt x="107981" y="21583"/>
                  </a:lnTo>
                  <a:lnTo>
                    <a:pt x="94540" y="29337"/>
                  </a:lnTo>
                  <a:lnTo>
                    <a:pt x="93506" y="29921"/>
                  </a:lnTo>
                  <a:lnTo>
                    <a:pt x="78577" y="38513"/>
                  </a:lnTo>
                  <a:lnTo>
                    <a:pt x="77610" y="39097"/>
                  </a:lnTo>
                  <a:lnTo>
                    <a:pt x="64169" y="46851"/>
                  </a:lnTo>
                  <a:lnTo>
                    <a:pt x="63135" y="47430"/>
                  </a:lnTo>
                  <a:lnTo>
                    <a:pt x="48206" y="56027"/>
                  </a:lnTo>
                  <a:lnTo>
                    <a:pt x="47239" y="56606"/>
                  </a:lnTo>
                  <a:lnTo>
                    <a:pt x="33798" y="64360"/>
                  </a:lnTo>
                  <a:lnTo>
                    <a:pt x="32764" y="64944"/>
                  </a:lnTo>
                  <a:lnTo>
                    <a:pt x="17835" y="73603"/>
                  </a:lnTo>
                  <a:lnTo>
                    <a:pt x="16868" y="74182"/>
                  </a:lnTo>
                  <a:lnTo>
                    <a:pt x="3427" y="81936"/>
                  </a:lnTo>
                  <a:lnTo>
                    <a:pt x="2393" y="82521"/>
                  </a:lnTo>
                  <a:lnTo>
                    <a:pt x="0" y="83875"/>
                  </a:lnTo>
                  <a:lnTo>
                    <a:pt x="0" y="85038"/>
                  </a:lnTo>
                  <a:lnTo>
                    <a:pt x="3427" y="83038"/>
                  </a:lnTo>
                  <a:lnTo>
                    <a:pt x="4394" y="82521"/>
                  </a:lnTo>
                  <a:lnTo>
                    <a:pt x="17835" y="74699"/>
                  </a:lnTo>
                  <a:lnTo>
                    <a:pt x="18869" y="74182"/>
                  </a:lnTo>
                  <a:lnTo>
                    <a:pt x="33798" y="65523"/>
                  </a:lnTo>
                  <a:lnTo>
                    <a:pt x="34765" y="64944"/>
                  </a:lnTo>
                  <a:lnTo>
                    <a:pt x="48206" y="57190"/>
                  </a:lnTo>
                  <a:lnTo>
                    <a:pt x="49178" y="56606"/>
                  </a:lnTo>
                  <a:lnTo>
                    <a:pt x="64169" y="48014"/>
                  </a:lnTo>
                  <a:lnTo>
                    <a:pt x="65136" y="47430"/>
                  </a:lnTo>
                  <a:lnTo>
                    <a:pt x="78577" y="39676"/>
                  </a:lnTo>
                  <a:lnTo>
                    <a:pt x="79548" y="39097"/>
                  </a:lnTo>
                  <a:lnTo>
                    <a:pt x="94540" y="30438"/>
                  </a:lnTo>
                  <a:lnTo>
                    <a:pt x="95507" y="29921"/>
                  </a:lnTo>
                  <a:lnTo>
                    <a:pt x="108947" y="22100"/>
                  </a:lnTo>
                  <a:lnTo>
                    <a:pt x="109919" y="21583"/>
                  </a:lnTo>
                  <a:lnTo>
                    <a:pt x="124844" y="12924"/>
                  </a:lnTo>
                  <a:lnTo>
                    <a:pt x="125878" y="12345"/>
                  </a:lnTo>
                  <a:lnTo>
                    <a:pt x="139318" y="4591"/>
                  </a:lnTo>
                  <a:lnTo>
                    <a:pt x="140290" y="4006"/>
                  </a:lnTo>
                  <a:lnTo>
                    <a:pt x="14733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238125" y="838225"/>
              <a:ext cx="2788325" cy="1609025"/>
            </a:xfrm>
            <a:custGeom>
              <a:avLst/>
              <a:gdLst/>
              <a:ahLst/>
              <a:cxnLst/>
              <a:rect l="l" t="t" r="r" b="b"/>
              <a:pathLst>
                <a:path w="111533" h="64361" extrusionOk="0">
                  <a:moveTo>
                    <a:pt x="111470" y="0"/>
                  </a:moveTo>
                  <a:cubicBezTo>
                    <a:pt x="110953" y="62"/>
                    <a:pt x="110436" y="129"/>
                    <a:pt x="109919" y="129"/>
                  </a:cubicBezTo>
                  <a:lnTo>
                    <a:pt x="109335" y="129"/>
                  </a:lnTo>
                  <a:lnTo>
                    <a:pt x="108947" y="321"/>
                  </a:lnTo>
                  <a:lnTo>
                    <a:pt x="107981" y="905"/>
                  </a:lnTo>
                  <a:lnTo>
                    <a:pt x="93051" y="9497"/>
                  </a:lnTo>
                  <a:lnTo>
                    <a:pt x="92017" y="10081"/>
                  </a:lnTo>
                  <a:lnTo>
                    <a:pt x="78577" y="17835"/>
                  </a:lnTo>
                  <a:lnTo>
                    <a:pt x="77610" y="18414"/>
                  </a:lnTo>
                  <a:lnTo>
                    <a:pt x="62680" y="27073"/>
                  </a:lnTo>
                  <a:lnTo>
                    <a:pt x="61646" y="27657"/>
                  </a:lnTo>
                  <a:lnTo>
                    <a:pt x="48206" y="35411"/>
                  </a:lnTo>
                  <a:lnTo>
                    <a:pt x="47239" y="35990"/>
                  </a:lnTo>
                  <a:lnTo>
                    <a:pt x="32309" y="44587"/>
                  </a:lnTo>
                  <a:lnTo>
                    <a:pt x="31276" y="45166"/>
                  </a:lnTo>
                  <a:lnTo>
                    <a:pt x="17835" y="52920"/>
                  </a:lnTo>
                  <a:lnTo>
                    <a:pt x="16868" y="53505"/>
                  </a:lnTo>
                  <a:lnTo>
                    <a:pt x="1939" y="62096"/>
                  </a:lnTo>
                  <a:lnTo>
                    <a:pt x="905" y="62680"/>
                  </a:lnTo>
                  <a:lnTo>
                    <a:pt x="0" y="63259"/>
                  </a:lnTo>
                  <a:lnTo>
                    <a:pt x="0" y="64360"/>
                  </a:lnTo>
                  <a:lnTo>
                    <a:pt x="1939" y="63259"/>
                  </a:lnTo>
                  <a:lnTo>
                    <a:pt x="2910" y="62680"/>
                  </a:lnTo>
                  <a:lnTo>
                    <a:pt x="17835" y="54083"/>
                  </a:lnTo>
                  <a:lnTo>
                    <a:pt x="18869" y="53505"/>
                  </a:lnTo>
                  <a:lnTo>
                    <a:pt x="32309" y="45750"/>
                  </a:lnTo>
                  <a:lnTo>
                    <a:pt x="33281" y="45166"/>
                  </a:lnTo>
                  <a:lnTo>
                    <a:pt x="48206" y="36574"/>
                  </a:lnTo>
                  <a:lnTo>
                    <a:pt x="49178" y="35990"/>
                  </a:lnTo>
                  <a:lnTo>
                    <a:pt x="62680" y="28174"/>
                  </a:lnTo>
                  <a:lnTo>
                    <a:pt x="63652" y="27657"/>
                  </a:lnTo>
                  <a:lnTo>
                    <a:pt x="78577" y="18998"/>
                  </a:lnTo>
                  <a:lnTo>
                    <a:pt x="79548" y="18414"/>
                  </a:lnTo>
                  <a:lnTo>
                    <a:pt x="93051" y="10660"/>
                  </a:lnTo>
                  <a:lnTo>
                    <a:pt x="94023" y="10081"/>
                  </a:lnTo>
                  <a:lnTo>
                    <a:pt x="108947" y="1484"/>
                  </a:lnTo>
                  <a:lnTo>
                    <a:pt x="109919" y="905"/>
                  </a:lnTo>
                  <a:lnTo>
                    <a:pt x="111532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254275" y="805900"/>
              <a:ext cx="5140450" cy="2969250"/>
            </a:xfrm>
            <a:custGeom>
              <a:avLst/>
              <a:gdLst/>
              <a:ahLst/>
              <a:cxnLst/>
              <a:rect l="l" t="t" r="r" b="b"/>
              <a:pathLst>
                <a:path w="205618" h="118770" extrusionOk="0">
                  <a:moveTo>
                    <a:pt x="203679" y="1"/>
                  </a:moveTo>
                  <a:lnTo>
                    <a:pt x="199414" y="2456"/>
                  </a:lnTo>
                  <a:lnTo>
                    <a:pt x="198447" y="3035"/>
                  </a:lnTo>
                  <a:lnTo>
                    <a:pt x="184940" y="10790"/>
                  </a:lnTo>
                  <a:lnTo>
                    <a:pt x="183973" y="11374"/>
                  </a:lnTo>
                  <a:lnTo>
                    <a:pt x="169043" y="20033"/>
                  </a:lnTo>
                  <a:lnTo>
                    <a:pt x="168077" y="20612"/>
                  </a:lnTo>
                  <a:lnTo>
                    <a:pt x="154569" y="28366"/>
                  </a:lnTo>
                  <a:lnTo>
                    <a:pt x="153602" y="28950"/>
                  </a:lnTo>
                  <a:lnTo>
                    <a:pt x="138672" y="37542"/>
                  </a:lnTo>
                  <a:lnTo>
                    <a:pt x="137706" y="38126"/>
                  </a:lnTo>
                  <a:lnTo>
                    <a:pt x="124198" y="45880"/>
                  </a:lnTo>
                  <a:lnTo>
                    <a:pt x="123231" y="46459"/>
                  </a:lnTo>
                  <a:lnTo>
                    <a:pt x="108301" y="55056"/>
                  </a:lnTo>
                  <a:lnTo>
                    <a:pt x="107335" y="55635"/>
                  </a:lnTo>
                  <a:lnTo>
                    <a:pt x="93894" y="63389"/>
                  </a:lnTo>
                  <a:lnTo>
                    <a:pt x="92860" y="63973"/>
                  </a:lnTo>
                  <a:lnTo>
                    <a:pt x="77931" y="72632"/>
                  </a:lnTo>
                  <a:lnTo>
                    <a:pt x="76964" y="73211"/>
                  </a:lnTo>
                  <a:lnTo>
                    <a:pt x="63523" y="80965"/>
                  </a:lnTo>
                  <a:lnTo>
                    <a:pt x="62489" y="81550"/>
                  </a:lnTo>
                  <a:lnTo>
                    <a:pt x="47560" y="90141"/>
                  </a:lnTo>
                  <a:lnTo>
                    <a:pt x="46593" y="90725"/>
                  </a:lnTo>
                  <a:lnTo>
                    <a:pt x="33152" y="98480"/>
                  </a:lnTo>
                  <a:lnTo>
                    <a:pt x="32118" y="99059"/>
                  </a:lnTo>
                  <a:lnTo>
                    <a:pt x="17189" y="107656"/>
                  </a:lnTo>
                  <a:lnTo>
                    <a:pt x="16222" y="108235"/>
                  </a:lnTo>
                  <a:lnTo>
                    <a:pt x="2781" y="115989"/>
                  </a:lnTo>
                  <a:lnTo>
                    <a:pt x="1747" y="116573"/>
                  </a:lnTo>
                  <a:lnTo>
                    <a:pt x="0" y="117607"/>
                  </a:lnTo>
                  <a:lnTo>
                    <a:pt x="0" y="118770"/>
                  </a:lnTo>
                  <a:lnTo>
                    <a:pt x="2781" y="117152"/>
                  </a:lnTo>
                  <a:lnTo>
                    <a:pt x="3748" y="116573"/>
                  </a:lnTo>
                  <a:lnTo>
                    <a:pt x="17189" y="108819"/>
                  </a:lnTo>
                  <a:lnTo>
                    <a:pt x="18223" y="108235"/>
                  </a:lnTo>
                  <a:lnTo>
                    <a:pt x="33152" y="99643"/>
                  </a:lnTo>
                  <a:lnTo>
                    <a:pt x="34119" y="99059"/>
                  </a:lnTo>
                  <a:lnTo>
                    <a:pt x="47560" y="91304"/>
                  </a:lnTo>
                  <a:lnTo>
                    <a:pt x="48532" y="90725"/>
                  </a:lnTo>
                  <a:lnTo>
                    <a:pt x="63523" y="82067"/>
                  </a:lnTo>
                  <a:lnTo>
                    <a:pt x="64490" y="81550"/>
                  </a:lnTo>
                  <a:lnTo>
                    <a:pt x="77931" y="73728"/>
                  </a:lnTo>
                  <a:lnTo>
                    <a:pt x="78902" y="73211"/>
                  </a:lnTo>
                  <a:lnTo>
                    <a:pt x="93894" y="64552"/>
                  </a:lnTo>
                  <a:lnTo>
                    <a:pt x="94861" y="63973"/>
                  </a:lnTo>
                  <a:lnTo>
                    <a:pt x="108301" y="56219"/>
                  </a:lnTo>
                  <a:lnTo>
                    <a:pt x="109273" y="55635"/>
                  </a:lnTo>
                  <a:lnTo>
                    <a:pt x="124198" y="47043"/>
                  </a:lnTo>
                  <a:lnTo>
                    <a:pt x="125232" y="46459"/>
                  </a:lnTo>
                  <a:lnTo>
                    <a:pt x="138672" y="38705"/>
                  </a:lnTo>
                  <a:lnTo>
                    <a:pt x="139644" y="38126"/>
                  </a:lnTo>
                  <a:lnTo>
                    <a:pt x="154569" y="29467"/>
                  </a:lnTo>
                  <a:lnTo>
                    <a:pt x="155603" y="28950"/>
                  </a:lnTo>
                  <a:lnTo>
                    <a:pt x="169043" y="21129"/>
                  </a:lnTo>
                  <a:lnTo>
                    <a:pt x="170015" y="20612"/>
                  </a:lnTo>
                  <a:lnTo>
                    <a:pt x="184940" y="11953"/>
                  </a:lnTo>
                  <a:lnTo>
                    <a:pt x="185973" y="11374"/>
                  </a:lnTo>
                  <a:lnTo>
                    <a:pt x="199414" y="3620"/>
                  </a:lnTo>
                  <a:lnTo>
                    <a:pt x="200386" y="3035"/>
                  </a:lnTo>
                  <a:lnTo>
                    <a:pt x="205618" y="63"/>
                  </a:lnTo>
                  <a:cubicBezTo>
                    <a:pt x="204971" y="63"/>
                    <a:pt x="204325" y="1"/>
                    <a:pt x="203679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238125" y="815600"/>
              <a:ext cx="4310100" cy="2508775"/>
            </a:xfrm>
            <a:custGeom>
              <a:avLst/>
              <a:gdLst/>
              <a:ahLst/>
              <a:cxnLst/>
              <a:rect l="l" t="t" r="r" b="b"/>
              <a:pathLst>
                <a:path w="172404" h="100351" extrusionOk="0">
                  <a:moveTo>
                    <a:pt x="171824" y="1"/>
                  </a:moveTo>
                  <a:lnTo>
                    <a:pt x="169689" y="1226"/>
                  </a:lnTo>
                  <a:lnTo>
                    <a:pt x="168723" y="1810"/>
                  </a:lnTo>
                  <a:lnTo>
                    <a:pt x="153731" y="10402"/>
                  </a:lnTo>
                  <a:lnTo>
                    <a:pt x="152759" y="10986"/>
                  </a:lnTo>
                  <a:lnTo>
                    <a:pt x="139318" y="18740"/>
                  </a:lnTo>
                  <a:lnTo>
                    <a:pt x="138352" y="19319"/>
                  </a:lnTo>
                  <a:lnTo>
                    <a:pt x="123360" y="27978"/>
                  </a:lnTo>
                  <a:lnTo>
                    <a:pt x="122388" y="28562"/>
                  </a:lnTo>
                  <a:lnTo>
                    <a:pt x="108947" y="36316"/>
                  </a:lnTo>
                  <a:lnTo>
                    <a:pt x="107981" y="36895"/>
                  </a:lnTo>
                  <a:lnTo>
                    <a:pt x="93051" y="45492"/>
                  </a:lnTo>
                  <a:lnTo>
                    <a:pt x="92017" y="46071"/>
                  </a:lnTo>
                  <a:lnTo>
                    <a:pt x="78577" y="53825"/>
                  </a:lnTo>
                  <a:lnTo>
                    <a:pt x="77610" y="54410"/>
                  </a:lnTo>
                  <a:lnTo>
                    <a:pt x="62680" y="63001"/>
                  </a:lnTo>
                  <a:lnTo>
                    <a:pt x="61646" y="63585"/>
                  </a:lnTo>
                  <a:lnTo>
                    <a:pt x="48206" y="71340"/>
                  </a:lnTo>
                  <a:lnTo>
                    <a:pt x="47239" y="71919"/>
                  </a:lnTo>
                  <a:lnTo>
                    <a:pt x="32309" y="80577"/>
                  </a:lnTo>
                  <a:lnTo>
                    <a:pt x="31276" y="81162"/>
                  </a:lnTo>
                  <a:lnTo>
                    <a:pt x="17835" y="88916"/>
                  </a:lnTo>
                  <a:lnTo>
                    <a:pt x="16868" y="89495"/>
                  </a:lnTo>
                  <a:lnTo>
                    <a:pt x="1939" y="98092"/>
                  </a:lnTo>
                  <a:lnTo>
                    <a:pt x="905" y="98671"/>
                  </a:lnTo>
                  <a:lnTo>
                    <a:pt x="0" y="99188"/>
                  </a:lnTo>
                  <a:lnTo>
                    <a:pt x="0" y="99317"/>
                  </a:lnTo>
                  <a:lnTo>
                    <a:pt x="0" y="100351"/>
                  </a:lnTo>
                  <a:lnTo>
                    <a:pt x="1939" y="99255"/>
                  </a:lnTo>
                  <a:lnTo>
                    <a:pt x="2910" y="98671"/>
                  </a:lnTo>
                  <a:lnTo>
                    <a:pt x="17835" y="90012"/>
                  </a:lnTo>
                  <a:lnTo>
                    <a:pt x="18869" y="89495"/>
                  </a:lnTo>
                  <a:lnTo>
                    <a:pt x="32309" y="81679"/>
                  </a:lnTo>
                  <a:lnTo>
                    <a:pt x="33281" y="81162"/>
                  </a:lnTo>
                  <a:lnTo>
                    <a:pt x="48206" y="72503"/>
                  </a:lnTo>
                  <a:lnTo>
                    <a:pt x="49178" y="71919"/>
                  </a:lnTo>
                  <a:lnTo>
                    <a:pt x="62680" y="64164"/>
                  </a:lnTo>
                  <a:lnTo>
                    <a:pt x="63652" y="63585"/>
                  </a:lnTo>
                  <a:lnTo>
                    <a:pt x="78577" y="54988"/>
                  </a:lnTo>
                  <a:lnTo>
                    <a:pt x="79548" y="54410"/>
                  </a:lnTo>
                  <a:lnTo>
                    <a:pt x="93051" y="46655"/>
                  </a:lnTo>
                  <a:lnTo>
                    <a:pt x="94023" y="46071"/>
                  </a:lnTo>
                  <a:lnTo>
                    <a:pt x="108947" y="37479"/>
                  </a:lnTo>
                  <a:lnTo>
                    <a:pt x="109919" y="36895"/>
                  </a:lnTo>
                  <a:lnTo>
                    <a:pt x="123360" y="29079"/>
                  </a:lnTo>
                  <a:lnTo>
                    <a:pt x="124394" y="28562"/>
                  </a:lnTo>
                  <a:lnTo>
                    <a:pt x="139318" y="19903"/>
                  </a:lnTo>
                  <a:lnTo>
                    <a:pt x="140290" y="19319"/>
                  </a:lnTo>
                  <a:lnTo>
                    <a:pt x="153731" y="11565"/>
                  </a:lnTo>
                  <a:lnTo>
                    <a:pt x="154765" y="10986"/>
                  </a:lnTo>
                  <a:lnTo>
                    <a:pt x="169689" y="2389"/>
                  </a:lnTo>
                  <a:lnTo>
                    <a:pt x="170661" y="1810"/>
                  </a:lnTo>
                  <a:lnTo>
                    <a:pt x="172403" y="776"/>
                  </a:lnTo>
                  <a:cubicBezTo>
                    <a:pt x="172212" y="580"/>
                    <a:pt x="172016" y="321"/>
                    <a:pt x="171824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238125" y="783300"/>
              <a:ext cx="6684850" cy="3877150"/>
            </a:xfrm>
            <a:custGeom>
              <a:avLst/>
              <a:gdLst/>
              <a:ahLst/>
              <a:cxnLst/>
              <a:rect l="l" t="t" r="r" b="b"/>
              <a:pathLst>
                <a:path w="267394" h="155086" extrusionOk="0">
                  <a:moveTo>
                    <a:pt x="266685" y="0"/>
                  </a:moveTo>
                  <a:lnTo>
                    <a:pt x="260802" y="3360"/>
                  </a:lnTo>
                  <a:lnTo>
                    <a:pt x="259768" y="3939"/>
                  </a:lnTo>
                  <a:lnTo>
                    <a:pt x="246327" y="11694"/>
                  </a:lnTo>
                  <a:lnTo>
                    <a:pt x="245361" y="12278"/>
                  </a:lnTo>
                  <a:lnTo>
                    <a:pt x="230431" y="20937"/>
                  </a:lnTo>
                  <a:lnTo>
                    <a:pt x="229397" y="21516"/>
                  </a:lnTo>
                  <a:lnTo>
                    <a:pt x="215956" y="29270"/>
                  </a:lnTo>
                  <a:lnTo>
                    <a:pt x="214990" y="29854"/>
                  </a:lnTo>
                  <a:lnTo>
                    <a:pt x="200060" y="38446"/>
                  </a:lnTo>
                  <a:lnTo>
                    <a:pt x="199093" y="39030"/>
                  </a:lnTo>
                  <a:lnTo>
                    <a:pt x="185586" y="46784"/>
                  </a:lnTo>
                  <a:lnTo>
                    <a:pt x="184619" y="47363"/>
                  </a:lnTo>
                  <a:lnTo>
                    <a:pt x="169689" y="55960"/>
                  </a:lnTo>
                  <a:lnTo>
                    <a:pt x="168723" y="56539"/>
                  </a:lnTo>
                  <a:lnTo>
                    <a:pt x="155215" y="64293"/>
                  </a:lnTo>
                  <a:lnTo>
                    <a:pt x="154248" y="64877"/>
                  </a:lnTo>
                  <a:lnTo>
                    <a:pt x="139318" y="73536"/>
                  </a:lnTo>
                  <a:lnTo>
                    <a:pt x="138352" y="74115"/>
                  </a:lnTo>
                  <a:lnTo>
                    <a:pt x="124844" y="81869"/>
                  </a:lnTo>
                  <a:lnTo>
                    <a:pt x="123877" y="82454"/>
                  </a:lnTo>
                  <a:lnTo>
                    <a:pt x="108947" y="91045"/>
                  </a:lnTo>
                  <a:lnTo>
                    <a:pt x="107981" y="91629"/>
                  </a:lnTo>
                  <a:lnTo>
                    <a:pt x="94540" y="99384"/>
                  </a:lnTo>
                  <a:lnTo>
                    <a:pt x="93506" y="99963"/>
                  </a:lnTo>
                  <a:lnTo>
                    <a:pt x="78577" y="108560"/>
                  </a:lnTo>
                  <a:lnTo>
                    <a:pt x="77610" y="109139"/>
                  </a:lnTo>
                  <a:lnTo>
                    <a:pt x="64169" y="116893"/>
                  </a:lnTo>
                  <a:lnTo>
                    <a:pt x="63135" y="117477"/>
                  </a:lnTo>
                  <a:lnTo>
                    <a:pt x="48206" y="126136"/>
                  </a:lnTo>
                  <a:lnTo>
                    <a:pt x="47239" y="126715"/>
                  </a:lnTo>
                  <a:lnTo>
                    <a:pt x="33798" y="134469"/>
                  </a:lnTo>
                  <a:lnTo>
                    <a:pt x="32764" y="135053"/>
                  </a:lnTo>
                  <a:lnTo>
                    <a:pt x="17835" y="143645"/>
                  </a:lnTo>
                  <a:lnTo>
                    <a:pt x="16868" y="144229"/>
                  </a:lnTo>
                  <a:lnTo>
                    <a:pt x="3427" y="151983"/>
                  </a:lnTo>
                  <a:lnTo>
                    <a:pt x="2393" y="152562"/>
                  </a:lnTo>
                  <a:lnTo>
                    <a:pt x="0" y="153984"/>
                  </a:lnTo>
                  <a:lnTo>
                    <a:pt x="0" y="155085"/>
                  </a:lnTo>
                  <a:lnTo>
                    <a:pt x="3427" y="153146"/>
                  </a:lnTo>
                  <a:lnTo>
                    <a:pt x="4394" y="152562"/>
                  </a:lnTo>
                  <a:lnTo>
                    <a:pt x="17835" y="144808"/>
                  </a:lnTo>
                  <a:lnTo>
                    <a:pt x="18869" y="144229"/>
                  </a:lnTo>
                  <a:lnTo>
                    <a:pt x="33798" y="135570"/>
                  </a:lnTo>
                  <a:lnTo>
                    <a:pt x="34765" y="135053"/>
                  </a:lnTo>
                  <a:lnTo>
                    <a:pt x="48206" y="127232"/>
                  </a:lnTo>
                  <a:lnTo>
                    <a:pt x="49178" y="126715"/>
                  </a:lnTo>
                  <a:lnTo>
                    <a:pt x="64169" y="118056"/>
                  </a:lnTo>
                  <a:lnTo>
                    <a:pt x="65136" y="117477"/>
                  </a:lnTo>
                  <a:lnTo>
                    <a:pt x="78577" y="109723"/>
                  </a:lnTo>
                  <a:lnTo>
                    <a:pt x="79548" y="109139"/>
                  </a:lnTo>
                  <a:lnTo>
                    <a:pt x="94540" y="100547"/>
                  </a:lnTo>
                  <a:lnTo>
                    <a:pt x="95507" y="99963"/>
                  </a:lnTo>
                  <a:lnTo>
                    <a:pt x="108947" y="92208"/>
                  </a:lnTo>
                  <a:lnTo>
                    <a:pt x="109919" y="91629"/>
                  </a:lnTo>
                  <a:lnTo>
                    <a:pt x="124844" y="82971"/>
                  </a:lnTo>
                  <a:lnTo>
                    <a:pt x="125878" y="82454"/>
                  </a:lnTo>
                  <a:lnTo>
                    <a:pt x="139318" y="74632"/>
                  </a:lnTo>
                  <a:lnTo>
                    <a:pt x="140290" y="74115"/>
                  </a:lnTo>
                  <a:lnTo>
                    <a:pt x="155215" y="65456"/>
                  </a:lnTo>
                  <a:lnTo>
                    <a:pt x="156249" y="64877"/>
                  </a:lnTo>
                  <a:lnTo>
                    <a:pt x="169689" y="57123"/>
                  </a:lnTo>
                  <a:lnTo>
                    <a:pt x="170661" y="56539"/>
                  </a:lnTo>
                  <a:lnTo>
                    <a:pt x="185586" y="47947"/>
                  </a:lnTo>
                  <a:lnTo>
                    <a:pt x="186619" y="47363"/>
                  </a:lnTo>
                  <a:lnTo>
                    <a:pt x="200060" y="39609"/>
                  </a:lnTo>
                  <a:lnTo>
                    <a:pt x="201032" y="39030"/>
                  </a:lnTo>
                  <a:lnTo>
                    <a:pt x="215956" y="30371"/>
                  </a:lnTo>
                  <a:lnTo>
                    <a:pt x="216990" y="29854"/>
                  </a:lnTo>
                  <a:lnTo>
                    <a:pt x="230431" y="22033"/>
                  </a:lnTo>
                  <a:lnTo>
                    <a:pt x="231403" y="21516"/>
                  </a:lnTo>
                  <a:lnTo>
                    <a:pt x="246327" y="12857"/>
                  </a:lnTo>
                  <a:lnTo>
                    <a:pt x="247361" y="12278"/>
                  </a:lnTo>
                  <a:lnTo>
                    <a:pt x="260802" y="4524"/>
                  </a:lnTo>
                  <a:lnTo>
                    <a:pt x="261774" y="3939"/>
                  </a:lnTo>
                  <a:lnTo>
                    <a:pt x="267393" y="708"/>
                  </a:lnTo>
                  <a:lnTo>
                    <a:pt x="26668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246250" y="839775"/>
              <a:ext cx="5781750" cy="3356950"/>
            </a:xfrm>
            <a:custGeom>
              <a:avLst/>
              <a:gdLst/>
              <a:ahLst/>
              <a:cxnLst/>
              <a:rect l="l" t="t" r="r" b="b"/>
              <a:pathLst>
                <a:path w="231270" h="134278" extrusionOk="0">
                  <a:moveTo>
                    <a:pt x="230623" y="0"/>
                  </a:moveTo>
                  <a:lnTo>
                    <a:pt x="230106" y="259"/>
                  </a:lnTo>
                  <a:lnTo>
                    <a:pt x="229072" y="843"/>
                  </a:lnTo>
                  <a:lnTo>
                    <a:pt x="214148" y="9435"/>
                  </a:lnTo>
                  <a:lnTo>
                    <a:pt x="213176" y="10019"/>
                  </a:lnTo>
                  <a:lnTo>
                    <a:pt x="199735" y="17773"/>
                  </a:lnTo>
                  <a:lnTo>
                    <a:pt x="198768" y="18352"/>
                  </a:lnTo>
                  <a:lnTo>
                    <a:pt x="183777" y="27011"/>
                  </a:lnTo>
                  <a:lnTo>
                    <a:pt x="182805" y="27595"/>
                  </a:lnTo>
                  <a:lnTo>
                    <a:pt x="169364" y="35349"/>
                  </a:lnTo>
                  <a:lnTo>
                    <a:pt x="168398" y="35928"/>
                  </a:lnTo>
                  <a:lnTo>
                    <a:pt x="153406" y="44525"/>
                  </a:lnTo>
                  <a:lnTo>
                    <a:pt x="152434" y="45104"/>
                  </a:lnTo>
                  <a:lnTo>
                    <a:pt x="138993" y="52858"/>
                  </a:lnTo>
                  <a:lnTo>
                    <a:pt x="138027" y="53443"/>
                  </a:lnTo>
                  <a:lnTo>
                    <a:pt x="123035" y="62034"/>
                  </a:lnTo>
                  <a:lnTo>
                    <a:pt x="122063" y="62618"/>
                  </a:lnTo>
                  <a:lnTo>
                    <a:pt x="108622" y="70373"/>
                  </a:lnTo>
                  <a:lnTo>
                    <a:pt x="107656" y="70952"/>
                  </a:lnTo>
                  <a:lnTo>
                    <a:pt x="92726" y="79610"/>
                  </a:lnTo>
                  <a:lnTo>
                    <a:pt x="91692" y="80195"/>
                  </a:lnTo>
                  <a:lnTo>
                    <a:pt x="78252" y="87949"/>
                  </a:lnTo>
                  <a:lnTo>
                    <a:pt x="77285" y="88528"/>
                  </a:lnTo>
                  <a:lnTo>
                    <a:pt x="62355" y="97125"/>
                  </a:lnTo>
                  <a:lnTo>
                    <a:pt x="61321" y="97704"/>
                  </a:lnTo>
                  <a:lnTo>
                    <a:pt x="47881" y="105458"/>
                  </a:lnTo>
                  <a:lnTo>
                    <a:pt x="46914" y="106042"/>
                  </a:lnTo>
                  <a:lnTo>
                    <a:pt x="31984" y="114634"/>
                  </a:lnTo>
                  <a:lnTo>
                    <a:pt x="30951" y="115218"/>
                  </a:lnTo>
                  <a:lnTo>
                    <a:pt x="17510" y="122972"/>
                  </a:lnTo>
                  <a:lnTo>
                    <a:pt x="16543" y="123551"/>
                  </a:lnTo>
                  <a:lnTo>
                    <a:pt x="1614" y="132210"/>
                  </a:lnTo>
                  <a:lnTo>
                    <a:pt x="580" y="132794"/>
                  </a:lnTo>
                  <a:lnTo>
                    <a:pt x="63" y="133053"/>
                  </a:lnTo>
                  <a:cubicBezTo>
                    <a:pt x="63" y="133502"/>
                    <a:pt x="1" y="133890"/>
                    <a:pt x="1" y="134278"/>
                  </a:cubicBezTo>
                  <a:lnTo>
                    <a:pt x="1614" y="133311"/>
                  </a:lnTo>
                  <a:lnTo>
                    <a:pt x="2585" y="132794"/>
                  </a:lnTo>
                  <a:lnTo>
                    <a:pt x="17510" y="124135"/>
                  </a:lnTo>
                  <a:lnTo>
                    <a:pt x="18544" y="123551"/>
                  </a:lnTo>
                  <a:lnTo>
                    <a:pt x="31984" y="115797"/>
                  </a:lnTo>
                  <a:lnTo>
                    <a:pt x="32956" y="115218"/>
                  </a:lnTo>
                  <a:lnTo>
                    <a:pt x="47881" y="106621"/>
                  </a:lnTo>
                  <a:lnTo>
                    <a:pt x="48853" y="106042"/>
                  </a:lnTo>
                  <a:lnTo>
                    <a:pt x="62355" y="98288"/>
                  </a:lnTo>
                  <a:lnTo>
                    <a:pt x="63327" y="97704"/>
                  </a:lnTo>
                  <a:lnTo>
                    <a:pt x="78252" y="89045"/>
                  </a:lnTo>
                  <a:lnTo>
                    <a:pt x="79223" y="88528"/>
                  </a:lnTo>
                  <a:lnTo>
                    <a:pt x="92726" y="80712"/>
                  </a:lnTo>
                  <a:lnTo>
                    <a:pt x="93698" y="80195"/>
                  </a:lnTo>
                  <a:lnTo>
                    <a:pt x="108622" y="71536"/>
                  </a:lnTo>
                  <a:lnTo>
                    <a:pt x="109594" y="70952"/>
                  </a:lnTo>
                  <a:lnTo>
                    <a:pt x="123035" y="63197"/>
                  </a:lnTo>
                  <a:lnTo>
                    <a:pt x="124069" y="62618"/>
                  </a:lnTo>
                  <a:lnTo>
                    <a:pt x="138993" y="54021"/>
                  </a:lnTo>
                  <a:lnTo>
                    <a:pt x="139965" y="53443"/>
                  </a:lnTo>
                  <a:lnTo>
                    <a:pt x="153406" y="45688"/>
                  </a:lnTo>
                  <a:lnTo>
                    <a:pt x="154440" y="45104"/>
                  </a:lnTo>
                  <a:lnTo>
                    <a:pt x="169364" y="36512"/>
                  </a:lnTo>
                  <a:lnTo>
                    <a:pt x="170336" y="35928"/>
                  </a:lnTo>
                  <a:lnTo>
                    <a:pt x="183777" y="28112"/>
                  </a:lnTo>
                  <a:lnTo>
                    <a:pt x="184811" y="27595"/>
                  </a:lnTo>
                  <a:lnTo>
                    <a:pt x="199735" y="18936"/>
                  </a:lnTo>
                  <a:lnTo>
                    <a:pt x="200707" y="18352"/>
                  </a:lnTo>
                  <a:lnTo>
                    <a:pt x="214148" y="10598"/>
                  </a:lnTo>
                  <a:lnTo>
                    <a:pt x="215182" y="10019"/>
                  </a:lnTo>
                  <a:lnTo>
                    <a:pt x="230106" y="1422"/>
                  </a:lnTo>
                  <a:lnTo>
                    <a:pt x="231078" y="843"/>
                  </a:lnTo>
                  <a:lnTo>
                    <a:pt x="231269" y="776"/>
                  </a:lnTo>
                  <a:cubicBezTo>
                    <a:pt x="231011" y="517"/>
                    <a:pt x="230819" y="259"/>
                    <a:pt x="230623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1251075" y="1385800"/>
              <a:ext cx="6129125" cy="3537900"/>
            </a:xfrm>
            <a:custGeom>
              <a:avLst/>
              <a:gdLst/>
              <a:ahLst/>
              <a:cxnLst/>
              <a:rect l="l" t="t" r="r" b="b"/>
              <a:pathLst>
                <a:path w="245165" h="141516" extrusionOk="0">
                  <a:moveTo>
                    <a:pt x="245165" y="0"/>
                  </a:moveTo>
                  <a:lnTo>
                    <a:pt x="236180" y="5170"/>
                  </a:lnTo>
                  <a:lnTo>
                    <a:pt x="235213" y="5754"/>
                  </a:lnTo>
                  <a:lnTo>
                    <a:pt x="220284" y="14346"/>
                  </a:lnTo>
                  <a:lnTo>
                    <a:pt x="219250" y="14930"/>
                  </a:lnTo>
                  <a:lnTo>
                    <a:pt x="205809" y="22684"/>
                  </a:lnTo>
                  <a:lnTo>
                    <a:pt x="204843" y="23263"/>
                  </a:lnTo>
                  <a:lnTo>
                    <a:pt x="189913" y="31860"/>
                  </a:lnTo>
                  <a:lnTo>
                    <a:pt x="188879" y="32439"/>
                  </a:lnTo>
                  <a:lnTo>
                    <a:pt x="175438" y="40193"/>
                  </a:lnTo>
                  <a:lnTo>
                    <a:pt x="174472" y="40777"/>
                  </a:lnTo>
                  <a:lnTo>
                    <a:pt x="159542" y="49436"/>
                  </a:lnTo>
                  <a:lnTo>
                    <a:pt x="158575" y="50015"/>
                  </a:lnTo>
                  <a:lnTo>
                    <a:pt x="145068" y="57769"/>
                  </a:lnTo>
                  <a:lnTo>
                    <a:pt x="144101" y="58354"/>
                  </a:lnTo>
                  <a:lnTo>
                    <a:pt x="129171" y="66945"/>
                  </a:lnTo>
                  <a:lnTo>
                    <a:pt x="128205" y="67529"/>
                  </a:lnTo>
                  <a:lnTo>
                    <a:pt x="114697" y="75284"/>
                  </a:lnTo>
                  <a:lnTo>
                    <a:pt x="113730" y="75863"/>
                  </a:lnTo>
                  <a:lnTo>
                    <a:pt x="98800" y="84460"/>
                  </a:lnTo>
                  <a:lnTo>
                    <a:pt x="97834" y="85039"/>
                  </a:lnTo>
                  <a:lnTo>
                    <a:pt x="84326" y="92793"/>
                  </a:lnTo>
                  <a:lnTo>
                    <a:pt x="83359" y="93377"/>
                  </a:lnTo>
                  <a:lnTo>
                    <a:pt x="68429" y="102036"/>
                  </a:lnTo>
                  <a:lnTo>
                    <a:pt x="67463" y="102615"/>
                  </a:lnTo>
                  <a:lnTo>
                    <a:pt x="54022" y="110369"/>
                  </a:lnTo>
                  <a:lnTo>
                    <a:pt x="52988" y="110953"/>
                  </a:lnTo>
                  <a:lnTo>
                    <a:pt x="38059" y="119545"/>
                  </a:lnTo>
                  <a:lnTo>
                    <a:pt x="37092" y="120129"/>
                  </a:lnTo>
                  <a:lnTo>
                    <a:pt x="23651" y="127883"/>
                  </a:lnTo>
                  <a:lnTo>
                    <a:pt x="22617" y="128462"/>
                  </a:lnTo>
                  <a:lnTo>
                    <a:pt x="7688" y="137059"/>
                  </a:lnTo>
                  <a:lnTo>
                    <a:pt x="6721" y="137638"/>
                  </a:lnTo>
                  <a:lnTo>
                    <a:pt x="1" y="141515"/>
                  </a:lnTo>
                  <a:lnTo>
                    <a:pt x="2001" y="141515"/>
                  </a:lnTo>
                  <a:lnTo>
                    <a:pt x="7688" y="138222"/>
                  </a:lnTo>
                  <a:lnTo>
                    <a:pt x="8660" y="137638"/>
                  </a:lnTo>
                  <a:lnTo>
                    <a:pt x="23651" y="129046"/>
                  </a:lnTo>
                  <a:lnTo>
                    <a:pt x="24618" y="128462"/>
                  </a:lnTo>
                  <a:lnTo>
                    <a:pt x="38059" y="120708"/>
                  </a:lnTo>
                  <a:lnTo>
                    <a:pt x="39030" y="120129"/>
                  </a:lnTo>
                  <a:lnTo>
                    <a:pt x="54022" y="111470"/>
                  </a:lnTo>
                  <a:lnTo>
                    <a:pt x="54989" y="110953"/>
                  </a:lnTo>
                  <a:lnTo>
                    <a:pt x="68429" y="103132"/>
                  </a:lnTo>
                  <a:lnTo>
                    <a:pt x="69401" y="102615"/>
                  </a:lnTo>
                  <a:lnTo>
                    <a:pt x="84326" y="93956"/>
                  </a:lnTo>
                  <a:lnTo>
                    <a:pt x="85360" y="93377"/>
                  </a:lnTo>
                  <a:lnTo>
                    <a:pt x="98800" y="85623"/>
                  </a:lnTo>
                  <a:lnTo>
                    <a:pt x="99772" y="85039"/>
                  </a:lnTo>
                  <a:lnTo>
                    <a:pt x="114697" y="76447"/>
                  </a:lnTo>
                  <a:lnTo>
                    <a:pt x="115731" y="75863"/>
                  </a:lnTo>
                  <a:lnTo>
                    <a:pt x="129171" y="68108"/>
                  </a:lnTo>
                  <a:lnTo>
                    <a:pt x="130143" y="67529"/>
                  </a:lnTo>
                  <a:lnTo>
                    <a:pt x="145068" y="58871"/>
                  </a:lnTo>
                  <a:lnTo>
                    <a:pt x="146101" y="58354"/>
                  </a:lnTo>
                  <a:lnTo>
                    <a:pt x="159542" y="50532"/>
                  </a:lnTo>
                  <a:lnTo>
                    <a:pt x="160514" y="50015"/>
                  </a:lnTo>
                  <a:lnTo>
                    <a:pt x="175438" y="41356"/>
                  </a:lnTo>
                  <a:lnTo>
                    <a:pt x="176472" y="40777"/>
                  </a:lnTo>
                  <a:lnTo>
                    <a:pt x="189913" y="33023"/>
                  </a:lnTo>
                  <a:lnTo>
                    <a:pt x="190885" y="32439"/>
                  </a:lnTo>
                  <a:lnTo>
                    <a:pt x="205809" y="23847"/>
                  </a:lnTo>
                  <a:lnTo>
                    <a:pt x="206843" y="23263"/>
                  </a:lnTo>
                  <a:lnTo>
                    <a:pt x="220284" y="15509"/>
                  </a:lnTo>
                  <a:lnTo>
                    <a:pt x="221256" y="14930"/>
                  </a:lnTo>
                  <a:lnTo>
                    <a:pt x="236180" y="6271"/>
                  </a:lnTo>
                  <a:lnTo>
                    <a:pt x="237214" y="5754"/>
                  </a:lnTo>
                  <a:lnTo>
                    <a:pt x="245165" y="1101"/>
                  </a:lnTo>
                  <a:lnTo>
                    <a:pt x="24516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477200" y="925450"/>
              <a:ext cx="6903000" cy="3988550"/>
            </a:xfrm>
            <a:custGeom>
              <a:avLst/>
              <a:gdLst/>
              <a:ahLst/>
              <a:cxnLst/>
              <a:rect l="l" t="t" r="r" b="b"/>
              <a:pathLst>
                <a:path w="276120" h="159542" extrusionOk="0">
                  <a:moveTo>
                    <a:pt x="276120" y="1"/>
                  </a:moveTo>
                  <a:lnTo>
                    <a:pt x="265652" y="6008"/>
                  </a:lnTo>
                  <a:lnTo>
                    <a:pt x="264680" y="6592"/>
                  </a:lnTo>
                  <a:lnTo>
                    <a:pt x="251239" y="14346"/>
                  </a:lnTo>
                  <a:lnTo>
                    <a:pt x="250205" y="14925"/>
                  </a:lnTo>
                  <a:lnTo>
                    <a:pt x="235281" y="23584"/>
                  </a:lnTo>
                  <a:lnTo>
                    <a:pt x="234309" y="24168"/>
                  </a:lnTo>
                  <a:lnTo>
                    <a:pt x="220868" y="31922"/>
                  </a:lnTo>
                  <a:lnTo>
                    <a:pt x="219834" y="32501"/>
                  </a:lnTo>
                  <a:lnTo>
                    <a:pt x="204910" y="41098"/>
                  </a:lnTo>
                  <a:lnTo>
                    <a:pt x="203938" y="41677"/>
                  </a:lnTo>
                  <a:lnTo>
                    <a:pt x="190497" y="49431"/>
                  </a:lnTo>
                  <a:lnTo>
                    <a:pt x="189530" y="50016"/>
                  </a:lnTo>
                  <a:lnTo>
                    <a:pt x="174539" y="58607"/>
                  </a:lnTo>
                  <a:lnTo>
                    <a:pt x="173567" y="59191"/>
                  </a:lnTo>
                  <a:lnTo>
                    <a:pt x="160126" y="66946"/>
                  </a:lnTo>
                  <a:lnTo>
                    <a:pt x="159160" y="67525"/>
                  </a:lnTo>
                  <a:lnTo>
                    <a:pt x="144168" y="76183"/>
                  </a:lnTo>
                  <a:lnTo>
                    <a:pt x="143196" y="76768"/>
                  </a:lnTo>
                  <a:lnTo>
                    <a:pt x="129755" y="84522"/>
                  </a:lnTo>
                  <a:lnTo>
                    <a:pt x="128789" y="85101"/>
                  </a:lnTo>
                  <a:lnTo>
                    <a:pt x="113797" y="93698"/>
                  </a:lnTo>
                  <a:lnTo>
                    <a:pt x="112825" y="94277"/>
                  </a:lnTo>
                  <a:lnTo>
                    <a:pt x="99384" y="102031"/>
                  </a:lnTo>
                  <a:lnTo>
                    <a:pt x="98418" y="102615"/>
                  </a:lnTo>
                  <a:lnTo>
                    <a:pt x="83488" y="111207"/>
                  </a:lnTo>
                  <a:lnTo>
                    <a:pt x="82454" y="111791"/>
                  </a:lnTo>
                  <a:lnTo>
                    <a:pt x="69014" y="119545"/>
                  </a:lnTo>
                  <a:lnTo>
                    <a:pt x="68047" y="120124"/>
                  </a:lnTo>
                  <a:lnTo>
                    <a:pt x="53117" y="128783"/>
                  </a:lnTo>
                  <a:lnTo>
                    <a:pt x="52083" y="129367"/>
                  </a:lnTo>
                  <a:lnTo>
                    <a:pt x="38643" y="137121"/>
                  </a:lnTo>
                  <a:lnTo>
                    <a:pt x="37676" y="137700"/>
                  </a:lnTo>
                  <a:lnTo>
                    <a:pt x="22746" y="146297"/>
                  </a:lnTo>
                  <a:lnTo>
                    <a:pt x="21713" y="146876"/>
                  </a:lnTo>
                  <a:lnTo>
                    <a:pt x="8272" y="154631"/>
                  </a:lnTo>
                  <a:lnTo>
                    <a:pt x="7305" y="155215"/>
                  </a:lnTo>
                  <a:lnTo>
                    <a:pt x="1" y="159412"/>
                  </a:lnTo>
                  <a:cubicBezTo>
                    <a:pt x="585" y="159412"/>
                    <a:pt x="1231" y="159480"/>
                    <a:pt x="1810" y="159542"/>
                  </a:cubicBezTo>
                  <a:lnTo>
                    <a:pt x="8272" y="155794"/>
                  </a:lnTo>
                  <a:lnTo>
                    <a:pt x="9306" y="155215"/>
                  </a:lnTo>
                  <a:lnTo>
                    <a:pt x="22746" y="147460"/>
                  </a:lnTo>
                  <a:lnTo>
                    <a:pt x="23718" y="146876"/>
                  </a:lnTo>
                  <a:lnTo>
                    <a:pt x="38643" y="138217"/>
                  </a:lnTo>
                  <a:lnTo>
                    <a:pt x="39615" y="137700"/>
                  </a:lnTo>
                  <a:lnTo>
                    <a:pt x="53117" y="129884"/>
                  </a:lnTo>
                  <a:lnTo>
                    <a:pt x="54089" y="129367"/>
                  </a:lnTo>
                  <a:lnTo>
                    <a:pt x="69014" y="120708"/>
                  </a:lnTo>
                  <a:lnTo>
                    <a:pt x="69985" y="120124"/>
                  </a:lnTo>
                  <a:lnTo>
                    <a:pt x="83488" y="112370"/>
                  </a:lnTo>
                  <a:lnTo>
                    <a:pt x="84460" y="111791"/>
                  </a:lnTo>
                  <a:lnTo>
                    <a:pt x="99384" y="103194"/>
                  </a:lnTo>
                  <a:lnTo>
                    <a:pt x="100356" y="102615"/>
                  </a:lnTo>
                  <a:lnTo>
                    <a:pt x="113797" y="94861"/>
                  </a:lnTo>
                  <a:lnTo>
                    <a:pt x="114831" y="94277"/>
                  </a:lnTo>
                  <a:lnTo>
                    <a:pt x="129755" y="85618"/>
                  </a:lnTo>
                  <a:lnTo>
                    <a:pt x="130727" y="85101"/>
                  </a:lnTo>
                  <a:lnTo>
                    <a:pt x="144168" y="77285"/>
                  </a:lnTo>
                  <a:lnTo>
                    <a:pt x="145202" y="76768"/>
                  </a:lnTo>
                  <a:lnTo>
                    <a:pt x="160126" y="68109"/>
                  </a:lnTo>
                  <a:lnTo>
                    <a:pt x="161098" y="67525"/>
                  </a:lnTo>
                  <a:lnTo>
                    <a:pt x="174539" y="59770"/>
                  </a:lnTo>
                  <a:lnTo>
                    <a:pt x="175573" y="59191"/>
                  </a:lnTo>
                  <a:lnTo>
                    <a:pt x="190497" y="50594"/>
                  </a:lnTo>
                  <a:lnTo>
                    <a:pt x="191469" y="50016"/>
                  </a:lnTo>
                  <a:lnTo>
                    <a:pt x="204910" y="42261"/>
                  </a:lnTo>
                  <a:lnTo>
                    <a:pt x="205944" y="41677"/>
                  </a:lnTo>
                  <a:lnTo>
                    <a:pt x="220868" y="33085"/>
                  </a:lnTo>
                  <a:lnTo>
                    <a:pt x="221840" y="32501"/>
                  </a:lnTo>
                  <a:lnTo>
                    <a:pt x="235281" y="24685"/>
                  </a:lnTo>
                  <a:lnTo>
                    <a:pt x="236315" y="24168"/>
                  </a:lnTo>
                  <a:lnTo>
                    <a:pt x="251239" y="15509"/>
                  </a:lnTo>
                  <a:lnTo>
                    <a:pt x="252211" y="14925"/>
                  </a:lnTo>
                  <a:lnTo>
                    <a:pt x="265652" y="7171"/>
                  </a:lnTo>
                  <a:lnTo>
                    <a:pt x="266685" y="6592"/>
                  </a:lnTo>
                  <a:lnTo>
                    <a:pt x="276120" y="1164"/>
                  </a:lnTo>
                  <a:lnTo>
                    <a:pt x="276120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2819650" y="2261375"/>
              <a:ext cx="4560550" cy="2633250"/>
            </a:xfrm>
            <a:custGeom>
              <a:avLst/>
              <a:gdLst/>
              <a:ahLst/>
              <a:cxnLst/>
              <a:rect l="l" t="t" r="r" b="b"/>
              <a:pathLst>
                <a:path w="182422" h="105330" extrusionOk="0">
                  <a:moveTo>
                    <a:pt x="182422" y="1"/>
                  </a:moveTo>
                  <a:lnTo>
                    <a:pt x="173437" y="5170"/>
                  </a:lnTo>
                  <a:lnTo>
                    <a:pt x="172470" y="5754"/>
                  </a:lnTo>
                  <a:lnTo>
                    <a:pt x="157541" y="14413"/>
                  </a:lnTo>
                  <a:lnTo>
                    <a:pt x="156507" y="14992"/>
                  </a:lnTo>
                  <a:lnTo>
                    <a:pt x="143066" y="22746"/>
                  </a:lnTo>
                  <a:lnTo>
                    <a:pt x="142100" y="23331"/>
                  </a:lnTo>
                  <a:lnTo>
                    <a:pt x="127170" y="31922"/>
                  </a:lnTo>
                  <a:lnTo>
                    <a:pt x="126136" y="32506"/>
                  </a:lnTo>
                  <a:lnTo>
                    <a:pt x="112695" y="40261"/>
                  </a:lnTo>
                  <a:lnTo>
                    <a:pt x="111729" y="40840"/>
                  </a:lnTo>
                  <a:lnTo>
                    <a:pt x="96799" y="49437"/>
                  </a:lnTo>
                  <a:lnTo>
                    <a:pt x="95832" y="50016"/>
                  </a:lnTo>
                  <a:lnTo>
                    <a:pt x="82325" y="57770"/>
                  </a:lnTo>
                  <a:lnTo>
                    <a:pt x="81358" y="58354"/>
                  </a:lnTo>
                  <a:lnTo>
                    <a:pt x="66428" y="67013"/>
                  </a:lnTo>
                  <a:lnTo>
                    <a:pt x="65462" y="67592"/>
                  </a:lnTo>
                  <a:lnTo>
                    <a:pt x="51954" y="75346"/>
                  </a:lnTo>
                  <a:lnTo>
                    <a:pt x="50987" y="75930"/>
                  </a:lnTo>
                  <a:lnTo>
                    <a:pt x="36057" y="84522"/>
                  </a:lnTo>
                  <a:lnTo>
                    <a:pt x="35091" y="85106"/>
                  </a:lnTo>
                  <a:lnTo>
                    <a:pt x="21583" y="92860"/>
                  </a:lnTo>
                  <a:lnTo>
                    <a:pt x="20616" y="93439"/>
                  </a:lnTo>
                  <a:lnTo>
                    <a:pt x="5686" y="102036"/>
                  </a:lnTo>
                  <a:lnTo>
                    <a:pt x="4720" y="102615"/>
                  </a:lnTo>
                  <a:lnTo>
                    <a:pt x="0" y="105329"/>
                  </a:lnTo>
                  <a:cubicBezTo>
                    <a:pt x="775" y="105267"/>
                    <a:pt x="1489" y="105267"/>
                    <a:pt x="2197" y="105200"/>
                  </a:cubicBezTo>
                  <a:lnTo>
                    <a:pt x="5686" y="103199"/>
                  </a:lnTo>
                  <a:lnTo>
                    <a:pt x="6658" y="102615"/>
                  </a:lnTo>
                  <a:lnTo>
                    <a:pt x="21583" y="94023"/>
                  </a:lnTo>
                  <a:lnTo>
                    <a:pt x="22617" y="93439"/>
                  </a:lnTo>
                  <a:lnTo>
                    <a:pt x="36057" y="85685"/>
                  </a:lnTo>
                  <a:lnTo>
                    <a:pt x="37029" y="85106"/>
                  </a:lnTo>
                  <a:lnTo>
                    <a:pt x="51954" y="76447"/>
                  </a:lnTo>
                  <a:lnTo>
                    <a:pt x="52988" y="75930"/>
                  </a:lnTo>
                  <a:lnTo>
                    <a:pt x="66428" y="68109"/>
                  </a:lnTo>
                  <a:lnTo>
                    <a:pt x="67400" y="67592"/>
                  </a:lnTo>
                  <a:lnTo>
                    <a:pt x="82325" y="58933"/>
                  </a:lnTo>
                  <a:lnTo>
                    <a:pt x="83358" y="58354"/>
                  </a:lnTo>
                  <a:lnTo>
                    <a:pt x="96799" y="50600"/>
                  </a:lnTo>
                  <a:lnTo>
                    <a:pt x="97771" y="50016"/>
                  </a:lnTo>
                  <a:lnTo>
                    <a:pt x="112695" y="41424"/>
                  </a:lnTo>
                  <a:lnTo>
                    <a:pt x="113729" y="40840"/>
                  </a:lnTo>
                  <a:lnTo>
                    <a:pt x="127170" y="33085"/>
                  </a:lnTo>
                  <a:lnTo>
                    <a:pt x="128142" y="32506"/>
                  </a:lnTo>
                  <a:lnTo>
                    <a:pt x="143066" y="23848"/>
                  </a:lnTo>
                  <a:lnTo>
                    <a:pt x="144100" y="23331"/>
                  </a:lnTo>
                  <a:lnTo>
                    <a:pt x="157541" y="15509"/>
                  </a:lnTo>
                  <a:lnTo>
                    <a:pt x="158513" y="14992"/>
                  </a:lnTo>
                  <a:lnTo>
                    <a:pt x="173437" y="6333"/>
                  </a:lnTo>
                  <a:lnTo>
                    <a:pt x="174471" y="5754"/>
                  </a:lnTo>
                  <a:lnTo>
                    <a:pt x="182422" y="1164"/>
                  </a:lnTo>
                  <a:lnTo>
                    <a:pt x="182422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1986050" y="1802600"/>
              <a:ext cx="5394150" cy="3114625"/>
            </a:xfrm>
            <a:custGeom>
              <a:avLst/>
              <a:gdLst/>
              <a:ahLst/>
              <a:cxnLst/>
              <a:rect l="l" t="t" r="r" b="b"/>
              <a:pathLst>
                <a:path w="215766" h="124585" extrusionOk="0">
                  <a:moveTo>
                    <a:pt x="215766" y="0"/>
                  </a:moveTo>
                  <a:lnTo>
                    <a:pt x="205298" y="6012"/>
                  </a:lnTo>
                  <a:lnTo>
                    <a:pt x="204326" y="6591"/>
                  </a:lnTo>
                  <a:lnTo>
                    <a:pt x="190885" y="14345"/>
                  </a:lnTo>
                  <a:lnTo>
                    <a:pt x="189851" y="14930"/>
                  </a:lnTo>
                  <a:lnTo>
                    <a:pt x="174927" y="23521"/>
                  </a:lnTo>
                  <a:lnTo>
                    <a:pt x="173955" y="24105"/>
                  </a:lnTo>
                  <a:lnTo>
                    <a:pt x="160514" y="31860"/>
                  </a:lnTo>
                  <a:lnTo>
                    <a:pt x="159480" y="32439"/>
                  </a:lnTo>
                  <a:lnTo>
                    <a:pt x="144556" y="41097"/>
                  </a:lnTo>
                  <a:lnTo>
                    <a:pt x="143584" y="41682"/>
                  </a:lnTo>
                  <a:lnTo>
                    <a:pt x="130143" y="49436"/>
                  </a:lnTo>
                  <a:lnTo>
                    <a:pt x="129176" y="50015"/>
                  </a:lnTo>
                  <a:lnTo>
                    <a:pt x="114185" y="58612"/>
                  </a:lnTo>
                  <a:lnTo>
                    <a:pt x="113213" y="59191"/>
                  </a:lnTo>
                  <a:lnTo>
                    <a:pt x="99772" y="66945"/>
                  </a:lnTo>
                  <a:lnTo>
                    <a:pt x="98806" y="67529"/>
                  </a:lnTo>
                  <a:lnTo>
                    <a:pt x="83814" y="76121"/>
                  </a:lnTo>
                  <a:lnTo>
                    <a:pt x="82842" y="76705"/>
                  </a:lnTo>
                  <a:lnTo>
                    <a:pt x="69401" y="84459"/>
                  </a:lnTo>
                  <a:lnTo>
                    <a:pt x="68435" y="85038"/>
                  </a:lnTo>
                  <a:lnTo>
                    <a:pt x="53443" y="93697"/>
                  </a:lnTo>
                  <a:lnTo>
                    <a:pt x="52471" y="94281"/>
                  </a:lnTo>
                  <a:lnTo>
                    <a:pt x="39030" y="102035"/>
                  </a:lnTo>
                  <a:lnTo>
                    <a:pt x="38064" y="102614"/>
                  </a:lnTo>
                  <a:lnTo>
                    <a:pt x="23134" y="111211"/>
                  </a:lnTo>
                  <a:lnTo>
                    <a:pt x="22100" y="111790"/>
                  </a:lnTo>
                  <a:lnTo>
                    <a:pt x="8660" y="119545"/>
                  </a:lnTo>
                  <a:lnTo>
                    <a:pt x="7693" y="120129"/>
                  </a:lnTo>
                  <a:lnTo>
                    <a:pt x="1" y="124585"/>
                  </a:lnTo>
                  <a:cubicBezTo>
                    <a:pt x="647" y="124523"/>
                    <a:pt x="1360" y="124523"/>
                    <a:pt x="2006" y="124523"/>
                  </a:cubicBezTo>
                  <a:lnTo>
                    <a:pt x="8660" y="120708"/>
                  </a:lnTo>
                  <a:lnTo>
                    <a:pt x="9631" y="120129"/>
                  </a:lnTo>
                  <a:lnTo>
                    <a:pt x="23134" y="112374"/>
                  </a:lnTo>
                  <a:lnTo>
                    <a:pt x="24106" y="111790"/>
                  </a:lnTo>
                  <a:lnTo>
                    <a:pt x="39030" y="103131"/>
                  </a:lnTo>
                  <a:lnTo>
                    <a:pt x="40002" y="102614"/>
                  </a:lnTo>
                  <a:lnTo>
                    <a:pt x="53443" y="94798"/>
                  </a:lnTo>
                  <a:lnTo>
                    <a:pt x="54477" y="94281"/>
                  </a:lnTo>
                  <a:lnTo>
                    <a:pt x="69401" y="85622"/>
                  </a:lnTo>
                  <a:lnTo>
                    <a:pt x="70373" y="85038"/>
                  </a:lnTo>
                  <a:lnTo>
                    <a:pt x="83814" y="77284"/>
                  </a:lnTo>
                  <a:lnTo>
                    <a:pt x="84848" y="76705"/>
                  </a:lnTo>
                  <a:lnTo>
                    <a:pt x="99772" y="68108"/>
                  </a:lnTo>
                  <a:lnTo>
                    <a:pt x="100744" y="67529"/>
                  </a:lnTo>
                  <a:lnTo>
                    <a:pt x="114185" y="59775"/>
                  </a:lnTo>
                  <a:lnTo>
                    <a:pt x="115219" y="59191"/>
                  </a:lnTo>
                  <a:lnTo>
                    <a:pt x="130143" y="50532"/>
                  </a:lnTo>
                  <a:lnTo>
                    <a:pt x="131115" y="50015"/>
                  </a:lnTo>
                  <a:lnTo>
                    <a:pt x="144556" y="42199"/>
                  </a:lnTo>
                  <a:lnTo>
                    <a:pt x="145590" y="41682"/>
                  </a:lnTo>
                  <a:lnTo>
                    <a:pt x="160514" y="33023"/>
                  </a:lnTo>
                  <a:lnTo>
                    <a:pt x="161486" y="32439"/>
                  </a:lnTo>
                  <a:lnTo>
                    <a:pt x="174927" y="24684"/>
                  </a:lnTo>
                  <a:lnTo>
                    <a:pt x="175961" y="24105"/>
                  </a:lnTo>
                  <a:lnTo>
                    <a:pt x="190885" y="15508"/>
                  </a:lnTo>
                  <a:lnTo>
                    <a:pt x="191857" y="14930"/>
                  </a:lnTo>
                  <a:lnTo>
                    <a:pt x="205298" y="7175"/>
                  </a:lnTo>
                  <a:lnTo>
                    <a:pt x="206331" y="6591"/>
                  </a:lnTo>
                  <a:lnTo>
                    <a:pt x="215766" y="1101"/>
                  </a:lnTo>
                  <a:lnTo>
                    <a:pt x="215766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4380175" y="3138650"/>
              <a:ext cx="3000025" cy="1731800"/>
            </a:xfrm>
            <a:custGeom>
              <a:avLst/>
              <a:gdLst/>
              <a:ahLst/>
              <a:cxnLst/>
              <a:rect l="l" t="t" r="r" b="b"/>
              <a:pathLst>
                <a:path w="120001" h="69272" extrusionOk="0">
                  <a:moveTo>
                    <a:pt x="120001" y="0"/>
                  </a:moveTo>
                  <a:lnTo>
                    <a:pt x="111016" y="5170"/>
                  </a:lnTo>
                  <a:lnTo>
                    <a:pt x="110049" y="5749"/>
                  </a:lnTo>
                  <a:lnTo>
                    <a:pt x="95120" y="14346"/>
                  </a:lnTo>
                  <a:lnTo>
                    <a:pt x="94086" y="14925"/>
                  </a:lnTo>
                  <a:lnTo>
                    <a:pt x="80645" y="22679"/>
                  </a:lnTo>
                  <a:lnTo>
                    <a:pt x="79679" y="23263"/>
                  </a:lnTo>
                  <a:lnTo>
                    <a:pt x="64749" y="31922"/>
                  </a:lnTo>
                  <a:lnTo>
                    <a:pt x="63715" y="32501"/>
                  </a:lnTo>
                  <a:lnTo>
                    <a:pt x="50274" y="40255"/>
                  </a:lnTo>
                  <a:lnTo>
                    <a:pt x="49308" y="40839"/>
                  </a:lnTo>
                  <a:lnTo>
                    <a:pt x="34378" y="49431"/>
                  </a:lnTo>
                  <a:lnTo>
                    <a:pt x="33411" y="50015"/>
                  </a:lnTo>
                  <a:lnTo>
                    <a:pt x="19904" y="57769"/>
                  </a:lnTo>
                  <a:lnTo>
                    <a:pt x="18937" y="58348"/>
                  </a:lnTo>
                  <a:lnTo>
                    <a:pt x="4007" y="66945"/>
                  </a:lnTo>
                  <a:lnTo>
                    <a:pt x="3041" y="67524"/>
                  </a:lnTo>
                  <a:lnTo>
                    <a:pt x="1" y="69271"/>
                  </a:lnTo>
                  <a:lnTo>
                    <a:pt x="2007" y="69271"/>
                  </a:lnTo>
                  <a:lnTo>
                    <a:pt x="4007" y="68108"/>
                  </a:lnTo>
                  <a:lnTo>
                    <a:pt x="4979" y="67524"/>
                  </a:lnTo>
                  <a:lnTo>
                    <a:pt x="19904" y="58932"/>
                  </a:lnTo>
                  <a:lnTo>
                    <a:pt x="20937" y="58348"/>
                  </a:lnTo>
                  <a:lnTo>
                    <a:pt x="34378" y="50594"/>
                  </a:lnTo>
                  <a:lnTo>
                    <a:pt x="35350" y="50015"/>
                  </a:lnTo>
                  <a:lnTo>
                    <a:pt x="50274" y="41356"/>
                  </a:lnTo>
                  <a:lnTo>
                    <a:pt x="51308" y="40839"/>
                  </a:lnTo>
                  <a:lnTo>
                    <a:pt x="64749" y="33018"/>
                  </a:lnTo>
                  <a:lnTo>
                    <a:pt x="65721" y="32501"/>
                  </a:lnTo>
                  <a:lnTo>
                    <a:pt x="80645" y="23842"/>
                  </a:lnTo>
                  <a:lnTo>
                    <a:pt x="81679" y="23263"/>
                  </a:lnTo>
                  <a:lnTo>
                    <a:pt x="95120" y="15509"/>
                  </a:lnTo>
                  <a:lnTo>
                    <a:pt x="96092" y="14925"/>
                  </a:lnTo>
                  <a:lnTo>
                    <a:pt x="111016" y="6333"/>
                  </a:lnTo>
                  <a:lnTo>
                    <a:pt x="112050" y="5749"/>
                  </a:lnTo>
                  <a:lnTo>
                    <a:pt x="120001" y="1163"/>
                  </a:lnTo>
                  <a:lnTo>
                    <a:pt x="12000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3595075" y="2678175"/>
              <a:ext cx="3785125" cy="2185800"/>
            </a:xfrm>
            <a:custGeom>
              <a:avLst/>
              <a:gdLst/>
              <a:ahLst/>
              <a:cxnLst/>
              <a:rect l="l" t="t" r="r" b="b"/>
              <a:pathLst>
                <a:path w="151405" h="87432" extrusionOk="0">
                  <a:moveTo>
                    <a:pt x="151405" y="0"/>
                  </a:moveTo>
                  <a:lnTo>
                    <a:pt x="140937" y="6074"/>
                  </a:lnTo>
                  <a:lnTo>
                    <a:pt x="139965" y="6659"/>
                  </a:lnTo>
                  <a:lnTo>
                    <a:pt x="126524" y="14413"/>
                  </a:lnTo>
                  <a:lnTo>
                    <a:pt x="125490" y="14992"/>
                  </a:lnTo>
                  <a:lnTo>
                    <a:pt x="110566" y="23589"/>
                  </a:lnTo>
                  <a:lnTo>
                    <a:pt x="109594" y="24168"/>
                  </a:lnTo>
                  <a:lnTo>
                    <a:pt x="96153" y="31922"/>
                  </a:lnTo>
                  <a:lnTo>
                    <a:pt x="95119" y="32506"/>
                  </a:lnTo>
                  <a:lnTo>
                    <a:pt x="80195" y="41098"/>
                  </a:lnTo>
                  <a:lnTo>
                    <a:pt x="79223" y="41682"/>
                  </a:lnTo>
                  <a:lnTo>
                    <a:pt x="65782" y="49436"/>
                  </a:lnTo>
                  <a:lnTo>
                    <a:pt x="64815" y="50015"/>
                  </a:lnTo>
                  <a:lnTo>
                    <a:pt x="49824" y="58674"/>
                  </a:lnTo>
                  <a:lnTo>
                    <a:pt x="48852" y="59258"/>
                  </a:lnTo>
                  <a:lnTo>
                    <a:pt x="35411" y="67012"/>
                  </a:lnTo>
                  <a:lnTo>
                    <a:pt x="34445" y="67591"/>
                  </a:lnTo>
                  <a:lnTo>
                    <a:pt x="19453" y="76188"/>
                  </a:lnTo>
                  <a:lnTo>
                    <a:pt x="18481" y="76767"/>
                  </a:lnTo>
                  <a:lnTo>
                    <a:pt x="5040" y="84522"/>
                  </a:lnTo>
                  <a:lnTo>
                    <a:pt x="4074" y="85106"/>
                  </a:lnTo>
                  <a:lnTo>
                    <a:pt x="0" y="87432"/>
                  </a:lnTo>
                  <a:cubicBezTo>
                    <a:pt x="714" y="87432"/>
                    <a:pt x="1422" y="87365"/>
                    <a:pt x="2068" y="87365"/>
                  </a:cubicBezTo>
                  <a:lnTo>
                    <a:pt x="5040" y="85685"/>
                  </a:lnTo>
                  <a:lnTo>
                    <a:pt x="6012" y="85106"/>
                  </a:lnTo>
                  <a:lnTo>
                    <a:pt x="19453" y="77351"/>
                  </a:lnTo>
                  <a:lnTo>
                    <a:pt x="20487" y="76767"/>
                  </a:lnTo>
                  <a:lnTo>
                    <a:pt x="35411" y="68108"/>
                  </a:lnTo>
                  <a:lnTo>
                    <a:pt x="36383" y="67591"/>
                  </a:lnTo>
                  <a:lnTo>
                    <a:pt x="49824" y="59775"/>
                  </a:lnTo>
                  <a:lnTo>
                    <a:pt x="50858" y="59258"/>
                  </a:lnTo>
                  <a:lnTo>
                    <a:pt x="65782" y="50599"/>
                  </a:lnTo>
                  <a:lnTo>
                    <a:pt x="66754" y="50015"/>
                  </a:lnTo>
                  <a:lnTo>
                    <a:pt x="80195" y="42261"/>
                  </a:lnTo>
                  <a:lnTo>
                    <a:pt x="81229" y="41682"/>
                  </a:lnTo>
                  <a:lnTo>
                    <a:pt x="96153" y="33085"/>
                  </a:lnTo>
                  <a:lnTo>
                    <a:pt x="97125" y="32506"/>
                  </a:lnTo>
                  <a:lnTo>
                    <a:pt x="110566" y="24752"/>
                  </a:lnTo>
                  <a:lnTo>
                    <a:pt x="111600" y="24168"/>
                  </a:lnTo>
                  <a:lnTo>
                    <a:pt x="126524" y="15509"/>
                  </a:lnTo>
                  <a:lnTo>
                    <a:pt x="127496" y="14992"/>
                  </a:lnTo>
                  <a:lnTo>
                    <a:pt x="140937" y="7176"/>
                  </a:lnTo>
                  <a:lnTo>
                    <a:pt x="141970" y="6659"/>
                  </a:lnTo>
                  <a:lnTo>
                    <a:pt x="151405" y="1163"/>
                  </a:lnTo>
                  <a:lnTo>
                    <a:pt x="15140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5835800" y="4015775"/>
              <a:ext cx="1544400" cy="891775"/>
            </a:xfrm>
            <a:custGeom>
              <a:avLst/>
              <a:gdLst/>
              <a:ahLst/>
              <a:cxnLst/>
              <a:rect l="l" t="t" r="r" b="b"/>
              <a:pathLst>
                <a:path w="61776" h="35671" extrusionOk="0">
                  <a:moveTo>
                    <a:pt x="61776" y="1"/>
                  </a:moveTo>
                  <a:lnTo>
                    <a:pt x="52791" y="5170"/>
                  </a:lnTo>
                  <a:lnTo>
                    <a:pt x="51824" y="5754"/>
                  </a:lnTo>
                  <a:lnTo>
                    <a:pt x="36895" y="14346"/>
                  </a:lnTo>
                  <a:lnTo>
                    <a:pt x="35861" y="14930"/>
                  </a:lnTo>
                  <a:lnTo>
                    <a:pt x="22420" y="22684"/>
                  </a:lnTo>
                  <a:lnTo>
                    <a:pt x="21454" y="23263"/>
                  </a:lnTo>
                  <a:lnTo>
                    <a:pt x="6524" y="31860"/>
                  </a:lnTo>
                  <a:lnTo>
                    <a:pt x="5490" y="32439"/>
                  </a:lnTo>
                  <a:lnTo>
                    <a:pt x="0" y="35608"/>
                  </a:lnTo>
                  <a:cubicBezTo>
                    <a:pt x="646" y="35670"/>
                    <a:pt x="1293" y="35670"/>
                    <a:pt x="1939" y="35670"/>
                  </a:cubicBezTo>
                  <a:lnTo>
                    <a:pt x="6524" y="33023"/>
                  </a:lnTo>
                  <a:lnTo>
                    <a:pt x="7496" y="32439"/>
                  </a:lnTo>
                  <a:lnTo>
                    <a:pt x="22420" y="23847"/>
                  </a:lnTo>
                  <a:lnTo>
                    <a:pt x="23454" y="23263"/>
                  </a:lnTo>
                  <a:lnTo>
                    <a:pt x="36895" y="15509"/>
                  </a:lnTo>
                  <a:lnTo>
                    <a:pt x="37867" y="14930"/>
                  </a:lnTo>
                  <a:lnTo>
                    <a:pt x="52791" y="6271"/>
                  </a:lnTo>
                  <a:lnTo>
                    <a:pt x="53825" y="5754"/>
                  </a:lnTo>
                  <a:lnTo>
                    <a:pt x="61776" y="1102"/>
                  </a:lnTo>
                  <a:lnTo>
                    <a:pt x="61776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5094225" y="3555425"/>
              <a:ext cx="2285975" cy="1321475"/>
            </a:xfrm>
            <a:custGeom>
              <a:avLst/>
              <a:gdLst/>
              <a:ahLst/>
              <a:cxnLst/>
              <a:rect l="l" t="t" r="r" b="b"/>
              <a:pathLst>
                <a:path w="91439" h="52859" extrusionOk="0">
                  <a:moveTo>
                    <a:pt x="91439" y="1"/>
                  </a:moveTo>
                  <a:lnTo>
                    <a:pt x="80971" y="6008"/>
                  </a:lnTo>
                  <a:lnTo>
                    <a:pt x="79999" y="6592"/>
                  </a:lnTo>
                  <a:lnTo>
                    <a:pt x="66558" y="14346"/>
                  </a:lnTo>
                  <a:lnTo>
                    <a:pt x="65524" y="14925"/>
                  </a:lnTo>
                  <a:lnTo>
                    <a:pt x="50600" y="23584"/>
                  </a:lnTo>
                  <a:lnTo>
                    <a:pt x="49628" y="24168"/>
                  </a:lnTo>
                  <a:lnTo>
                    <a:pt x="36187" y="31922"/>
                  </a:lnTo>
                  <a:lnTo>
                    <a:pt x="35153" y="32501"/>
                  </a:lnTo>
                  <a:lnTo>
                    <a:pt x="20229" y="41098"/>
                  </a:lnTo>
                  <a:lnTo>
                    <a:pt x="19257" y="41677"/>
                  </a:lnTo>
                  <a:lnTo>
                    <a:pt x="5816" y="49432"/>
                  </a:lnTo>
                  <a:lnTo>
                    <a:pt x="4849" y="50016"/>
                  </a:lnTo>
                  <a:lnTo>
                    <a:pt x="0" y="52792"/>
                  </a:lnTo>
                  <a:cubicBezTo>
                    <a:pt x="585" y="52792"/>
                    <a:pt x="1231" y="52859"/>
                    <a:pt x="1877" y="52859"/>
                  </a:cubicBezTo>
                  <a:lnTo>
                    <a:pt x="5816" y="50595"/>
                  </a:lnTo>
                  <a:lnTo>
                    <a:pt x="6788" y="50016"/>
                  </a:lnTo>
                  <a:lnTo>
                    <a:pt x="20229" y="42261"/>
                  </a:lnTo>
                  <a:lnTo>
                    <a:pt x="21263" y="41677"/>
                  </a:lnTo>
                  <a:lnTo>
                    <a:pt x="36187" y="33018"/>
                  </a:lnTo>
                  <a:lnTo>
                    <a:pt x="37159" y="32501"/>
                  </a:lnTo>
                  <a:lnTo>
                    <a:pt x="50600" y="24685"/>
                  </a:lnTo>
                  <a:lnTo>
                    <a:pt x="51634" y="24168"/>
                  </a:lnTo>
                  <a:lnTo>
                    <a:pt x="66558" y="15509"/>
                  </a:lnTo>
                  <a:lnTo>
                    <a:pt x="67530" y="14925"/>
                  </a:lnTo>
                  <a:lnTo>
                    <a:pt x="80971" y="7171"/>
                  </a:lnTo>
                  <a:lnTo>
                    <a:pt x="82004" y="6592"/>
                  </a:lnTo>
                  <a:lnTo>
                    <a:pt x="91439" y="1164"/>
                  </a:lnTo>
                  <a:lnTo>
                    <a:pt x="91439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7312325" y="4891350"/>
              <a:ext cx="67875" cy="42025"/>
            </a:xfrm>
            <a:custGeom>
              <a:avLst/>
              <a:gdLst/>
              <a:ahLst/>
              <a:cxnLst/>
              <a:rect l="l" t="t" r="r" b="b"/>
              <a:pathLst>
                <a:path w="2715" h="1681" extrusionOk="0">
                  <a:moveTo>
                    <a:pt x="2715" y="1"/>
                  </a:moveTo>
                  <a:lnTo>
                    <a:pt x="1" y="1619"/>
                  </a:lnTo>
                  <a:cubicBezTo>
                    <a:pt x="580" y="1619"/>
                    <a:pt x="1226" y="1619"/>
                    <a:pt x="1872" y="1681"/>
                  </a:cubicBezTo>
                  <a:lnTo>
                    <a:pt x="2715" y="116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6540125" y="4432575"/>
              <a:ext cx="840075" cy="484650"/>
            </a:xfrm>
            <a:custGeom>
              <a:avLst/>
              <a:gdLst/>
              <a:ahLst/>
              <a:cxnLst/>
              <a:rect l="l" t="t" r="r" b="b"/>
              <a:pathLst>
                <a:path w="33603" h="19386" extrusionOk="0">
                  <a:moveTo>
                    <a:pt x="33603" y="0"/>
                  </a:moveTo>
                  <a:lnTo>
                    <a:pt x="23135" y="6012"/>
                  </a:lnTo>
                  <a:lnTo>
                    <a:pt x="22163" y="6591"/>
                  </a:lnTo>
                  <a:lnTo>
                    <a:pt x="8722" y="14346"/>
                  </a:lnTo>
                  <a:lnTo>
                    <a:pt x="7688" y="14930"/>
                  </a:lnTo>
                  <a:lnTo>
                    <a:pt x="1" y="19386"/>
                  </a:lnTo>
                  <a:lnTo>
                    <a:pt x="1940" y="19386"/>
                  </a:lnTo>
                  <a:lnTo>
                    <a:pt x="8722" y="15509"/>
                  </a:lnTo>
                  <a:lnTo>
                    <a:pt x="9694" y="14930"/>
                  </a:lnTo>
                  <a:lnTo>
                    <a:pt x="23135" y="7175"/>
                  </a:lnTo>
                  <a:lnTo>
                    <a:pt x="24168" y="6591"/>
                  </a:lnTo>
                  <a:lnTo>
                    <a:pt x="33603" y="1101"/>
                  </a:lnTo>
                  <a:lnTo>
                    <a:pt x="3360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14"/>
          <p:cNvSpPr txBox="1">
            <a:spLocks noGrp="1"/>
          </p:cNvSpPr>
          <p:nvPr>
            <p:ph type="title"/>
          </p:nvPr>
        </p:nvSpPr>
        <p:spPr>
          <a:xfrm>
            <a:off x="3909775" y="3100300"/>
            <a:ext cx="4521000" cy="531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9" name="Google Shape;719;p14"/>
          <p:cNvSpPr txBox="1">
            <a:spLocks noGrp="1"/>
          </p:cNvSpPr>
          <p:nvPr>
            <p:ph type="subTitle" idx="1"/>
          </p:nvPr>
        </p:nvSpPr>
        <p:spPr>
          <a:xfrm>
            <a:off x="3909781" y="1259775"/>
            <a:ext cx="45210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17"/>
          <p:cNvGrpSpPr/>
          <p:nvPr/>
        </p:nvGrpSpPr>
        <p:grpSpPr>
          <a:xfrm>
            <a:off x="-76212" y="-76162"/>
            <a:ext cx="9254701" cy="5380253"/>
            <a:chOff x="238125" y="781625"/>
            <a:chExt cx="7142075" cy="4151750"/>
          </a:xfrm>
        </p:grpSpPr>
        <p:sp>
          <p:nvSpPr>
            <p:cNvPr id="860" name="Google Shape;860;p17"/>
            <p:cNvSpPr/>
            <p:nvPr/>
          </p:nvSpPr>
          <p:spPr>
            <a:xfrm>
              <a:off x="6557850" y="781625"/>
              <a:ext cx="822350" cy="474950"/>
            </a:xfrm>
            <a:custGeom>
              <a:avLst/>
              <a:gdLst/>
              <a:ahLst/>
              <a:cxnLst/>
              <a:rect l="l" t="t" r="r" b="b"/>
              <a:pathLst>
                <a:path w="32894" h="18998" extrusionOk="0">
                  <a:moveTo>
                    <a:pt x="0" y="0"/>
                  </a:moveTo>
                  <a:lnTo>
                    <a:pt x="6979" y="4006"/>
                  </a:lnTo>
                  <a:lnTo>
                    <a:pt x="8013" y="3427"/>
                  </a:lnTo>
                  <a:lnTo>
                    <a:pt x="2006" y="0"/>
                  </a:lnTo>
                  <a:close/>
                  <a:moveTo>
                    <a:pt x="8985" y="4006"/>
                  </a:moveTo>
                  <a:lnTo>
                    <a:pt x="8013" y="4591"/>
                  </a:lnTo>
                  <a:lnTo>
                    <a:pt x="21454" y="12345"/>
                  </a:lnTo>
                  <a:lnTo>
                    <a:pt x="22426" y="11761"/>
                  </a:lnTo>
                  <a:lnTo>
                    <a:pt x="8985" y="4006"/>
                  </a:lnTo>
                  <a:close/>
                  <a:moveTo>
                    <a:pt x="23459" y="12345"/>
                  </a:moveTo>
                  <a:lnTo>
                    <a:pt x="22426" y="12924"/>
                  </a:lnTo>
                  <a:lnTo>
                    <a:pt x="32894" y="18998"/>
                  </a:lnTo>
                  <a:lnTo>
                    <a:pt x="32894" y="17835"/>
                  </a:lnTo>
                  <a:lnTo>
                    <a:pt x="23459" y="1234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5065150" y="796225"/>
              <a:ext cx="2315050" cy="1335950"/>
            </a:xfrm>
            <a:custGeom>
              <a:avLst/>
              <a:gdLst/>
              <a:ahLst/>
              <a:cxnLst/>
              <a:rect l="l" t="t" r="r" b="b"/>
              <a:pathLst>
                <a:path w="92602" h="53438" extrusionOk="0">
                  <a:moveTo>
                    <a:pt x="0" y="0"/>
                  </a:moveTo>
                  <a:lnTo>
                    <a:pt x="6012" y="3422"/>
                  </a:lnTo>
                  <a:lnTo>
                    <a:pt x="6979" y="2843"/>
                  </a:lnTo>
                  <a:lnTo>
                    <a:pt x="2135" y="62"/>
                  </a:lnTo>
                  <a:cubicBezTo>
                    <a:pt x="1422" y="62"/>
                    <a:pt x="714" y="62"/>
                    <a:pt x="0" y="0"/>
                  </a:cubicBezTo>
                  <a:close/>
                  <a:moveTo>
                    <a:pt x="7951" y="3422"/>
                  </a:moveTo>
                  <a:lnTo>
                    <a:pt x="6979" y="4007"/>
                  </a:lnTo>
                  <a:lnTo>
                    <a:pt x="20420" y="11761"/>
                  </a:lnTo>
                  <a:lnTo>
                    <a:pt x="21392" y="11177"/>
                  </a:lnTo>
                  <a:lnTo>
                    <a:pt x="7951" y="3422"/>
                  </a:lnTo>
                  <a:close/>
                  <a:moveTo>
                    <a:pt x="22426" y="11761"/>
                  </a:moveTo>
                  <a:lnTo>
                    <a:pt x="21392" y="12340"/>
                  </a:lnTo>
                  <a:lnTo>
                    <a:pt x="36316" y="20999"/>
                  </a:lnTo>
                  <a:lnTo>
                    <a:pt x="37350" y="20420"/>
                  </a:lnTo>
                  <a:lnTo>
                    <a:pt x="22426" y="11761"/>
                  </a:lnTo>
                  <a:close/>
                  <a:moveTo>
                    <a:pt x="38322" y="20999"/>
                  </a:moveTo>
                  <a:lnTo>
                    <a:pt x="37350" y="21516"/>
                  </a:lnTo>
                  <a:lnTo>
                    <a:pt x="50791" y="29337"/>
                  </a:lnTo>
                  <a:lnTo>
                    <a:pt x="51763" y="28753"/>
                  </a:lnTo>
                  <a:lnTo>
                    <a:pt x="38322" y="20999"/>
                  </a:lnTo>
                  <a:close/>
                  <a:moveTo>
                    <a:pt x="52797" y="29337"/>
                  </a:moveTo>
                  <a:lnTo>
                    <a:pt x="51763" y="29854"/>
                  </a:lnTo>
                  <a:lnTo>
                    <a:pt x="66687" y="38513"/>
                  </a:lnTo>
                  <a:lnTo>
                    <a:pt x="67721" y="37929"/>
                  </a:lnTo>
                  <a:lnTo>
                    <a:pt x="52797" y="29337"/>
                  </a:lnTo>
                  <a:close/>
                  <a:moveTo>
                    <a:pt x="68693" y="38513"/>
                  </a:moveTo>
                  <a:lnTo>
                    <a:pt x="67721" y="39092"/>
                  </a:lnTo>
                  <a:lnTo>
                    <a:pt x="81162" y="46846"/>
                  </a:lnTo>
                  <a:lnTo>
                    <a:pt x="82134" y="46267"/>
                  </a:lnTo>
                  <a:lnTo>
                    <a:pt x="68693" y="38513"/>
                  </a:lnTo>
                  <a:close/>
                  <a:moveTo>
                    <a:pt x="83167" y="46846"/>
                  </a:moveTo>
                  <a:lnTo>
                    <a:pt x="82134" y="47430"/>
                  </a:lnTo>
                  <a:lnTo>
                    <a:pt x="92602" y="53437"/>
                  </a:lnTo>
                  <a:lnTo>
                    <a:pt x="92602" y="52274"/>
                  </a:lnTo>
                  <a:lnTo>
                    <a:pt x="83167" y="468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5882575" y="801000"/>
              <a:ext cx="1497625" cy="872375"/>
            </a:xfrm>
            <a:custGeom>
              <a:avLst/>
              <a:gdLst/>
              <a:ahLst/>
              <a:cxnLst/>
              <a:rect l="l" t="t" r="r" b="b"/>
              <a:pathLst>
                <a:path w="59905" h="34895" extrusionOk="0">
                  <a:moveTo>
                    <a:pt x="1551" y="0"/>
                  </a:moveTo>
                  <a:cubicBezTo>
                    <a:pt x="1164" y="0"/>
                    <a:pt x="843" y="68"/>
                    <a:pt x="517" y="68"/>
                  </a:cubicBezTo>
                  <a:cubicBezTo>
                    <a:pt x="326" y="130"/>
                    <a:pt x="197" y="197"/>
                    <a:pt x="0" y="259"/>
                  </a:cubicBezTo>
                  <a:lnTo>
                    <a:pt x="3619" y="2394"/>
                  </a:lnTo>
                  <a:lnTo>
                    <a:pt x="4653" y="1810"/>
                  </a:lnTo>
                  <a:lnTo>
                    <a:pt x="1551" y="0"/>
                  </a:lnTo>
                  <a:close/>
                  <a:moveTo>
                    <a:pt x="5625" y="2394"/>
                  </a:moveTo>
                  <a:lnTo>
                    <a:pt x="4653" y="2973"/>
                  </a:lnTo>
                  <a:lnTo>
                    <a:pt x="19583" y="11570"/>
                  </a:lnTo>
                  <a:lnTo>
                    <a:pt x="20549" y="10986"/>
                  </a:lnTo>
                  <a:lnTo>
                    <a:pt x="8272" y="3878"/>
                  </a:lnTo>
                  <a:cubicBezTo>
                    <a:pt x="7496" y="3686"/>
                    <a:pt x="6788" y="3231"/>
                    <a:pt x="6204" y="2714"/>
                  </a:cubicBezTo>
                  <a:lnTo>
                    <a:pt x="5625" y="2394"/>
                  </a:lnTo>
                  <a:close/>
                  <a:moveTo>
                    <a:pt x="21583" y="11570"/>
                  </a:moveTo>
                  <a:lnTo>
                    <a:pt x="20549" y="12149"/>
                  </a:lnTo>
                  <a:lnTo>
                    <a:pt x="33990" y="19903"/>
                  </a:lnTo>
                  <a:lnTo>
                    <a:pt x="35024" y="19324"/>
                  </a:lnTo>
                  <a:lnTo>
                    <a:pt x="21583" y="11570"/>
                  </a:lnTo>
                  <a:close/>
                  <a:moveTo>
                    <a:pt x="35996" y="19903"/>
                  </a:moveTo>
                  <a:lnTo>
                    <a:pt x="35024" y="20487"/>
                  </a:lnTo>
                  <a:lnTo>
                    <a:pt x="49953" y="29146"/>
                  </a:lnTo>
                  <a:lnTo>
                    <a:pt x="50920" y="28562"/>
                  </a:lnTo>
                  <a:lnTo>
                    <a:pt x="35996" y="19903"/>
                  </a:lnTo>
                  <a:close/>
                  <a:moveTo>
                    <a:pt x="51954" y="29146"/>
                  </a:moveTo>
                  <a:lnTo>
                    <a:pt x="50920" y="29663"/>
                  </a:lnTo>
                  <a:lnTo>
                    <a:pt x="59905" y="34895"/>
                  </a:lnTo>
                  <a:lnTo>
                    <a:pt x="59905" y="33731"/>
                  </a:lnTo>
                  <a:lnTo>
                    <a:pt x="51954" y="2914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3532125" y="786525"/>
              <a:ext cx="3848075" cy="2222900"/>
            </a:xfrm>
            <a:custGeom>
              <a:avLst/>
              <a:gdLst/>
              <a:ahLst/>
              <a:cxnLst/>
              <a:rect l="l" t="t" r="r" b="b"/>
              <a:pathLst>
                <a:path w="153923" h="88916" extrusionOk="0">
                  <a:moveTo>
                    <a:pt x="1939" y="0"/>
                  </a:moveTo>
                  <a:cubicBezTo>
                    <a:pt x="1293" y="0"/>
                    <a:pt x="647" y="62"/>
                    <a:pt x="1" y="62"/>
                  </a:cubicBezTo>
                  <a:lnTo>
                    <a:pt x="6592" y="3810"/>
                  </a:lnTo>
                  <a:lnTo>
                    <a:pt x="7558" y="3231"/>
                  </a:lnTo>
                  <a:lnTo>
                    <a:pt x="1939" y="0"/>
                  </a:lnTo>
                  <a:close/>
                  <a:moveTo>
                    <a:pt x="8530" y="3810"/>
                  </a:moveTo>
                  <a:lnTo>
                    <a:pt x="7558" y="4395"/>
                  </a:lnTo>
                  <a:lnTo>
                    <a:pt x="20999" y="12149"/>
                  </a:lnTo>
                  <a:lnTo>
                    <a:pt x="21971" y="11565"/>
                  </a:lnTo>
                  <a:lnTo>
                    <a:pt x="8530" y="3810"/>
                  </a:lnTo>
                  <a:close/>
                  <a:moveTo>
                    <a:pt x="23005" y="12149"/>
                  </a:moveTo>
                  <a:lnTo>
                    <a:pt x="21971" y="12728"/>
                  </a:lnTo>
                  <a:lnTo>
                    <a:pt x="36963" y="21387"/>
                  </a:lnTo>
                  <a:lnTo>
                    <a:pt x="37929" y="20808"/>
                  </a:lnTo>
                  <a:lnTo>
                    <a:pt x="23005" y="12149"/>
                  </a:lnTo>
                  <a:close/>
                  <a:moveTo>
                    <a:pt x="38901" y="21387"/>
                  </a:moveTo>
                  <a:lnTo>
                    <a:pt x="37929" y="21904"/>
                  </a:lnTo>
                  <a:lnTo>
                    <a:pt x="51370" y="29725"/>
                  </a:lnTo>
                  <a:lnTo>
                    <a:pt x="52342" y="29141"/>
                  </a:lnTo>
                  <a:lnTo>
                    <a:pt x="38901" y="21387"/>
                  </a:lnTo>
                  <a:close/>
                  <a:moveTo>
                    <a:pt x="53376" y="29725"/>
                  </a:moveTo>
                  <a:lnTo>
                    <a:pt x="52342" y="30242"/>
                  </a:lnTo>
                  <a:lnTo>
                    <a:pt x="67333" y="38901"/>
                  </a:lnTo>
                  <a:lnTo>
                    <a:pt x="68300" y="38317"/>
                  </a:lnTo>
                  <a:lnTo>
                    <a:pt x="53376" y="29725"/>
                  </a:lnTo>
                  <a:close/>
                  <a:moveTo>
                    <a:pt x="69272" y="38901"/>
                  </a:moveTo>
                  <a:lnTo>
                    <a:pt x="68300" y="39480"/>
                  </a:lnTo>
                  <a:lnTo>
                    <a:pt x="81741" y="47234"/>
                  </a:lnTo>
                  <a:lnTo>
                    <a:pt x="82713" y="46655"/>
                  </a:lnTo>
                  <a:lnTo>
                    <a:pt x="69272" y="38901"/>
                  </a:lnTo>
                  <a:close/>
                  <a:moveTo>
                    <a:pt x="83747" y="47234"/>
                  </a:moveTo>
                  <a:lnTo>
                    <a:pt x="82713" y="47818"/>
                  </a:lnTo>
                  <a:lnTo>
                    <a:pt x="97637" y="56410"/>
                  </a:lnTo>
                  <a:lnTo>
                    <a:pt x="98671" y="55831"/>
                  </a:lnTo>
                  <a:lnTo>
                    <a:pt x="83747" y="47234"/>
                  </a:lnTo>
                  <a:close/>
                  <a:moveTo>
                    <a:pt x="99643" y="56410"/>
                  </a:moveTo>
                  <a:lnTo>
                    <a:pt x="98671" y="56994"/>
                  </a:lnTo>
                  <a:lnTo>
                    <a:pt x="112112" y="64748"/>
                  </a:lnTo>
                  <a:lnTo>
                    <a:pt x="113084" y="64164"/>
                  </a:lnTo>
                  <a:lnTo>
                    <a:pt x="99643" y="56410"/>
                  </a:lnTo>
                  <a:close/>
                  <a:moveTo>
                    <a:pt x="114118" y="64748"/>
                  </a:moveTo>
                  <a:lnTo>
                    <a:pt x="113084" y="65327"/>
                  </a:lnTo>
                  <a:lnTo>
                    <a:pt x="128008" y="73986"/>
                  </a:lnTo>
                  <a:lnTo>
                    <a:pt x="129042" y="73407"/>
                  </a:lnTo>
                  <a:lnTo>
                    <a:pt x="114118" y="64748"/>
                  </a:lnTo>
                  <a:close/>
                  <a:moveTo>
                    <a:pt x="130014" y="73986"/>
                  </a:moveTo>
                  <a:lnTo>
                    <a:pt x="129042" y="74503"/>
                  </a:lnTo>
                  <a:lnTo>
                    <a:pt x="142483" y="82325"/>
                  </a:lnTo>
                  <a:lnTo>
                    <a:pt x="143455" y="81740"/>
                  </a:lnTo>
                  <a:lnTo>
                    <a:pt x="130014" y="73986"/>
                  </a:lnTo>
                  <a:close/>
                  <a:moveTo>
                    <a:pt x="144488" y="82325"/>
                  </a:moveTo>
                  <a:lnTo>
                    <a:pt x="143455" y="82842"/>
                  </a:lnTo>
                  <a:lnTo>
                    <a:pt x="153923" y="88916"/>
                  </a:lnTo>
                  <a:lnTo>
                    <a:pt x="153923" y="87753"/>
                  </a:lnTo>
                  <a:lnTo>
                    <a:pt x="144488" y="82325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4410950" y="830075"/>
              <a:ext cx="2969250" cy="1718875"/>
            </a:xfrm>
            <a:custGeom>
              <a:avLst/>
              <a:gdLst/>
              <a:ahLst/>
              <a:cxnLst/>
              <a:rect l="l" t="t" r="r" b="b"/>
              <a:pathLst>
                <a:path w="118770" h="68755" extrusionOk="0">
                  <a:moveTo>
                    <a:pt x="1613" y="1"/>
                  </a:moveTo>
                  <a:cubicBezTo>
                    <a:pt x="1293" y="68"/>
                    <a:pt x="967" y="68"/>
                    <a:pt x="708" y="130"/>
                  </a:cubicBezTo>
                  <a:cubicBezTo>
                    <a:pt x="450" y="130"/>
                    <a:pt x="259" y="197"/>
                    <a:pt x="0" y="197"/>
                  </a:cubicBezTo>
                  <a:lnTo>
                    <a:pt x="1810" y="1231"/>
                  </a:lnTo>
                  <a:lnTo>
                    <a:pt x="2776" y="647"/>
                  </a:lnTo>
                  <a:lnTo>
                    <a:pt x="1613" y="1"/>
                  </a:lnTo>
                  <a:close/>
                  <a:moveTo>
                    <a:pt x="3748" y="1231"/>
                  </a:moveTo>
                  <a:lnTo>
                    <a:pt x="2776" y="1810"/>
                  </a:lnTo>
                  <a:lnTo>
                    <a:pt x="17706" y="10407"/>
                  </a:lnTo>
                  <a:lnTo>
                    <a:pt x="18673" y="9823"/>
                  </a:lnTo>
                  <a:lnTo>
                    <a:pt x="3748" y="1231"/>
                  </a:lnTo>
                  <a:close/>
                  <a:moveTo>
                    <a:pt x="19706" y="10407"/>
                  </a:moveTo>
                  <a:lnTo>
                    <a:pt x="18673" y="10986"/>
                  </a:lnTo>
                  <a:lnTo>
                    <a:pt x="32180" y="18740"/>
                  </a:lnTo>
                  <a:lnTo>
                    <a:pt x="33147" y="18161"/>
                  </a:lnTo>
                  <a:lnTo>
                    <a:pt x="19706" y="10407"/>
                  </a:lnTo>
                  <a:close/>
                  <a:moveTo>
                    <a:pt x="34119" y="18740"/>
                  </a:moveTo>
                  <a:lnTo>
                    <a:pt x="33147" y="19324"/>
                  </a:lnTo>
                  <a:lnTo>
                    <a:pt x="48077" y="27983"/>
                  </a:lnTo>
                  <a:lnTo>
                    <a:pt x="49043" y="27399"/>
                  </a:lnTo>
                  <a:lnTo>
                    <a:pt x="34119" y="18740"/>
                  </a:lnTo>
                  <a:close/>
                  <a:moveTo>
                    <a:pt x="50077" y="27983"/>
                  </a:moveTo>
                  <a:lnTo>
                    <a:pt x="49043" y="28500"/>
                  </a:lnTo>
                  <a:lnTo>
                    <a:pt x="62484" y="36316"/>
                  </a:lnTo>
                  <a:lnTo>
                    <a:pt x="63518" y="35737"/>
                  </a:lnTo>
                  <a:lnTo>
                    <a:pt x="50077" y="27983"/>
                  </a:lnTo>
                  <a:close/>
                  <a:moveTo>
                    <a:pt x="64490" y="36316"/>
                  </a:moveTo>
                  <a:lnTo>
                    <a:pt x="63518" y="36900"/>
                  </a:lnTo>
                  <a:lnTo>
                    <a:pt x="78448" y="45492"/>
                  </a:lnTo>
                  <a:lnTo>
                    <a:pt x="79414" y="44913"/>
                  </a:lnTo>
                  <a:lnTo>
                    <a:pt x="64490" y="36316"/>
                  </a:lnTo>
                  <a:close/>
                  <a:moveTo>
                    <a:pt x="80448" y="45492"/>
                  </a:moveTo>
                  <a:lnTo>
                    <a:pt x="79414" y="46076"/>
                  </a:lnTo>
                  <a:lnTo>
                    <a:pt x="92855" y="53831"/>
                  </a:lnTo>
                  <a:lnTo>
                    <a:pt x="93889" y="53246"/>
                  </a:lnTo>
                  <a:lnTo>
                    <a:pt x="80448" y="45492"/>
                  </a:lnTo>
                  <a:close/>
                  <a:moveTo>
                    <a:pt x="94861" y="53831"/>
                  </a:moveTo>
                  <a:lnTo>
                    <a:pt x="93889" y="54409"/>
                  </a:lnTo>
                  <a:lnTo>
                    <a:pt x="108818" y="63006"/>
                  </a:lnTo>
                  <a:lnTo>
                    <a:pt x="109785" y="62422"/>
                  </a:lnTo>
                  <a:lnTo>
                    <a:pt x="94861" y="53831"/>
                  </a:lnTo>
                  <a:close/>
                  <a:moveTo>
                    <a:pt x="110819" y="63006"/>
                  </a:moveTo>
                  <a:lnTo>
                    <a:pt x="109785" y="63585"/>
                  </a:lnTo>
                  <a:lnTo>
                    <a:pt x="118770" y="68755"/>
                  </a:lnTo>
                  <a:lnTo>
                    <a:pt x="118770" y="67659"/>
                  </a:lnTo>
                  <a:lnTo>
                    <a:pt x="110819" y="6300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2074975" y="820375"/>
              <a:ext cx="5305225" cy="3066200"/>
            </a:xfrm>
            <a:custGeom>
              <a:avLst/>
              <a:gdLst/>
              <a:ahLst/>
              <a:cxnLst/>
              <a:rect l="l" t="t" r="r" b="b"/>
              <a:pathLst>
                <a:path w="212209" h="122648" extrusionOk="0">
                  <a:moveTo>
                    <a:pt x="1810" y="1"/>
                  </a:moveTo>
                  <a:cubicBezTo>
                    <a:pt x="1163" y="1"/>
                    <a:pt x="579" y="68"/>
                    <a:pt x="0" y="130"/>
                  </a:cubicBezTo>
                  <a:lnTo>
                    <a:pt x="4136" y="2456"/>
                  </a:lnTo>
                  <a:lnTo>
                    <a:pt x="5103" y="1877"/>
                  </a:lnTo>
                  <a:lnTo>
                    <a:pt x="1810" y="1"/>
                  </a:lnTo>
                  <a:close/>
                  <a:moveTo>
                    <a:pt x="6074" y="2456"/>
                  </a:moveTo>
                  <a:lnTo>
                    <a:pt x="5103" y="3041"/>
                  </a:lnTo>
                  <a:lnTo>
                    <a:pt x="18543" y="10795"/>
                  </a:lnTo>
                  <a:lnTo>
                    <a:pt x="19577" y="10211"/>
                  </a:lnTo>
                  <a:lnTo>
                    <a:pt x="6074" y="2456"/>
                  </a:lnTo>
                  <a:close/>
                  <a:moveTo>
                    <a:pt x="20549" y="10795"/>
                  </a:moveTo>
                  <a:lnTo>
                    <a:pt x="19577" y="11374"/>
                  </a:lnTo>
                  <a:lnTo>
                    <a:pt x="34507" y="20033"/>
                  </a:lnTo>
                  <a:lnTo>
                    <a:pt x="35473" y="19454"/>
                  </a:lnTo>
                  <a:lnTo>
                    <a:pt x="20549" y="10795"/>
                  </a:lnTo>
                  <a:close/>
                  <a:moveTo>
                    <a:pt x="36445" y="20033"/>
                  </a:moveTo>
                  <a:lnTo>
                    <a:pt x="35473" y="20550"/>
                  </a:lnTo>
                  <a:lnTo>
                    <a:pt x="48914" y="28371"/>
                  </a:lnTo>
                  <a:lnTo>
                    <a:pt x="49886" y="27787"/>
                  </a:lnTo>
                  <a:lnTo>
                    <a:pt x="36445" y="20033"/>
                  </a:lnTo>
                  <a:close/>
                  <a:moveTo>
                    <a:pt x="50920" y="28371"/>
                  </a:moveTo>
                  <a:lnTo>
                    <a:pt x="49886" y="28888"/>
                  </a:lnTo>
                  <a:lnTo>
                    <a:pt x="64878" y="37547"/>
                  </a:lnTo>
                  <a:lnTo>
                    <a:pt x="65844" y="36963"/>
                  </a:lnTo>
                  <a:lnTo>
                    <a:pt x="50920" y="28371"/>
                  </a:lnTo>
                  <a:close/>
                  <a:moveTo>
                    <a:pt x="66816" y="37547"/>
                  </a:moveTo>
                  <a:lnTo>
                    <a:pt x="65844" y="38126"/>
                  </a:lnTo>
                  <a:lnTo>
                    <a:pt x="79285" y="45880"/>
                  </a:lnTo>
                  <a:lnTo>
                    <a:pt x="80257" y="45301"/>
                  </a:lnTo>
                  <a:lnTo>
                    <a:pt x="66816" y="37547"/>
                  </a:lnTo>
                  <a:close/>
                  <a:moveTo>
                    <a:pt x="81291" y="45880"/>
                  </a:moveTo>
                  <a:lnTo>
                    <a:pt x="80257" y="46464"/>
                  </a:lnTo>
                  <a:lnTo>
                    <a:pt x="95249" y="55056"/>
                  </a:lnTo>
                  <a:lnTo>
                    <a:pt x="96215" y="54477"/>
                  </a:lnTo>
                  <a:lnTo>
                    <a:pt x="81291" y="45880"/>
                  </a:lnTo>
                  <a:close/>
                  <a:moveTo>
                    <a:pt x="97187" y="55056"/>
                  </a:moveTo>
                  <a:lnTo>
                    <a:pt x="96215" y="55640"/>
                  </a:lnTo>
                  <a:lnTo>
                    <a:pt x="109656" y="63394"/>
                  </a:lnTo>
                  <a:lnTo>
                    <a:pt x="110628" y="62810"/>
                  </a:lnTo>
                  <a:lnTo>
                    <a:pt x="97187" y="55056"/>
                  </a:lnTo>
                  <a:close/>
                  <a:moveTo>
                    <a:pt x="111662" y="63394"/>
                  </a:moveTo>
                  <a:lnTo>
                    <a:pt x="110628" y="63973"/>
                  </a:lnTo>
                  <a:lnTo>
                    <a:pt x="125619" y="72632"/>
                  </a:lnTo>
                  <a:lnTo>
                    <a:pt x="126586" y="72053"/>
                  </a:lnTo>
                  <a:lnTo>
                    <a:pt x="111662" y="63394"/>
                  </a:lnTo>
                  <a:close/>
                  <a:moveTo>
                    <a:pt x="127558" y="72632"/>
                  </a:moveTo>
                  <a:lnTo>
                    <a:pt x="126586" y="73149"/>
                  </a:lnTo>
                  <a:lnTo>
                    <a:pt x="140027" y="80971"/>
                  </a:lnTo>
                  <a:lnTo>
                    <a:pt x="140999" y="80386"/>
                  </a:lnTo>
                  <a:lnTo>
                    <a:pt x="127558" y="72632"/>
                  </a:lnTo>
                  <a:close/>
                  <a:moveTo>
                    <a:pt x="142033" y="80971"/>
                  </a:moveTo>
                  <a:lnTo>
                    <a:pt x="140999" y="81488"/>
                  </a:lnTo>
                  <a:lnTo>
                    <a:pt x="155923" y="90146"/>
                  </a:lnTo>
                  <a:lnTo>
                    <a:pt x="156957" y="89562"/>
                  </a:lnTo>
                  <a:lnTo>
                    <a:pt x="142033" y="80971"/>
                  </a:lnTo>
                  <a:close/>
                  <a:moveTo>
                    <a:pt x="157929" y="90146"/>
                  </a:moveTo>
                  <a:lnTo>
                    <a:pt x="156957" y="90725"/>
                  </a:lnTo>
                  <a:lnTo>
                    <a:pt x="170398" y="98480"/>
                  </a:lnTo>
                  <a:lnTo>
                    <a:pt x="171370" y="97901"/>
                  </a:lnTo>
                  <a:lnTo>
                    <a:pt x="157929" y="90146"/>
                  </a:lnTo>
                  <a:close/>
                  <a:moveTo>
                    <a:pt x="172404" y="98480"/>
                  </a:moveTo>
                  <a:lnTo>
                    <a:pt x="171370" y="99064"/>
                  </a:lnTo>
                  <a:lnTo>
                    <a:pt x="186294" y="107656"/>
                  </a:lnTo>
                  <a:lnTo>
                    <a:pt x="187328" y="107077"/>
                  </a:lnTo>
                  <a:lnTo>
                    <a:pt x="172404" y="98480"/>
                  </a:lnTo>
                  <a:close/>
                  <a:moveTo>
                    <a:pt x="188300" y="107656"/>
                  </a:moveTo>
                  <a:lnTo>
                    <a:pt x="187328" y="108240"/>
                  </a:lnTo>
                  <a:lnTo>
                    <a:pt x="200769" y="115994"/>
                  </a:lnTo>
                  <a:lnTo>
                    <a:pt x="201741" y="115410"/>
                  </a:lnTo>
                  <a:lnTo>
                    <a:pt x="188300" y="107656"/>
                  </a:lnTo>
                  <a:close/>
                  <a:moveTo>
                    <a:pt x="202774" y="115994"/>
                  </a:moveTo>
                  <a:lnTo>
                    <a:pt x="201741" y="116573"/>
                  </a:lnTo>
                  <a:lnTo>
                    <a:pt x="212209" y="122647"/>
                  </a:lnTo>
                  <a:lnTo>
                    <a:pt x="212209" y="121484"/>
                  </a:lnTo>
                  <a:lnTo>
                    <a:pt x="202774" y="11599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2816400" y="791300"/>
              <a:ext cx="4563800" cy="2634925"/>
            </a:xfrm>
            <a:custGeom>
              <a:avLst/>
              <a:gdLst/>
              <a:ahLst/>
              <a:cxnLst/>
              <a:rect l="l" t="t" r="r" b="b"/>
              <a:pathLst>
                <a:path w="182552" h="105397" extrusionOk="0">
                  <a:moveTo>
                    <a:pt x="1" y="1"/>
                  </a:moveTo>
                  <a:lnTo>
                    <a:pt x="4850" y="2782"/>
                  </a:lnTo>
                  <a:lnTo>
                    <a:pt x="5816" y="2198"/>
                  </a:lnTo>
                  <a:lnTo>
                    <a:pt x="5170" y="1810"/>
                  </a:lnTo>
                  <a:cubicBezTo>
                    <a:pt x="4653" y="1681"/>
                    <a:pt x="4204" y="1490"/>
                    <a:pt x="3687" y="1231"/>
                  </a:cubicBezTo>
                  <a:cubicBezTo>
                    <a:pt x="3170" y="973"/>
                    <a:pt x="2782" y="647"/>
                    <a:pt x="2394" y="197"/>
                  </a:cubicBezTo>
                  <a:lnTo>
                    <a:pt x="1939" y="1"/>
                  </a:lnTo>
                  <a:close/>
                  <a:moveTo>
                    <a:pt x="6788" y="2782"/>
                  </a:moveTo>
                  <a:lnTo>
                    <a:pt x="5816" y="3361"/>
                  </a:lnTo>
                  <a:lnTo>
                    <a:pt x="20746" y="11958"/>
                  </a:lnTo>
                  <a:lnTo>
                    <a:pt x="21713" y="11374"/>
                  </a:lnTo>
                  <a:lnTo>
                    <a:pt x="6788" y="2782"/>
                  </a:lnTo>
                  <a:close/>
                  <a:moveTo>
                    <a:pt x="22747" y="11958"/>
                  </a:moveTo>
                  <a:lnTo>
                    <a:pt x="21713" y="12537"/>
                  </a:lnTo>
                  <a:lnTo>
                    <a:pt x="35221" y="20291"/>
                  </a:lnTo>
                  <a:lnTo>
                    <a:pt x="36187" y="19712"/>
                  </a:lnTo>
                  <a:lnTo>
                    <a:pt x="22747" y="11958"/>
                  </a:lnTo>
                  <a:close/>
                  <a:moveTo>
                    <a:pt x="37159" y="20291"/>
                  </a:moveTo>
                  <a:lnTo>
                    <a:pt x="36187" y="20875"/>
                  </a:lnTo>
                  <a:lnTo>
                    <a:pt x="51117" y="29534"/>
                  </a:lnTo>
                  <a:lnTo>
                    <a:pt x="52084" y="28950"/>
                  </a:lnTo>
                  <a:lnTo>
                    <a:pt x="37159" y="20291"/>
                  </a:lnTo>
                  <a:close/>
                  <a:moveTo>
                    <a:pt x="53118" y="29534"/>
                  </a:moveTo>
                  <a:lnTo>
                    <a:pt x="52084" y="30051"/>
                  </a:lnTo>
                  <a:lnTo>
                    <a:pt x="65592" y="37867"/>
                  </a:lnTo>
                  <a:lnTo>
                    <a:pt x="66558" y="37288"/>
                  </a:lnTo>
                  <a:lnTo>
                    <a:pt x="53118" y="29534"/>
                  </a:lnTo>
                  <a:close/>
                  <a:moveTo>
                    <a:pt x="67530" y="37867"/>
                  </a:moveTo>
                  <a:lnTo>
                    <a:pt x="66558" y="38451"/>
                  </a:lnTo>
                  <a:lnTo>
                    <a:pt x="81488" y="47043"/>
                  </a:lnTo>
                  <a:lnTo>
                    <a:pt x="82455" y="46464"/>
                  </a:lnTo>
                  <a:lnTo>
                    <a:pt x="67530" y="37867"/>
                  </a:lnTo>
                  <a:close/>
                  <a:moveTo>
                    <a:pt x="83488" y="47043"/>
                  </a:moveTo>
                  <a:lnTo>
                    <a:pt x="82455" y="47627"/>
                  </a:lnTo>
                  <a:lnTo>
                    <a:pt x="95962" y="55382"/>
                  </a:lnTo>
                  <a:lnTo>
                    <a:pt x="96929" y="54797"/>
                  </a:lnTo>
                  <a:lnTo>
                    <a:pt x="83488" y="47043"/>
                  </a:lnTo>
                  <a:close/>
                  <a:moveTo>
                    <a:pt x="97901" y="55382"/>
                  </a:moveTo>
                  <a:lnTo>
                    <a:pt x="96929" y="55960"/>
                  </a:lnTo>
                  <a:lnTo>
                    <a:pt x="111859" y="64557"/>
                  </a:lnTo>
                  <a:lnTo>
                    <a:pt x="112825" y="63973"/>
                  </a:lnTo>
                  <a:lnTo>
                    <a:pt x="97901" y="55382"/>
                  </a:lnTo>
                  <a:close/>
                  <a:moveTo>
                    <a:pt x="113859" y="64557"/>
                  </a:moveTo>
                  <a:lnTo>
                    <a:pt x="112825" y="65136"/>
                  </a:lnTo>
                  <a:lnTo>
                    <a:pt x="126266" y="72891"/>
                  </a:lnTo>
                  <a:lnTo>
                    <a:pt x="127300" y="72312"/>
                  </a:lnTo>
                  <a:lnTo>
                    <a:pt x="113859" y="64557"/>
                  </a:lnTo>
                  <a:close/>
                  <a:moveTo>
                    <a:pt x="128272" y="72891"/>
                  </a:moveTo>
                  <a:lnTo>
                    <a:pt x="127300" y="73475"/>
                  </a:lnTo>
                  <a:lnTo>
                    <a:pt x="142230" y="82134"/>
                  </a:lnTo>
                  <a:lnTo>
                    <a:pt x="143196" y="81549"/>
                  </a:lnTo>
                  <a:lnTo>
                    <a:pt x="128272" y="72891"/>
                  </a:lnTo>
                  <a:close/>
                  <a:moveTo>
                    <a:pt x="144230" y="82134"/>
                  </a:moveTo>
                  <a:lnTo>
                    <a:pt x="143196" y="82651"/>
                  </a:lnTo>
                  <a:lnTo>
                    <a:pt x="156637" y="90467"/>
                  </a:lnTo>
                  <a:lnTo>
                    <a:pt x="157671" y="89888"/>
                  </a:lnTo>
                  <a:lnTo>
                    <a:pt x="144230" y="82134"/>
                  </a:lnTo>
                  <a:close/>
                  <a:moveTo>
                    <a:pt x="158643" y="90467"/>
                  </a:moveTo>
                  <a:lnTo>
                    <a:pt x="157671" y="90984"/>
                  </a:lnTo>
                  <a:lnTo>
                    <a:pt x="172600" y="99643"/>
                  </a:lnTo>
                  <a:lnTo>
                    <a:pt x="173567" y="99064"/>
                  </a:lnTo>
                  <a:lnTo>
                    <a:pt x="158643" y="90467"/>
                  </a:lnTo>
                  <a:close/>
                  <a:moveTo>
                    <a:pt x="174601" y="99643"/>
                  </a:moveTo>
                  <a:lnTo>
                    <a:pt x="173567" y="100227"/>
                  </a:lnTo>
                  <a:lnTo>
                    <a:pt x="182552" y="105396"/>
                  </a:lnTo>
                  <a:lnTo>
                    <a:pt x="182552" y="104233"/>
                  </a:lnTo>
                  <a:lnTo>
                    <a:pt x="174601" y="9964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590275" y="839775"/>
              <a:ext cx="6789925" cy="3922375"/>
            </a:xfrm>
            <a:custGeom>
              <a:avLst/>
              <a:gdLst/>
              <a:ahLst/>
              <a:cxnLst/>
              <a:rect l="l" t="t" r="r" b="b"/>
              <a:pathLst>
                <a:path w="271597" h="156895" extrusionOk="0">
                  <a:moveTo>
                    <a:pt x="1810" y="0"/>
                  </a:moveTo>
                  <a:cubicBezTo>
                    <a:pt x="1231" y="67"/>
                    <a:pt x="585" y="67"/>
                    <a:pt x="1" y="67"/>
                  </a:cubicBezTo>
                  <a:lnTo>
                    <a:pt x="2782" y="1680"/>
                  </a:lnTo>
                  <a:lnTo>
                    <a:pt x="3749" y="1101"/>
                  </a:lnTo>
                  <a:lnTo>
                    <a:pt x="1810" y="0"/>
                  </a:lnTo>
                  <a:close/>
                  <a:moveTo>
                    <a:pt x="4783" y="1680"/>
                  </a:moveTo>
                  <a:lnTo>
                    <a:pt x="3749" y="2265"/>
                  </a:lnTo>
                  <a:lnTo>
                    <a:pt x="17190" y="10019"/>
                  </a:lnTo>
                  <a:lnTo>
                    <a:pt x="18223" y="9435"/>
                  </a:lnTo>
                  <a:lnTo>
                    <a:pt x="4783" y="1680"/>
                  </a:lnTo>
                  <a:close/>
                  <a:moveTo>
                    <a:pt x="19195" y="10019"/>
                  </a:moveTo>
                  <a:lnTo>
                    <a:pt x="18223" y="10598"/>
                  </a:lnTo>
                  <a:lnTo>
                    <a:pt x="33153" y="19257"/>
                  </a:lnTo>
                  <a:lnTo>
                    <a:pt x="34120" y="18678"/>
                  </a:lnTo>
                  <a:lnTo>
                    <a:pt x="19195" y="10019"/>
                  </a:lnTo>
                  <a:close/>
                  <a:moveTo>
                    <a:pt x="35092" y="19257"/>
                  </a:moveTo>
                  <a:lnTo>
                    <a:pt x="34120" y="19774"/>
                  </a:lnTo>
                  <a:lnTo>
                    <a:pt x="47560" y="27595"/>
                  </a:lnTo>
                  <a:lnTo>
                    <a:pt x="48594" y="27011"/>
                  </a:lnTo>
                  <a:lnTo>
                    <a:pt x="35092" y="19257"/>
                  </a:lnTo>
                  <a:close/>
                  <a:moveTo>
                    <a:pt x="49566" y="27595"/>
                  </a:moveTo>
                  <a:lnTo>
                    <a:pt x="48594" y="28112"/>
                  </a:lnTo>
                  <a:lnTo>
                    <a:pt x="63524" y="36771"/>
                  </a:lnTo>
                  <a:lnTo>
                    <a:pt x="64491" y="36187"/>
                  </a:lnTo>
                  <a:lnTo>
                    <a:pt x="49566" y="27595"/>
                  </a:lnTo>
                  <a:close/>
                  <a:moveTo>
                    <a:pt x="65462" y="36771"/>
                  </a:moveTo>
                  <a:lnTo>
                    <a:pt x="64491" y="37350"/>
                  </a:lnTo>
                  <a:lnTo>
                    <a:pt x="77931" y="45104"/>
                  </a:lnTo>
                  <a:lnTo>
                    <a:pt x="78965" y="44525"/>
                  </a:lnTo>
                  <a:lnTo>
                    <a:pt x="65462" y="36771"/>
                  </a:lnTo>
                  <a:close/>
                  <a:moveTo>
                    <a:pt x="79937" y="45104"/>
                  </a:moveTo>
                  <a:lnTo>
                    <a:pt x="78965" y="45688"/>
                  </a:lnTo>
                  <a:lnTo>
                    <a:pt x="93895" y="54280"/>
                  </a:lnTo>
                  <a:lnTo>
                    <a:pt x="94861" y="53701"/>
                  </a:lnTo>
                  <a:lnTo>
                    <a:pt x="79937" y="45104"/>
                  </a:lnTo>
                  <a:close/>
                  <a:moveTo>
                    <a:pt x="95833" y="54280"/>
                  </a:moveTo>
                  <a:lnTo>
                    <a:pt x="94861" y="54864"/>
                  </a:lnTo>
                  <a:lnTo>
                    <a:pt x="108302" y="62618"/>
                  </a:lnTo>
                  <a:lnTo>
                    <a:pt x="109274" y="62034"/>
                  </a:lnTo>
                  <a:lnTo>
                    <a:pt x="95833" y="54280"/>
                  </a:lnTo>
                  <a:close/>
                  <a:moveTo>
                    <a:pt x="110308" y="62618"/>
                  </a:moveTo>
                  <a:lnTo>
                    <a:pt x="109274" y="63197"/>
                  </a:lnTo>
                  <a:lnTo>
                    <a:pt x="124266" y="71856"/>
                  </a:lnTo>
                  <a:lnTo>
                    <a:pt x="125232" y="71277"/>
                  </a:lnTo>
                  <a:lnTo>
                    <a:pt x="110308" y="62618"/>
                  </a:lnTo>
                  <a:close/>
                  <a:moveTo>
                    <a:pt x="126204" y="71856"/>
                  </a:moveTo>
                  <a:lnTo>
                    <a:pt x="125232" y="72373"/>
                  </a:lnTo>
                  <a:lnTo>
                    <a:pt x="138673" y="80195"/>
                  </a:lnTo>
                  <a:lnTo>
                    <a:pt x="139645" y="79610"/>
                  </a:lnTo>
                  <a:lnTo>
                    <a:pt x="126204" y="71856"/>
                  </a:lnTo>
                  <a:close/>
                  <a:moveTo>
                    <a:pt x="140679" y="80195"/>
                  </a:moveTo>
                  <a:lnTo>
                    <a:pt x="139645" y="80712"/>
                  </a:lnTo>
                  <a:lnTo>
                    <a:pt x="154637" y="89370"/>
                  </a:lnTo>
                  <a:lnTo>
                    <a:pt x="155603" y="88786"/>
                  </a:lnTo>
                  <a:lnTo>
                    <a:pt x="140679" y="80195"/>
                  </a:lnTo>
                  <a:close/>
                  <a:moveTo>
                    <a:pt x="156575" y="89370"/>
                  </a:moveTo>
                  <a:lnTo>
                    <a:pt x="155603" y="89949"/>
                  </a:lnTo>
                  <a:lnTo>
                    <a:pt x="169044" y="97704"/>
                  </a:lnTo>
                  <a:lnTo>
                    <a:pt x="170016" y="97125"/>
                  </a:lnTo>
                  <a:lnTo>
                    <a:pt x="156575" y="89370"/>
                  </a:lnTo>
                  <a:close/>
                  <a:moveTo>
                    <a:pt x="171050" y="97704"/>
                  </a:moveTo>
                  <a:lnTo>
                    <a:pt x="170016" y="98288"/>
                  </a:lnTo>
                  <a:lnTo>
                    <a:pt x="185007" y="106880"/>
                  </a:lnTo>
                  <a:lnTo>
                    <a:pt x="185974" y="106301"/>
                  </a:lnTo>
                  <a:lnTo>
                    <a:pt x="171050" y="97704"/>
                  </a:lnTo>
                  <a:close/>
                  <a:moveTo>
                    <a:pt x="186946" y="106880"/>
                  </a:moveTo>
                  <a:lnTo>
                    <a:pt x="185974" y="107464"/>
                  </a:lnTo>
                  <a:lnTo>
                    <a:pt x="199415" y="115218"/>
                  </a:lnTo>
                  <a:lnTo>
                    <a:pt x="200387" y="114634"/>
                  </a:lnTo>
                  <a:lnTo>
                    <a:pt x="186946" y="106880"/>
                  </a:lnTo>
                  <a:close/>
                  <a:moveTo>
                    <a:pt x="201421" y="115218"/>
                  </a:moveTo>
                  <a:lnTo>
                    <a:pt x="200387" y="115797"/>
                  </a:lnTo>
                  <a:lnTo>
                    <a:pt x="215311" y="124456"/>
                  </a:lnTo>
                  <a:lnTo>
                    <a:pt x="216345" y="123877"/>
                  </a:lnTo>
                  <a:lnTo>
                    <a:pt x="201421" y="115218"/>
                  </a:lnTo>
                  <a:close/>
                  <a:moveTo>
                    <a:pt x="217317" y="124456"/>
                  </a:moveTo>
                  <a:lnTo>
                    <a:pt x="216345" y="124973"/>
                  </a:lnTo>
                  <a:lnTo>
                    <a:pt x="229786" y="132794"/>
                  </a:lnTo>
                  <a:lnTo>
                    <a:pt x="230758" y="132210"/>
                  </a:lnTo>
                  <a:lnTo>
                    <a:pt x="217317" y="124456"/>
                  </a:lnTo>
                  <a:close/>
                  <a:moveTo>
                    <a:pt x="231792" y="132794"/>
                  </a:moveTo>
                  <a:lnTo>
                    <a:pt x="230758" y="133311"/>
                  </a:lnTo>
                  <a:lnTo>
                    <a:pt x="245682" y="141970"/>
                  </a:lnTo>
                  <a:lnTo>
                    <a:pt x="246716" y="141386"/>
                  </a:lnTo>
                  <a:lnTo>
                    <a:pt x="231792" y="132794"/>
                  </a:lnTo>
                  <a:close/>
                  <a:moveTo>
                    <a:pt x="247688" y="141970"/>
                  </a:moveTo>
                  <a:lnTo>
                    <a:pt x="246716" y="142549"/>
                  </a:lnTo>
                  <a:lnTo>
                    <a:pt x="260157" y="150303"/>
                  </a:lnTo>
                  <a:lnTo>
                    <a:pt x="261129" y="149724"/>
                  </a:lnTo>
                  <a:lnTo>
                    <a:pt x="247688" y="141970"/>
                  </a:lnTo>
                  <a:close/>
                  <a:moveTo>
                    <a:pt x="262162" y="150303"/>
                  </a:moveTo>
                  <a:lnTo>
                    <a:pt x="261129" y="150887"/>
                  </a:lnTo>
                  <a:lnTo>
                    <a:pt x="271597" y="156894"/>
                  </a:lnTo>
                  <a:lnTo>
                    <a:pt x="271597" y="155731"/>
                  </a:lnTo>
                  <a:lnTo>
                    <a:pt x="262162" y="15030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1343100" y="817150"/>
              <a:ext cx="6037100" cy="3486200"/>
            </a:xfrm>
            <a:custGeom>
              <a:avLst/>
              <a:gdLst/>
              <a:ahLst/>
              <a:cxnLst/>
              <a:rect l="l" t="t" r="r" b="b"/>
              <a:pathLst>
                <a:path w="241484" h="139448" extrusionOk="0">
                  <a:moveTo>
                    <a:pt x="0" y="1"/>
                  </a:moveTo>
                  <a:lnTo>
                    <a:pt x="3040" y="1748"/>
                  </a:lnTo>
                  <a:lnTo>
                    <a:pt x="4007" y="1164"/>
                  </a:lnTo>
                  <a:lnTo>
                    <a:pt x="2265" y="197"/>
                  </a:lnTo>
                  <a:cubicBezTo>
                    <a:pt x="1551" y="130"/>
                    <a:pt x="776" y="68"/>
                    <a:pt x="0" y="1"/>
                  </a:cubicBezTo>
                  <a:close/>
                  <a:moveTo>
                    <a:pt x="4979" y="1748"/>
                  </a:moveTo>
                  <a:lnTo>
                    <a:pt x="4007" y="2327"/>
                  </a:lnTo>
                  <a:lnTo>
                    <a:pt x="18936" y="10924"/>
                  </a:lnTo>
                  <a:lnTo>
                    <a:pt x="19970" y="10340"/>
                  </a:lnTo>
                  <a:lnTo>
                    <a:pt x="4979" y="1748"/>
                  </a:lnTo>
                  <a:close/>
                  <a:moveTo>
                    <a:pt x="20937" y="10924"/>
                  </a:moveTo>
                  <a:lnTo>
                    <a:pt x="19970" y="11503"/>
                  </a:lnTo>
                  <a:lnTo>
                    <a:pt x="33411" y="19257"/>
                  </a:lnTo>
                  <a:lnTo>
                    <a:pt x="34378" y="18678"/>
                  </a:lnTo>
                  <a:lnTo>
                    <a:pt x="20937" y="10924"/>
                  </a:lnTo>
                  <a:close/>
                  <a:moveTo>
                    <a:pt x="35349" y="19257"/>
                  </a:moveTo>
                  <a:lnTo>
                    <a:pt x="34378" y="19841"/>
                  </a:lnTo>
                  <a:lnTo>
                    <a:pt x="49307" y="28500"/>
                  </a:lnTo>
                  <a:lnTo>
                    <a:pt x="50341" y="27916"/>
                  </a:lnTo>
                  <a:lnTo>
                    <a:pt x="35349" y="19257"/>
                  </a:lnTo>
                  <a:close/>
                  <a:moveTo>
                    <a:pt x="51308" y="28500"/>
                  </a:moveTo>
                  <a:lnTo>
                    <a:pt x="50341" y="29017"/>
                  </a:lnTo>
                  <a:lnTo>
                    <a:pt x="63782" y="36833"/>
                  </a:lnTo>
                  <a:lnTo>
                    <a:pt x="64748" y="36254"/>
                  </a:lnTo>
                  <a:lnTo>
                    <a:pt x="51308" y="28500"/>
                  </a:lnTo>
                  <a:close/>
                  <a:moveTo>
                    <a:pt x="65720" y="36833"/>
                  </a:moveTo>
                  <a:lnTo>
                    <a:pt x="64748" y="37417"/>
                  </a:lnTo>
                  <a:lnTo>
                    <a:pt x="79678" y="46009"/>
                  </a:lnTo>
                  <a:lnTo>
                    <a:pt x="80645" y="45430"/>
                  </a:lnTo>
                  <a:lnTo>
                    <a:pt x="65720" y="36833"/>
                  </a:lnTo>
                  <a:close/>
                  <a:moveTo>
                    <a:pt x="81679" y="46009"/>
                  </a:moveTo>
                  <a:lnTo>
                    <a:pt x="80645" y="46593"/>
                  </a:lnTo>
                  <a:lnTo>
                    <a:pt x="94153" y="54348"/>
                  </a:lnTo>
                  <a:lnTo>
                    <a:pt x="95119" y="53763"/>
                  </a:lnTo>
                  <a:lnTo>
                    <a:pt x="81679" y="46009"/>
                  </a:lnTo>
                  <a:close/>
                  <a:moveTo>
                    <a:pt x="96091" y="54348"/>
                  </a:moveTo>
                  <a:lnTo>
                    <a:pt x="95119" y="54926"/>
                  </a:lnTo>
                  <a:lnTo>
                    <a:pt x="110049" y="63523"/>
                  </a:lnTo>
                  <a:lnTo>
                    <a:pt x="111016" y="62939"/>
                  </a:lnTo>
                  <a:lnTo>
                    <a:pt x="96091" y="54348"/>
                  </a:lnTo>
                  <a:close/>
                  <a:moveTo>
                    <a:pt x="112050" y="63523"/>
                  </a:moveTo>
                  <a:lnTo>
                    <a:pt x="111016" y="64102"/>
                  </a:lnTo>
                  <a:lnTo>
                    <a:pt x="124524" y="71857"/>
                  </a:lnTo>
                  <a:lnTo>
                    <a:pt x="125490" y="71278"/>
                  </a:lnTo>
                  <a:lnTo>
                    <a:pt x="112050" y="63523"/>
                  </a:lnTo>
                  <a:close/>
                  <a:moveTo>
                    <a:pt x="126462" y="71857"/>
                  </a:moveTo>
                  <a:lnTo>
                    <a:pt x="125490" y="72441"/>
                  </a:lnTo>
                  <a:lnTo>
                    <a:pt x="140420" y="81100"/>
                  </a:lnTo>
                  <a:lnTo>
                    <a:pt x="141387" y="80515"/>
                  </a:lnTo>
                  <a:lnTo>
                    <a:pt x="126462" y="71857"/>
                  </a:lnTo>
                  <a:close/>
                  <a:moveTo>
                    <a:pt x="142420" y="81100"/>
                  </a:moveTo>
                  <a:lnTo>
                    <a:pt x="141387" y="81617"/>
                  </a:lnTo>
                  <a:lnTo>
                    <a:pt x="154894" y="89433"/>
                  </a:lnTo>
                  <a:lnTo>
                    <a:pt x="155861" y="88854"/>
                  </a:lnTo>
                  <a:lnTo>
                    <a:pt x="142420" y="81100"/>
                  </a:lnTo>
                  <a:close/>
                  <a:moveTo>
                    <a:pt x="156833" y="89433"/>
                  </a:moveTo>
                  <a:lnTo>
                    <a:pt x="155861" y="89950"/>
                  </a:lnTo>
                  <a:lnTo>
                    <a:pt x="170791" y="98609"/>
                  </a:lnTo>
                  <a:lnTo>
                    <a:pt x="171757" y="98030"/>
                  </a:lnTo>
                  <a:lnTo>
                    <a:pt x="156833" y="89433"/>
                  </a:lnTo>
                  <a:close/>
                  <a:moveTo>
                    <a:pt x="172791" y="98609"/>
                  </a:moveTo>
                  <a:lnTo>
                    <a:pt x="171757" y="99193"/>
                  </a:lnTo>
                  <a:lnTo>
                    <a:pt x="185198" y="106947"/>
                  </a:lnTo>
                  <a:lnTo>
                    <a:pt x="186232" y="106363"/>
                  </a:lnTo>
                  <a:lnTo>
                    <a:pt x="172791" y="98609"/>
                  </a:lnTo>
                  <a:close/>
                  <a:moveTo>
                    <a:pt x="187204" y="106947"/>
                  </a:moveTo>
                  <a:lnTo>
                    <a:pt x="186232" y="107526"/>
                  </a:lnTo>
                  <a:lnTo>
                    <a:pt x="201162" y="116123"/>
                  </a:lnTo>
                  <a:lnTo>
                    <a:pt x="202128" y="115539"/>
                  </a:lnTo>
                  <a:lnTo>
                    <a:pt x="187204" y="106947"/>
                  </a:lnTo>
                  <a:close/>
                  <a:moveTo>
                    <a:pt x="203162" y="116123"/>
                  </a:moveTo>
                  <a:lnTo>
                    <a:pt x="202128" y="116702"/>
                  </a:lnTo>
                  <a:lnTo>
                    <a:pt x="215569" y="124456"/>
                  </a:lnTo>
                  <a:lnTo>
                    <a:pt x="216603" y="123877"/>
                  </a:lnTo>
                  <a:lnTo>
                    <a:pt x="203162" y="116123"/>
                  </a:lnTo>
                  <a:close/>
                  <a:moveTo>
                    <a:pt x="217575" y="124456"/>
                  </a:moveTo>
                  <a:lnTo>
                    <a:pt x="216603" y="125040"/>
                  </a:lnTo>
                  <a:lnTo>
                    <a:pt x="231532" y="133699"/>
                  </a:lnTo>
                  <a:lnTo>
                    <a:pt x="232499" y="133115"/>
                  </a:lnTo>
                  <a:lnTo>
                    <a:pt x="217575" y="124456"/>
                  </a:lnTo>
                  <a:close/>
                  <a:moveTo>
                    <a:pt x="233533" y="133699"/>
                  </a:moveTo>
                  <a:lnTo>
                    <a:pt x="232499" y="134216"/>
                  </a:lnTo>
                  <a:lnTo>
                    <a:pt x="241484" y="139448"/>
                  </a:lnTo>
                  <a:lnTo>
                    <a:pt x="241484" y="138285"/>
                  </a:lnTo>
                  <a:lnTo>
                    <a:pt x="233533" y="13369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281800" y="1511800"/>
              <a:ext cx="5890025" cy="3400650"/>
            </a:xfrm>
            <a:custGeom>
              <a:avLst/>
              <a:gdLst/>
              <a:ahLst/>
              <a:cxnLst/>
              <a:rect l="l" t="t" r="r" b="b"/>
              <a:pathLst>
                <a:path w="235601" h="136026" extrusionOk="0">
                  <a:moveTo>
                    <a:pt x="0" y="1"/>
                  </a:moveTo>
                  <a:lnTo>
                    <a:pt x="0" y="197"/>
                  </a:lnTo>
                  <a:lnTo>
                    <a:pt x="192" y="130"/>
                  </a:lnTo>
                  <a:lnTo>
                    <a:pt x="0" y="1"/>
                  </a:lnTo>
                  <a:close/>
                  <a:moveTo>
                    <a:pt x="1163" y="714"/>
                  </a:moveTo>
                  <a:lnTo>
                    <a:pt x="192" y="1231"/>
                  </a:lnTo>
                  <a:lnTo>
                    <a:pt x="15121" y="9890"/>
                  </a:lnTo>
                  <a:lnTo>
                    <a:pt x="16088" y="9306"/>
                  </a:lnTo>
                  <a:lnTo>
                    <a:pt x="1163" y="714"/>
                  </a:lnTo>
                  <a:close/>
                  <a:moveTo>
                    <a:pt x="17122" y="9890"/>
                  </a:moveTo>
                  <a:lnTo>
                    <a:pt x="16088" y="10469"/>
                  </a:lnTo>
                  <a:lnTo>
                    <a:pt x="29529" y="18223"/>
                  </a:lnTo>
                  <a:lnTo>
                    <a:pt x="30562" y="17644"/>
                  </a:lnTo>
                  <a:lnTo>
                    <a:pt x="17122" y="9890"/>
                  </a:lnTo>
                  <a:close/>
                  <a:moveTo>
                    <a:pt x="31534" y="18223"/>
                  </a:moveTo>
                  <a:lnTo>
                    <a:pt x="30562" y="18807"/>
                  </a:lnTo>
                  <a:lnTo>
                    <a:pt x="45492" y="27399"/>
                  </a:lnTo>
                  <a:lnTo>
                    <a:pt x="46459" y="26820"/>
                  </a:lnTo>
                  <a:lnTo>
                    <a:pt x="31534" y="18223"/>
                  </a:lnTo>
                  <a:close/>
                  <a:moveTo>
                    <a:pt x="47431" y="27399"/>
                  </a:moveTo>
                  <a:lnTo>
                    <a:pt x="46459" y="27983"/>
                  </a:lnTo>
                  <a:lnTo>
                    <a:pt x="59899" y="35737"/>
                  </a:lnTo>
                  <a:lnTo>
                    <a:pt x="60933" y="35153"/>
                  </a:lnTo>
                  <a:lnTo>
                    <a:pt x="47431" y="27399"/>
                  </a:lnTo>
                  <a:close/>
                  <a:moveTo>
                    <a:pt x="61905" y="35737"/>
                  </a:moveTo>
                  <a:lnTo>
                    <a:pt x="60933" y="36316"/>
                  </a:lnTo>
                  <a:lnTo>
                    <a:pt x="75863" y="44975"/>
                  </a:lnTo>
                  <a:lnTo>
                    <a:pt x="76830" y="44396"/>
                  </a:lnTo>
                  <a:lnTo>
                    <a:pt x="61905" y="35737"/>
                  </a:lnTo>
                  <a:close/>
                  <a:moveTo>
                    <a:pt x="77801" y="44975"/>
                  </a:moveTo>
                  <a:lnTo>
                    <a:pt x="76830" y="45492"/>
                  </a:lnTo>
                  <a:lnTo>
                    <a:pt x="90270" y="53314"/>
                  </a:lnTo>
                  <a:lnTo>
                    <a:pt x="91304" y="52729"/>
                  </a:lnTo>
                  <a:lnTo>
                    <a:pt x="77801" y="44975"/>
                  </a:lnTo>
                  <a:close/>
                  <a:moveTo>
                    <a:pt x="92276" y="53314"/>
                  </a:moveTo>
                  <a:lnTo>
                    <a:pt x="91304" y="53831"/>
                  </a:lnTo>
                  <a:lnTo>
                    <a:pt x="106234" y="62489"/>
                  </a:lnTo>
                  <a:lnTo>
                    <a:pt x="107200" y="61905"/>
                  </a:lnTo>
                  <a:lnTo>
                    <a:pt x="92276" y="53314"/>
                  </a:lnTo>
                  <a:close/>
                  <a:moveTo>
                    <a:pt x="108172" y="62489"/>
                  </a:moveTo>
                  <a:lnTo>
                    <a:pt x="107200" y="63068"/>
                  </a:lnTo>
                  <a:lnTo>
                    <a:pt x="120641" y="70823"/>
                  </a:lnTo>
                  <a:lnTo>
                    <a:pt x="121613" y="70244"/>
                  </a:lnTo>
                  <a:lnTo>
                    <a:pt x="108172" y="62489"/>
                  </a:lnTo>
                  <a:close/>
                  <a:moveTo>
                    <a:pt x="122647" y="70823"/>
                  </a:moveTo>
                  <a:lnTo>
                    <a:pt x="121613" y="71407"/>
                  </a:lnTo>
                  <a:lnTo>
                    <a:pt x="136605" y="79999"/>
                  </a:lnTo>
                  <a:lnTo>
                    <a:pt x="137571" y="79420"/>
                  </a:lnTo>
                  <a:lnTo>
                    <a:pt x="122647" y="70823"/>
                  </a:lnTo>
                  <a:close/>
                  <a:moveTo>
                    <a:pt x="138543" y="79999"/>
                  </a:moveTo>
                  <a:lnTo>
                    <a:pt x="137571" y="80583"/>
                  </a:lnTo>
                  <a:lnTo>
                    <a:pt x="151012" y="88337"/>
                  </a:lnTo>
                  <a:lnTo>
                    <a:pt x="151984" y="87753"/>
                  </a:lnTo>
                  <a:lnTo>
                    <a:pt x="138543" y="79999"/>
                  </a:lnTo>
                  <a:close/>
                  <a:moveTo>
                    <a:pt x="153018" y="88337"/>
                  </a:moveTo>
                  <a:lnTo>
                    <a:pt x="151984" y="88916"/>
                  </a:lnTo>
                  <a:lnTo>
                    <a:pt x="166976" y="97575"/>
                  </a:lnTo>
                  <a:lnTo>
                    <a:pt x="167942" y="96996"/>
                  </a:lnTo>
                  <a:lnTo>
                    <a:pt x="153018" y="88337"/>
                  </a:lnTo>
                  <a:close/>
                  <a:moveTo>
                    <a:pt x="168914" y="97575"/>
                  </a:moveTo>
                  <a:lnTo>
                    <a:pt x="167942" y="98092"/>
                  </a:lnTo>
                  <a:lnTo>
                    <a:pt x="181383" y="105913"/>
                  </a:lnTo>
                  <a:lnTo>
                    <a:pt x="182355" y="105329"/>
                  </a:lnTo>
                  <a:lnTo>
                    <a:pt x="168914" y="97575"/>
                  </a:lnTo>
                  <a:close/>
                  <a:moveTo>
                    <a:pt x="183389" y="105913"/>
                  </a:moveTo>
                  <a:lnTo>
                    <a:pt x="182355" y="106430"/>
                  </a:lnTo>
                  <a:lnTo>
                    <a:pt x="197346" y="115089"/>
                  </a:lnTo>
                  <a:lnTo>
                    <a:pt x="198313" y="114505"/>
                  </a:lnTo>
                  <a:lnTo>
                    <a:pt x="183389" y="105913"/>
                  </a:lnTo>
                  <a:close/>
                  <a:moveTo>
                    <a:pt x="199285" y="115089"/>
                  </a:moveTo>
                  <a:lnTo>
                    <a:pt x="198313" y="115668"/>
                  </a:lnTo>
                  <a:lnTo>
                    <a:pt x="211754" y="123422"/>
                  </a:lnTo>
                  <a:lnTo>
                    <a:pt x="212726" y="122843"/>
                  </a:lnTo>
                  <a:lnTo>
                    <a:pt x="199285" y="115089"/>
                  </a:lnTo>
                  <a:close/>
                  <a:moveTo>
                    <a:pt x="213760" y="123422"/>
                  </a:moveTo>
                  <a:lnTo>
                    <a:pt x="212726" y="124006"/>
                  </a:lnTo>
                  <a:lnTo>
                    <a:pt x="227650" y="132598"/>
                  </a:lnTo>
                  <a:lnTo>
                    <a:pt x="228684" y="132019"/>
                  </a:lnTo>
                  <a:lnTo>
                    <a:pt x="213760" y="123422"/>
                  </a:lnTo>
                  <a:close/>
                  <a:moveTo>
                    <a:pt x="229656" y="132598"/>
                  </a:moveTo>
                  <a:lnTo>
                    <a:pt x="228684" y="133182"/>
                  </a:lnTo>
                  <a:lnTo>
                    <a:pt x="233533" y="136026"/>
                  </a:lnTo>
                  <a:lnTo>
                    <a:pt x="235601" y="136026"/>
                  </a:lnTo>
                  <a:lnTo>
                    <a:pt x="229656" y="132598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265650" y="1043325"/>
              <a:ext cx="6720375" cy="3878825"/>
            </a:xfrm>
            <a:custGeom>
              <a:avLst/>
              <a:gdLst/>
              <a:ahLst/>
              <a:cxnLst/>
              <a:rect l="l" t="t" r="r" b="b"/>
              <a:pathLst>
                <a:path w="268815" h="155153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388"/>
                    <a:pt x="62" y="776"/>
                    <a:pt x="129" y="1231"/>
                  </a:cubicBezTo>
                  <a:lnTo>
                    <a:pt x="1292" y="1877"/>
                  </a:lnTo>
                  <a:lnTo>
                    <a:pt x="2326" y="1293"/>
                  </a:lnTo>
                  <a:lnTo>
                    <a:pt x="0" y="0"/>
                  </a:lnTo>
                  <a:close/>
                  <a:moveTo>
                    <a:pt x="3293" y="1877"/>
                  </a:moveTo>
                  <a:lnTo>
                    <a:pt x="2326" y="2456"/>
                  </a:lnTo>
                  <a:lnTo>
                    <a:pt x="15767" y="10210"/>
                  </a:lnTo>
                  <a:lnTo>
                    <a:pt x="16734" y="9631"/>
                  </a:lnTo>
                  <a:lnTo>
                    <a:pt x="3293" y="1877"/>
                  </a:lnTo>
                  <a:close/>
                  <a:moveTo>
                    <a:pt x="17768" y="10210"/>
                  </a:moveTo>
                  <a:lnTo>
                    <a:pt x="16734" y="10794"/>
                  </a:lnTo>
                  <a:lnTo>
                    <a:pt x="31663" y="19453"/>
                  </a:lnTo>
                  <a:lnTo>
                    <a:pt x="32697" y="18869"/>
                  </a:lnTo>
                  <a:lnTo>
                    <a:pt x="17768" y="10210"/>
                  </a:lnTo>
                  <a:close/>
                  <a:moveTo>
                    <a:pt x="33664" y="19453"/>
                  </a:moveTo>
                  <a:lnTo>
                    <a:pt x="32697" y="19970"/>
                  </a:lnTo>
                  <a:lnTo>
                    <a:pt x="46138" y="27786"/>
                  </a:lnTo>
                  <a:lnTo>
                    <a:pt x="47105" y="27207"/>
                  </a:lnTo>
                  <a:lnTo>
                    <a:pt x="33664" y="19453"/>
                  </a:lnTo>
                  <a:close/>
                  <a:moveTo>
                    <a:pt x="48077" y="27786"/>
                  </a:moveTo>
                  <a:lnTo>
                    <a:pt x="47105" y="28370"/>
                  </a:lnTo>
                  <a:lnTo>
                    <a:pt x="62034" y="36962"/>
                  </a:lnTo>
                  <a:lnTo>
                    <a:pt x="63068" y="36383"/>
                  </a:lnTo>
                  <a:lnTo>
                    <a:pt x="48077" y="27786"/>
                  </a:lnTo>
                  <a:close/>
                  <a:moveTo>
                    <a:pt x="64035" y="36962"/>
                  </a:moveTo>
                  <a:lnTo>
                    <a:pt x="63068" y="37546"/>
                  </a:lnTo>
                  <a:lnTo>
                    <a:pt x="76509" y="45301"/>
                  </a:lnTo>
                  <a:lnTo>
                    <a:pt x="77476" y="44716"/>
                  </a:lnTo>
                  <a:lnTo>
                    <a:pt x="64035" y="36962"/>
                  </a:lnTo>
                  <a:close/>
                  <a:moveTo>
                    <a:pt x="78447" y="45301"/>
                  </a:moveTo>
                  <a:lnTo>
                    <a:pt x="77476" y="45879"/>
                  </a:lnTo>
                  <a:lnTo>
                    <a:pt x="92405" y="54476"/>
                  </a:lnTo>
                  <a:lnTo>
                    <a:pt x="93439" y="53892"/>
                  </a:lnTo>
                  <a:lnTo>
                    <a:pt x="78447" y="45301"/>
                  </a:lnTo>
                  <a:close/>
                  <a:moveTo>
                    <a:pt x="94406" y="54476"/>
                  </a:moveTo>
                  <a:lnTo>
                    <a:pt x="93439" y="55055"/>
                  </a:lnTo>
                  <a:lnTo>
                    <a:pt x="106880" y="62810"/>
                  </a:lnTo>
                  <a:lnTo>
                    <a:pt x="107846" y="62231"/>
                  </a:lnTo>
                  <a:lnTo>
                    <a:pt x="94406" y="54476"/>
                  </a:lnTo>
                  <a:close/>
                  <a:moveTo>
                    <a:pt x="108818" y="62810"/>
                  </a:moveTo>
                  <a:lnTo>
                    <a:pt x="107846" y="63394"/>
                  </a:lnTo>
                  <a:lnTo>
                    <a:pt x="122776" y="72053"/>
                  </a:lnTo>
                  <a:lnTo>
                    <a:pt x="123743" y="71468"/>
                  </a:lnTo>
                  <a:lnTo>
                    <a:pt x="108818" y="62810"/>
                  </a:lnTo>
                  <a:close/>
                  <a:moveTo>
                    <a:pt x="124777" y="72053"/>
                  </a:moveTo>
                  <a:lnTo>
                    <a:pt x="123743" y="72570"/>
                  </a:lnTo>
                  <a:lnTo>
                    <a:pt x="137251" y="80386"/>
                  </a:lnTo>
                  <a:lnTo>
                    <a:pt x="138217" y="79807"/>
                  </a:lnTo>
                  <a:lnTo>
                    <a:pt x="124777" y="72053"/>
                  </a:lnTo>
                  <a:close/>
                  <a:moveTo>
                    <a:pt x="139189" y="80386"/>
                  </a:moveTo>
                  <a:lnTo>
                    <a:pt x="138217" y="80903"/>
                  </a:lnTo>
                  <a:lnTo>
                    <a:pt x="153147" y="89562"/>
                  </a:lnTo>
                  <a:lnTo>
                    <a:pt x="154114" y="88983"/>
                  </a:lnTo>
                  <a:lnTo>
                    <a:pt x="139189" y="80386"/>
                  </a:lnTo>
                  <a:close/>
                  <a:moveTo>
                    <a:pt x="155148" y="89562"/>
                  </a:moveTo>
                  <a:lnTo>
                    <a:pt x="154114" y="90146"/>
                  </a:lnTo>
                  <a:lnTo>
                    <a:pt x="167622" y="97900"/>
                  </a:lnTo>
                  <a:lnTo>
                    <a:pt x="168588" y="97316"/>
                  </a:lnTo>
                  <a:lnTo>
                    <a:pt x="155148" y="89562"/>
                  </a:lnTo>
                  <a:close/>
                  <a:moveTo>
                    <a:pt x="169560" y="97900"/>
                  </a:moveTo>
                  <a:lnTo>
                    <a:pt x="168588" y="98479"/>
                  </a:lnTo>
                  <a:lnTo>
                    <a:pt x="183518" y="107076"/>
                  </a:lnTo>
                  <a:lnTo>
                    <a:pt x="184485" y="106492"/>
                  </a:lnTo>
                  <a:lnTo>
                    <a:pt x="169560" y="97900"/>
                  </a:lnTo>
                  <a:close/>
                  <a:moveTo>
                    <a:pt x="185518" y="107076"/>
                  </a:moveTo>
                  <a:lnTo>
                    <a:pt x="184485" y="107655"/>
                  </a:lnTo>
                  <a:lnTo>
                    <a:pt x="197992" y="115409"/>
                  </a:lnTo>
                  <a:lnTo>
                    <a:pt x="198959" y="114830"/>
                  </a:lnTo>
                  <a:lnTo>
                    <a:pt x="185518" y="107076"/>
                  </a:lnTo>
                  <a:close/>
                  <a:moveTo>
                    <a:pt x="199931" y="115409"/>
                  </a:moveTo>
                  <a:lnTo>
                    <a:pt x="198959" y="115993"/>
                  </a:lnTo>
                  <a:lnTo>
                    <a:pt x="213889" y="124652"/>
                  </a:lnTo>
                  <a:lnTo>
                    <a:pt x="214855" y="124068"/>
                  </a:lnTo>
                  <a:lnTo>
                    <a:pt x="199931" y="115409"/>
                  </a:lnTo>
                  <a:close/>
                  <a:moveTo>
                    <a:pt x="215889" y="124652"/>
                  </a:moveTo>
                  <a:lnTo>
                    <a:pt x="214855" y="125169"/>
                  </a:lnTo>
                  <a:lnTo>
                    <a:pt x="228296" y="132985"/>
                  </a:lnTo>
                  <a:lnTo>
                    <a:pt x="229330" y="132406"/>
                  </a:lnTo>
                  <a:lnTo>
                    <a:pt x="215889" y="124652"/>
                  </a:lnTo>
                  <a:close/>
                  <a:moveTo>
                    <a:pt x="230302" y="132985"/>
                  </a:moveTo>
                  <a:lnTo>
                    <a:pt x="229330" y="133502"/>
                  </a:lnTo>
                  <a:lnTo>
                    <a:pt x="244260" y="142161"/>
                  </a:lnTo>
                  <a:lnTo>
                    <a:pt x="245226" y="141582"/>
                  </a:lnTo>
                  <a:lnTo>
                    <a:pt x="230302" y="132985"/>
                  </a:lnTo>
                  <a:close/>
                  <a:moveTo>
                    <a:pt x="246260" y="142161"/>
                  </a:moveTo>
                  <a:lnTo>
                    <a:pt x="245226" y="142745"/>
                  </a:lnTo>
                  <a:lnTo>
                    <a:pt x="258667" y="150500"/>
                  </a:lnTo>
                  <a:lnTo>
                    <a:pt x="259701" y="149916"/>
                  </a:lnTo>
                  <a:lnTo>
                    <a:pt x="246260" y="142161"/>
                  </a:lnTo>
                  <a:close/>
                  <a:moveTo>
                    <a:pt x="260673" y="150500"/>
                  </a:moveTo>
                  <a:lnTo>
                    <a:pt x="259701" y="151079"/>
                  </a:lnTo>
                  <a:lnTo>
                    <a:pt x="266747" y="155152"/>
                  </a:lnTo>
                  <a:lnTo>
                    <a:pt x="268815" y="155152"/>
                  </a:lnTo>
                  <a:lnTo>
                    <a:pt x="260673" y="15050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238125" y="2363225"/>
              <a:ext cx="4340850" cy="2507225"/>
            </a:xfrm>
            <a:custGeom>
              <a:avLst/>
              <a:gdLst/>
              <a:ahLst/>
              <a:cxnLst/>
              <a:rect l="l" t="t" r="r" b="b"/>
              <a:pathLst>
                <a:path w="173634" h="100289" extrusionOk="0">
                  <a:moveTo>
                    <a:pt x="0" y="0"/>
                  </a:moveTo>
                  <a:lnTo>
                    <a:pt x="0" y="1163"/>
                  </a:lnTo>
                  <a:lnTo>
                    <a:pt x="905" y="1680"/>
                  </a:lnTo>
                  <a:lnTo>
                    <a:pt x="1939" y="1096"/>
                  </a:lnTo>
                  <a:lnTo>
                    <a:pt x="0" y="0"/>
                  </a:lnTo>
                  <a:close/>
                  <a:moveTo>
                    <a:pt x="2910" y="1680"/>
                  </a:moveTo>
                  <a:lnTo>
                    <a:pt x="1939" y="2259"/>
                  </a:lnTo>
                  <a:lnTo>
                    <a:pt x="16868" y="10918"/>
                  </a:lnTo>
                  <a:lnTo>
                    <a:pt x="17835" y="10339"/>
                  </a:lnTo>
                  <a:lnTo>
                    <a:pt x="2910" y="1680"/>
                  </a:lnTo>
                  <a:close/>
                  <a:moveTo>
                    <a:pt x="18869" y="10918"/>
                  </a:moveTo>
                  <a:lnTo>
                    <a:pt x="17835" y="11435"/>
                  </a:lnTo>
                  <a:lnTo>
                    <a:pt x="31276" y="19257"/>
                  </a:lnTo>
                  <a:lnTo>
                    <a:pt x="32309" y="18672"/>
                  </a:lnTo>
                  <a:lnTo>
                    <a:pt x="18869" y="10918"/>
                  </a:lnTo>
                  <a:close/>
                  <a:moveTo>
                    <a:pt x="33281" y="19257"/>
                  </a:moveTo>
                  <a:lnTo>
                    <a:pt x="32309" y="19774"/>
                  </a:lnTo>
                  <a:lnTo>
                    <a:pt x="47239" y="28432"/>
                  </a:lnTo>
                  <a:lnTo>
                    <a:pt x="48206" y="27848"/>
                  </a:lnTo>
                  <a:lnTo>
                    <a:pt x="33281" y="19257"/>
                  </a:lnTo>
                  <a:close/>
                  <a:moveTo>
                    <a:pt x="49178" y="28432"/>
                  </a:moveTo>
                  <a:lnTo>
                    <a:pt x="48206" y="29011"/>
                  </a:lnTo>
                  <a:lnTo>
                    <a:pt x="61646" y="36766"/>
                  </a:lnTo>
                  <a:lnTo>
                    <a:pt x="62680" y="36187"/>
                  </a:lnTo>
                  <a:lnTo>
                    <a:pt x="49178" y="28432"/>
                  </a:lnTo>
                  <a:close/>
                  <a:moveTo>
                    <a:pt x="63652" y="36766"/>
                  </a:moveTo>
                  <a:lnTo>
                    <a:pt x="62680" y="37350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3652" y="36766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696"/>
                  </a:lnTo>
                  <a:lnTo>
                    <a:pt x="79548" y="45942"/>
                  </a:lnTo>
                  <a:close/>
                  <a:moveTo>
                    <a:pt x="94023" y="54280"/>
                  </a:moveTo>
                  <a:lnTo>
                    <a:pt x="93051" y="54859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4023" y="54280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2388" y="71856"/>
                  </a:lnTo>
                  <a:lnTo>
                    <a:pt x="123360" y="71272"/>
                  </a:lnTo>
                  <a:lnTo>
                    <a:pt x="109919" y="63518"/>
                  </a:lnTo>
                  <a:close/>
                  <a:moveTo>
                    <a:pt x="124394" y="71856"/>
                  </a:moveTo>
                  <a:lnTo>
                    <a:pt x="123360" y="72373"/>
                  </a:lnTo>
                  <a:lnTo>
                    <a:pt x="138352" y="81032"/>
                  </a:lnTo>
                  <a:lnTo>
                    <a:pt x="139318" y="80448"/>
                  </a:lnTo>
                  <a:lnTo>
                    <a:pt x="124394" y="71856"/>
                  </a:lnTo>
                  <a:close/>
                  <a:moveTo>
                    <a:pt x="140290" y="81032"/>
                  </a:moveTo>
                  <a:lnTo>
                    <a:pt x="139318" y="81611"/>
                  </a:lnTo>
                  <a:lnTo>
                    <a:pt x="152759" y="89365"/>
                  </a:lnTo>
                  <a:lnTo>
                    <a:pt x="153731" y="88786"/>
                  </a:lnTo>
                  <a:lnTo>
                    <a:pt x="140290" y="81032"/>
                  </a:lnTo>
                  <a:close/>
                  <a:moveTo>
                    <a:pt x="154765" y="89365"/>
                  </a:moveTo>
                  <a:lnTo>
                    <a:pt x="153731" y="89949"/>
                  </a:lnTo>
                  <a:lnTo>
                    <a:pt x="168723" y="98541"/>
                  </a:lnTo>
                  <a:lnTo>
                    <a:pt x="169689" y="97962"/>
                  </a:lnTo>
                  <a:lnTo>
                    <a:pt x="154765" y="89365"/>
                  </a:lnTo>
                  <a:close/>
                  <a:moveTo>
                    <a:pt x="170661" y="98541"/>
                  </a:moveTo>
                  <a:lnTo>
                    <a:pt x="169689" y="99125"/>
                  </a:lnTo>
                  <a:lnTo>
                    <a:pt x="171695" y="100288"/>
                  </a:lnTo>
                  <a:lnTo>
                    <a:pt x="173634" y="100288"/>
                  </a:lnTo>
                  <a:lnTo>
                    <a:pt x="170661" y="9854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259175" y="1917350"/>
              <a:ext cx="5150150" cy="2972475"/>
            </a:xfrm>
            <a:custGeom>
              <a:avLst/>
              <a:gdLst/>
              <a:ahLst/>
              <a:cxnLst/>
              <a:rect l="l" t="t" r="r" b="b"/>
              <a:pathLst>
                <a:path w="206006" h="118899" extrusionOk="0">
                  <a:moveTo>
                    <a:pt x="130" y="1"/>
                  </a:moveTo>
                  <a:cubicBezTo>
                    <a:pt x="63" y="388"/>
                    <a:pt x="63" y="709"/>
                    <a:pt x="1" y="1096"/>
                  </a:cubicBezTo>
                  <a:lnTo>
                    <a:pt x="1551" y="2001"/>
                  </a:lnTo>
                  <a:lnTo>
                    <a:pt x="2585" y="1422"/>
                  </a:lnTo>
                  <a:lnTo>
                    <a:pt x="130" y="1"/>
                  </a:lnTo>
                  <a:close/>
                  <a:moveTo>
                    <a:pt x="3552" y="2001"/>
                  </a:moveTo>
                  <a:lnTo>
                    <a:pt x="2585" y="2585"/>
                  </a:lnTo>
                  <a:lnTo>
                    <a:pt x="16026" y="10340"/>
                  </a:lnTo>
                  <a:lnTo>
                    <a:pt x="16993" y="9755"/>
                  </a:lnTo>
                  <a:lnTo>
                    <a:pt x="3552" y="2001"/>
                  </a:lnTo>
                  <a:close/>
                  <a:moveTo>
                    <a:pt x="18027" y="10340"/>
                  </a:moveTo>
                  <a:lnTo>
                    <a:pt x="16993" y="10918"/>
                  </a:lnTo>
                  <a:lnTo>
                    <a:pt x="31922" y="19515"/>
                  </a:lnTo>
                  <a:lnTo>
                    <a:pt x="32956" y="18931"/>
                  </a:lnTo>
                  <a:lnTo>
                    <a:pt x="18027" y="10340"/>
                  </a:lnTo>
                  <a:close/>
                  <a:moveTo>
                    <a:pt x="33923" y="19515"/>
                  </a:moveTo>
                  <a:lnTo>
                    <a:pt x="32956" y="20094"/>
                  </a:lnTo>
                  <a:lnTo>
                    <a:pt x="46397" y="27849"/>
                  </a:lnTo>
                  <a:lnTo>
                    <a:pt x="47364" y="27270"/>
                  </a:lnTo>
                  <a:lnTo>
                    <a:pt x="33923" y="19515"/>
                  </a:lnTo>
                  <a:close/>
                  <a:moveTo>
                    <a:pt x="48336" y="27849"/>
                  </a:moveTo>
                  <a:lnTo>
                    <a:pt x="47364" y="28433"/>
                  </a:lnTo>
                  <a:lnTo>
                    <a:pt x="62293" y="37092"/>
                  </a:lnTo>
                  <a:lnTo>
                    <a:pt x="63327" y="36507"/>
                  </a:lnTo>
                  <a:lnTo>
                    <a:pt x="48336" y="27849"/>
                  </a:lnTo>
                  <a:close/>
                  <a:moveTo>
                    <a:pt x="64294" y="37092"/>
                  </a:moveTo>
                  <a:lnTo>
                    <a:pt x="63327" y="37609"/>
                  </a:lnTo>
                  <a:lnTo>
                    <a:pt x="76768" y="45425"/>
                  </a:lnTo>
                  <a:lnTo>
                    <a:pt x="77735" y="44846"/>
                  </a:lnTo>
                  <a:lnTo>
                    <a:pt x="64294" y="37092"/>
                  </a:lnTo>
                  <a:close/>
                  <a:moveTo>
                    <a:pt x="78706" y="45425"/>
                  </a:moveTo>
                  <a:lnTo>
                    <a:pt x="77735" y="45942"/>
                  </a:lnTo>
                  <a:lnTo>
                    <a:pt x="92664" y="54601"/>
                  </a:lnTo>
                  <a:lnTo>
                    <a:pt x="93698" y="54022"/>
                  </a:lnTo>
                  <a:lnTo>
                    <a:pt x="78706" y="45425"/>
                  </a:lnTo>
                  <a:close/>
                  <a:moveTo>
                    <a:pt x="94665" y="54601"/>
                  </a:moveTo>
                  <a:lnTo>
                    <a:pt x="93698" y="55185"/>
                  </a:lnTo>
                  <a:lnTo>
                    <a:pt x="107139" y="62939"/>
                  </a:lnTo>
                  <a:lnTo>
                    <a:pt x="108105" y="62355"/>
                  </a:lnTo>
                  <a:lnTo>
                    <a:pt x="94665" y="54601"/>
                  </a:lnTo>
                  <a:close/>
                  <a:moveTo>
                    <a:pt x="109077" y="62939"/>
                  </a:moveTo>
                  <a:lnTo>
                    <a:pt x="108105" y="63518"/>
                  </a:lnTo>
                  <a:lnTo>
                    <a:pt x="123035" y="72115"/>
                  </a:lnTo>
                  <a:lnTo>
                    <a:pt x="124002" y="71531"/>
                  </a:lnTo>
                  <a:lnTo>
                    <a:pt x="109077" y="62939"/>
                  </a:lnTo>
                  <a:close/>
                  <a:moveTo>
                    <a:pt x="125036" y="72115"/>
                  </a:moveTo>
                  <a:lnTo>
                    <a:pt x="124002" y="72694"/>
                  </a:lnTo>
                  <a:lnTo>
                    <a:pt x="137510" y="80448"/>
                  </a:lnTo>
                  <a:lnTo>
                    <a:pt x="138476" y="79869"/>
                  </a:lnTo>
                  <a:lnTo>
                    <a:pt x="125036" y="72115"/>
                  </a:lnTo>
                  <a:close/>
                  <a:moveTo>
                    <a:pt x="139448" y="80448"/>
                  </a:moveTo>
                  <a:lnTo>
                    <a:pt x="138476" y="81032"/>
                  </a:lnTo>
                  <a:lnTo>
                    <a:pt x="153406" y="89691"/>
                  </a:lnTo>
                  <a:lnTo>
                    <a:pt x="154373" y="89107"/>
                  </a:lnTo>
                  <a:lnTo>
                    <a:pt x="139448" y="80448"/>
                  </a:lnTo>
                  <a:close/>
                  <a:moveTo>
                    <a:pt x="155407" y="89691"/>
                  </a:moveTo>
                  <a:lnTo>
                    <a:pt x="154373" y="90208"/>
                  </a:lnTo>
                  <a:lnTo>
                    <a:pt x="167881" y="98024"/>
                  </a:lnTo>
                  <a:lnTo>
                    <a:pt x="168847" y="97445"/>
                  </a:lnTo>
                  <a:lnTo>
                    <a:pt x="155407" y="89691"/>
                  </a:lnTo>
                  <a:close/>
                  <a:moveTo>
                    <a:pt x="169819" y="98024"/>
                  </a:moveTo>
                  <a:lnTo>
                    <a:pt x="168847" y="98541"/>
                  </a:lnTo>
                  <a:lnTo>
                    <a:pt x="183777" y="107200"/>
                  </a:lnTo>
                  <a:lnTo>
                    <a:pt x="184744" y="106621"/>
                  </a:lnTo>
                  <a:lnTo>
                    <a:pt x="169819" y="98024"/>
                  </a:lnTo>
                  <a:close/>
                  <a:moveTo>
                    <a:pt x="185777" y="107200"/>
                  </a:moveTo>
                  <a:lnTo>
                    <a:pt x="184744" y="107784"/>
                  </a:lnTo>
                  <a:lnTo>
                    <a:pt x="198251" y="115539"/>
                  </a:lnTo>
                  <a:lnTo>
                    <a:pt x="199218" y="114955"/>
                  </a:lnTo>
                  <a:lnTo>
                    <a:pt x="185777" y="107200"/>
                  </a:lnTo>
                  <a:close/>
                  <a:moveTo>
                    <a:pt x="200190" y="115539"/>
                  </a:moveTo>
                  <a:lnTo>
                    <a:pt x="199218" y="116118"/>
                  </a:lnTo>
                  <a:lnTo>
                    <a:pt x="203809" y="118770"/>
                  </a:lnTo>
                  <a:cubicBezTo>
                    <a:pt x="204517" y="118770"/>
                    <a:pt x="205230" y="118832"/>
                    <a:pt x="206006" y="118899"/>
                  </a:cubicBezTo>
                  <a:lnTo>
                    <a:pt x="200190" y="115539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238125" y="3240350"/>
              <a:ext cx="2844925" cy="1644575"/>
            </a:xfrm>
            <a:custGeom>
              <a:avLst/>
              <a:gdLst/>
              <a:ahLst/>
              <a:cxnLst/>
              <a:rect l="l" t="t" r="r" b="b"/>
              <a:pathLst>
                <a:path w="113797" h="65783" extrusionOk="0">
                  <a:moveTo>
                    <a:pt x="0" y="1"/>
                  </a:moveTo>
                  <a:lnTo>
                    <a:pt x="0" y="1102"/>
                  </a:lnTo>
                  <a:lnTo>
                    <a:pt x="905" y="1681"/>
                  </a:lnTo>
                  <a:lnTo>
                    <a:pt x="1939" y="1102"/>
                  </a:lnTo>
                  <a:lnTo>
                    <a:pt x="0" y="1"/>
                  </a:lnTo>
                  <a:close/>
                  <a:moveTo>
                    <a:pt x="2910" y="1681"/>
                  </a:moveTo>
                  <a:lnTo>
                    <a:pt x="1939" y="2265"/>
                  </a:lnTo>
                  <a:lnTo>
                    <a:pt x="16868" y="10857"/>
                  </a:lnTo>
                  <a:lnTo>
                    <a:pt x="17835" y="10278"/>
                  </a:lnTo>
                  <a:lnTo>
                    <a:pt x="2910" y="1681"/>
                  </a:lnTo>
                  <a:close/>
                  <a:moveTo>
                    <a:pt x="18869" y="10857"/>
                  </a:moveTo>
                  <a:lnTo>
                    <a:pt x="17835" y="11441"/>
                  </a:lnTo>
                  <a:lnTo>
                    <a:pt x="31276" y="19195"/>
                  </a:lnTo>
                  <a:lnTo>
                    <a:pt x="32309" y="18611"/>
                  </a:lnTo>
                  <a:lnTo>
                    <a:pt x="18869" y="10857"/>
                  </a:lnTo>
                  <a:close/>
                  <a:moveTo>
                    <a:pt x="33281" y="19195"/>
                  </a:moveTo>
                  <a:lnTo>
                    <a:pt x="32309" y="19774"/>
                  </a:lnTo>
                  <a:lnTo>
                    <a:pt x="47239" y="28433"/>
                  </a:lnTo>
                  <a:lnTo>
                    <a:pt x="48206" y="27854"/>
                  </a:lnTo>
                  <a:lnTo>
                    <a:pt x="33281" y="19195"/>
                  </a:lnTo>
                  <a:close/>
                  <a:moveTo>
                    <a:pt x="49178" y="28433"/>
                  </a:moveTo>
                  <a:lnTo>
                    <a:pt x="48206" y="28950"/>
                  </a:lnTo>
                  <a:lnTo>
                    <a:pt x="61646" y="36771"/>
                  </a:lnTo>
                  <a:lnTo>
                    <a:pt x="62680" y="36187"/>
                  </a:lnTo>
                  <a:lnTo>
                    <a:pt x="49178" y="28433"/>
                  </a:lnTo>
                  <a:close/>
                  <a:moveTo>
                    <a:pt x="63652" y="36771"/>
                  </a:moveTo>
                  <a:lnTo>
                    <a:pt x="62680" y="37288"/>
                  </a:lnTo>
                  <a:lnTo>
                    <a:pt x="77610" y="45947"/>
                  </a:lnTo>
                  <a:lnTo>
                    <a:pt x="78577" y="45363"/>
                  </a:lnTo>
                  <a:lnTo>
                    <a:pt x="63652" y="36771"/>
                  </a:lnTo>
                  <a:close/>
                  <a:moveTo>
                    <a:pt x="79548" y="45947"/>
                  </a:moveTo>
                  <a:lnTo>
                    <a:pt x="78577" y="46526"/>
                  </a:lnTo>
                  <a:lnTo>
                    <a:pt x="92017" y="54280"/>
                  </a:lnTo>
                  <a:lnTo>
                    <a:pt x="93051" y="53701"/>
                  </a:lnTo>
                  <a:lnTo>
                    <a:pt x="79548" y="45947"/>
                  </a:lnTo>
                  <a:close/>
                  <a:moveTo>
                    <a:pt x="94023" y="54280"/>
                  </a:moveTo>
                  <a:lnTo>
                    <a:pt x="93051" y="54864"/>
                  </a:lnTo>
                  <a:lnTo>
                    <a:pt x="107981" y="63456"/>
                  </a:lnTo>
                  <a:lnTo>
                    <a:pt x="108947" y="62877"/>
                  </a:lnTo>
                  <a:lnTo>
                    <a:pt x="94023" y="54280"/>
                  </a:lnTo>
                  <a:close/>
                  <a:moveTo>
                    <a:pt x="109919" y="63456"/>
                  </a:moveTo>
                  <a:lnTo>
                    <a:pt x="108947" y="64040"/>
                  </a:lnTo>
                  <a:lnTo>
                    <a:pt x="111920" y="65782"/>
                  </a:lnTo>
                  <a:cubicBezTo>
                    <a:pt x="112566" y="65720"/>
                    <a:pt x="113150" y="65720"/>
                    <a:pt x="113796" y="65653"/>
                  </a:cubicBezTo>
                  <a:lnTo>
                    <a:pt x="109919" y="63456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238125" y="2780000"/>
              <a:ext cx="3605750" cy="2082300"/>
            </a:xfrm>
            <a:custGeom>
              <a:avLst/>
              <a:gdLst/>
              <a:ahLst/>
              <a:cxnLst/>
              <a:rect l="l" t="t" r="r" b="b"/>
              <a:pathLst>
                <a:path w="144230" h="83292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6"/>
                  </a:lnTo>
                  <a:lnTo>
                    <a:pt x="3427" y="2001"/>
                  </a:lnTo>
                  <a:lnTo>
                    <a:pt x="0" y="1"/>
                  </a:lnTo>
                  <a:close/>
                  <a:moveTo>
                    <a:pt x="4394" y="2586"/>
                  </a:moveTo>
                  <a:lnTo>
                    <a:pt x="3427" y="3103"/>
                  </a:lnTo>
                  <a:lnTo>
                    <a:pt x="16868" y="10919"/>
                  </a:lnTo>
                  <a:lnTo>
                    <a:pt x="17835" y="10340"/>
                  </a:lnTo>
                  <a:lnTo>
                    <a:pt x="4394" y="2586"/>
                  </a:lnTo>
                  <a:close/>
                  <a:moveTo>
                    <a:pt x="18869" y="10919"/>
                  </a:moveTo>
                  <a:lnTo>
                    <a:pt x="17835" y="11436"/>
                  </a:lnTo>
                  <a:lnTo>
                    <a:pt x="32764" y="20095"/>
                  </a:lnTo>
                  <a:lnTo>
                    <a:pt x="33798" y="19516"/>
                  </a:lnTo>
                  <a:lnTo>
                    <a:pt x="18869" y="10919"/>
                  </a:lnTo>
                  <a:close/>
                  <a:moveTo>
                    <a:pt x="34765" y="20095"/>
                  </a:moveTo>
                  <a:lnTo>
                    <a:pt x="33798" y="20679"/>
                  </a:lnTo>
                  <a:lnTo>
                    <a:pt x="47239" y="28433"/>
                  </a:lnTo>
                  <a:lnTo>
                    <a:pt x="48206" y="27849"/>
                  </a:lnTo>
                  <a:lnTo>
                    <a:pt x="34765" y="20095"/>
                  </a:lnTo>
                  <a:close/>
                  <a:moveTo>
                    <a:pt x="49178" y="28433"/>
                  </a:moveTo>
                  <a:lnTo>
                    <a:pt x="48206" y="29012"/>
                  </a:lnTo>
                  <a:lnTo>
                    <a:pt x="63135" y="37609"/>
                  </a:lnTo>
                  <a:lnTo>
                    <a:pt x="64169" y="37025"/>
                  </a:lnTo>
                  <a:lnTo>
                    <a:pt x="49178" y="28433"/>
                  </a:lnTo>
                  <a:close/>
                  <a:moveTo>
                    <a:pt x="65136" y="37609"/>
                  </a:moveTo>
                  <a:lnTo>
                    <a:pt x="64169" y="38188"/>
                  </a:lnTo>
                  <a:lnTo>
                    <a:pt x="77610" y="45942"/>
                  </a:lnTo>
                  <a:lnTo>
                    <a:pt x="78577" y="45363"/>
                  </a:lnTo>
                  <a:lnTo>
                    <a:pt x="65136" y="37609"/>
                  </a:lnTo>
                  <a:close/>
                  <a:moveTo>
                    <a:pt x="79548" y="45942"/>
                  </a:moveTo>
                  <a:lnTo>
                    <a:pt x="78577" y="46526"/>
                  </a:lnTo>
                  <a:lnTo>
                    <a:pt x="93506" y="55185"/>
                  </a:lnTo>
                  <a:lnTo>
                    <a:pt x="94540" y="54601"/>
                  </a:lnTo>
                  <a:lnTo>
                    <a:pt x="79548" y="45942"/>
                  </a:lnTo>
                  <a:close/>
                  <a:moveTo>
                    <a:pt x="95507" y="55185"/>
                  </a:moveTo>
                  <a:lnTo>
                    <a:pt x="94540" y="55702"/>
                  </a:lnTo>
                  <a:lnTo>
                    <a:pt x="107981" y="63518"/>
                  </a:lnTo>
                  <a:lnTo>
                    <a:pt x="108947" y="62939"/>
                  </a:lnTo>
                  <a:lnTo>
                    <a:pt x="95507" y="55185"/>
                  </a:lnTo>
                  <a:close/>
                  <a:moveTo>
                    <a:pt x="109919" y="63518"/>
                  </a:moveTo>
                  <a:lnTo>
                    <a:pt x="108947" y="64035"/>
                  </a:lnTo>
                  <a:lnTo>
                    <a:pt x="123877" y="72694"/>
                  </a:lnTo>
                  <a:lnTo>
                    <a:pt x="124844" y="72115"/>
                  </a:lnTo>
                  <a:lnTo>
                    <a:pt x="109919" y="63518"/>
                  </a:lnTo>
                  <a:close/>
                  <a:moveTo>
                    <a:pt x="125878" y="72694"/>
                  </a:moveTo>
                  <a:lnTo>
                    <a:pt x="124844" y="73278"/>
                  </a:lnTo>
                  <a:lnTo>
                    <a:pt x="138352" y="81033"/>
                  </a:lnTo>
                  <a:lnTo>
                    <a:pt x="139318" y="80449"/>
                  </a:lnTo>
                  <a:lnTo>
                    <a:pt x="125878" y="72694"/>
                  </a:lnTo>
                  <a:close/>
                  <a:moveTo>
                    <a:pt x="140290" y="81033"/>
                  </a:moveTo>
                  <a:lnTo>
                    <a:pt x="139318" y="81612"/>
                  </a:lnTo>
                  <a:lnTo>
                    <a:pt x="142229" y="83292"/>
                  </a:lnTo>
                  <a:lnTo>
                    <a:pt x="144229" y="83292"/>
                  </a:lnTo>
                  <a:lnTo>
                    <a:pt x="140290" y="81033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247800" y="4124075"/>
              <a:ext cx="1382875" cy="796400"/>
            </a:xfrm>
            <a:custGeom>
              <a:avLst/>
              <a:gdLst/>
              <a:ahLst/>
              <a:cxnLst/>
              <a:rect l="l" t="t" r="r" b="b"/>
              <a:pathLst>
                <a:path w="55315" h="31856" extrusionOk="0">
                  <a:moveTo>
                    <a:pt x="68" y="1"/>
                  </a:moveTo>
                  <a:cubicBezTo>
                    <a:pt x="68" y="321"/>
                    <a:pt x="68" y="709"/>
                    <a:pt x="1" y="1097"/>
                  </a:cubicBezTo>
                  <a:lnTo>
                    <a:pt x="518" y="1422"/>
                  </a:lnTo>
                  <a:lnTo>
                    <a:pt x="1552" y="838"/>
                  </a:lnTo>
                  <a:lnTo>
                    <a:pt x="68" y="1"/>
                  </a:lnTo>
                  <a:close/>
                  <a:moveTo>
                    <a:pt x="2523" y="1422"/>
                  </a:moveTo>
                  <a:lnTo>
                    <a:pt x="1552" y="1939"/>
                  </a:lnTo>
                  <a:lnTo>
                    <a:pt x="16481" y="10598"/>
                  </a:lnTo>
                  <a:lnTo>
                    <a:pt x="17448" y="10014"/>
                  </a:lnTo>
                  <a:lnTo>
                    <a:pt x="2523" y="1422"/>
                  </a:lnTo>
                  <a:close/>
                  <a:moveTo>
                    <a:pt x="18482" y="10598"/>
                  </a:moveTo>
                  <a:lnTo>
                    <a:pt x="17448" y="11177"/>
                  </a:lnTo>
                  <a:lnTo>
                    <a:pt x="30889" y="18931"/>
                  </a:lnTo>
                  <a:lnTo>
                    <a:pt x="31922" y="18352"/>
                  </a:lnTo>
                  <a:lnTo>
                    <a:pt x="18482" y="10598"/>
                  </a:lnTo>
                  <a:close/>
                  <a:moveTo>
                    <a:pt x="32894" y="18931"/>
                  </a:moveTo>
                  <a:lnTo>
                    <a:pt x="31922" y="19515"/>
                  </a:lnTo>
                  <a:lnTo>
                    <a:pt x="46852" y="28107"/>
                  </a:lnTo>
                  <a:lnTo>
                    <a:pt x="47819" y="27528"/>
                  </a:lnTo>
                  <a:lnTo>
                    <a:pt x="32894" y="18931"/>
                  </a:lnTo>
                  <a:close/>
                  <a:moveTo>
                    <a:pt x="48791" y="28107"/>
                  </a:moveTo>
                  <a:lnTo>
                    <a:pt x="47819" y="28691"/>
                  </a:lnTo>
                  <a:lnTo>
                    <a:pt x="53376" y="31855"/>
                  </a:lnTo>
                  <a:lnTo>
                    <a:pt x="55315" y="31855"/>
                  </a:lnTo>
                  <a:lnTo>
                    <a:pt x="48791" y="28107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252725" y="3665275"/>
              <a:ext cx="2155050" cy="1245500"/>
            </a:xfrm>
            <a:custGeom>
              <a:avLst/>
              <a:gdLst/>
              <a:ahLst/>
              <a:cxnLst/>
              <a:rect l="l" t="t" r="r" b="b"/>
              <a:pathLst>
                <a:path w="86202" h="49820" extrusionOk="0">
                  <a:moveTo>
                    <a:pt x="0" y="1"/>
                  </a:moveTo>
                  <a:lnTo>
                    <a:pt x="0" y="1164"/>
                  </a:lnTo>
                  <a:lnTo>
                    <a:pt x="1809" y="2198"/>
                  </a:lnTo>
                  <a:lnTo>
                    <a:pt x="2843" y="1614"/>
                  </a:lnTo>
                  <a:lnTo>
                    <a:pt x="0" y="1"/>
                  </a:lnTo>
                  <a:close/>
                  <a:moveTo>
                    <a:pt x="3810" y="2198"/>
                  </a:moveTo>
                  <a:lnTo>
                    <a:pt x="2843" y="2777"/>
                  </a:lnTo>
                  <a:lnTo>
                    <a:pt x="16284" y="10531"/>
                  </a:lnTo>
                  <a:lnTo>
                    <a:pt x="17251" y="9952"/>
                  </a:lnTo>
                  <a:lnTo>
                    <a:pt x="3810" y="2198"/>
                  </a:lnTo>
                  <a:close/>
                  <a:moveTo>
                    <a:pt x="18285" y="10531"/>
                  </a:moveTo>
                  <a:lnTo>
                    <a:pt x="17251" y="11115"/>
                  </a:lnTo>
                  <a:lnTo>
                    <a:pt x="32180" y="19774"/>
                  </a:lnTo>
                  <a:lnTo>
                    <a:pt x="33214" y="19190"/>
                  </a:lnTo>
                  <a:lnTo>
                    <a:pt x="18285" y="10531"/>
                  </a:lnTo>
                  <a:close/>
                  <a:moveTo>
                    <a:pt x="34181" y="19774"/>
                  </a:moveTo>
                  <a:lnTo>
                    <a:pt x="33214" y="20291"/>
                  </a:lnTo>
                  <a:lnTo>
                    <a:pt x="46655" y="28107"/>
                  </a:lnTo>
                  <a:lnTo>
                    <a:pt x="47622" y="27528"/>
                  </a:lnTo>
                  <a:lnTo>
                    <a:pt x="34181" y="19774"/>
                  </a:lnTo>
                  <a:close/>
                  <a:moveTo>
                    <a:pt x="48594" y="28107"/>
                  </a:moveTo>
                  <a:lnTo>
                    <a:pt x="47622" y="28624"/>
                  </a:lnTo>
                  <a:lnTo>
                    <a:pt x="62551" y="37283"/>
                  </a:lnTo>
                  <a:lnTo>
                    <a:pt x="63585" y="36704"/>
                  </a:lnTo>
                  <a:lnTo>
                    <a:pt x="48594" y="28107"/>
                  </a:lnTo>
                  <a:close/>
                  <a:moveTo>
                    <a:pt x="64552" y="37283"/>
                  </a:moveTo>
                  <a:lnTo>
                    <a:pt x="63585" y="37867"/>
                  </a:lnTo>
                  <a:lnTo>
                    <a:pt x="77026" y="45622"/>
                  </a:lnTo>
                  <a:lnTo>
                    <a:pt x="77993" y="45038"/>
                  </a:lnTo>
                  <a:lnTo>
                    <a:pt x="64552" y="37283"/>
                  </a:lnTo>
                  <a:close/>
                  <a:moveTo>
                    <a:pt x="78964" y="45622"/>
                  </a:moveTo>
                  <a:lnTo>
                    <a:pt x="77993" y="46201"/>
                  </a:lnTo>
                  <a:lnTo>
                    <a:pt x="84325" y="49819"/>
                  </a:lnTo>
                  <a:cubicBezTo>
                    <a:pt x="84971" y="49819"/>
                    <a:pt x="85556" y="49819"/>
                    <a:pt x="86202" y="49757"/>
                  </a:cubicBezTo>
                  <a:lnTo>
                    <a:pt x="78964" y="45622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238125" y="4532725"/>
              <a:ext cx="680200" cy="394200"/>
            </a:xfrm>
            <a:custGeom>
              <a:avLst/>
              <a:gdLst/>
              <a:ahLst/>
              <a:cxnLst/>
              <a:rect l="l" t="t" r="r" b="b"/>
              <a:pathLst>
                <a:path w="27208" h="15768" extrusionOk="0">
                  <a:moveTo>
                    <a:pt x="0" y="1"/>
                  </a:moveTo>
                  <a:lnTo>
                    <a:pt x="0" y="1164"/>
                  </a:lnTo>
                  <a:lnTo>
                    <a:pt x="2393" y="2585"/>
                  </a:lnTo>
                  <a:lnTo>
                    <a:pt x="3427" y="2006"/>
                  </a:lnTo>
                  <a:lnTo>
                    <a:pt x="0" y="1"/>
                  </a:lnTo>
                  <a:close/>
                  <a:moveTo>
                    <a:pt x="4394" y="2585"/>
                  </a:moveTo>
                  <a:lnTo>
                    <a:pt x="3427" y="3169"/>
                  </a:lnTo>
                  <a:lnTo>
                    <a:pt x="16868" y="10924"/>
                  </a:lnTo>
                  <a:lnTo>
                    <a:pt x="17835" y="10340"/>
                  </a:lnTo>
                  <a:lnTo>
                    <a:pt x="4394" y="2585"/>
                  </a:lnTo>
                  <a:close/>
                  <a:moveTo>
                    <a:pt x="18869" y="10924"/>
                  </a:moveTo>
                  <a:lnTo>
                    <a:pt x="17835" y="11503"/>
                  </a:lnTo>
                  <a:lnTo>
                    <a:pt x="25201" y="15768"/>
                  </a:lnTo>
                  <a:lnTo>
                    <a:pt x="27207" y="15768"/>
                  </a:lnTo>
                  <a:lnTo>
                    <a:pt x="18869" y="10924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272100" y="823625"/>
              <a:ext cx="539600" cy="310175"/>
            </a:xfrm>
            <a:custGeom>
              <a:avLst/>
              <a:gdLst/>
              <a:ahLst/>
              <a:cxnLst/>
              <a:rect l="l" t="t" r="r" b="b"/>
              <a:pathLst>
                <a:path w="21584" h="12407" extrusionOk="0">
                  <a:moveTo>
                    <a:pt x="21583" y="0"/>
                  </a:moveTo>
                  <a:lnTo>
                    <a:pt x="21583" y="0"/>
                  </a:lnTo>
                  <a:cubicBezTo>
                    <a:pt x="20741" y="67"/>
                    <a:pt x="19903" y="197"/>
                    <a:pt x="19128" y="259"/>
                  </a:cubicBezTo>
                  <a:lnTo>
                    <a:pt x="16476" y="1747"/>
                  </a:lnTo>
                  <a:lnTo>
                    <a:pt x="15509" y="2326"/>
                  </a:lnTo>
                  <a:lnTo>
                    <a:pt x="2068" y="10081"/>
                  </a:lnTo>
                  <a:lnTo>
                    <a:pt x="1034" y="10665"/>
                  </a:lnTo>
                  <a:lnTo>
                    <a:pt x="1" y="11311"/>
                  </a:lnTo>
                  <a:cubicBezTo>
                    <a:pt x="1" y="11699"/>
                    <a:pt x="1" y="12019"/>
                    <a:pt x="63" y="12407"/>
                  </a:cubicBezTo>
                  <a:lnTo>
                    <a:pt x="2068" y="11244"/>
                  </a:lnTo>
                  <a:lnTo>
                    <a:pt x="3035" y="10665"/>
                  </a:lnTo>
                  <a:lnTo>
                    <a:pt x="16476" y="2911"/>
                  </a:lnTo>
                  <a:lnTo>
                    <a:pt x="17510" y="2326"/>
                  </a:lnTo>
                  <a:lnTo>
                    <a:pt x="2158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252725" y="804225"/>
              <a:ext cx="2108150" cy="1218100"/>
            </a:xfrm>
            <a:custGeom>
              <a:avLst/>
              <a:gdLst/>
              <a:ahLst/>
              <a:cxnLst/>
              <a:rect l="l" t="t" r="r" b="b"/>
              <a:pathLst>
                <a:path w="84326" h="48724" extrusionOk="0">
                  <a:moveTo>
                    <a:pt x="84325" y="1"/>
                  </a:moveTo>
                  <a:lnTo>
                    <a:pt x="84325" y="1"/>
                  </a:lnTo>
                  <a:cubicBezTo>
                    <a:pt x="83617" y="68"/>
                    <a:pt x="82904" y="130"/>
                    <a:pt x="82128" y="130"/>
                  </a:cubicBezTo>
                  <a:lnTo>
                    <a:pt x="77993" y="2523"/>
                  </a:lnTo>
                  <a:lnTo>
                    <a:pt x="77026" y="3102"/>
                  </a:lnTo>
                  <a:lnTo>
                    <a:pt x="63585" y="10857"/>
                  </a:lnTo>
                  <a:lnTo>
                    <a:pt x="62551" y="11441"/>
                  </a:lnTo>
                  <a:lnTo>
                    <a:pt x="47622" y="20100"/>
                  </a:lnTo>
                  <a:lnTo>
                    <a:pt x="46655" y="20679"/>
                  </a:lnTo>
                  <a:lnTo>
                    <a:pt x="33214" y="28433"/>
                  </a:lnTo>
                  <a:lnTo>
                    <a:pt x="32180" y="29017"/>
                  </a:lnTo>
                  <a:lnTo>
                    <a:pt x="17251" y="37609"/>
                  </a:lnTo>
                  <a:lnTo>
                    <a:pt x="16284" y="38193"/>
                  </a:lnTo>
                  <a:lnTo>
                    <a:pt x="2843" y="45947"/>
                  </a:lnTo>
                  <a:lnTo>
                    <a:pt x="1809" y="46526"/>
                  </a:lnTo>
                  <a:lnTo>
                    <a:pt x="129" y="47498"/>
                  </a:lnTo>
                  <a:cubicBezTo>
                    <a:pt x="62" y="47948"/>
                    <a:pt x="62" y="48335"/>
                    <a:pt x="0" y="48723"/>
                  </a:cubicBezTo>
                  <a:lnTo>
                    <a:pt x="2843" y="47110"/>
                  </a:lnTo>
                  <a:lnTo>
                    <a:pt x="3810" y="46526"/>
                  </a:lnTo>
                  <a:lnTo>
                    <a:pt x="17251" y="38772"/>
                  </a:lnTo>
                  <a:lnTo>
                    <a:pt x="18285" y="38193"/>
                  </a:lnTo>
                  <a:lnTo>
                    <a:pt x="33214" y="29534"/>
                  </a:lnTo>
                  <a:lnTo>
                    <a:pt x="34181" y="29017"/>
                  </a:lnTo>
                  <a:lnTo>
                    <a:pt x="47622" y="21196"/>
                  </a:lnTo>
                  <a:lnTo>
                    <a:pt x="48594" y="20679"/>
                  </a:lnTo>
                  <a:lnTo>
                    <a:pt x="63585" y="12020"/>
                  </a:lnTo>
                  <a:lnTo>
                    <a:pt x="64552" y="11441"/>
                  </a:lnTo>
                  <a:lnTo>
                    <a:pt x="77993" y="3687"/>
                  </a:lnTo>
                  <a:lnTo>
                    <a:pt x="78964" y="3102"/>
                  </a:lnTo>
                  <a:lnTo>
                    <a:pt x="8432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281800" y="826850"/>
              <a:ext cx="1239025" cy="718975"/>
            </a:xfrm>
            <a:custGeom>
              <a:avLst/>
              <a:gdLst/>
              <a:ahLst/>
              <a:cxnLst/>
              <a:rect l="l" t="t" r="r" b="b"/>
              <a:pathLst>
                <a:path w="49561" h="28759" extrusionOk="0">
                  <a:moveTo>
                    <a:pt x="47818" y="0"/>
                  </a:moveTo>
                  <a:lnTo>
                    <a:pt x="46459" y="776"/>
                  </a:lnTo>
                  <a:lnTo>
                    <a:pt x="45492" y="1360"/>
                  </a:lnTo>
                  <a:lnTo>
                    <a:pt x="30562" y="9952"/>
                  </a:lnTo>
                  <a:lnTo>
                    <a:pt x="29529" y="10536"/>
                  </a:lnTo>
                  <a:lnTo>
                    <a:pt x="16088" y="18290"/>
                  </a:lnTo>
                  <a:lnTo>
                    <a:pt x="15121" y="18869"/>
                  </a:lnTo>
                  <a:lnTo>
                    <a:pt x="192" y="27528"/>
                  </a:lnTo>
                  <a:lnTo>
                    <a:pt x="0" y="27595"/>
                  </a:lnTo>
                  <a:lnTo>
                    <a:pt x="0" y="28562"/>
                  </a:lnTo>
                  <a:lnTo>
                    <a:pt x="0" y="28758"/>
                  </a:lnTo>
                  <a:lnTo>
                    <a:pt x="192" y="28629"/>
                  </a:lnTo>
                  <a:lnTo>
                    <a:pt x="1163" y="28112"/>
                  </a:lnTo>
                  <a:lnTo>
                    <a:pt x="16088" y="19453"/>
                  </a:lnTo>
                  <a:lnTo>
                    <a:pt x="17122" y="18869"/>
                  </a:lnTo>
                  <a:lnTo>
                    <a:pt x="30562" y="11115"/>
                  </a:lnTo>
                  <a:lnTo>
                    <a:pt x="31534" y="10536"/>
                  </a:lnTo>
                  <a:lnTo>
                    <a:pt x="46459" y="1939"/>
                  </a:lnTo>
                  <a:lnTo>
                    <a:pt x="47431" y="1360"/>
                  </a:lnTo>
                  <a:lnTo>
                    <a:pt x="49560" y="130"/>
                  </a:lnTo>
                  <a:cubicBezTo>
                    <a:pt x="48981" y="130"/>
                    <a:pt x="48397" y="68"/>
                    <a:pt x="47818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238125" y="781625"/>
              <a:ext cx="3683300" cy="2125975"/>
            </a:xfrm>
            <a:custGeom>
              <a:avLst/>
              <a:gdLst/>
              <a:ahLst/>
              <a:cxnLst/>
              <a:rect l="l" t="t" r="r" b="b"/>
              <a:pathLst>
                <a:path w="147332" h="85039" extrusionOk="0">
                  <a:moveTo>
                    <a:pt x="145331" y="0"/>
                  </a:moveTo>
                  <a:lnTo>
                    <a:pt x="139318" y="3427"/>
                  </a:lnTo>
                  <a:lnTo>
                    <a:pt x="138352" y="4006"/>
                  </a:lnTo>
                  <a:lnTo>
                    <a:pt x="124844" y="11761"/>
                  </a:lnTo>
                  <a:lnTo>
                    <a:pt x="123877" y="12345"/>
                  </a:lnTo>
                  <a:lnTo>
                    <a:pt x="108947" y="21004"/>
                  </a:lnTo>
                  <a:lnTo>
                    <a:pt x="107981" y="21583"/>
                  </a:lnTo>
                  <a:lnTo>
                    <a:pt x="94540" y="29337"/>
                  </a:lnTo>
                  <a:lnTo>
                    <a:pt x="93506" y="29921"/>
                  </a:lnTo>
                  <a:lnTo>
                    <a:pt x="78577" y="38513"/>
                  </a:lnTo>
                  <a:lnTo>
                    <a:pt x="77610" y="39097"/>
                  </a:lnTo>
                  <a:lnTo>
                    <a:pt x="64169" y="46851"/>
                  </a:lnTo>
                  <a:lnTo>
                    <a:pt x="63135" y="47430"/>
                  </a:lnTo>
                  <a:lnTo>
                    <a:pt x="48206" y="56027"/>
                  </a:lnTo>
                  <a:lnTo>
                    <a:pt x="47239" y="56606"/>
                  </a:lnTo>
                  <a:lnTo>
                    <a:pt x="33798" y="64360"/>
                  </a:lnTo>
                  <a:lnTo>
                    <a:pt x="32764" y="64944"/>
                  </a:lnTo>
                  <a:lnTo>
                    <a:pt x="17835" y="73603"/>
                  </a:lnTo>
                  <a:lnTo>
                    <a:pt x="16868" y="74182"/>
                  </a:lnTo>
                  <a:lnTo>
                    <a:pt x="3427" y="81936"/>
                  </a:lnTo>
                  <a:lnTo>
                    <a:pt x="2393" y="82521"/>
                  </a:lnTo>
                  <a:lnTo>
                    <a:pt x="0" y="83875"/>
                  </a:lnTo>
                  <a:lnTo>
                    <a:pt x="0" y="85038"/>
                  </a:lnTo>
                  <a:lnTo>
                    <a:pt x="3427" y="83038"/>
                  </a:lnTo>
                  <a:lnTo>
                    <a:pt x="4394" y="82521"/>
                  </a:lnTo>
                  <a:lnTo>
                    <a:pt x="17835" y="74699"/>
                  </a:lnTo>
                  <a:lnTo>
                    <a:pt x="18869" y="74182"/>
                  </a:lnTo>
                  <a:lnTo>
                    <a:pt x="33798" y="65523"/>
                  </a:lnTo>
                  <a:lnTo>
                    <a:pt x="34765" y="64944"/>
                  </a:lnTo>
                  <a:lnTo>
                    <a:pt x="48206" y="57190"/>
                  </a:lnTo>
                  <a:lnTo>
                    <a:pt x="49178" y="56606"/>
                  </a:lnTo>
                  <a:lnTo>
                    <a:pt x="64169" y="48014"/>
                  </a:lnTo>
                  <a:lnTo>
                    <a:pt x="65136" y="47430"/>
                  </a:lnTo>
                  <a:lnTo>
                    <a:pt x="78577" y="39676"/>
                  </a:lnTo>
                  <a:lnTo>
                    <a:pt x="79548" y="39097"/>
                  </a:lnTo>
                  <a:lnTo>
                    <a:pt x="94540" y="30438"/>
                  </a:lnTo>
                  <a:lnTo>
                    <a:pt x="95507" y="29921"/>
                  </a:lnTo>
                  <a:lnTo>
                    <a:pt x="108947" y="22100"/>
                  </a:lnTo>
                  <a:lnTo>
                    <a:pt x="109919" y="21583"/>
                  </a:lnTo>
                  <a:lnTo>
                    <a:pt x="124844" y="12924"/>
                  </a:lnTo>
                  <a:lnTo>
                    <a:pt x="125878" y="12345"/>
                  </a:lnTo>
                  <a:lnTo>
                    <a:pt x="139318" y="4591"/>
                  </a:lnTo>
                  <a:lnTo>
                    <a:pt x="140290" y="4006"/>
                  </a:lnTo>
                  <a:lnTo>
                    <a:pt x="14733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238125" y="838225"/>
              <a:ext cx="2788325" cy="1609025"/>
            </a:xfrm>
            <a:custGeom>
              <a:avLst/>
              <a:gdLst/>
              <a:ahLst/>
              <a:cxnLst/>
              <a:rect l="l" t="t" r="r" b="b"/>
              <a:pathLst>
                <a:path w="111533" h="64361" extrusionOk="0">
                  <a:moveTo>
                    <a:pt x="111470" y="0"/>
                  </a:moveTo>
                  <a:cubicBezTo>
                    <a:pt x="110953" y="62"/>
                    <a:pt x="110436" y="129"/>
                    <a:pt x="109919" y="129"/>
                  </a:cubicBezTo>
                  <a:lnTo>
                    <a:pt x="109335" y="129"/>
                  </a:lnTo>
                  <a:lnTo>
                    <a:pt x="108947" y="321"/>
                  </a:lnTo>
                  <a:lnTo>
                    <a:pt x="107981" y="905"/>
                  </a:lnTo>
                  <a:lnTo>
                    <a:pt x="93051" y="9497"/>
                  </a:lnTo>
                  <a:lnTo>
                    <a:pt x="92017" y="10081"/>
                  </a:lnTo>
                  <a:lnTo>
                    <a:pt x="78577" y="17835"/>
                  </a:lnTo>
                  <a:lnTo>
                    <a:pt x="77610" y="18414"/>
                  </a:lnTo>
                  <a:lnTo>
                    <a:pt x="62680" y="27073"/>
                  </a:lnTo>
                  <a:lnTo>
                    <a:pt x="61646" y="27657"/>
                  </a:lnTo>
                  <a:lnTo>
                    <a:pt x="48206" y="35411"/>
                  </a:lnTo>
                  <a:lnTo>
                    <a:pt x="47239" y="35990"/>
                  </a:lnTo>
                  <a:lnTo>
                    <a:pt x="32309" y="44587"/>
                  </a:lnTo>
                  <a:lnTo>
                    <a:pt x="31276" y="45166"/>
                  </a:lnTo>
                  <a:lnTo>
                    <a:pt x="17835" y="52920"/>
                  </a:lnTo>
                  <a:lnTo>
                    <a:pt x="16868" y="53505"/>
                  </a:lnTo>
                  <a:lnTo>
                    <a:pt x="1939" y="62096"/>
                  </a:lnTo>
                  <a:lnTo>
                    <a:pt x="905" y="62680"/>
                  </a:lnTo>
                  <a:lnTo>
                    <a:pt x="0" y="63259"/>
                  </a:lnTo>
                  <a:lnTo>
                    <a:pt x="0" y="64360"/>
                  </a:lnTo>
                  <a:lnTo>
                    <a:pt x="1939" y="63259"/>
                  </a:lnTo>
                  <a:lnTo>
                    <a:pt x="2910" y="62680"/>
                  </a:lnTo>
                  <a:lnTo>
                    <a:pt x="17835" y="54083"/>
                  </a:lnTo>
                  <a:lnTo>
                    <a:pt x="18869" y="53505"/>
                  </a:lnTo>
                  <a:lnTo>
                    <a:pt x="32309" y="45750"/>
                  </a:lnTo>
                  <a:lnTo>
                    <a:pt x="33281" y="45166"/>
                  </a:lnTo>
                  <a:lnTo>
                    <a:pt x="48206" y="36574"/>
                  </a:lnTo>
                  <a:lnTo>
                    <a:pt x="49178" y="35990"/>
                  </a:lnTo>
                  <a:lnTo>
                    <a:pt x="62680" y="28174"/>
                  </a:lnTo>
                  <a:lnTo>
                    <a:pt x="63652" y="27657"/>
                  </a:lnTo>
                  <a:lnTo>
                    <a:pt x="78577" y="18998"/>
                  </a:lnTo>
                  <a:lnTo>
                    <a:pt x="79548" y="18414"/>
                  </a:lnTo>
                  <a:lnTo>
                    <a:pt x="93051" y="10660"/>
                  </a:lnTo>
                  <a:lnTo>
                    <a:pt x="94023" y="10081"/>
                  </a:lnTo>
                  <a:lnTo>
                    <a:pt x="108947" y="1484"/>
                  </a:lnTo>
                  <a:lnTo>
                    <a:pt x="109919" y="905"/>
                  </a:lnTo>
                  <a:lnTo>
                    <a:pt x="111532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254275" y="805900"/>
              <a:ext cx="5140450" cy="2969250"/>
            </a:xfrm>
            <a:custGeom>
              <a:avLst/>
              <a:gdLst/>
              <a:ahLst/>
              <a:cxnLst/>
              <a:rect l="l" t="t" r="r" b="b"/>
              <a:pathLst>
                <a:path w="205618" h="118770" extrusionOk="0">
                  <a:moveTo>
                    <a:pt x="203679" y="1"/>
                  </a:moveTo>
                  <a:lnTo>
                    <a:pt x="199414" y="2456"/>
                  </a:lnTo>
                  <a:lnTo>
                    <a:pt x="198447" y="3035"/>
                  </a:lnTo>
                  <a:lnTo>
                    <a:pt x="184940" y="10790"/>
                  </a:lnTo>
                  <a:lnTo>
                    <a:pt x="183973" y="11374"/>
                  </a:lnTo>
                  <a:lnTo>
                    <a:pt x="169043" y="20033"/>
                  </a:lnTo>
                  <a:lnTo>
                    <a:pt x="168077" y="20612"/>
                  </a:lnTo>
                  <a:lnTo>
                    <a:pt x="154569" y="28366"/>
                  </a:lnTo>
                  <a:lnTo>
                    <a:pt x="153602" y="28950"/>
                  </a:lnTo>
                  <a:lnTo>
                    <a:pt x="138672" y="37542"/>
                  </a:lnTo>
                  <a:lnTo>
                    <a:pt x="137706" y="38126"/>
                  </a:lnTo>
                  <a:lnTo>
                    <a:pt x="124198" y="45880"/>
                  </a:lnTo>
                  <a:lnTo>
                    <a:pt x="123231" y="46459"/>
                  </a:lnTo>
                  <a:lnTo>
                    <a:pt x="108301" y="55056"/>
                  </a:lnTo>
                  <a:lnTo>
                    <a:pt x="107335" y="55635"/>
                  </a:lnTo>
                  <a:lnTo>
                    <a:pt x="93894" y="63389"/>
                  </a:lnTo>
                  <a:lnTo>
                    <a:pt x="92860" y="63973"/>
                  </a:lnTo>
                  <a:lnTo>
                    <a:pt x="77931" y="72632"/>
                  </a:lnTo>
                  <a:lnTo>
                    <a:pt x="76964" y="73211"/>
                  </a:lnTo>
                  <a:lnTo>
                    <a:pt x="63523" y="80965"/>
                  </a:lnTo>
                  <a:lnTo>
                    <a:pt x="62489" y="81550"/>
                  </a:lnTo>
                  <a:lnTo>
                    <a:pt x="47560" y="90141"/>
                  </a:lnTo>
                  <a:lnTo>
                    <a:pt x="46593" y="90725"/>
                  </a:lnTo>
                  <a:lnTo>
                    <a:pt x="33152" y="98480"/>
                  </a:lnTo>
                  <a:lnTo>
                    <a:pt x="32118" y="99059"/>
                  </a:lnTo>
                  <a:lnTo>
                    <a:pt x="17189" y="107656"/>
                  </a:lnTo>
                  <a:lnTo>
                    <a:pt x="16222" y="108235"/>
                  </a:lnTo>
                  <a:lnTo>
                    <a:pt x="2781" y="115989"/>
                  </a:lnTo>
                  <a:lnTo>
                    <a:pt x="1747" y="116573"/>
                  </a:lnTo>
                  <a:lnTo>
                    <a:pt x="0" y="117607"/>
                  </a:lnTo>
                  <a:lnTo>
                    <a:pt x="0" y="118770"/>
                  </a:lnTo>
                  <a:lnTo>
                    <a:pt x="2781" y="117152"/>
                  </a:lnTo>
                  <a:lnTo>
                    <a:pt x="3748" y="116573"/>
                  </a:lnTo>
                  <a:lnTo>
                    <a:pt x="17189" y="108819"/>
                  </a:lnTo>
                  <a:lnTo>
                    <a:pt x="18223" y="108235"/>
                  </a:lnTo>
                  <a:lnTo>
                    <a:pt x="33152" y="99643"/>
                  </a:lnTo>
                  <a:lnTo>
                    <a:pt x="34119" y="99059"/>
                  </a:lnTo>
                  <a:lnTo>
                    <a:pt x="47560" y="91304"/>
                  </a:lnTo>
                  <a:lnTo>
                    <a:pt x="48532" y="90725"/>
                  </a:lnTo>
                  <a:lnTo>
                    <a:pt x="63523" y="82067"/>
                  </a:lnTo>
                  <a:lnTo>
                    <a:pt x="64490" y="81550"/>
                  </a:lnTo>
                  <a:lnTo>
                    <a:pt x="77931" y="73728"/>
                  </a:lnTo>
                  <a:lnTo>
                    <a:pt x="78902" y="73211"/>
                  </a:lnTo>
                  <a:lnTo>
                    <a:pt x="93894" y="64552"/>
                  </a:lnTo>
                  <a:lnTo>
                    <a:pt x="94861" y="63973"/>
                  </a:lnTo>
                  <a:lnTo>
                    <a:pt x="108301" y="56219"/>
                  </a:lnTo>
                  <a:lnTo>
                    <a:pt x="109273" y="55635"/>
                  </a:lnTo>
                  <a:lnTo>
                    <a:pt x="124198" y="47043"/>
                  </a:lnTo>
                  <a:lnTo>
                    <a:pt x="125232" y="46459"/>
                  </a:lnTo>
                  <a:lnTo>
                    <a:pt x="138672" y="38705"/>
                  </a:lnTo>
                  <a:lnTo>
                    <a:pt x="139644" y="38126"/>
                  </a:lnTo>
                  <a:lnTo>
                    <a:pt x="154569" y="29467"/>
                  </a:lnTo>
                  <a:lnTo>
                    <a:pt x="155603" y="28950"/>
                  </a:lnTo>
                  <a:lnTo>
                    <a:pt x="169043" y="21129"/>
                  </a:lnTo>
                  <a:lnTo>
                    <a:pt x="170015" y="20612"/>
                  </a:lnTo>
                  <a:lnTo>
                    <a:pt x="184940" y="11953"/>
                  </a:lnTo>
                  <a:lnTo>
                    <a:pt x="185973" y="11374"/>
                  </a:lnTo>
                  <a:lnTo>
                    <a:pt x="199414" y="3620"/>
                  </a:lnTo>
                  <a:lnTo>
                    <a:pt x="200386" y="3035"/>
                  </a:lnTo>
                  <a:lnTo>
                    <a:pt x="205618" y="63"/>
                  </a:lnTo>
                  <a:cubicBezTo>
                    <a:pt x="204971" y="63"/>
                    <a:pt x="204325" y="1"/>
                    <a:pt x="203679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238125" y="815600"/>
              <a:ext cx="4310100" cy="2508775"/>
            </a:xfrm>
            <a:custGeom>
              <a:avLst/>
              <a:gdLst/>
              <a:ahLst/>
              <a:cxnLst/>
              <a:rect l="l" t="t" r="r" b="b"/>
              <a:pathLst>
                <a:path w="172404" h="100351" extrusionOk="0">
                  <a:moveTo>
                    <a:pt x="171824" y="1"/>
                  </a:moveTo>
                  <a:lnTo>
                    <a:pt x="169689" y="1226"/>
                  </a:lnTo>
                  <a:lnTo>
                    <a:pt x="168723" y="1810"/>
                  </a:lnTo>
                  <a:lnTo>
                    <a:pt x="153731" y="10402"/>
                  </a:lnTo>
                  <a:lnTo>
                    <a:pt x="152759" y="10986"/>
                  </a:lnTo>
                  <a:lnTo>
                    <a:pt x="139318" y="18740"/>
                  </a:lnTo>
                  <a:lnTo>
                    <a:pt x="138352" y="19319"/>
                  </a:lnTo>
                  <a:lnTo>
                    <a:pt x="123360" y="27978"/>
                  </a:lnTo>
                  <a:lnTo>
                    <a:pt x="122388" y="28562"/>
                  </a:lnTo>
                  <a:lnTo>
                    <a:pt x="108947" y="36316"/>
                  </a:lnTo>
                  <a:lnTo>
                    <a:pt x="107981" y="36895"/>
                  </a:lnTo>
                  <a:lnTo>
                    <a:pt x="93051" y="45492"/>
                  </a:lnTo>
                  <a:lnTo>
                    <a:pt x="92017" y="46071"/>
                  </a:lnTo>
                  <a:lnTo>
                    <a:pt x="78577" y="53825"/>
                  </a:lnTo>
                  <a:lnTo>
                    <a:pt x="77610" y="54410"/>
                  </a:lnTo>
                  <a:lnTo>
                    <a:pt x="62680" y="63001"/>
                  </a:lnTo>
                  <a:lnTo>
                    <a:pt x="61646" y="63585"/>
                  </a:lnTo>
                  <a:lnTo>
                    <a:pt x="48206" y="71340"/>
                  </a:lnTo>
                  <a:lnTo>
                    <a:pt x="47239" y="71919"/>
                  </a:lnTo>
                  <a:lnTo>
                    <a:pt x="32309" y="80577"/>
                  </a:lnTo>
                  <a:lnTo>
                    <a:pt x="31276" y="81162"/>
                  </a:lnTo>
                  <a:lnTo>
                    <a:pt x="17835" y="88916"/>
                  </a:lnTo>
                  <a:lnTo>
                    <a:pt x="16868" y="89495"/>
                  </a:lnTo>
                  <a:lnTo>
                    <a:pt x="1939" y="98092"/>
                  </a:lnTo>
                  <a:lnTo>
                    <a:pt x="905" y="98671"/>
                  </a:lnTo>
                  <a:lnTo>
                    <a:pt x="0" y="99188"/>
                  </a:lnTo>
                  <a:lnTo>
                    <a:pt x="0" y="99317"/>
                  </a:lnTo>
                  <a:lnTo>
                    <a:pt x="0" y="100351"/>
                  </a:lnTo>
                  <a:lnTo>
                    <a:pt x="1939" y="99255"/>
                  </a:lnTo>
                  <a:lnTo>
                    <a:pt x="2910" y="98671"/>
                  </a:lnTo>
                  <a:lnTo>
                    <a:pt x="17835" y="90012"/>
                  </a:lnTo>
                  <a:lnTo>
                    <a:pt x="18869" y="89495"/>
                  </a:lnTo>
                  <a:lnTo>
                    <a:pt x="32309" y="81679"/>
                  </a:lnTo>
                  <a:lnTo>
                    <a:pt x="33281" y="81162"/>
                  </a:lnTo>
                  <a:lnTo>
                    <a:pt x="48206" y="72503"/>
                  </a:lnTo>
                  <a:lnTo>
                    <a:pt x="49178" y="71919"/>
                  </a:lnTo>
                  <a:lnTo>
                    <a:pt x="62680" y="64164"/>
                  </a:lnTo>
                  <a:lnTo>
                    <a:pt x="63652" y="63585"/>
                  </a:lnTo>
                  <a:lnTo>
                    <a:pt x="78577" y="54988"/>
                  </a:lnTo>
                  <a:lnTo>
                    <a:pt x="79548" y="54410"/>
                  </a:lnTo>
                  <a:lnTo>
                    <a:pt x="93051" y="46655"/>
                  </a:lnTo>
                  <a:lnTo>
                    <a:pt x="94023" y="46071"/>
                  </a:lnTo>
                  <a:lnTo>
                    <a:pt x="108947" y="37479"/>
                  </a:lnTo>
                  <a:lnTo>
                    <a:pt x="109919" y="36895"/>
                  </a:lnTo>
                  <a:lnTo>
                    <a:pt x="123360" y="29079"/>
                  </a:lnTo>
                  <a:lnTo>
                    <a:pt x="124394" y="28562"/>
                  </a:lnTo>
                  <a:lnTo>
                    <a:pt x="139318" y="19903"/>
                  </a:lnTo>
                  <a:lnTo>
                    <a:pt x="140290" y="19319"/>
                  </a:lnTo>
                  <a:lnTo>
                    <a:pt x="153731" y="11565"/>
                  </a:lnTo>
                  <a:lnTo>
                    <a:pt x="154765" y="10986"/>
                  </a:lnTo>
                  <a:lnTo>
                    <a:pt x="169689" y="2389"/>
                  </a:lnTo>
                  <a:lnTo>
                    <a:pt x="170661" y="1810"/>
                  </a:lnTo>
                  <a:lnTo>
                    <a:pt x="172403" y="776"/>
                  </a:lnTo>
                  <a:cubicBezTo>
                    <a:pt x="172212" y="580"/>
                    <a:pt x="172016" y="321"/>
                    <a:pt x="171824" y="1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238125" y="783300"/>
              <a:ext cx="6684850" cy="3877150"/>
            </a:xfrm>
            <a:custGeom>
              <a:avLst/>
              <a:gdLst/>
              <a:ahLst/>
              <a:cxnLst/>
              <a:rect l="l" t="t" r="r" b="b"/>
              <a:pathLst>
                <a:path w="267394" h="155086" extrusionOk="0">
                  <a:moveTo>
                    <a:pt x="266685" y="0"/>
                  </a:moveTo>
                  <a:lnTo>
                    <a:pt x="260802" y="3360"/>
                  </a:lnTo>
                  <a:lnTo>
                    <a:pt x="259768" y="3939"/>
                  </a:lnTo>
                  <a:lnTo>
                    <a:pt x="246327" y="11694"/>
                  </a:lnTo>
                  <a:lnTo>
                    <a:pt x="245361" y="12278"/>
                  </a:lnTo>
                  <a:lnTo>
                    <a:pt x="230431" y="20937"/>
                  </a:lnTo>
                  <a:lnTo>
                    <a:pt x="229397" y="21516"/>
                  </a:lnTo>
                  <a:lnTo>
                    <a:pt x="215956" y="29270"/>
                  </a:lnTo>
                  <a:lnTo>
                    <a:pt x="214990" y="29854"/>
                  </a:lnTo>
                  <a:lnTo>
                    <a:pt x="200060" y="38446"/>
                  </a:lnTo>
                  <a:lnTo>
                    <a:pt x="199093" y="39030"/>
                  </a:lnTo>
                  <a:lnTo>
                    <a:pt x="185586" y="46784"/>
                  </a:lnTo>
                  <a:lnTo>
                    <a:pt x="184619" y="47363"/>
                  </a:lnTo>
                  <a:lnTo>
                    <a:pt x="169689" y="55960"/>
                  </a:lnTo>
                  <a:lnTo>
                    <a:pt x="168723" y="56539"/>
                  </a:lnTo>
                  <a:lnTo>
                    <a:pt x="155215" y="64293"/>
                  </a:lnTo>
                  <a:lnTo>
                    <a:pt x="154248" y="64877"/>
                  </a:lnTo>
                  <a:lnTo>
                    <a:pt x="139318" y="73536"/>
                  </a:lnTo>
                  <a:lnTo>
                    <a:pt x="138352" y="74115"/>
                  </a:lnTo>
                  <a:lnTo>
                    <a:pt x="124844" y="81869"/>
                  </a:lnTo>
                  <a:lnTo>
                    <a:pt x="123877" y="82454"/>
                  </a:lnTo>
                  <a:lnTo>
                    <a:pt x="108947" y="91045"/>
                  </a:lnTo>
                  <a:lnTo>
                    <a:pt x="107981" y="91629"/>
                  </a:lnTo>
                  <a:lnTo>
                    <a:pt x="94540" y="99384"/>
                  </a:lnTo>
                  <a:lnTo>
                    <a:pt x="93506" y="99963"/>
                  </a:lnTo>
                  <a:lnTo>
                    <a:pt x="78577" y="108560"/>
                  </a:lnTo>
                  <a:lnTo>
                    <a:pt x="77610" y="109139"/>
                  </a:lnTo>
                  <a:lnTo>
                    <a:pt x="64169" y="116893"/>
                  </a:lnTo>
                  <a:lnTo>
                    <a:pt x="63135" y="117477"/>
                  </a:lnTo>
                  <a:lnTo>
                    <a:pt x="48206" y="126136"/>
                  </a:lnTo>
                  <a:lnTo>
                    <a:pt x="47239" y="126715"/>
                  </a:lnTo>
                  <a:lnTo>
                    <a:pt x="33798" y="134469"/>
                  </a:lnTo>
                  <a:lnTo>
                    <a:pt x="32764" y="135053"/>
                  </a:lnTo>
                  <a:lnTo>
                    <a:pt x="17835" y="143645"/>
                  </a:lnTo>
                  <a:lnTo>
                    <a:pt x="16868" y="144229"/>
                  </a:lnTo>
                  <a:lnTo>
                    <a:pt x="3427" y="151983"/>
                  </a:lnTo>
                  <a:lnTo>
                    <a:pt x="2393" y="152562"/>
                  </a:lnTo>
                  <a:lnTo>
                    <a:pt x="0" y="153984"/>
                  </a:lnTo>
                  <a:lnTo>
                    <a:pt x="0" y="155085"/>
                  </a:lnTo>
                  <a:lnTo>
                    <a:pt x="3427" y="153146"/>
                  </a:lnTo>
                  <a:lnTo>
                    <a:pt x="4394" y="152562"/>
                  </a:lnTo>
                  <a:lnTo>
                    <a:pt x="17835" y="144808"/>
                  </a:lnTo>
                  <a:lnTo>
                    <a:pt x="18869" y="144229"/>
                  </a:lnTo>
                  <a:lnTo>
                    <a:pt x="33798" y="135570"/>
                  </a:lnTo>
                  <a:lnTo>
                    <a:pt x="34765" y="135053"/>
                  </a:lnTo>
                  <a:lnTo>
                    <a:pt x="48206" y="127232"/>
                  </a:lnTo>
                  <a:lnTo>
                    <a:pt x="49178" y="126715"/>
                  </a:lnTo>
                  <a:lnTo>
                    <a:pt x="64169" y="118056"/>
                  </a:lnTo>
                  <a:lnTo>
                    <a:pt x="65136" y="117477"/>
                  </a:lnTo>
                  <a:lnTo>
                    <a:pt x="78577" y="109723"/>
                  </a:lnTo>
                  <a:lnTo>
                    <a:pt x="79548" y="109139"/>
                  </a:lnTo>
                  <a:lnTo>
                    <a:pt x="94540" y="100547"/>
                  </a:lnTo>
                  <a:lnTo>
                    <a:pt x="95507" y="99963"/>
                  </a:lnTo>
                  <a:lnTo>
                    <a:pt x="108947" y="92208"/>
                  </a:lnTo>
                  <a:lnTo>
                    <a:pt x="109919" y="91629"/>
                  </a:lnTo>
                  <a:lnTo>
                    <a:pt x="124844" y="82971"/>
                  </a:lnTo>
                  <a:lnTo>
                    <a:pt x="125878" y="82454"/>
                  </a:lnTo>
                  <a:lnTo>
                    <a:pt x="139318" y="74632"/>
                  </a:lnTo>
                  <a:lnTo>
                    <a:pt x="140290" y="74115"/>
                  </a:lnTo>
                  <a:lnTo>
                    <a:pt x="155215" y="65456"/>
                  </a:lnTo>
                  <a:lnTo>
                    <a:pt x="156249" y="64877"/>
                  </a:lnTo>
                  <a:lnTo>
                    <a:pt x="169689" y="57123"/>
                  </a:lnTo>
                  <a:lnTo>
                    <a:pt x="170661" y="56539"/>
                  </a:lnTo>
                  <a:lnTo>
                    <a:pt x="185586" y="47947"/>
                  </a:lnTo>
                  <a:lnTo>
                    <a:pt x="186619" y="47363"/>
                  </a:lnTo>
                  <a:lnTo>
                    <a:pt x="200060" y="39609"/>
                  </a:lnTo>
                  <a:lnTo>
                    <a:pt x="201032" y="39030"/>
                  </a:lnTo>
                  <a:lnTo>
                    <a:pt x="215956" y="30371"/>
                  </a:lnTo>
                  <a:lnTo>
                    <a:pt x="216990" y="29854"/>
                  </a:lnTo>
                  <a:lnTo>
                    <a:pt x="230431" y="22033"/>
                  </a:lnTo>
                  <a:lnTo>
                    <a:pt x="231403" y="21516"/>
                  </a:lnTo>
                  <a:lnTo>
                    <a:pt x="246327" y="12857"/>
                  </a:lnTo>
                  <a:lnTo>
                    <a:pt x="247361" y="12278"/>
                  </a:lnTo>
                  <a:lnTo>
                    <a:pt x="260802" y="4524"/>
                  </a:lnTo>
                  <a:lnTo>
                    <a:pt x="261774" y="3939"/>
                  </a:lnTo>
                  <a:lnTo>
                    <a:pt x="267393" y="708"/>
                  </a:lnTo>
                  <a:lnTo>
                    <a:pt x="26668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246250" y="839775"/>
              <a:ext cx="5781750" cy="3356950"/>
            </a:xfrm>
            <a:custGeom>
              <a:avLst/>
              <a:gdLst/>
              <a:ahLst/>
              <a:cxnLst/>
              <a:rect l="l" t="t" r="r" b="b"/>
              <a:pathLst>
                <a:path w="231270" h="134278" extrusionOk="0">
                  <a:moveTo>
                    <a:pt x="230623" y="0"/>
                  </a:moveTo>
                  <a:lnTo>
                    <a:pt x="230106" y="259"/>
                  </a:lnTo>
                  <a:lnTo>
                    <a:pt x="229072" y="843"/>
                  </a:lnTo>
                  <a:lnTo>
                    <a:pt x="214148" y="9435"/>
                  </a:lnTo>
                  <a:lnTo>
                    <a:pt x="213176" y="10019"/>
                  </a:lnTo>
                  <a:lnTo>
                    <a:pt x="199735" y="17773"/>
                  </a:lnTo>
                  <a:lnTo>
                    <a:pt x="198768" y="18352"/>
                  </a:lnTo>
                  <a:lnTo>
                    <a:pt x="183777" y="27011"/>
                  </a:lnTo>
                  <a:lnTo>
                    <a:pt x="182805" y="27595"/>
                  </a:lnTo>
                  <a:lnTo>
                    <a:pt x="169364" y="35349"/>
                  </a:lnTo>
                  <a:lnTo>
                    <a:pt x="168398" y="35928"/>
                  </a:lnTo>
                  <a:lnTo>
                    <a:pt x="153406" y="44525"/>
                  </a:lnTo>
                  <a:lnTo>
                    <a:pt x="152434" y="45104"/>
                  </a:lnTo>
                  <a:lnTo>
                    <a:pt x="138993" y="52858"/>
                  </a:lnTo>
                  <a:lnTo>
                    <a:pt x="138027" y="53443"/>
                  </a:lnTo>
                  <a:lnTo>
                    <a:pt x="123035" y="62034"/>
                  </a:lnTo>
                  <a:lnTo>
                    <a:pt x="122063" y="62618"/>
                  </a:lnTo>
                  <a:lnTo>
                    <a:pt x="108622" y="70373"/>
                  </a:lnTo>
                  <a:lnTo>
                    <a:pt x="107656" y="70952"/>
                  </a:lnTo>
                  <a:lnTo>
                    <a:pt x="92726" y="79610"/>
                  </a:lnTo>
                  <a:lnTo>
                    <a:pt x="91692" y="80195"/>
                  </a:lnTo>
                  <a:lnTo>
                    <a:pt x="78252" y="87949"/>
                  </a:lnTo>
                  <a:lnTo>
                    <a:pt x="77285" y="88528"/>
                  </a:lnTo>
                  <a:lnTo>
                    <a:pt x="62355" y="97125"/>
                  </a:lnTo>
                  <a:lnTo>
                    <a:pt x="61321" y="97704"/>
                  </a:lnTo>
                  <a:lnTo>
                    <a:pt x="47881" y="105458"/>
                  </a:lnTo>
                  <a:lnTo>
                    <a:pt x="46914" y="106042"/>
                  </a:lnTo>
                  <a:lnTo>
                    <a:pt x="31984" y="114634"/>
                  </a:lnTo>
                  <a:lnTo>
                    <a:pt x="30951" y="115218"/>
                  </a:lnTo>
                  <a:lnTo>
                    <a:pt x="17510" y="122972"/>
                  </a:lnTo>
                  <a:lnTo>
                    <a:pt x="16543" y="123551"/>
                  </a:lnTo>
                  <a:lnTo>
                    <a:pt x="1614" y="132210"/>
                  </a:lnTo>
                  <a:lnTo>
                    <a:pt x="580" y="132794"/>
                  </a:lnTo>
                  <a:lnTo>
                    <a:pt x="63" y="133053"/>
                  </a:lnTo>
                  <a:cubicBezTo>
                    <a:pt x="63" y="133502"/>
                    <a:pt x="1" y="133890"/>
                    <a:pt x="1" y="134278"/>
                  </a:cubicBezTo>
                  <a:lnTo>
                    <a:pt x="1614" y="133311"/>
                  </a:lnTo>
                  <a:lnTo>
                    <a:pt x="2585" y="132794"/>
                  </a:lnTo>
                  <a:lnTo>
                    <a:pt x="17510" y="124135"/>
                  </a:lnTo>
                  <a:lnTo>
                    <a:pt x="18544" y="123551"/>
                  </a:lnTo>
                  <a:lnTo>
                    <a:pt x="31984" y="115797"/>
                  </a:lnTo>
                  <a:lnTo>
                    <a:pt x="32956" y="115218"/>
                  </a:lnTo>
                  <a:lnTo>
                    <a:pt x="47881" y="106621"/>
                  </a:lnTo>
                  <a:lnTo>
                    <a:pt x="48853" y="106042"/>
                  </a:lnTo>
                  <a:lnTo>
                    <a:pt x="62355" y="98288"/>
                  </a:lnTo>
                  <a:lnTo>
                    <a:pt x="63327" y="97704"/>
                  </a:lnTo>
                  <a:lnTo>
                    <a:pt x="78252" y="89045"/>
                  </a:lnTo>
                  <a:lnTo>
                    <a:pt x="79223" y="88528"/>
                  </a:lnTo>
                  <a:lnTo>
                    <a:pt x="92726" y="80712"/>
                  </a:lnTo>
                  <a:lnTo>
                    <a:pt x="93698" y="80195"/>
                  </a:lnTo>
                  <a:lnTo>
                    <a:pt x="108622" y="71536"/>
                  </a:lnTo>
                  <a:lnTo>
                    <a:pt x="109594" y="70952"/>
                  </a:lnTo>
                  <a:lnTo>
                    <a:pt x="123035" y="63197"/>
                  </a:lnTo>
                  <a:lnTo>
                    <a:pt x="124069" y="62618"/>
                  </a:lnTo>
                  <a:lnTo>
                    <a:pt x="138993" y="54021"/>
                  </a:lnTo>
                  <a:lnTo>
                    <a:pt x="139965" y="53443"/>
                  </a:lnTo>
                  <a:lnTo>
                    <a:pt x="153406" y="45688"/>
                  </a:lnTo>
                  <a:lnTo>
                    <a:pt x="154440" y="45104"/>
                  </a:lnTo>
                  <a:lnTo>
                    <a:pt x="169364" y="36512"/>
                  </a:lnTo>
                  <a:lnTo>
                    <a:pt x="170336" y="35928"/>
                  </a:lnTo>
                  <a:lnTo>
                    <a:pt x="183777" y="28112"/>
                  </a:lnTo>
                  <a:lnTo>
                    <a:pt x="184811" y="27595"/>
                  </a:lnTo>
                  <a:lnTo>
                    <a:pt x="199735" y="18936"/>
                  </a:lnTo>
                  <a:lnTo>
                    <a:pt x="200707" y="18352"/>
                  </a:lnTo>
                  <a:lnTo>
                    <a:pt x="214148" y="10598"/>
                  </a:lnTo>
                  <a:lnTo>
                    <a:pt x="215182" y="10019"/>
                  </a:lnTo>
                  <a:lnTo>
                    <a:pt x="230106" y="1422"/>
                  </a:lnTo>
                  <a:lnTo>
                    <a:pt x="231078" y="843"/>
                  </a:lnTo>
                  <a:lnTo>
                    <a:pt x="231269" y="776"/>
                  </a:lnTo>
                  <a:cubicBezTo>
                    <a:pt x="231011" y="517"/>
                    <a:pt x="230819" y="259"/>
                    <a:pt x="230623" y="0"/>
                  </a:cubicBez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1251075" y="1385800"/>
              <a:ext cx="6129125" cy="3537900"/>
            </a:xfrm>
            <a:custGeom>
              <a:avLst/>
              <a:gdLst/>
              <a:ahLst/>
              <a:cxnLst/>
              <a:rect l="l" t="t" r="r" b="b"/>
              <a:pathLst>
                <a:path w="245165" h="141516" extrusionOk="0">
                  <a:moveTo>
                    <a:pt x="245165" y="0"/>
                  </a:moveTo>
                  <a:lnTo>
                    <a:pt x="236180" y="5170"/>
                  </a:lnTo>
                  <a:lnTo>
                    <a:pt x="235213" y="5754"/>
                  </a:lnTo>
                  <a:lnTo>
                    <a:pt x="220284" y="14346"/>
                  </a:lnTo>
                  <a:lnTo>
                    <a:pt x="219250" y="14930"/>
                  </a:lnTo>
                  <a:lnTo>
                    <a:pt x="205809" y="22684"/>
                  </a:lnTo>
                  <a:lnTo>
                    <a:pt x="204843" y="23263"/>
                  </a:lnTo>
                  <a:lnTo>
                    <a:pt x="189913" y="31860"/>
                  </a:lnTo>
                  <a:lnTo>
                    <a:pt x="188879" y="32439"/>
                  </a:lnTo>
                  <a:lnTo>
                    <a:pt x="175438" y="40193"/>
                  </a:lnTo>
                  <a:lnTo>
                    <a:pt x="174472" y="40777"/>
                  </a:lnTo>
                  <a:lnTo>
                    <a:pt x="159542" y="49436"/>
                  </a:lnTo>
                  <a:lnTo>
                    <a:pt x="158575" y="50015"/>
                  </a:lnTo>
                  <a:lnTo>
                    <a:pt x="145068" y="57769"/>
                  </a:lnTo>
                  <a:lnTo>
                    <a:pt x="144101" y="58354"/>
                  </a:lnTo>
                  <a:lnTo>
                    <a:pt x="129171" y="66945"/>
                  </a:lnTo>
                  <a:lnTo>
                    <a:pt x="128205" y="67529"/>
                  </a:lnTo>
                  <a:lnTo>
                    <a:pt x="114697" y="75284"/>
                  </a:lnTo>
                  <a:lnTo>
                    <a:pt x="113730" y="75863"/>
                  </a:lnTo>
                  <a:lnTo>
                    <a:pt x="98800" y="84460"/>
                  </a:lnTo>
                  <a:lnTo>
                    <a:pt x="97834" y="85039"/>
                  </a:lnTo>
                  <a:lnTo>
                    <a:pt x="84326" y="92793"/>
                  </a:lnTo>
                  <a:lnTo>
                    <a:pt x="83359" y="93377"/>
                  </a:lnTo>
                  <a:lnTo>
                    <a:pt x="68429" y="102036"/>
                  </a:lnTo>
                  <a:lnTo>
                    <a:pt x="67463" y="102615"/>
                  </a:lnTo>
                  <a:lnTo>
                    <a:pt x="54022" y="110369"/>
                  </a:lnTo>
                  <a:lnTo>
                    <a:pt x="52988" y="110953"/>
                  </a:lnTo>
                  <a:lnTo>
                    <a:pt x="38059" y="119545"/>
                  </a:lnTo>
                  <a:lnTo>
                    <a:pt x="37092" y="120129"/>
                  </a:lnTo>
                  <a:lnTo>
                    <a:pt x="23651" y="127883"/>
                  </a:lnTo>
                  <a:lnTo>
                    <a:pt x="22617" y="128462"/>
                  </a:lnTo>
                  <a:lnTo>
                    <a:pt x="7688" y="137059"/>
                  </a:lnTo>
                  <a:lnTo>
                    <a:pt x="6721" y="137638"/>
                  </a:lnTo>
                  <a:lnTo>
                    <a:pt x="1" y="141515"/>
                  </a:lnTo>
                  <a:lnTo>
                    <a:pt x="2001" y="141515"/>
                  </a:lnTo>
                  <a:lnTo>
                    <a:pt x="7688" y="138222"/>
                  </a:lnTo>
                  <a:lnTo>
                    <a:pt x="8660" y="137638"/>
                  </a:lnTo>
                  <a:lnTo>
                    <a:pt x="23651" y="129046"/>
                  </a:lnTo>
                  <a:lnTo>
                    <a:pt x="24618" y="128462"/>
                  </a:lnTo>
                  <a:lnTo>
                    <a:pt x="38059" y="120708"/>
                  </a:lnTo>
                  <a:lnTo>
                    <a:pt x="39030" y="120129"/>
                  </a:lnTo>
                  <a:lnTo>
                    <a:pt x="54022" y="111470"/>
                  </a:lnTo>
                  <a:lnTo>
                    <a:pt x="54989" y="110953"/>
                  </a:lnTo>
                  <a:lnTo>
                    <a:pt x="68429" y="103132"/>
                  </a:lnTo>
                  <a:lnTo>
                    <a:pt x="69401" y="102615"/>
                  </a:lnTo>
                  <a:lnTo>
                    <a:pt x="84326" y="93956"/>
                  </a:lnTo>
                  <a:lnTo>
                    <a:pt x="85360" y="93377"/>
                  </a:lnTo>
                  <a:lnTo>
                    <a:pt x="98800" y="85623"/>
                  </a:lnTo>
                  <a:lnTo>
                    <a:pt x="99772" y="85039"/>
                  </a:lnTo>
                  <a:lnTo>
                    <a:pt x="114697" y="76447"/>
                  </a:lnTo>
                  <a:lnTo>
                    <a:pt x="115731" y="75863"/>
                  </a:lnTo>
                  <a:lnTo>
                    <a:pt x="129171" y="68108"/>
                  </a:lnTo>
                  <a:lnTo>
                    <a:pt x="130143" y="67529"/>
                  </a:lnTo>
                  <a:lnTo>
                    <a:pt x="145068" y="58871"/>
                  </a:lnTo>
                  <a:lnTo>
                    <a:pt x="146101" y="58354"/>
                  </a:lnTo>
                  <a:lnTo>
                    <a:pt x="159542" y="50532"/>
                  </a:lnTo>
                  <a:lnTo>
                    <a:pt x="160514" y="50015"/>
                  </a:lnTo>
                  <a:lnTo>
                    <a:pt x="175438" y="41356"/>
                  </a:lnTo>
                  <a:lnTo>
                    <a:pt x="176472" y="40777"/>
                  </a:lnTo>
                  <a:lnTo>
                    <a:pt x="189913" y="33023"/>
                  </a:lnTo>
                  <a:lnTo>
                    <a:pt x="190885" y="32439"/>
                  </a:lnTo>
                  <a:lnTo>
                    <a:pt x="205809" y="23847"/>
                  </a:lnTo>
                  <a:lnTo>
                    <a:pt x="206843" y="23263"/>
                  </a:lnTo>
                  <a:lnTo>
                    <a:pt x="220284" y="15509"/>
                  </a:lnTo>
                  <a:lnTo>
                    <a:pt x="221256" y="14930"/>
                  </a:lnTo>
                  <a:lnTo>
                    <a:pt x="236180" y="6271"/>
                  </a:lnTo>
                  <a:lnTo>
                    <a:pt x="237214" y="5754"/>
                  </a:lnTo>
                  <a:lnTo>
                    <a:pt x="245165" y="1101"/>
                  </a:lnTo>
                  <a:lnTo>
                    <a:pt x="24516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477200" y="925450"/>
              <a:ext cx="6903000" cy="3988550"/>
            </a:xfrm>
            <a:custGeom>
              <a:avLst/>
              <a:gdLst/>
              <a:ahLst/>
              <a:cxnLst/>
              <a:rect l="l" t="t" r="r" b="b"/>
              <a:pathLst>
                <a:path w="276120" h="159542" extrusionOk="0">
                  <a:moveTo>
                    <a:pt x="276120" y="1"/>
                  </a:moveTo>
                  <a:lnTo>
                    <a:pt x="265652" y="6008"/>
                  </a:lnTo>
                  <a:lnTo>
                    <a:pt x="264680" y="6592"/>
                  </a:lnTo>
                  <a:lnTo>
                    <a:pt x="251239" y="14346"/>
                  </a:lnTo>
                  <a:lnTo>
                    <a:pt x="250205" y="14925"/>
                  </a:lnTo>
                  <a:lnTo>
                    <a:pt x="235281" y="23584"/>
                  </a:lnTo>
                  <a:lnTo>
                    <a:pt x="234309" y="24168"/>
                  </a:lnTo>
                  <a:lnTo>
                    <a:pt x="220868" y="31922"/>
                  </a:lnTo>
                  <a:lnTo>
                    <a:pt x="219834" y="32501"/>
                  </a:lnTo>
                  <a:lnTo>
                    <a:pt x="204910" y="41098"/>
                  </a:lnTo>
                  <a:lnTo>
                    <a:pt x="203938" y="41677"/>
                  </a:lnTo>
                  <a:lnTo>
                    <a:pt x="190497" y="49431"/>
                  </a:lnTo>
                  <a:lnTo>
                    <a:pt x="189530" y="50016"/>
                  </a:lnTo>
                  <a:lnTo>
                    <a:pt x="174539" y="58607"/>
                  </a:lnTo>
                  <a:lnTo>
                    <a:pt x="173567" y="59191"/>
                  </a:lnTo>
                  <a:lnTo>
                    <a:pt x="160126" y="66946"/>
                  </a:lnTo>
                  <a:lnTo>
                    <a:pt x="159160" y="67525"/>
                  </a:lnTo>
                  <a:lnTo>
                    <a:pt x="144168" y="76183"/>
                  </a:lnTo>
                  <a:lnTo>
                    <a:pt x="143196" y="76768"/>
                  </a:lnTo>
                  <a:lnTo>
                    <a:pt x="129755" y="84522"/>
                  </a:lnTo>
                  <a:lnTo>
                    <a:pt x="128789" y="85101"/>
                  </a:lnTo>
                  <a:lnTo>
                    <a:pt x="113797" y="93698"/>
                  </a:lnTo>
                  <a:lnTo>
                    <a:pt x="112825" y="94277"/>
                  </a:lnTo>
                  <a:lnTo>
                    <a:pt x="99384" y="102031"/>
                  </a:lnTo>
                  <a:lnTo>
                    <a:pt x="98418" y="102615"/>
                  </a:lnTo>
                  <a:lnTo>
                    <a:pt x="83488" y="111207"/>
                  </a:lnTo>
                  <a:lnTo>
                    <a:pt x="82454" y="111791"/>
                  </a:lnTo>
                  <a:lnTo>
                    <a:pt x="69014" y="119545"/>
                  </a:lnTo>
                  <a:lnTo>
                    <a:pt x="68047" y="120124"/>
                  </a:lnTo>
                  <a:lnTo>
                    <a:pt x="53117" y="128783"/>
                  </a:lnTo>
                  <a:lnTo>
                    <a:pt x="52083" y="129367"/>
                  </a:lnTo>
                  <a:lnTo>
                    <a:pt x="38643" y="137121"/>
                  </a:lnTo>
                  <a:lnTo>
                    <a:pt x="37676" y="137700"/>
                  </a:lnTo>
                  <a:lnTo>
                    <a:pt x="22746" y="146297"/>
                  </a:lnTo>
                  <a:lnTo>
                    <a:pt x="21713" y="146876"/>
                  </a:lnTo>
                  <a:lnTo>
                    <a:pt x="8272" y="154631"/>
                  </a:lnTo>
                  <a:lnTo>
                    <a:pt x="7305" y="155215"/>
                  </a:lnTo>
                  <a:lnTo>
                    <a:pt x="1" y="159412"/>
                  </a:lnTo>
                  <a:cubicBezTo>
                    <a:pt x="585" y="159412"/>
                    <a:pt x="1231" y="159480"/>
                    <a:pt x="1810" y="159542"/>
                  </a:cubicBezTo>
                  <a:lnTo>
                    <a:pt x="8272" y="155794"/>
                  </a:lnTo>
                  <a:lnTo>
                    <a:pt x="9306" y="155215"/>
                  </a:lnTo>
                  <a:lnTo>
                    <a:pt x="22746" y="147460"/>
                  </a:lnTo>
                  <a:lnTo>
                    <a:pt x="23718" y="146876"/>
                  </a:lnTo>
                  <a:lnTo>
                    <a:pt x="38643" y="138217"/>
                  </a:lnTo>
                  <a:lnTo>
                    <a:pt x="39615" y="137700"/>
                  </a:lnTo>
                  <a:lnTo>
                    <a:pt x="53117" y="129884"/>
                  </a:lnTo>
                  <a:lnTo>
                    <a:pt x="54089" y="129367"/>
                  </a:lnTo>
                  <a:lnTo>
                    <a:pt x="69014" y="120708"/>
                  </a:lnTo>
                  <a:lnTo>
                    <a:pt x="69985" y="120124"/>
                  </a:lnTo>
                  <a:lnTo>
                    <a:pt x="83488" y="112370"/>
                  </a:lnTo>
                  <a:lnTo>
                    <a:pt x="84460" y="111791"/>
                  </a:lnTo>
                  <a:lnTo>
                    <a:pt x="99384" y="103194"/>
                  </a:lnTo>
                  <a:lnTo>
                    <a:pt x="100356" y="102615"/>
                  </a:lnTo>
                  <a:lnTo>
                    <a:pt x="113797" y="94861"/>
                  </a:lnTo>
                  <a:lnTo>
                    <a:pt x="114831" y="94277"/>
                  </a:lnTo>
                  <a:lnTo>
                    <a:pt x="129755" y="85618"/>
                  </a:lnTo>
                  <a:lnTo>
                    <a:pt x="130727" y="85101"/>
                  </a:lnTo>
                  <a:lnTo>
                    <a:pt x="144168" y="77285"/>
                  </a:lnTo>
                  <a:lnTo>
                    <a:pt x="145202" y="76768"/>
                  </a:lnTo>
                  <a:lnTo>
                    <a:pt x="160126" y="68109"/>
                  </a:lnTo>
                  <a:lnTo>
                    <a:pt x="161098" y="67525"/>
                  </a:lnTo>
                  <a:lnTo>
                    <a:pt x="174539" y="59770"/>
                  </a:lnTo>
                  <a:lnTo>
                    <a:pt x="175573" y="59191"/>
                  </a:lnTo>
                  <a:lnTo>
                    <a:pt x="190497" y="50594"/>
                  </a:lnTo>
                  <a:lnTo>
                    <a:pt x="191469" y="50016"/>
                  </a:lnTo>
                  <a:lnTo>
                    <a:pt x="204910" y="42261"/>
                  </a:lnTo>
                  <a:lnTo>
                    <a:pt x="205944" y="41677"/>
                  </a:lnTo>
                  <a:lnTo>
                    <a:pt x="220868" y="33085"/>
                  </a:lnTo>
                  <a:lnTo>
                    <a:pt x="221840" y="32501"/>
                  </a:lnTo>
                  <a:lnTo>
                    <a:pt x="235281" y="24685"/>
                  </a:lnTo>
                  <a:lnTo>
                    <a:pt x="236315" y="24168"/>
                  </a:lnTo>
                  <a:lnTo>
                    <a:pt x="251239" y="15509"/>
                  </a:lnTo>
                  <a:lnTo>
                    <a:pt x="252211" y="14925"/>
                  </a:lnTo>
                  <a:lnTo>
                    <a:pt x="265652" y="7171"/>
                  </a:lnTo>
                  <a:lnTo>
                    <a:pt x="266685" y="6592"/>
                  </a:lnTo>
                  <a:lnTo>
                    <a:pt x="276120" y="1164"/>
                  </a:lnTo>
                  <a:lnTo>
                    <a:pt x="276120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2819650" y="2261375"/>
              <a:ext cx="4560550" cy="2633250"/>
            </a:xfrm>
            <a:custGeom>
              <a:avLst/>
              <a:gdLst/>
              <a:ahLst/>
              <a:cxnLst/>
              <a:rect l="l" t="t" r="r" b="b"/>
              <a:pathLst>
                <a:path w="182422" h="105330" extrusionOk="0">
                  <a:moveTo>
                    <a:pt x="182422" y="1"/>
                  </a:moveTo>
                  <a:lnTo>
                    <a:pt x="173437" y="5170"/>
                  </a:lnTo>
                  <a:lnTo>
                    <a:pt x="172470" y="5754"/>
                  </a:lnTo>
                  <a:lnTo>
                    <a:pt x="157541" y="14413"/>
                  </a:lnTo>
                  <a:lnTo>
                    <a:pt x="156507" y="14992"/>
                  </a:lnTo>
                  <a:lnTo>
                    <a:pt x="143066" y="22746"/>
                  </a:lnTo>
                  <a:lnTo>
                    <a:pt x="142100" y="23331"/>
                  </a:lnTo>
                  <a:lnTo>
                    <a:pt x="127170" y="31922"/>
                  </a:lnTo>
                  <a:lnTo>
                    <a:pt x="126136" y="32506"/>
                  </a:lnTo>
                  <a:lnTo>
                    <a:pt x="112695" y="40261"/>
                  </a:lnTo>
                  <a:lnTo>
                    <a:pt x="111729" y="40840"/>
                  </a:lnTo>
                  <a:lnTo>
                    <a:pt x="96799" y="49437"/>
                  </a:lnTo>
                  <a:lnTo>
                    <a:pt x="95832" y="50016"/>
                  </a:lnTo>
                  <a:lnTo>
                    <a:pt x="82325" y="57770"/>
                  </a:lnTo>
                  <a:lnTo>
                    <a:pt x="81358" y="58354"/>
                  </a:lnTo>
                  <a:lnTo>
                    <a:pt x="66428" y="67013"/>
                  </a:lnTo>
                  <a:lnTo>
                    <a:pt x="65462" y="67592"/>
                  </a:lnTo>
                  <a:lnTo>
                    <a:pt x="51954" y="75346"/>
                  </a:lnTo>
                  <a:lnTo>
                    <a:pt x="50987" y="75930"/>
                  </a:lnTo>
                  <a:lnTo>
                    <a:pt x="36057" y="84522"/>
                  </a:lnTo>
                  <a:lnTo>
                    <a:pt x="35091" y="85106"/>
                  </a:lnTo>
                  <a:lnTo>
                    <a:pt x="21583" y="92860"/>
                  </a:lnTo>
                  <a:lnTo>
                    <a:pt x="20616" y="93439"/>
                  </a:lnTo>
                  <a:lnTo>
                    <a:pt x="5686" y="102036"/>
                  </a:lnTo>
                  <a:lnTo>
                    <a:pt x="4720" y="102615"/>
                  </a:lnTo>
                  <a:lnTo>
                    <a:pt x="0" y="105329"/>
                  </a:lnTo>
                  <a:cubicBezTo>
                    <a:pt x="775" y="105267"/>
                    <a:pt x="1489" y="105267"/>
                    <a:pt x="2197" y="105200"/>
                  </a:cubicBezTo>
                  <a:lnTo>
                    <a:pt x="5686" y="103199"/>
                  </a:lnTo>
                  <a:lnTo>
                    <a:pt x="6658" y="102615"/>
                  </a:lnTo>
                  <a:lnTo>
                    <a:pt x="21583" y="94023"/>
                  </a:lnTo>
                  <a:lnTo>
                    <a:pt x="22617" y="93439"/>
                  </a:lnTo>
                  <a:lnTo>
                    <a:pt x="36057" y="85685"/>
                  </a:lnTo>
                  <a:lnTo>
                    <a:pt x="37029" y="85106"/>
                  </a:lnTo>
                  <a:lnTo>
                    <a:pt x="51954" y="76447"/>
                  </a:lnTo>
                  <a:lnTo>
                    <a:pt x="52988" y="75930"/>
                  </a:lnTo>
                  <a:lnTo>
                    <a:pt x="66428" y="68109"/>
                  </a:lnTo>
                  <a:lnTo>
                    <a:pt x="67400" y="67592"/>
                  </a:lnTo>
                  <a:lnTo>
                    <a:pt x="82325" y="58933"/>
                  </a:lnTo>
                  <a:lnTo>
                    <a:pt x="83358" y="58354"/>
                  </a:lnTo>
                  <a:lnTo>
                    <a:pt x="96799" y="50600"/>
                  </a:lnTo>
                  <a:lnTo>
                    <a:pt x="97771" y="50016"/>
                  </a:lnTo>
                  <a:lnTo>
                    <a:pt x="112695" y="41424"/>
                  </a:lnTo>
                  <a:lnTo>
                    <a:pt x="113729" y="40840"/>
                  </a:lnTo>
                  <a:lnTo>
                    <a:pt x="127170" y="33085"/>
                  </a:lnTo>
                  <a:lnTo>
                    <a:pt x="128142" y="32506"/>
                  </a:lnTo>
                  <a:lnTo>
                    <a:pt x="143066" y="23848"/>
                  </a:lnTo>
                  <a:lnTo>
                    <a:pt x="144100" y="23331"/>
                  </a:lnTo>
                  <a:lnTo>
                    <a:pt x="157541" y="15509"/>
                  </a:lnTo>
                  <a:lnTo>
                    <a:pt x="158513" y="14992"/>
                  </a:lnTo>
                  <a:lnTo>
                    <a:pt x="173437" y="6333"/>
                  </a:lnTo>
                  <a:lnTo>
                    <a:pt x="174471" y="5754"/>
                  </a:lnTo>
                  <a:lnTo>
                    <a:pt x="182422" y="1164"/>
                  </a:lnTo>
                  <a:lnTo>
                    <a:pt x="182422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1986050" y="1802600"/>
              <a:ext cx="5394150" cy="3114625"/>
            </a:xfrm>
            <a:custGeom>
              <a:avLst/>
              <a:gdLst/>
              <a:ahLst/>
              <a:cxnLst/>
              <a:rect l="l" t="t" r="r" b="b"/>
              <a:pathLst>
                <a:path w="215766" h="124585" extrusionOk="0">
                  <a:moveTo>
                    <a:pt x="215766" y="0"/>
                  </a:moveTo>
                  <a:lnTo>
                    <a:pt x="205298" y="6012"/>
                  </a:lnTo>
                  <a:lnTo>
                    <a:pt x="204326" y="6591"/>
                  </a:lnTo>
                  <a:lnTo>
                    <a:pt x="190885" y="14345"/>
                  </a:lnTo>
                  <a:lnTo>
                    <a:pt x="189851" y="14930"/>
                  </a:lnTo>
                  <a:lnTo>
                    <a:pt x="174927" y="23521"/>
                  </a:lnTo>
                  <a:lnTo>
                    <a:pt x="173955" y="24105"/>
                  </a:lnTo>
                  <a:lnTo>
                    <a:pt x="160514" y="31860"/>
                  </a:lnTo>
                  <a:lnTo>
                    <a:pt x="159480" y="32439"/>
                  </a:lnTo>
                  <a:lnTo>
                    <a:pt x="144556" y="41097"/>
                  </a:lnTo>
                  <a:lnTo>
                    <a:pt x="143584" y="41682"/>
                  </a:lnTo>
                  <a:lnTo>
                    <a:pt x="130143" y="49436"/>
                  </a:lnTo>
                  <a:lnTo>
                    <a:pt x="129176" y="50015"/>
                  </a:lnTo>
                  <a:lnTo>
                    <a:pt x="114185" y="58612"/>
                  </a:lnTo>
                  <a:lnTo>
                    <a:pt x="113213" y="59191"/>
                  </a:lnTo>
                  <a:lnTo>
                    <a:pt x="99772" y="66945"/>
                  </a:lnTo>
                  <a:lnTo>
                    <a:pt x="98806" y="67529"/>
                  </a:lnTo>
                  <a:lnTo>
                    <a:pt x="83814" y="76121"/>
                  </a:lnTo>
                  <a:lnTo>
                    <a:pt x="82842" y="76705"/>
                  </a:lnTo>
                  <a:lnTo>
                    <a:pt x="69401" y="84459"/>
                  </a:lnTo>
                  <a:lnTo>
                    <a:pt x="68435" y="85038"/>
                  </a:lnTo>
                  <a:lnTo>
                    <a:pt x="53443" y="93697"/>
                  </a:lnTo>
                  <a:lnTo>
                    <a:pt x="52471" y="94281"/>
                  </a:lnTo>
                  <a:lnTo>
                    <a:pt x="39030" y="102035"/>
                  </a:lnTo>
                  <a:lnTo>
                    <a:pt x="38064" y="102614"/>
                  </a:lnTo>
                  <a:lnTo>
                    <a:pt x="23134" y="111211"/>
                  </a:lnTo>
                  <a:lnTo>
                    <a:pt x="22100" y="111790"/>
                  </a:lnTo>
                  <a:lnTo>
                    <a:pt x="8660" y="119545"/>
                  </a:lnTo>
                  <a:lnTo>
                    <a:pt x="7693" y="120129"/>
                  </a:lnTo>
                  <a:lnTo>
                    <a:pt x="1" y="124585"/>
                  </a:lnTo>
                  <a:cubicBezTo>
                    <a:pt x="647" y="124523"/>
                    <a:pt x="1360" y="124523"/>
                    <a:pt x="2006" y="124523"/>
                  </a:cubicBezTo>
                  <a:lnTo>
                    <a:pt x="8660" y="120708"/>
                  </a:lnTo>
                  <a:lnTo>
                    <a:pt x="9631" y="120129"/>
                  </a:lnTo>
                  <a:lnTo>
                    <a:pt x="23134" y="112374"/>
                  </a:lnTo>
                  <a:lnTo>
                    <a:pt x="24106" y="111790"/>
                  </a:lnTo>
                  <a:lnTo>
                    <a:pt x="39030" y="103131"/>
                  </a:lnTo>
                  <a:lnTo>
                    <a:pt x="40002" y="102614"/>
                  </a:lnTo>
                  <a:lnTo>
                    <a:pt x="53443" y="94798"/>
                  </a:lnTo>
                  <a:lnTo>
                    <a:pt x="54477" y="94281"/>
                  </a:lnTo>
                  <a:lnTo>
                    <a:pt x="69401" y="85622"/>
                  </a:lnTo>
                  <a:lnTo>
                    <a:pt x="70373" y="85038"/>
                  </a:lnTo>
                  <a:lnTo>
                    <a:pt x="83814" y="77284"/>
                  </a:lnTo>
                  <a:lnTo>
                    <a:pt x="84848" y="76705"/>
                  </a:lnTo>
                  <a:lnTo>
                    <a:pt x="99772" y="68108"/>
                  </a:lnTo>
                  <a:lnTo>
                    <a:pt x="100744" y="67529"/>
                  </a:lnTo>
                  <a:lnTo>
                    <a:pt x="114185" y="59775"/>
                  </a:lnTo>
                  <a:lnTo>
                    <a:pt x="115219" y="59191"/>
                  </a:lnTo>
                  <a:lnTo>
                    <a:pt x="130143" y="50532"/>
                  </a:lnTo>
                  <a:lnTo>
                    <a:pt x="131115" y="50015"/>
                  </a:lnTo>
                  <a:lnTo>
                    <a:pt x="144556" y="42199"/>
                  </a:lnTo>
                  <a:lnTo>
                    <a:pt x="145590" y="41682"/>
                  </a:lnTo>
                  <a:lnTo>
                    <a:pt x="160514" y="33023"/>
                  </a:lnTo>
                  <a:lnTo>
                    <a:pt x="161486" y="32439"/>
                  </a:lnTo>
                  <a:lnTo>
                    <a:pt x="174927" y="24684"/>
                  </a:lnTo>
                  <a:lnTo>
                    <a:pt x="175961" y="24105"/>
                  </a:lnTo>
                  <a:lnTo>
                    <a:pt x="190885" y="15508"/>
                  </a:lnTo>
                  <a:lnTo>
                    <a:pt x="191857" y="14930"/>
                  </a:lnTo>
                  <a:lnTo>
                    <a:pt x="205298" y="7175"/>
                  </a:lnTo>
                  <a:lnTo>
                    <a:pt x="206331" y="6591"/>
                  </a:lnTo>
                  <a:lnTo>
                    <a:pt x="215766" y="1101"/>
                  </a:lnTo>
                  <a:lnTo>
                    <a:pt x="215766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4380175" y="3138650"/>
              <a:ext cx="3000025" cy="1731800"/>
            </a:xfrm>
            <a:custGeom>
              <a:avLst/>
              <a:gdLst/>
              <a:ahLst/>
              <a:cxnLst/>
              <a:rect l="l" t="t" r="r" b="b"/>
              <a:pathLst>
                <a:path w="120001" h="69272" extrusionOk="0">
                  <a:moveTo>
                    <a:pt x="120001" y="0"/>
                  </a:moveTo>
                  <a:lnTo>
                    <a:pt x="111016" y="5170"/>
                  </a:lnTo>
                  <a:lnTo>
                    <a:pt x="110049" y="5749"/>
                  </a:lnTo>
                  <a:lnTo>
                    <a:pt x="95120" y="14346"/>
                  </a:lnTo>
                  <a:lnTo>
                    <a:pt x="94086" y="14925"/>
                  </a:lnTo>
                  <a:lnTo>
                    <a:pt x="80645" y="22679"/>
                  </a:lnTo>
                  <a:lnTo>
                    <a:pt x="79679" y="23263"/>
                  </a:lnTo>
                  <a:lnTo>
                    <a:pt x="64749" y="31922"/>
                  </a:lnTo>
                  <a:lnTo>
                    <a:pt x="63715" y="32501"/>
                  </a:lnTo>
                  <a:lnTo>
                    <a:pt x="50274" y="40255"/>
                  </a:lnTo>
                  <a:lnTo>
                    <a:pt x="49308" y="40839"/>
                  </a:lnTo>
                  <a:lnTo>
                    <a:pt x="34378" y="49431"/>
                  </a:lnTo>
                  <a:lnTo>
                    <a:pt x="33411" y="50015"/>
                  </a:lnTo>
                  <a:lnTo>
                    <a:pt x="19904" y="57769"/>
                  </a:lnTo>
                  <a:lnTo>
                    <a:pt x="18937" y="58348"/>
                  </a:lnTo>
                  <a:lnTo>
                    <a:pt x="4007" y="66945"/>
                  </a:lnTo>
                  <a:lnTo>
                    <a:pt x="3041" y="67524"/>
                  </a:lnTo>
                  <a:lnTo>
                    <a:pt x="1" y="69271"/>
                  </a:lnTo>
                  <a:lnTo>
                    <a:pt x="2007" y="69271"/>
                  </a:lnTo>
                  <a:lnTo>
                    <a:pt x="4007" y="68108"/>
                  </a:lnTo>
                  <a:lnTo>
                    <a:pt x="4979" y="67524"/>
                  </a:lnTo>
                  <a:lnTo>
                    <a:pt x="19904" y="58932"/>
                  </a:lnTo>
                  <a:lnTo>
                    <a:pt x="20937" y="58348"/>
                  </a:lnTo>
                  <a:lnTo>
                    <a:pt x="34378" y="50594"/>
                  </a:lnTo>
                  <a:lnTo>
                    <a:pt x="35350" y="50015"/>
                  </a:lnTo>
                  <a:lnTo>
                    <a:pt x="50274" y="41356"/>
                  </a:lnTo>
                  <a:lnTo>
                    <a:pt x="51308" y="40839"/>
                  </a:lnTo>
                  <a:lnTo>
                    <a:pt x="64749" y="33018"/>
                  </a:lnTo>
                  <a:lnTo>
                    <a:pt x="65721" y="32501"/>
                  </a:lnTo>
                  <a:lnTo>
                    <a:pt x="80645" y="23842"/>
                  </a:lnTo>
                  <a:lnTo>
                    <a:pt x="81679" y="23263"/>
                  </a:lnTo>
                  <a:lnTo>
                    <a:pt x="95120" y="15509"/>
                  </a:lnTo>
                  <a:lnTo>
                    <a:pt x="96092" y="14925"/>
                  </a:lnTo>
                  <a:lnTo>
                    <a:pt x="111016" y="6333"/>
                  </a:lnTo>
                  <a:lnTo>
                    <a:pt x="112050" y="5749"/>
                  </a:lnTo>
                  <a:lnTo>
                    <a:pt x="120001" y="1163"/>
                  </a:lnTo>
                  <a:lnTo>
                    <a:pt x="120001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3595075" y="2678175"/>
              <a:ext cx="3785125" cy="2185800"/>
            </a:xfrm>
            <a:custGeom>
              <a:avLst/>
              <a:gdLst/>
              <a:ahLst/>
              <a:cxnLst/>
              <a:rect l="l" t="t" r="r" b="b"/>
              <a:pathLst>
                <a:path w="151405" h="87432" extrusionOk="0">
                  <a:moveTo>
                    <a:pt x="151405" y="0"/>
                  </a:moveTo>
                  <a:lnTo>
                    <a:pt x="140937" y="6074"/>
                  </a:lnTo>
                  <a:lnTo>
                    <a:pt x="139965" y="6659"/>
                  </a:lnTo>
                  <a:lnTo>
                    <a:pt x="126524" y="14413"/>
                  </a:lnTo>
                  <a:lnTo>
                    <a:pt x="125490" y="14992"/>
                  </a:lnTo>
                  <a:lnTo>
                    <a:pt x="110566" y="23589"/>
                  </a:lnTo>
                  <a:lnTo>
                    <a:pt x="109594" y="24168"/>
                  </a:lnTo>
                  <a:lnTo>
                    <a:pt x="96153" y="31922"/>
                  </a:lnTo>
                  <a:lnTo>
                    <a:pt x="95119" y="32506"/>
                  </a:lnTo>
                  <a:lnTo>
                    <a:pt x="80195" y="41098"/>
                  </a:lnTo>
                  <a:lnTo>
                    <a:pt x="79223" y="41682"/>
                  </a:lnTo>
                  <a:lnTo>
                    <a:pt x="65782" y="49436"/>
                  </a:lnTo>
                  <a:lnTo>
                    <a:pt x="64815" y="50015"/>
                  </a:lnTo>
                  <a:lnTo>
                    <a:pt x="49824" y="58674"/>
                  </a:lnTo>
                  <a:lnTo>
                    <a:pt x="48852" y="59258"/>
                  </a:lnTo>
                  <a:lnTo>
                    <a:pt x="35411" y="67012"/>
                  </a:lnTo>
                  <a:lnTo>
                    <a:pt x="34445" y="67591"/>
                  </a:lnTo>
                  <a:lnTo>
                    <a:pt x="19453" y="76188"/>
                  </a:lnTo>
                  <a:lnTo>
                    <a:pt x="18481" y="76767"/>
                  </a:lnTo>
                  <a:lnTo>
                    <a:pt x="5040" y="84522"/>
                  </a:lnTo>
                  <a:lnTo>
                    <a:pt x="4074" y="85106"/>
                  </a:lnTo>
                  <a:lnTo>
                    <a:pt x="0" y="87432"/>
                  </a:lnTo>
                  <a:cubicBezTo>
                    <a:pt x="714" y="87432"/>
                    <a:pt x="1422" y="87365"/>
                    <a:pt x="2068" y="87365"/>
                  </a:cubicBezTo>
                  <a:lnTo>
                    <a:pt x="5040" y="85685"/>
                  </a:lnTo>
                  <a:lnTo>
                    <a:pt x="6012" y="85106"/>
                  </a:lnTo>
                  <a:lnTo>
                    <a:pt x="19453" y="77351"/>
                  </a:lnTo>
                  <a:lnTo>
                    <a:pt x="20487" y="76767"/>
                  </a:lnTo>
                  <a:lnTo>
                    <a:pt x="35411" y="68108"/>
                  </a:lnTo>
                  <a:lnTo>
                    <a:pt x="36383" y="67591"/>
                  </a:lnTo>
                  <a:lnTo>
                    <a:pt x="49824" y="59775"/>
                  </a:lnTo>
                  <a:lnTo>
                    <a:pt x="50858" y="59258"/>
                  </a:lnTo>
                  <a:lnTo>
                    <a:pt x="65782" y="50599"/>
                  </a:lnTo>
                  <a:lnTo>
                    <a:pt x="66754" y="50015"/>
                  </a:lnTo>
                  <a:lnTo>
                    <a:pt x="80195" y="42261"/>
                  </a:lnTo>
                  <a:lnTo>
                    <a:pt x="81229" y="41682"/>
                  </a:lnTo>
                  <a:lnTo>
                    <a:pt x="96153" y="33085"/>
                  </a:lnTo>
                  <a:lnTo>
                    <a:pt x="97125" y="32506"/>
                  </a:lnTo>
                  <a:lnTo>
                    <a:pt x="110566" y="24752"/>
                  </a:lnTo>
                  <a:lnTo>
                    <a:pt x="111600" y="24168"/>
                  </a:lnTo>
                  <a:lnTo>
                    <a:pt x="126524" y="15509"/>
                  </a:lnTo>
                  <a:lnTo>
                    <a:pt x="127496" y="14992"/>
                  </a:lnTo>
                  <a:lnTo>
                    <a:pt x="140937" y="7176"/>
                  </a:lnTo>
                  <a:lnTo>
                    <a:pt x="141970" y="6659"/>
                  </a:lnTo>
                  <a:lnTo>
                    <a:pt x="151405" y="1163"/>
                  </a:lnTo>
                  <a:lnTo>
                    <a:pt x="151405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5835800" y="4015775"/>
              <a:ext cx="1544400" cy="891775"/>
            </a:xfrm>
            <a:custGeom>
              <a:avLst/>
              <a:gdLst/>
              <a:ahLst/>
              <a:cxnLst/>
              <a:rect l="l" t="t" r="r" b="b"/>
              <a:pathLst>
                <a:path w="61776" h="35671" extrusionOk="0">
                  <a:moveTo>
                    <a:pt x="61776" y="1"/>
                  </a:moveTo>
                  <a:lnTo>
                    <a:pt x="52791" y="5170"/>
                  </a:lnTo>
                  <a:lnTo>
                    <a:pt x="51824" y="5754"/>
                  </a:lnTo>
                  <a:lnTo>
                    <a:pt x="36895" y="14346"/>
                  </a:lnTo>
                  <a:lnTo>
                    <a:pt x="35861" y="14930"/>
                  </a:lnTo>
                  <a:lnTo>
                    <a:pt x="22420" y="22684"/>
                  </a:lnTo>
                  <a:lnTo>
                    <a:pt x="21454" y="23263"/>
                  </a:lnTo>
                  <a:lnTo>
                    <a:pt x="6524" y="31860"/>
                  </a:lnTo>
                  <a:lnTo>
                    <a:pt x="5490" y="32439"/>
                  </a:lnTo>
                  <a:lnTo>
                    <a:pt x="0" y="35608"/>
                  </a:lnTo>
                  <a:cubicBezTo>
                    <a:pt x="646" y="35670"/>
                    <a:pt x="1293" y="35670"/>
                    <a:pt x="1939" y="35670"/>
                  </a:cubicBezTo>
                  <a:lnTo>
                    <a:pt x="6524" y="33023"/>
                  </a:lnTo>
                  <a:lnTo>
                    <a:pt x="7496" y="32439"/>
                  </a:lnTo>
                  <a:lnTo>
                    <a:pt x="22420" y="23847"/>
                  </a:lnTo>
                  <a:lnTo>
                    <a:pt x="23454" y="23263"/>
                  </a:lnTo>
                  <a:lnTo>
                    <a:pt x="36895" y="15509"/>
                  </a:lnTo>
                  <a:lnTo>
                    <a:pt x="37867" y="14930"/>
                  </a:lnTo>
                  <a:lnTo>
                    <a:pt x="52791" y="6271"/>
                  </a:lnTo>
                  <a:lnTo>
                    <a:pt x="53825" y="5754"/>
                  </a:lnTo>
                  <a:lnTo>
                    <a:pt x="61776" y="1102"/>
                  </a:lnTo>
                  <a:lnTo>
                    <a:pt x="61776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5094225" y="3555425"/>
              <a:ext cx="2285975" cy="1321475"/>
            </a:xfrm>
            <a:custGeom>
              <a:avLst/>
              <a:gdLst/>
              <a:ahLst/>
              <a:cxnLst/>
              <a:rect l="l" t="t" r="r" b="b"/>
              <a:pathLst>
                <a:path w="91439" h="52859" extrusionOk="0">
                  <a:moveTo>
                    <a:pt x="91439" y="1"/>
                  </a:moveTo>
                  <a:lnTo>
                    <a:pt x="80971" y="6008"/>
                  </a:lnTo>
                  <a:lnTo>
                    <a:pt x="79999" y="6592"/>
                  </a:lnTo>
                  <a:lnTo>
                    <a:pt x="66558" y="14346"/>
                  </a:lnTo>
                  <a:lnTo>
                    <a:pt x="65524" y="14925"/>
                  </a:lnTo>
                  <a:lnTo>
                    <a:pt x="50600" y="23584"/>
                  </a:lnTo>
                  <a:lnTo>
                    <a:pt x="49628" y="24168"/>
                  </a:lnTo>
                  <a:lnTo>
                    <a:pt x="36187" y="31922"/>
                  </a:lnTo>
                  <a:lnTo>
                    <a:pt x="35153" y="32501"/>
                  </a:lnTo>
                  <a:lnTo>
                    <a:pt x="20229" y="41098"/>
                  </a:lnTo>
                  <a:lnTo>
                    <a:pt x="19257" y="41677"/>
                  </a:lnTo>
                  <a:lnTo>
                    <a:pt x="5816" y="49432"/>
                  </a:lnTo>
                  <a:lnTo>
                    <a:pt x="4849" y="50016"/>
                  </a:lnTo>
                  <a:lnTo>
                    <a:pt x="0" y="52792"/>
                  </a:lnTo>
                  <a:cubicBezTo>
                    <a:pt x="585" y="52792"/>
                    <a:pt x="1231" y="52859"/>
                    <a:pt x="1877" y="52859"/>
                  </a:cubicBezTo>
                  <a:lnTo>
                    <a:pt x="5816" y="50595"/>
                  </a:lnTo>
                  <a:lnTo>
                    <a:pt x="6788" y="50016"/>
                  </a:lnTo>
                  <a:lnTo>
                    <a:pt x="20229" y="42261"/>
                  </a:lnTo>
                  <a:lnTo>
                    <a:pt x="21263" y="41677"/>
                  </a:lnTo>
                  <a:lnTo>
                    <a:pt x="36187" y="33018"/>
                  </a:lnTo>
                  <a:lnTo>
                    <a:pt x="37159" y="32501"/>
                  </a:lnTo>
                  <a:lnTo>
                    <a:pt x="50600" y="24685"/>
                  </a:lnTo>
                  <a:lnTo>
                    <a:pt x="51634" y="24168"/>
                  </a:lnTo>
                  <a:lnTo>
                    <a:pt x="66558" y="15509"/>
                  </a:lnTo>
                  <a:lnTo>
                    <a:pt x="67530" y="14925"/>
                  </a:lnTo>
                  <a:lnTo>
                    <a:pt x="80971" y="7171"/>
                  </a:lnTo>
                  <a:lnTo>
                    <a:pt x="82004" y="6592"/>
                  </a:lnTo>
                  <a:lnTo>
                    <a:pt x="91439" y="1164"/>
                  </a:lnTo>
                  <a:lnTo>
                    <a:pt x="91439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7312325" y="4891350"/>
              <a:ext cx="67875" cy="42025"/>
            </a:xfrm>
            <a:custGeom>
              <a:avLst/>
              <a:gdLst/>
              <a:ahLst/>
              <a:cxnLst/>
              <a:rect l="l" t="t" r="r" b="b"/>
              <a:pathLst>
                <a:path w="2715" h="1681" extrusionOk="0">
                  <a:moveTo>
                    <a:pt x="2715" y="1"/>
                  </a:moveTo>
                  <a:lnTo>
                    <a:pt x="1" y="1619"/>
                  </a:lnTo>
                  <a:cubicBezTo>
                    <a:pt x="580" y="1619"/>
                    <a:pt x="1226" y="1619"/>
                    <a:pt x="1872" y="1681"/>
                  </a:cubicBezTo>
                  <a:lnTo>
                    <a:pt x="2715" y="1164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6540125" y="4432575"/>
              <a:ext cx="840075" cy="484650"/>
            </a:xfrm>
            <a:custGeom>
              <a:avLst/>
              <a:gdLst/>
              <a:ahLst/>
              <a:cxnLst/>
              <a:rect l="l" t="t" r="r" b="b"/>
              <a:pathLst>
                <a:path w="33603" h="19386" extrusionOk="0">
                  <a:moveTo>
                    <a:pt x="33603" y="0"/>
                  </a:moveTo>
                  <a:lnTo>
                    <a:pt x="23135" y="6012"/>
                  </a:lnTo>
                  <a:lnTo>
                    <a:pt x="22163" y="6591"/>
                  </a:lnTo>
                  <a:lnTo>
                    <a:pt x="8722" y="14346"/>
                  </a:lnTo>
                  <a:lnTo>
                    <a:pt x="7688" y="14930"/>
                  </a:lnTo>
                  <a:lnTo>
                    <a:pt x="1" y="19386"/>
                  </a:lnTo>
                  <a:lnTo>
                    <a:pt x="1940" y="19386"/>
                  </a:lnTo>
                  <a:lnTo>
                    <a:pt x="8722" y="15509"/>
                  </a:lnTo>
                  <a:lnTo>
                    <a:pt x="9694" y="14930"/>
                  </a:lnTo>
                  <a:lnTo>
                    <a:pt x="23135" y="7175"/>
                  </a:lnTo>
                  <a:lnTo>
                    <a:pt x="24168" y="6591"/>
                  </a:lnTo>
                  <a:lnTo>
                    <a:pt x="33603" y="1101"/>
                  </a:lnTo>
                  <a:lnTo>
                    <a:pt x="33603" y="0"/>
                  </a:lnTo>
                  <a:close/>
                </a:path>
              </a:pathLst>
            </a:custGeom>
            <a:solidFill>
              <a:srgbClr val="FFFFFF">
                <a:alpha val="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17"/>
          <p:cNvSpPr txBox="1">
            <a:spLocks noGrp="1"/>
          </p:cNvSpPr>
          <p:nvPr>
            <p:ph type="subTitle" idx="1"/>
          </p:nvPr>
        </p:nvSpPr>
        <p:spPr>
          <a:xfrm>
            <a:off x="3771600" y="1456000"/>
            <a:ext cx="4652100" cy="73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17"/>
          <p:cNvSpPr txBox="1">
            <a:spLocks noGrp="1"/>
          </p:cNvSpPr>
          <p:nvPr>
            <p:ph type="subTitle" idx="2"/>
          </p:nvPr>
        </p:nvSpPr>
        <p:spPr>
          <a:xfrm>
            <a:off x="3771600" y="2664900"/>
            <a:ext cx="4659000" cy="73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17"/>
          <p:cNvSpPr txBox="1">
            <a:spLocks noGrp="1"/>
          </p:cNvSpPr>
          <p:nvPr>
            <p:ph type="subTitle" idx="3"/>
          </p:nvPr>
        </p:nvSpPr>
        <p:spPr>
          <a:xfrm>
            <a:off x="3771600" y="3873825"/>
            <a:ext cx="4659000" cy="73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7"/>
          <p:cNvSpPr txBox="1">
            <a:spLocks noGrp="1"/>
          </p:cNvSpPr>
          <p:nvPr>
            <p:ph type="subTitle" idx="4"/>
          </p:nvPr>
        </p:nvSpPr>
        <p:spPr>
          <a:xfrm>
            <a:off x="3771600" y="1159375"/>
            <a:ext cx="4652100" cy="4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2" name="Google Shape;902;p17"/>
          <p:cNvSpPr txBox="1">
            <a:spLocks noGrp="1"/>
          </p:cNvSpPr>
          <p:nvPr>
            <p:ph type="subTitle" idx="5"/>
          </p:nvPr>
        </p:nvSpPr>
        <p:spPr>
          <a:xfrm>
            <a:off x="3771600" y="2368275"/>
            <a:ext cx="4659000" cy="4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3" name="Google Shape;903;p17"/>
          <p:cNvSpPr txBox="1">
            <a:spLocks noGrp="1"/>
          </p:cNvSpPr>
          <p:nvPr>
            <p:ph type="subTitle" idx="6"/>
          </p:nvPr>
        </p:nvSpPr>
        <p:spPr>
          <a:xfrm>
            <a:off x="3771600" y="3577175"/>
            <a:ext cx="4659000" cy="4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4" name="Google Shape;904;p17"/>
          <p:cNvSpPr/>
          <p:nvPr/>
        </p:nvSpPr>
        <p:spPr>
          <a:xfrm rot="5404618">
            <a:off x="473600" y="739850"/>
            <a:ext cx="446700" cy="3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17"/>
          <p:cNvGrpSpPr/>
          <p:nvPr/>
        </p:nvGrpSpPr>
        <p:grpSpPr>
          <a:xfrm>
            <a:off x="-45500" y="4278950"/>
            <a:ext cx="3475075" cy="889812"/>
            <a:chOff x="-45500" y="4278950"/>
            <a:chExt cx="3475075" cy="889812"/>
          </a:xfrm>
        </p:grpSpPr>
        <p:sp>
          <p:nvSpPr>
            <p:cNvPr id="906" name="Google Shape;906;p17"/>
            <p:cNvSpPr/>
            <p:nvPr/>
          </p:nvSpPr>
          <p:spPr>
            <a:xfrm>
              <a:off x="-45500" y="4278950"/>
              <a:ext cx="3475075" cy="889812"/>
            </a:xfrm>
            <a:custGeom>
              <a:avLst/>
              <a:gdLst/>
              <a:ahLst/>
              <a:cxnLst/>
              <a:rect l="l" t="t" r="r" b="b"/>
              <a:pathLst>
                <a:path w="139003" h="34650" extrusionOk="0">
                  <a:moveTo>
                    <a:pt x="0" y="0"/>
                  </a:moveTo>
                  <a:lnTo>
                    <a:pt x="22381" y="12943"/>
                  </a:lnTo>
                  <a:lnTo>
                    <a:pt x="42604" y="0"/>
                  </a:lnTo>
                  <a:lnTo>
                    <a:pt x="82377" y="23595"/>
                  </a:lnTo>
                  <a:lnTo>
                    <a:pt x="100713" y="12809"/>
                  </a:lnTo>
                  <a:lnTo>
                    <a:pt x="139003" y="3465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7" name="Google Shape;907;p17"/>
            <p:cNvSpPr/>
            <p:nvPr/>
          </p:nvSpPr>
          <p:spPr>
            <a:xfrm>
              <a:off x="1981175" y="4848375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17"/>
          <p:cNvGrpSpPr/>
          <p:nvPr/>
        </p:nvGrpSpPr>
        <p:grpSpPr>
          <a:xfrm>
            <a:off x="348262" y="532550"/>
            <a:ext cx="365038" cy="446700"/>
            <a:chOff x="348262" y="532550"/>
            <a:chExt cx="365038" cy="446700"/>
          </a:xfrm>
        </p:grpSpPr>
        <p:grpSp>
          <p:nvGrpSpPr>
            <p:cNvPr id="909" name="Google Shape;909;p17"/>
            <p:cNvGrpSpPr/>
            <p:nvPr/>
          </p:nvGrpSpPr>
          <p:grpSpPr>
            <a:xfrm>
              <a:off x="348262" y="621091"/>
              <a:ext cx="270521" cy="269567"/>
              <a:chOff x="1678301" y="1726544"/>
              <a:chExt cx="414973" cy="413637"/>
            </a:xfrm>
          </p:grpSpPr>
          <p:sp>
            <p:nvSpPr>
              <p:cNvPr id="910" name="Google Shape;910;p17"/>
              <p:cNvSpPr/>
              <p:nvPr/>
            </p:nvSpPr>
            <p:spPr>
              <a:xfrm>
                <a:off x="1678301" y="1966552"/>
                <a:ext cx="414973" cy="173629"/>
              </a:xfrm>
              <a:custGeom>
                <a:avLst/>
                <a:gdLst/>
                <a:ahLst/>
                <a:cxnLst/>
                <a:rect l="l" t="t" r="r" b="b"/>
                <a:pathLst>
                  <a:path w="18011" h="7536" extrusionOk="0">
                    <a:moveTo>
                      <a:pt x="14237" y="0"/>
                    </a:moveTo>
                    <a:cubicBezTo>
                      <a:pt x="13068" y="0"/>
                      <a:pt x="11915" y="364"/>
                      <a:pt x="11022" y="1092"/>
                    </a:cubicBezTo>
                    <a:lnTo>
                      <a:pt x="10603" y="1390"/>
                    </a:lnTo>
                    <a:lnTo>
                      <a:pt x="8010" y="1390"/>
                    </a:lnTo>
                    <a:cubicBezTo>
                      <a:pt x="7408" y="1390"/>
                      <a:pt x="6868" y="1752"/>
                      <a:pt x="6627" y="2234"/>
                    </a:cubicBezTo>
                    <a:lnTo>
                      <a:pt x="2347" y="369"/>
                    </a:lnTo>
                    <a:cubicBezTo>
                      <a:pt x="2146" y="268"/>
                      <a:pt x="1923" y="219"/>
                      <a:pt x="1696" y="219"/>
                    </a:cubicBezTo>
                    <a:cubicBezTo>
                      <a:pt x="1382" y="219"/>
                      <a:pt x="1061" y="313"/>
                      <a:pt x="781" y="489"/>
                    </a:cubicBezTo>
                    <a:cubicBezTo>
                      <a:pt x="299" y="788"/>
                      <a:pt x="0" y="1333"/>
                      <a:pt x="0" y="1935"/>
                    </a:cubicBezTo>
                    <a:cubicBezTo>
                      <a:pt x="0" y="2475"/>
                      <a:pt x="362" y="3077"/>
                      <a:pt x="844" y="3381"/>
                    </a:cubicBezTo>
                    <a:lnTo>
                      <a:pt x="6506" y="6692"/>
                    </a:lnTo>
                    <a:cubicBezTo>
                      <a:pt x="7408" y="7236"/>
                      <a:pt x="8492" y="7535"/>
                      <a:pt x="9639" y="7535"/>
                    </a:cubicBezTo>
                    <a:lnTo>
                      <a:pt x="17471" y="7535"/>
                    </a:lnTo>
                    <a:cubicBezTo>
                      <a:pt x="17769" y="7535"/>
                      <a:pt x="18010" y="7294"/>
                      <a:pt x="18010" y="6995"/>
                    </a:cubicBezTo>
                    <a:lnTo>
                      <a:pt x="18010" y="1993"/>
                    </a:lnTo>
                    <a:cubicBezTo>
                      <a:pt x="18010" y="1815"/>
                      <a:pt x="17952" y="1694"/>
                      <a:pt x="17832" y="1574"/>
                    </a:cubicBezTo>
                    <a:cubicBezTo>
                      <a:pt x="17046" y="668"/>
                      <a:pt x="15842" y="128"/>
                      <a:pt x="14516" y="7"/>
                    </a:cubicBezTo>
                    <a:cubicBezTo>
                      <a:pt x="14423" y="3"/>
                      <a:pt x="14330" y="0"/>
                      <a:pt x="14237" y="0"/>
                    </a:cubicBezTo>
                    <a:close/>
                  </a:path>
                </a:pathLst>
              </a:custGeom>
              <a:solidFill>
                <a:srgbClr val="FD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7"/>
              <p:cNvSpPr/>
              <p:nvPr/>
            </p:nvSpPr>
            <p:spPr>
              <a:xfrm>
                <a:off x="1885039" y="1966552"/>
                <a:ext cx="208236" cy="173629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7536" extrusionOk="0">
                    <a:moveTo>
                      <a:pt x="5264" y="0"/>
                    </a:moveTo>
                    <a:cubicBezTo>
                      <a:pt x="4095" y="0"/>
                      <a:pt x="2942" y="364"/>
                      <a:pt x="2049" y="1092"/>
                    </a:cubicBezTo>
                    <a:lnTo>
                      <a:pt x="1630" y="1390"/>
                    </a:lnTo>
                    <a:lnTo>
                      <a:pt x="1" y="1390"/>
                    </a:lnTo>
                    <a:lnTo>
                      <a:pt x="1" y="7535"/>
                    </a:lnTo>
                    <a:lnTo>
                      <a:pt x="8498" y="7535"/>
                    </a:lnTo>
                    <a:cubicBezTo>
                      <a:pt x="8796" y="7535"/>
                      <a:pt x="9037" y="7294"/>
                      <a:pt x="9037" y="6995"/>
                    </a:cubicBezTo>
                    <a:lnTo>
                      <a:pt x="9037" y="1993"/>
                    </a:lnTo>
                    <a:cubicBezTo>
                      <a:pt x="9037" y="1815"/>
                      <a:pt x="8979" y="1694"/>
                      <a:pt x="8859" y="1574"/>
                    </a:cubicBezTo>
                    <a:cubicBezTo>
                      <a:pt x="8073" y="668"/>
                      <a:pt x="6869" y="128"/>
                      <a:pt x="5543" y="7"/>
                    </a:cubicBezTo>
                    <a:cubicBezTo>
                      <a:pt x="5450" y="3"/>
                      <a:pt x="5357" y="0"/>
                      <a:pt x="5264" y="0"/>
                    </a:cubicBezTo>
                    <a:close/>
                  </a:path>
                </a:pathLst>
              </a:custGeom>
              <a:solidFill>
                <a:srgbClr val="FD9F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7"/>
              <p:cNvSpPr/>
              <p:nvPr/>
            </p:nvSpPr>
            <p:spPr>
              <a:xfrm>
                <a:off x="1706065" y="1726544"/>
                <a:ext cx="249846" cy="249846"/>
              </a:xfrm>
              <a:custGeom>
                <a:avLst/>
                <a:gdLst/>
                <a:ahLst/>
                <a:cxnLst/>
                <a:rect l="l" t="t" r="r" b="b"/>
                <a:pathLst>
                  <a:path w="10844" h="10844" extrusionOk="0">
                    <a:moveTo>
                      <a:pt x="5422" y="0"/>
                    </a:moveTo>
                    <a:cubicBezTo>
                      <a:pt x="2410" y="0"/>
                      <a:pt x="0" y="2410"/>
                      <a:pt x="0" y="5422"/>
                    </a:cubicBezTo>
                    <a:cubicBezTo>
                      <a:pt x="0" y="8434"/>
                      <a:pt x="2410" y="10844"/>
                      <a:pt x="5422" y="10844"/>
                    </a:cubicBezTo>
                    <a:cubicBezTo>
                      <a:pt x="8434" y="10844"/>
                      <a:pt x="10844" y="8434"/>
                      <a:pt x="10844" y="5422"/>
                    </a:cubicBezTo>
                    <a:cubicBezTo>
                      <a:pt x="10844" y="2410"/>
                      <a:pt x="8434" y="0"/>
                      <a:pt x="54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7"/>
              <p:cNvSpPr/>
              <p:nvPr/>
            </p:nvSpPr>
            <p:spPr>
              <a:xfrm>
                <a:off x="1830964" y="1726544"/>
                <a:ext cx="124946" cy="249846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10844" extrusionOk="0">
                    <a:moveTo>
                      <a:pt x="1" y="0"/>
                    </a:moveTo>
                    <a:lnTo>
                      <a:pt x="1" y="10844"/>
                    </a:lnTo>
                    <a:cubicBezTo>
                      <a:pt x="3013" y="10844"/>
                      <a:pt x="5423" y="8434"/>
                      <a:pt x="5423" y="5422"/>
                    </a:cubicBezTo>
                    <a:cubicBezTo>
                      <a:pt x="5423" y="2410"/>
                      <a:pt x="3013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7"/>
              <p:cNvSpPr/>
              <p:nvPr/>
            </p:nvSpPr>
            <p:spPr>
              <a:xfrm>
                <a:off x="1729588" y="1750183"/>
                <a:ext cx="202683" cy="202660"/>
              </a:xfrm>
              <a:custGeom>
                <a:avLst/>
                <a:gdLst/>
                <a:ahLst/>
                <a:cxnLst/>
                <a:rect l="l" t="t" r="r" b="b"/>
                <a:pathLst>
                  <a:path w="8797" h="8796" extrusionOk="0">
                    <a:moveTo>
                      <a:pt x="4401" y="1"/>
                    </a:moveTo>
                    <a:cubicBezTo>
                      <a:pt x="1991" y="1"/>
                      <a:pt x="1" y="1986"/>
                      <a:pt x="1" y="4396"/>
                    </a:cubicBezTo>
                    <a:cubicBezTo>
                      <a:pt x="1" y="6805"/>
                      <a:pt x="1991" y="8796"/>
                      <a:pt x="4401" y="8796"/>
                    </a:cubicBezTo>
                    <a:cubicBezTo>
                      <a:pt x="6811" y="8796"/>
                      <a:pt x="8796" y="6805"/>
                      <a:pt x="8796" y="4396"/>
                    </a:cubicBezTo>
                    <a:cubicBezTo>
                      <a:pt x="8796" y="1986"/>
                      <a:pt x="6811" y="1"/>
                      <a:pt x="4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7"/>
              <p:cNvSpPr/>
              <p:nvPr/>
            </p:nvSpPr>
            <p:spPr>
              <a:xfrm>
                <a:off x="1830964" y="1750183"/>
                <a:ext cx="101307" cy="20266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8796" extrusionOk="0">
                    <a:moveTo>
                      <a:pt x="1" y="1"/>
                    </a:moveTo>
                    <a:lnTo>
                      <a:pt x="1" y="8796"/>
                    </a:lnTo>
                    <a:cubicBezTo>
                      <a:pt x="2411" y="8796"/>
                      <a:pt x="4396" y="6805"/>
                      <a:pt x="4396" y="4396"/>
                    </a:cubicBezTo>
                    <a:cubicBezTo>
                      <a:pt x="4396" y="1986"/>
                      <a:pt x="2411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7"/>
              <p:cNvSpPr/>
              <p:nvPr/>
            </p:nvSpPr>
            <p:spPr>
              <a:xfrm>
                <a:off x="1794884" y="1775158"/>
                <a:ext cx="72207" cy="152709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6628" extrusionOk="0">
                    <a:moveTo>
                      <a:pt x="1567" y="1"/>
                    </a:moveTo>
                    <a:cubicBezTo>
                      <a:pt x="1263" y="1"/>
                      <a:pt x="1022" y="242"/>
                      <a:pt x="1022" y="541"/>
                    </a:cubicBezTo>
                    <a:lnTo>
                      <a:pt x="1022" y="782"/>
                    </a:lnTo>
                    <a:cubicBezTo>
                      <a:pt x="420" y="1023"/>
                      <a:pt x="1" y="1567"/>
                      <a:pt x="1" y="2290"/>
                    </a:cubicBezTo>
                    <a:cubicBezTo>
                      <a:pt x="1" y="3133"/>
                      <a:pt x="661" y="3856"/>
                      <a:pt x="1567" y="3856"/>
                    </a:cubicBezTo>
                    <a:cubicBezTo>
                      <a:pt x="1866" y="3856"/>
                      <a:pt x="2107" y="4097"/>
                      <a:pt x="2107" y="4396"/>
                    </a:cubicBezTo>
                    <a:cubicBezTo>
                      <a:pt x="2107" y="4637"/>
                      <a:pt x="1866" y="4878"/>
                      <a:pt x="1567" y="4878"/>
                    </a:cubicBezTo>
                    <a:lnTo>
                      <a:pt x="483" y="4878"/>
                    </a:lnTo>
                    <a:cubicBezTo>
                      <a:pt x="242" y="4878"/>
                      <a:pt x="1" y="5119"/>
                      <a:pt x="1" y="5423"/>
                    </a:cubicBezTo>
                    <a:cubicBezTo>
                      <a:pt x="1" y="5721"/>
                      <a:pt x="242" y="5962"/>
                      <a:pt x="483" y="5962"/>
                    </a:cubicBezTo>
                    <a:lnTo>
                      <a:pt x="1022" y="5962"/>
                    </a:lnTo>
                    <a:lnTo>
                      <a:pt x="1022" y="6146"/>
                    </a:lnTo>
                    <a:cubicBezTo>
                      <a:pt x="1022" y="6444"/>
                      <a:pt x="1263" y="6628"/>
                      <a:pt x="1567" y="6628"/>
                    </a:cubicBezTo>
                    <a:cubicBezTo>
                      <a:pt x="1866" y="6628"/>
                      <a:pt x="2107" y="6444"/>
                      <a:pt x="2107" y="6146"/>
                    </a:cubicBezTo>
                    <a:lnTo>
                      <a:pt x="2107" y="5842"/>
                    </a:lnTo>
                    <a:cubicBezTo>
                      <a:pt x="2709" y="5664"/>
                      <a:pt x="3133" y="5061"/>
                      <a:pt x="3133" y="4396"/>
                    </a:cubicBezTo>
                    <a:cubicBezTo>
                      <a:pt x="3133" y="3495"/>
                      <a:pt x="2410" y="2772"/>
                      <a:pt x="1567" y="2772"/>
                    </a:cubicBezTo>
                    <a:cubicBezTo>
                      <a:pt x="1263" y="2772"/>
                      <a:pt x="1022" y="2531"/>
                      <a:pt x="1022" y="2290"/>
                    </a:cubicBezTo>
                    <a:cubicBezTo>
                      <a:pt x="1022" y="1986"/>
                      <a:pt x="1263" y="1745"/>
                      <a:pt x="1567" y="1745"/>
                    </a:cubicBezTo>
                    <a:lnTo>
                      <a:pt x="2589" y="1745"/>
                    </a:lnTo>
                    <a:cubicBezTo>
                      <a:pt x="2892" y="1745"/>
                      <a:pt x="3133" y="1505"/>
                      <a:pt x="3133" y="1206"/>
                    </a:cubicBezTo>
                    <a:cubicBezTo>
                      <a:pt x="3133" y="902"/>
                      <a:pt x="2892" y="661"/>
                      <a:pt x="2589" y="661"/>
                    </a:cubicBezTo>
                    <a:lnTo>
                      <a:pt x="2107" y="661"/>
                    </a:lnTo>
                    <a:lnTo>
                      <a:pt x="2107" y="541"/>
                    </a:lnTo>
                    <a:cubicBezTo>
                      <a:pt x="2107" y="242"/>
                      <a:pt x="1866" y="1"/>
                      <a:pt x="15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7"/>
              <p:cNvSpPr/>
              <p:nvPr/>
            </p:nvSpPr>
            <p:spPr>
              <a:xfrm>
                <a:off x="1801773" y="2008346"/>
                <a:ext cx="161027" cy="87414"/>
              </a:xfrm>
              <a:custGeom>
                <a:avLst/>
                <a:gdLst/>
                <a:ahLst/>
                <a:cxnLst/>
                <a:rect l="l" t="t" r="r" b="b"/>
                <a:pathLst>
                  <a:path w="6989" h="3794" extrusionOk="0">
                    <a:moveTo>
                      <a:pt x="304" y="1"/>
                    </a:moveTo>
                    <a:cubicBezTo>
                      <a:pt x="121" y="362"/>
                      <a:pt x="0" y="781"/>
                      <a:pt x="0" y="1205"/>
                    </a:cubicBezTo>
                    <a:cubicBezTo>
                      <a:pt x="63" y="2651"/>
                      <a:pt x="1268" y="3793"/>
                      <a:pt x="2714" y="3793"/>
                    </a:cubicBezTo>
                    <a:lnTo>
                      <a:pt x="6449" y="3793"/>
                    </a:lnTo>
                    <a:cubicBezTo>
                      <a:pt x="6748" y="3793"/>
                      <a:pt x="6989" y="3552"/>
                      <a:pt x="6989" y="3254"/>
                    </a:cubicBezTo>
                    <a:cubicBezTo>
                      <a:pt x="6989" y="2950"/>
                      <a:pt x="6748" y="2772"/>
                      <a:pt x="6449" y="2772"/>
                    </a:cubicBezTo>
                    <a:lnTo>
                      <a:pt x="2714" y="2772"/>
                    </a:lnTo>
                    <a:cubicBezTo>
                      <a:pt x="1870" y="2772"/>
                      <a:pt x="1147" y="2107"/>
                      <a:pt x="1085" y="1263"/>
                    </a:cubicBezTo>
                    <a:cubicBezTo>
                      <a:pt x="1085" y="964"/>
                      <a:pt x="1147" y="661"/>
                      <a:pt x="1268" y="420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FD9F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7"/>
              <p:cNvSpPr/>
              <p:nvPr/>
            </p:nvSpPr>
            <p:spPr>
              <a:xfrm>
                <a:off x="1885039" y="2072190"/>
                <a:ext cx="77760" cy="2357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1023" extrusionOk="0">
                    <a:moveTo>
                      <a:pt x="1" y="1"/>
                    </a:moveTo>
                    <a:lnTo>
                      <a:pt x="1" y="1022"/>
                    </a:lnTo>
                    <a:lnTo>
                      <a:pt x="2835" y="1022"/>
                    </a:lnTo>
                    <a:cubicBezTo>
                      <a:pt x="3134" y="1022"/>
                      <a:pt x="3375" y="781"/>
                      <a:pt x="3375" y="483"/>
                    </a:cubicBezTo>
                    <a:cubicBezTo>
                      <a:pt x="3375" y="179"/>
                      <a:pt x="3134" y="1"/>
                      <a:pt x="2835" y="1"/>
                    </a:cubicBezTo>
                    <a:close/>
                  </a:path>
                </a:pathLst>
              </a:custGeom>
              <a:solidFill>
                <a:srgbClr val="DD8C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9" name="Google Shape;919;p17"/>
            <p:cNvSpPr/>
            <p:nvPr/>
          </p:nvSpPr>
          <p:spPr>
            <a:xfrm rot="5404618">
              <a:off x="473600" y="739850"/>
              <a:ext cx="446700" cy="3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3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31"/>
          <p:cNvSpPr txBox="1">
            <a:spLocks noGrp="1"/>
          </p:cNvSpPr>
          <p:nvPr>
            <p:ph type="subTitle" idx="1"/>
          </p:nvPr>
        </p:nvSpPr>
        <p:spPr>
          <a:xfrm>
            <a:off x="3828050" y="2780767"/>
            <a:ext cx="4065379" cy="744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dirty="0">
                <a:latin typeface="Segoe UI Black" panose="020B0A02040204020203" pitchFamily="34" charset="0"/>
                <a:ea typeface="Segoe UI Black" panose="020B0A02040204020203" pitchFamily="34" charset="0"/>
              </a:rPr>
              <a:t>Метанпромбанк</a:t>
            </a:r>
            <a:endParaRPr sz="3600" dirty="0"/>
          </a:p>
        </p:txBody>
      </p:sp>
      <p:sp>
        <p:nvSpPr>
          <p:cNvPr id="2167" name="Google Shape;2167;p31"/>
          <p:cNvSpPr txBox="1">
            <a:spLocks noGrp="1"/>
          </p:cNvSpPr>
          <p:nvPr>
            <p:ph type="ctrTitle"/>
          </p:nvPr>
        </p:nvSpPr>
        <p:spPr>
          <a:xfrm>
            <a:off x="3800710" y="1674129"/>
            <a:ext cx="4065380" cy="11414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rgbClr val="25397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</a:t>
            </a:r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оттока клиентов банка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168" name="Google Shape;2168;p31"/>
          <p:cNvGrpSpPr/>
          <p:nvPr/>
        </p:nvGrpSpPr>
        <p:grpSpPr>
          <a:xfrm>
            <a:off x="-57150" y="2862275"/>
            <a:ext cx="2024075" cy="2319325"/>
            <a:chOff x="-57150" y="2862275"/>
            <a:chExt cx="2024075" cy="2319325"/>
          </a:xfrm>
        </p:grpSpPr>
        <p:sp>
          <p:nvSpPr>
            <p:cNvPr id="2169" name="Google Shape;2169;p31"/>
            <p:cNvSpPr/>
            <p:nvPr/>
          </p:nvSpPr>
          <p:spPr>
            <a:xfrm>
              <a:off x="-57150" y="2862275"/>
              <a:ext cx="2024075" cy="2319325"/>
            </a:xfrm>
            <a:custGeom>
              <a:avLst/>
              <a:gdLst/>
              <a:ahLst/>
              <a:cxnLst/>
              <a:rect l="l" t="t" r="r" b="b"/>
              <a:pathLst>
                <a:path w="80963" h="92773" extrusionOk="0">
                  <a:moveTo>
                    <a:pt x="0" y="13906"/>
                  </a:moveTo>
                  <a:lnTo>
                    <a:pt x="22670" y="0"/>
                  </a:lnTo>
                  <a:lnTo>
                    <a:pt x="61913" y="23241"/>
                  </a:lnTo>
                  <a:lnTo>
                    <a:pt x="41529" y="34671"/>
                  </a:lnTo>
                  <a:lnTo>
                    <a:pt x="80963" y="57721"/>
                  </a:lnTo>
                  <a:lnTo>
                    <a:pt x="19812" y="92773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70" name="Google Shape;2170;p31"/>
            <p:cNvSpPr/>
            <p:nvPr/>
          </p:nvSpPr>
          <p:spPr>
            <a:xfrm>
              <a:off x="959900" y="3696675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1" name="Google Shape;2171;p31"/>
          <p:cNvGrpSpPr/>
          <p:nvPr/>
        </p:nvGrpSpPr>
        <p:grpSpPr>
          <a:xfrm>
            <a:off x="318864" y="1078368"/>
            <a:ext cx="3150665" cy="3049426"/>
            <a:chOff x="630774" y="539499"/>
            <a:chExt cx="4496453" cy="4351970"/>
          </a:xfrm>
        </p:grpSpPr>
        <p:grpSp>
          <p:nvGrpSpPr>
            <p:cNvPr id="2172" name="Google Shape;2172;p31"/>
            <p:cNvGrpSpPr/>
            <p:nvPr/>
          </p:nvGrpSpPr>
          <p:grpSpPr>
            <a:xfrm>
              <a:off x="630774" y="539499"/>
              <a:ext cx="1949042" cy="2417490"/>
              <a:chOff x="937424" y="730299"/>
              <a:chExt cx="1949042" cy="2417490"/>
            </a:xfrm>
          </p:grpSpPr>
          <p:sp>
            <p:nvSpPr>
              <p:cNvPr id="2173" name="Google Shape;2173;p31"/>
              <p:cNvSpPr/>
              <p:nvPr/>
            </p:nvSpPr>
            <p:spPr>
              <a:xfrm>
                <a:off x="2475383" y="857596"/>
                <a:ext cx="190166" cy="1402302"/>
              </a:xfrm>
              <a:custGeom>
                <a:avLst/>
                <a:gdLst/>
                <a:ahLst/>
                <a:cxnLst/>
                <a:rect l="l" t="t" r="r" b="b"/>
                <a:pathLst>
                  <a:path w="8188" h="60379" extrusionOk="0">
                    <a:moveTo>
                      <a:pt x="0" y="0"/>
                    </a:moveTo>
                    <a:lnTo>
                      <a:pt x="63" y="55625"/>
                    </a:lnTo>
                    <a:lnTo>
                      <a:pt x="8188" y="60379"/>
                    </a:lnTo>
                    <a:lnTo>
                      <a:pt x="8130" y="4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1"/>
              <p:cNvSpPr/>
              <p:nvPr/>
            </p:nvSpPr>
            <p:spPr>
              <a:xfrm>
                <a:off x="2475383" y="730299"/>
                <a:ext cx="409735" cy="237708"/>
              </a:xfrm>
              <a:custGeom>
                <a:avLst/>
                <a:gdLst/>
                <a:ahLst/>
                <a:cxnLst/>
                <a:rect l="l" t="t" r="r" b="b"/>
                <a:pathLst>
                  <a:path w="17642" h="10235" extrusionOk="0">
                    <a:moveTo>
                      <a:pt x="9454" y="1"/>
                    </a:moveTo>
                    <a:lnTo>
                      <a:pt x="0" y="5481"/>
                    </a:lnTo>
                    <a:lnTo>
                      <a:pt x="8130" y="10235"/>
                    </a:lnTo>
                    <a:lnTo>
                      <a:pt x="17641" y="4696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1"/>
              <p:cNvSpPr/>
              <p:nvPr/>
            </p:nvSpPr>
            <p:spPr>
              <a:xfrm>
                <a:off x="2664179" y="839364"/>
                <a:ext cx="222286" cy="1420534"/>
              </a:xfrm>
              <a:custGeom>
                <a:avLst/>
                <a:gdLst/>
                <a:ahLst/>
                <a:cxnLst/>
                <a:rect l="l" t="t" r="r" b="b"/>
                <a:pathLst>
                  <a:path w="9571" h="61164" extrusionOk="0">
                    <a:moveTo>
                      <a:pt x="9512" y="0"/>
                    </a:moveTo>
                    <a:lnTo>
                      <a:pt x="1" y="5539"/>
                    </a:lnTo>
                    <a:lnTo>
                      <a:pt x="59" y="61164"/>
                    </a:lnTo>
                    <a:lnTo>
                      <a:pt x="9570" y="55688"/>
                    </a:lnTo>
                    <a:lnTo>
                      <a:pt x="95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1"/>
              <p:cNvSpPr/>
              <p:nvPr/>
            </p:nvSpPr>
            <p:spPr>
              <a:xfrm>
                <a:off x="2219583" y="1172109"/>
                <a:ext cx="190166" cy="1235988"/>
              </a:xfrm>
              <a:custGeom>
                <a:avLst/>
                <a:gdLst/>
                <a:ahLst/>
                <a:cxnLst/>
                <a:rect l="l" t="t" r="r" b="b"/>
                <a:pathLst>
                  <a:path w="8188" h="53218" extrusionOk="0">
                    <a:moveTo>
                      <a:pt x="0" y="1"/>
                    </a:moveTo>
                    <a:lnTo>
                      <a:pt x="0" y="48464"/>
                    </a:lnTo>
                    <a:lnTo>
                      <a:pt x="8187" y="53218"/>
                    </a:lnTo>
                    <a:lnTo>
                      <a:pt x="8125" y="47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1"/>
              <p:cNvSpPr/>
              <p:nvPr/>
            </p:nvSpPr>
            <p:spPr>
              <a:xfrm>
                <a:off x="2219583" y="1044929"/>
                <a:ext cx="409619" cy="237731"/>
              </a:xfrm>
              <a:custGeom>
                <a:avLst/>
                <a:gdLst/>
                <a:ahLst/>
                <a:cxnLst/>
                <a:rect l="l" t="t" r="r" b="b"/>
                <a:pathLst>
                  <a:path w="17637" h="10236" extrusionOk="0">
                    <a:moveTo>
                      <a:pt x="9512" y="1"/>
                    </a:moveTo>
                    <a:lnTo>
                      <a:pt x="0" y="5477"/>
                    </a:lnTo>
                    <a:lnTo>
                      <a:pt x="8125" y="10235"/>
                    </a:lnTo>
                    <a:lnTo>
                      <a:pt x="17636" y="4697"/>
                    </a:lnTo>
                    <a:lnTo>
                      <a:pt x="95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1"/>
              <p:cNvSpPr/>
              <p:nvPr/>
            </p:nvSpPr>
            <p:spPr>
              <a:xfrm>
                <a:off x="2408263" y="1153993"/>
                <a:ext cx="222379" cy="1254104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53998" extrusionOk="0">
                    <a:moveTo>
                      <a:pt x="9512" y="1"/>
                    </a:moveTo>
                    <a:lnTo>
                      <a:pt x="1" y="5539"/>
                    </a:lnTo>
                    <a:lnTo>
                      <a:pt x="63" y="53998"/>
                    </a:lnTo>
                    <a:lnTo>
                      <a:pt x="9575" y="48522"/>
                    </a:lnTo>
                    <a:lnTo>
                      <a:pt x="95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1"/>
              <p:cNvSpPr/>
              <p:nvPr/>
            </p:nvSpPr>
            <p:spPr>
              <a:xfrm>
                <a:off x="1963643" y="1461585"/>
                <a:ext cx="188842" cy="1094734"/>
              </a:xfrm>
              <a:custGeom>
                <a:avLst/>
                <a:gdLst/>
                <a:ahLst/>
                <a:cxnLst/>
                <a:rect l="l" t="t" r="r" b="b"/>
                <a:pathLst>
                  <a:path w="8131" h="47136" extrusionOk="0">
                    <a:moveTo>
                      <a:pt x="1" y="1"/>
                    </a:moveTo>
                    <a:lnTo>
                      <a:pt x="121" y="42382"/>
                    </a:lnTo>
                    <a:lnTo>
                      <a:pt x="8130" y="47135"/>
                    </a:lnTo>
                    <a:lnTo>
                      <a:pt x="8130" y="47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1"/>
              <p:cNvSpPr/>
              <p:nvPr/>
            </p:nvSpPr>
            <p:spPr>
              <a:xfrm>
                <a:off x="1963643" y="1334312"/>
                <a:ext cx="409759" cy="237708"/>
              </a:xfrm>
              <a:custGeom>
                <a:avLst/>
                <a:gdLst/>
                <a:ahLst/>
                <a:cxnLst/>
                <a:rect l="l" t="t" r="r" b="b"/>
                <a:pathLst>
                  <a:path w="17643" h="10235" extrusionOk="0">
                    <a:moveTo>
                      <a:pt x="9513" y="0"/>
                    </a:moveTo>
                    <a:lnTo>
                      <a:pt x="1" y="5481"/>
                    </a:lnTo>
                    <a:lnTo>
                      <a:pt x="8130" y="10234"/>
                    </a:lnTo>
                    <a:lnTo>
                      <a:pt x="17642" y="4758"/>
                    </a:lnTo>
                    <a:lnTo>
                      <a:pt x="95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1"/>
              <p:cNvSpPr/>
              <p:nvPr/>
            </p:nvSpPr>
            <p:spPr>
              <a:xfrm>
                <a:off x="2152463" y="1444817"/>
                <a:ext cx="220939" cy="1111502"/>
              </a:xfrm>
              <a:custGeom>
                <a:avLst/>
                <a:gdLst/>
                <a:ahLst/>
                <a:cxnLst/>
                <a:rect l="l" t="t" r="r" b="b"/>
                <a:pathLst>
                  <a:path w="9513" h="47858" extrusionOk="0">
                    <a:moveTo>
                      <a:pt x="9512" y="0"/>
                    </a:moveTo>
                    <a:lnTo>
                      <a:pt x="0" y="5476"/>
                    </a:lnTo>
                    <a:lnTo>
                      <a:pt x="0" y="47857"/>
                    </a:lnTo>
                    <a:lnTo>
                      <a:pt x="9512" y="42319"/>
                    </a:lnTo>
                    <a:lnTo>
                      <a:pt x="95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1"/>
              <p:cNvSpPr/>
              <p:nvPr/>
            </p:nvSpPr>
            <p:spPr>
              <a:xfrm>
                <a:off x="1706403" y="1742561"/>
                <a:ext cx="191606" cy="961956"/>
              </a:xfrm>
              <a:custGeom>
                <a:avLst/>
                <a:gdLst/>
                <a:ahLst/>
                <a:cxnLst/>
                <a:rect l="l" t="t" r="r" b="b"/>
                <a:pathLst>
                  <a:path w="8250" h="41419" extrusionOk="0">
                    <a:moveTo>
                      <a:pt x="63" y="1"/>
                    </a:moveTo>
                    <a:lnTo>
                      <a:pt x="0" y="36665"/>
                    </a:lnTo>
                    <a:lnTo>
                      <a:pt x="8187" y="41418"/>
                    </a:lnTo>
                    <a:lnTo>
                      <a:pt x="8250" y="4759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1"/>
              <p:cNvSpPr/>
              <p:nvPr/>
            </p:nvSpPr>
            <p:spPr>
              <a:xfrm>
                <a:off x="1707843" y="1615381"/>
                <a:ext cx="411083" cy="237708"/>
              </a:xfrm>
              <a:custGeom>
                <a:avLst/>
                <a:gdLst/>
                <a:ahLst/>
                <a:cxnLst/>
                <a:rect l="l" t="t" r="r" b="b"/>
                <a:pathLst>
                  <a:path w="17700" h="10235" extrusionOk="0">
                    <a:moveTo>
                      <a:pt x="9512" y="1"/>
                    </a:moveTo>
                    <a:lnTo>
                      <a:pt x="1" y="5477"/>
                    </a:lnTo>
                    <a:lnTo>
                      <a:pt x="8188" y="10235"/>
                    </a:lnTo>
                    <a:lnTo>
                      <a:pt x="17700" y="4696"/>
                    </a:lnTo>
                    <a:lnTo>
                      <a:pt x="95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1"/>
              <p:cNvSpPr/>
              <p:nvPr/>
            </p:nvSpPr>
            <p:spPr>
              <a:xfrm>
                <a:off x="1896546" y="1724446"/>
                <a:ext cx="222379" cy="980072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42199" extrusionOk="0">
                    <a:moveTo>
                      <a:pt x="9575" y="0"/>
                    </a:moveTo>
                    <a:lnTo>
                      <a:pt x="63" y="5539"/>
                    </a:lnTo>
                    <a:lnTo>
                      <a:pt x="0" y="42198"/>
                    </a:lnTo>
                    <a:lnTo>
                      <a:pt x="9512" y="36660"/>
                    </a:lnTo>
                    <a:lnTo>
                      <a:pt x="95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1"/>
              <p:cNvSpPr/>
              <p:nvPr/>
            </p:nvSpPr>
            <p:spPr>
              <a:xfrm>
                <a:off x="1449140" y="2030574"/>
                <a:ext cx="191629" cy="820795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35341" extrusionOk="0">
                    <a:moveTo>
                      <a:pt x="0" y="1"/>
                    </a:moveTo>
                    <a:lnTo>
                      <a:pt x="63" y="30645"/>
                    </a:lnTo>
                    <a:lnTo>
                      <a:pt x="8250" y="35341"/>
                    </a:lnTo>
                    <a:lnTo>
                      <a:pt x="8130" y="47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1"/>
              <p:cNvSpPr/>
              <p:nvPr/>
            </p:nvSpPr>
            <p:spPr>
              <a:xfrm>
                <a:off x="1449140" y="1903394"/>
                <a:ext cx="409735" cy="237731"/>
              </a:xfrm>
              <a:custGeom>
                <a:avLst/>
                <a:gdLst/>
                <a:ahLst/>
                <a:cxnLst/>
                <a:rect l="l" t="t" r="r" b="b"/>
                <a:pathLst>
                  <a:path w="17642" h="10236" extrusionOk="0">
                    <a:moveTo>
                      <a:pt x="9512" y="1"/>
                    </a:moveTo>
                    <a:lnTo>
                      <a:pt x="0" y="5477"/>
                    </a:lnTo>
                    <a:lnTo>
                      <a:pt x="8130" y="10235"/>
                    </a:lnTo>
                    <a:lnTo>
                      <a:pt x="17641" y="4754"/>
                    </a:lnTo>
                    <a:lnTo>
                      <a:pt x="95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1"/>
              <p:cNvSpPr/>
              <p:nvPr/>
            </p:nvSpPr>
            <p:spPr>
              <a:xfrm>
                <a:off x="1637936" y="2013806"/>
                <a:ext cx="223726" cy="837563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36063" extrusionOk="0">
                    <a:moveTo>
                      <a:pt x="9512" y="0"/>
                    </a:moveTo>
                    <a:lnTo>
                      <a:pt x="1" y="5481"/>
                    </a:lnTo>
                    <a:lnTo>
                      <a:pt x="121" y="36063"/>
                    </a:lnTo>
                    <a:lnTo>
                      <a:pt x="9633" y="30582"/>
                    </a:lnTo>
                    <a:lnTo>
                      <a:pt x="95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1"/>
              <p:cNvSpPr/>
              <p:nvPr/>
            </p:nvSpPr>
            <p:spPr>
              <a:xfrm>
                <a:off x="1194664" y="2307416"/>
                <a:ext cx="188842" cy="692151"/>
              </a:xfrm>
              <a:custGeom>
                <a:avLst/>
                <a:gdLst/>
                <a:ahLst/>
                <a:cxnLst/>
                <a:rect l="l" t="t" r="r" b="b"/>
                <a:pathLst>
                  <a:path w="8131" h="29802" extrusionOk="0">
                    <a:moveTo>
                      <a:pt x="1" y="0"/>
                    </a:moveTo>
                    <a:lnTo>
                      <a:pt x="1" y="25106"/>
                    </a:lnTo>
                    <a:lnTo>
                      <a:pt x="8130" y="29802"/>
                    </a:lnTo>
                    <a:lnTo>
                      <a:pt x="8130" y="47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1"/>
              <p:cNvSpPr/>
              <p:nvPr/>
            </p:nvSpPr>
            <p:spPr>
              <a:xfrm>
                <a:off x="1194664" y="2180236"/>
                <a:ext cx="409735" cy="237708"/>
              </a:xfrm>
              <a:custGeom>
                <a:avLst/>
                <a:gdLst/>
                <a:ahLst/>
                <a:cxnLst/>
                <a:rect l="l" t="t" r="r" b="b"/>
                <a:pathLst>
                  <a:path w="17642" h="10235" extrusionOk="0">
                    <a:moveTo>
                      <a:pt x="9512" y="1"/>
                    </a:moveTo>
                    <a:lnTo>
                      <a:pt x="1" y="5476"/>
                    </a:lnTo>
                    <a:lnTo>
                      <a:pt x="8130" y="10235"/>
                    </a:lnTo>
                    <a:lnTo>
                      <a:pt x="17642" y="4754"/>
                    </a:lnTo>
                    <a:lnTo>
                      <a:pt x="95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1"/>
              <p:cNvSpPr/>
              <p:nvPr/>
            </p:nvSpPr>
            <p:spPr>
              <a:xfrm>
                <a:off x="1383483" y="2290648"/>
                <a:ext cx="220916" cy="708920"/>
              </a:xfrm>
              <a:custGeom>
                <a:avLst/>
                <a:gdLst/>
                <a:ahLst/>
                <a:cxnLst/>
                <a:rect l="l" t="t" r="r" b="b"/>
                <a:pathLst>
                  <a:path w="9512" h="30524" extrusionOk="0">
                    <a:moveTo>
                      <a:pt x="9512" y="0"/>
                    </a:moveTo>
                    <a:lnTo>
                      <a:pt x="0" y="5481"/>
                    </a:lnTo>
                    <a:lnTo>
                      <a:pt x="0" y="30524"/>
                    </a:lnTo>
                    <a:lnTo>
                      <a:pt x="9512" y="25043"/>
                    </a:lnTo>
                    <a:lnTo>
                      <a:pt x="95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1"/>
              <p:cNvSpPr/>
              <p:nvPr/>
            </p:nvSpPr>
            <p:spPr>
              <a:xfrm>
                <a:off x="937424" y="2587045"/>
                <a:ext cx="190166" cy="560744"/>
              </a:xfrm>
              <a:custGeom>
                <a:avLst/>
                <a:gdLst/>
                <a:ahLst/>
                <a:cxnLst/>
                <a:rect l="l" t="t" r="r" b="b"/>
                <a:pathLst>
                  <a:path w="8188" h="24144" extrusionOk="0">
                    <a:moveTo>
                      <a:pt x="63" y="0"/>
                    </a:moveTo>
                    <a:lnTo>
                      <a:pt x="0" y="19385"/>
                    </a:lnTo>
                    <a:lnTo>
                      <a:pt x="8187" y="24143"/>
                    </a:lnTo>
                    <a:lnTo>
                      <a:pt x="8187" y="475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1"/>
              <p:cNvSpPr/>
              <p:nvPr/>
            </p:nvSpPr>
            <p:spPr>
              <a:xfrm>
                <a:off x="938863" y="2459865"/>
                <a:ext cx="409619" cy="237708"/>
              </a:xfrm>
              <a:custGeom>
                <a:avLst/>
                <a:gdLst/>
                <a:ahLst/>
                <a:cxnLst/>
                <a:rect l="l" t="t" r="r" b="b"/>
                <a:pathLst>
                  <a:path w="17637" h="10235" extrusionOk="0">
                    <a:moveTo>
                      <a:pt x="9512" y="1"/>
                    </a:moveTo>
                    <a:lnTo>
                      <a:pt x="1" y="5476"/>
                    </a:lnTo>
                    <a:lnTo>
                      <a:pt x="8125" y="10235"/>
                    </a:lnTo>
                    <a:lnTo>
                      <a:pt x="17637" y="4696"/>
                    </a:lnTo>
                    <a:lnTo>
                      <a:pt x="95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1"/>
              <p:cNvSpPr/>
              <p:nvPr/>
            </p:nvSpPr>
            <p:spPr>
              <a:xfrm>
                <a:off x="1127567" y="2568930"/>
                <a:ext cx="220916" cy="578860"/>
              </a:xfrm>
              <a:custGeom>
                <a:avLst/>
                <a:gdLst/>
                <a:ahLst/>
                <a:cxnLst/>
                <a:rect l="l" t="t" r="r" b="b"/>
                <a:pathLst>
                  <a:path w="9512" h="24924" extrusionOk="0">
                    <a:moveTo>
                      <a:pt x="9512" y="0"/>
                    </a:moveTo>
                    <a:lnTo>
                      <a:pt x="0" y="5539"/>
                    </a:lnTo>
                    <a:lnTo>
                      <a:pt x="0" y="24923"/>
                    </a:lnTo>
                    <a:lnTo>
                      <a:pt x="9512" y="19443"/>
                    </a:lnTo>
                    <a:lnTo>
                      <a:pt x="95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4" name="Google Shape;2194;p31"/>
            <p:cNvSpPr/>
            <p:nvPr/>
          </p:nvSpPr>
          <p:spPr>
            <a:xfrm>
              <a:off x="1128509" y="2909425"/>
              <a:ext cx="2343310" cy="1575677"/>
            </a:xfrm>
            <a:custGeom>
              <a:avLst/>
              <a:gdLst/>
              <a:ahLst/>
              <a:cxnLst/>
              <a:rect l="l" t="t" r="r" b="b"/>
              <a:pathLst>
                <a:path w="100896" h="67844" extrusionOk="0">
                  <a:moveTo>
                    <a:pt x="0" y="0"/>
                  </a:moveTo>
                  <a:lnTo>
                    <a:pt x="0" y="9570"/>
                  </a:lnTo>
                  <a:lnTo>
                    <a:pt x="100896" y="67844"/>
                  </a:lnTo>
                  <a:lnTo>
                    <a:pt x="100896" y="19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3471795" y="3306503"/>
              <a:ext cx="1655432" cy="1178599"/>
            </a:xfrm>
            <a:custGeom>
              <a:avLst/>
              <a:gdLst/>
              <a:ahLst/>
              <a:cxnLst/>
              <a:rect l="l" t="t" r="r" b="b"/>
              <a:pathLst>
                <a:path w="71278" h="50747" extrusionOk="0">
                  <a:moveTo>
                    <a:pt x="71278" y="0"/>
                  </a:moveTo>
                  <a:lnTo>
                    <a:pt x="1" y="2770"/>
                  </a:lnTo>
                  <a:lnTo>
                    <a:pt x="1" y="50747"/>
                  </a:lnTo>
                  <a:lnTo>
                    <a:pt x="71278" y="9570"/>
                  </a:lnTo>
                  <a:lnTo>
                    <a:pt x="71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1128509" y="1953089"/>
              <a:ext cx="3998718" cy="2309773"/>
            </a:xfrm>
            <a:custGeom>
              <a:avLst/>
              <a:gdLst/>
              <a:ahLst/>
              <a:cxnLst/>
              <a:rect l="l" t="t" r="r" b="b"/>
              <a:pathLst>
                <a:path w="172173" h="99452" extrusionOk="0">
                  <a:moveTo>
                    <a:pt x="71340" y="0"/>
                  </a:moveTo>
                  <a:lnTo>
                    <a:pt x="0" y="41177"/>
                  </a:lnTo>
                  <a:lnTo>
                    <a:pt x="100838" y="99451"/>
                  </a:lnTo>
                  <a:lnTo>
                    <a:pt x="172173" y="58274"/>
                  </a:lnTo>
                  <a:lnTo>
                    <a:pt x="713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2547672" y="2793323"/>
              <a:ext cx="356504" cy="206958"/>
            </a:xfrm>
            <a:custGeom>
              <a:avLst/>
              <a:gdLst/>
              <a:ahLst/>
              <a:cxnLst/>
              <a:rect l="l" t="t" r="r" b="b"/>
              <a:pathLst>
                <a:path w="15350" h="8911" extrusionOk="0">
                  <a:moveTo>
                    <a:pt x="15350" y="0"/>
                  </a:moveTo>
                  <a:lnTo>
                    <a:pt x="13967" y="241"/>
                  </a:lnTo>
                  <a:lnTo>
                    <a:pt x="12523" y="424"/>
                  </a:lnTo>
                  <a:lnTo>
                    <a:pt x="13245" y="843"/>
                  </a:lnTo>
                  <a:lnTo>
                    <a:pt x="1" y="8549"/>
                  </a:lnTo>
                  <a:lnTo>
                    <a:pt x="661" y="8910"/>
                  </a:lnTo>
                  <a:lnTo>
                    <a:pt x="13967" y="1267"/>
                  </a:lnTo>
                  <a:lnTo>
                    <a:pt x="14627" y="1628"/>
                  </a:lnTo>
                  <a:lnTo>
                    <a:pt x="14988" y="843"/>
                  </a:lnTo>
                  <a:lnTo>
                    <a:pt x="15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2762991" y="2871615"/>
              <a:ext cx="359291" cy="205611"/>
            </a:xfrm>
            <a:custGeom>
              <a:avLst/>
              <a:gdLst/>
              <a:ahLst/>
              <a:cxnLst/>
              <a:rect l="l" t="t" r="r" b="b"/>
              <a:pathLst>
                <a:path w="15470" h="8853" extrusionOk="0">
                  <a:moveTo>
                    <a:pt x="14747" y="1"/>
                  </a:moveTo>
                  <a:lnTo>
                    <a:pt x="1503" y="7648"/>
                  </a:lnTo>
                  <a:lnTo>
                    <a:pt x="781" y="7225"/>
                  </a:lnTo>
                  <a:lnTo>
                    <a:pt x="362" y="8067"/>
                  </a:lnTo>
                  <a:lnTo>
                    <a:pt x="1" y="8852"/>
                  </a:lnTo>
                  <a:lnTo>
                    <a:pt x="1446" y="8669"/>
                  </a:lnTo>
                  <a:lnTo>
                    <a:pt x="2828" y="8429"/>
                  </a:lnTo>
                  <a:lnTo>
                    <a:pt x="2168" y="8067"/>
                  </a:lnTo>
                  <a:lnTo>
                    <a:pt x="15470" y="424"/>
                  </a:lnTo>
                  <a:lnTo>
                    <a:pt x="147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2347682" y="3177859"/>
              <a:ext cx="295097" cy="170611"/>
            </a:xfrm>
            <a:custGeom>
              <a:avLst/>
              <a:gdLst/>
              <a:ahLst/>
              <a:cxnLst/>
              <a:rect l="l" t="t" r="r" b="b"/>
              <a:pathLst>
                <a:path w="12706" h="7346" extrusionOk="0">
                  <a:moveTo>
                    <a:pt x="1" y="1"/>
                  </a:moveTo>
                  <a:lnTo>
                    <a:pt x="362" y="844"/>
                  </a:lnTo>
                  <a:lnTo>
                    <a:pt x="723" y="1686"/>
                  </a:lnTo>
                  <a:lnTo>
                    <a:pt x="1446" y="1263"/>
                  </a:lnTo>
                  <a:lnTo>
                    <a:pt x="11983" y="7345"/>
                  </a:lnTo>
                  <a:lnTo>
                    <a:pt x="12706" y="6922"/>
                  </a:lnTo>
                  <a:lnTo>
                    <a:pt x="2168" y="844"/>
                  </a:lnTo>
                  <a:lnTo>
                    <a:pt x="2833" y="482"/>
                  </a:lnTo>
                  <a:lnTo>
                    <a:pt x="1388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3024388" y="2523542"/>
              <a:ext cx="293634" cy="170588"/>
            </a:xfrm>
            <a:custGeom>
              <a:avLst/>
              <a:gdLst/>
              <a:ahLst/>
              <a:cxnLst/>
              <a:rect l="l" t="t" r="r" b="b"/>
              <a:pathLst>
                <a:path w="12643" h="7345" extrusionOk="0">
                  <a:moveTo>
                    <a:pt x="723" y="0"/>
                  </a:moveTo>
                  <a:lnTo>
                    <a:pt x="1" y="419"/>
                  </a:lnTo>
                  <a:lnTo>
                    <a:pt x="10538" y="6502"/>
                  </a:lnTo>
                  <a:lnTo>
                    <a:pt x="9816" y="6921"/>
                  </a:lnTo>
                  <a:lnTo>
                    <a:pt x="11261" y="7104"/>
                  </a:lnTo>
                  <a:lnTo>
                    <a:pt x="12643" y="7345"/>
                  </a:lnTo>
                  <a:lnTo>
                    <a:pt x="12282" y="6502"/>
                  </a:lnTo>
                  <a:lnTo>
                    <a:pt x="11920" y="5717"/>
                  </a:lnTo>
                  <a:lnTo>
                    <a:pt x="11261" y="6078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1812253" y="2863230"/>
              <a:ext cx="784331" cy="453027"/>
            </a:xfrm>
            <a:custGeom>
              <a:avLst/>
              <a:gdLst/>
              <a:ahLst/>
              <a:cxnLst/>
              <a:rect l="l" t="t" r="r" b="b"/>
              <a:pathLst>
                <a:path w="33771" h="19506" extrusionOk="0">
                  <a:moveTo>
                    <a:pt x="22935" y="0"/>
                  </a:moveTo>
                  <a:lnTo>
                    <a:pt x="1" y="13307"/>
                  </a:lnTo>
                  <a:lnTo>
                    <a:pt x="10837" y="19505"/>
                  </a:lnTo>
                  <a:lnTo>
                    <a:pt x="33771" y="6261"/>
                  </a:lnTo>
                  <a:lnTo>
                    <a:pt x="22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2711199" y="2344570"/>
              <a:ext cx="784448" cy="453027"/>
            </a:xfrm>
            <a:custGeom>
              <a:avLst/>
              <a:gdLst/>
              <a:ahLst/>
              <a:cxnLst/>
              <a:rect l="l" t="t" r="r" b="b"/>
              <a:pathLst>
                <a:path w="33776" h="19506" extrusionOk="0">
                  <a:moveTo>
                    <a:pt x="22940" y="0"/>
                  </a:moveTo>
                  <a:lnTo>
                    <a:pt x="1" y="13302"/>
                  </a:lnTo>
                  <a:lnTo>
                    <a:pt x="10837" y="19505"/>
                  </a:lnTo>
                  <a:lnTo>
                    <a:pt x="33776" y="6261"/>
                  </a:lnTo>
                  <a:lnTo>
                    <a:pt x="22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1812253" y="2863230"/>
              <a:ext cx="598439" cy="346772"/>
            </a:xfrm>
            <a:custGeom>
              <a:avLst/>
              <a:gdLst/>
              <a:ahLst/>
              <a:cxnLst/>
              <a:rect l="l" t="t" r="r" b="b"/>
              <a:pathLst>
                <a:path w="25767" h="14931" extrusionOk="0">
                  <a:moveTo>
                    <a:pt x="22935" y="0"/>
                  </a:moveTo>
                  <a:lnTo>
                    <a:pt x="1" y="13307"/>
                  </a:lnTo>
                  <a:lnTo>
                    <a:pt x="2770" y="14930"/>
                  </a:lnTo>
                  <a:lnTo>
                    <a:pt x="25766" y="1628"/>
                  </a:lnTo>
                  <a:lnTo>
                    <a:pt x="229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2711199" y="2344570"/>
              <a:ext cx="598439" cy="345309"/>
            </a:xfrm>
            <a:custGeom>
              <a:avLst/>
              <a:gdLst/>
              <a:ahLst/>
              <a:cxnLst/>
              <a:rect l="l" t="t" r="r" b="b"/>
              <a:pathLst>
                <a:path w="25767" h="14868" extrusionOk="0">
                  <a:moveTo>
                    <a:pt x="22940" y="0"/>
                  </a:moveTo>
                  <a:lnTo>
                    <a:pt x="1" y="13302"/>
                  </a:lnTo>
                  <a:lnTo>
                    <a:pt x="2770" y="14868"/>
                  </a:lnTo>
                  <a:lnTo>
                    <a:pt x="25767" y="1623"/>
                  </a:lnTo>
                  <a:lnTo>
                    <a:pt x="22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2174330" y="3072952"/>
              <a:ext cx="784424" cy="453027"/>
            </a:xfrm>
            <a:custGeom>
              <a:avLst/>
              <a:gdLst/>
              <a:ahLst/>
              <a:cxnLst/>
              <a:rect l="l" t="t" r="r" b="b"/>
              <a:pathLst>
                <a:path w="33775" h="19506" extrusionOk="0">
                  <a:moveTo>
                    <a:pt x="22939" y="0"/>
                  </a:moveTo>
                  <a:lnTo>
                    <a:pt x="0" y="13245"/>
                  </a:lnTo>
                  <a:lnTo>
                    <a:pt x="10778" y="19505"/>
                  </a:lnTo>
                  <a:lnTo>
                    <a:pt x="33775" y="6261"/>
                  </a:lnTo>
                  <a:lnTo>
                    <a:pt x="22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3073393" y="2554291"/>
              <a:ext cx="784331" cy="453027"/>
            </a:xfrm>
            <a:custGeom>
              <a:avLst/>
              <a:gdLst/>
              <a:ahLst/>
              <a:cxnLst/>
              <a:rect l="l" t="t" r="r" b="b"/>
              <a:pathLst>
                <a:path w="33771" h="19506" extrusionOk="0">
                  <a:moveTo>
                    <a:pt x="22934" y="1"/>
                  </a:moveTo>
                  <a:lnTo>
                    <a:pt x="0" y="13245"/>
                  </a:lnTo>
                  <a:lnTo>
                    <a:pt x="10774" y="19505"/>
                  </a:lnTo>
                  <a:lnTo>
                    <a:pt x="33770" y="6199"/>
                  </a:lnTo>
                  <a:lnTo>
                    <a:pt x="22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2174330" y="3072952"/>
              <a:ext cx="598415" cy="345425"/>
            </a:xfrm>
            <a:custGeom>
              <a:avLst/>
              <a:gdLst/>
              <a:ahLst/>
              <a:cxnLst/>
              <a:rect l="l" t="t" r="r" b="b"/>
              <a:pathLst>
                <a:path w="25766" h="14873" extrusionOk="0">
                  <a:moveTo>
                    <a:pt x="22939" y="0"/>
                  </a:moveTo>
                  <a:lnTo>
                    <a:pt x="0" y="13245"/>
                  </a:lnTo>
                  <a:lnTo>
                    <a:pt x="2769" y="14872"/>
                  </a:lnTo>
                  <a:lnTo>
                    <a:pt x="25766" y="1628"/>
                  </a:lnTo>
                  <a:lnTo>
                    <a:pt x="22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2796551" y="3734330"/>
              <a:ext cx="71278" cy="40504"/>
            </a:xfrm>
            <a:custGeom>
              <a:avLst/>
              <a:gdLst/>
              <a:ahLst/>
              <a:cxnLst/>
              <a:rect l="l" t="t" r="r" b="b"/>
              <a:pathLst>
                <a:path w="3069" h="1744" extrusionOk="0">
                  <a:moveTo>
                    <a:pt x="362" y="1"/>
                  </a:moveTo>
                  <a:lnTo>
                    <a:pt x="1" y="241"/>
                  </a:lnTo>
                  <a:lnTo>
                    <a:pt x="2707" y="1744"/>
                  </a:lnTo>
                  <a:lnTo>
                    <a:pt x="3068" y="1566"/>
                  </a:lnTo>
                  <a:lnTo>
                    <a:pt x="3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2876190" y="3780409"/>
              <a:ext cx="71394" cy="40621"/>
            </a:xfrm>
            <a:custGeom>
              <a:avLst/>
              <a:gdLst/>
              <a:ahLst/>
              <a:cxnLst/>
              <a:rect l="l" t="t" r="r" b="b"/>
              <a:pathLst>
                <a:path w="3074" h="1749" extrusionOk="0">
                  <a:moveTo>
                    <a:pt x="362" y="1"/>
                  </a:moveTo>
                  <a:lnTo>
                    <a:pt x="1" y="184"/>
                  </a:lnTo>
                  <a:lnTo>
                    <a:pt x="2649" y="1749"/>
                  </a:lnTo>
                  <a:lnTo>
                    <a:pt x="3073" y="1508"/>
                  </a:lnTo>
                  <a:lnTo>
                    <a:pt x="3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2954481" y="3825163"/>
              <a:ext cx="71394" cy="41968"/>
            </a:xfrm>
            <a:custGeom>
              <a:avLst/>
              <a:gdLst/>
              <a:ahLst/>
              <a:cxnLst/>
              <a:rect l="l" t="t" r="r" b="b"/>
              <a:pathLst>
                <a:path w="3074" h="1807" extrusionOk="0">
                  <a:moveTo>
                    <a:pt x="425" y="0"/>
                  </a:moveTo>
                  <a:lnTo>
                    <a:pt x="1" y="241"/>
                  </a:lnTo>
                  <a:lnTo>
                    <a:pt x="2712" y="1806"/>
                  </a:lnTo>
                  <a:lnTo>
                    <a:pt x="3073" y="156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3034236" y="3871358"/>
              <a:ext cx="71278" cy="40504"/>
            </a:xfrm>
            <a:custGeom>
              <a:avLst/>
              <a:gdLst/>
              <a:ahLst/>
              <a:cxnLst/>
              <a:rect l="l" t="t" r="r" b="b"/>
              <a:pathLst>
                <a:path w="3069" h="1744" extrusionOk="0">
                  <a:moveTo>
                    <a:pt x="362" y="0"/>
                  </a:moveTo>
                  <a:lnTo>
                    <a:pt x="1" y="241"/>
                  </a:lnTo>
                  <a:lnTo>
                    <a:pt x="2649" y="1744"/>
                  </a:lnTo>
                  <a:lnTo>
                    <a:pt x="3068" y="1565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3112527" y="3917436"/>
              <a:ext cx="71278" cy="40621"/>
            </a:xfrm>
            <a:custGeom>
              <a:avLst/>
              <a:gdLst/>
              <a:ahLst/>
              <a:cxnLst/>
              <a:rect l="l" t="t" r="r" b="b"/>
              <a:pathLst>
                <a:path w="3069" h="1749" extrusionOk="0">
                  <a:moveTo>
                    <a:pt x="420" y="0"/>
                  </a:moveTo>
                  <a:lnTo>
                    <a:pt x="1" y="183"/>
                  </a:lnTo>
                  <a:lnTo>
                    <a:pt x="2707" y="1749"/>
                  </a:lnTo>
                  <a:lnTo>
                    <a:pt x="3069" y="150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3192166" y="3962168"/>
              <a:ext cx="71394" cy="41968"/>
            </a:xfrm>
            <a:custGeom>
              <a:avLst/>
              <a:gdLst/>
              <a:ahLst/>
              <a:cxnLst/>
              <a:rect l="l" t="t" r="r" b="b"/>
              <a:pathLst>
                <a:path w="3074" h="1807" extrusionOk="0">
                  <a:moveTo>
                    <a:pt x="362" y="1"/>
                  </a:moveTo>
                  <a:lnTo>
                    <a:pt x="1" y="242"/>
                  </a:lnTo>
                  <a:lnTo>
                    <a:pt x="2712" y="1807"/>
                  </a:lnTo>
                  <a:lnTo>
                    <a:pt x="3073" y="1566"/>
                  </a:lnTo>
                  <a:lnTo>
                    <a:pt x="3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2834245" y="3383331"/>
              <a:ext cx="641823" cy="370601"/>
            </a:xfrm>
            <a:custGeom>
              <a:avLst/>
              <a:gdLst/>
              <a:ahLst/>
              <a:cxnLst/>
              <a:rect l="l" t="t" r="r" b="b"/>
              <a:pathLst>
                <a:path w="27635" h="15957" extrusionOk="0">
                  <a:moveTo>
                    <a:pt x="25709" y="1"/>
                  </a:moveTo>
                  <a:lnTo>
                    <a:pt x="1" y="14810"/>
                  </a:lnTo>
                  <a:lnTo>
                    <a:pt x="1927" y="15956"/>
                  </a:lnTo>
                  <a:lnTo>
                    <a:pt x="27635" y="1085"/>
                  </a:lnTo>
                  <a:lnTo>
                    <a:pt x="2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2914000" y="3465896"/>
              <a:ext cx="577397" cy="332768"/>
            </a:xfrm>
            <a:custGeom>
              <a:avLst/>
              <a:gdLst/>
              <a:ahLst/>
              <a:cxnLst/>
              <a:rect l="l" t="t" r="r" b="b"/>
              <a:pathLst>
                <a:path w="24861" h="14328" extrusionOk="0">
                  <a:moveTo>
                    <a:pt x="22934" y="0"/>
                  </a:moveTo>
                  <a:lnTo>
                    <a:pt x="0" y="13244"/>
                  </a:lnTo>
                  <a:lnTo>
                    <a:pt x="1927" y="14328"/>
                  </a:lnTo>
                  <a:lnTo>
                    <a:pt x="24861" y="1142"/>
                  </a:lnTo>
                  <a:lnTo>
                    <a:pt x="22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2992292" y="3678405"/>
              <a:ext cx="288036" cy="166337"/>
            </a:xfrm>
            <a:custGeom>
              <a:avLst/>
              <a:gdLst/>
              <a:ahLst/>
              <a:cxnLst/>
              <a:rect l="l" t="t" r="r" b="b"/>
              <a:pathLst>
                <a:path w="12402" h="7162" extrusionOk="0">
                  <a:moveTo>
                    <a:pt x="10475" y="1"/>
                  </a:moveTo>
                  <a:lnTo>
                    <a:pt x="1" y="6078"/>
                  </a:lnTo>
                  <a:lnTo>
                    <a:pt x="1927" y="7162"/>
                  </a:lnTo>
                  <a:lnTo>
                    <a:pt x="12402" y="1142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3071930" y="3619692"/>
              <a:ext cx="469795" cy="271268"/>
            </a:xfrm>
            <a:custGeom>
              <a:avLst/>
              <a:gdLst/>
              <a:ahLst/>
              <a:cxnLst/>
              <a:rect l="l" t="t" r="r" b="b"/>
              <a:pathLst>
                <a:path w="20228" h="11680" extrusionOk="0">
                  <a:moveTo>
                    <a:pt x="18302" y="0"/>
                  </a:moveTo>
                  <a:lnTo>
                    <a:pt x="1" y="10533"/>
                  </a:lnTo>
                  <a:lnTo>
                    <a:pt x="1927" y="11679"/>
                  </a:lnTo>
                  <a:lnTo>
                    <a:pt x="20228" y="1084"/>
                  </a:lnTo>
                  <a:lnTo>
                    <a:pt x="18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3150222" y="3679752"/>
              <a:ext cx="443296" cy="255939"/>
            </a:xfrm>
            <a:custGeom>
              <a:avLst/>
              <a:gdLst/>
              <a:ahLst/>
              <a:cxnLst/>
              <a:rect l="l" t="t" r="r" b="b"/>
              <a:pathLst>
                <a:path w="19087" h="11020" extrusionOk="0">
                  <a:moveTo>
                    <a:pt x="17160" y="0"/>
                  </a:moveTo>
                  <a:lnTo>
                    <a:pt x="1" y="9936"/>
                  </a:lnTo>
                  <a:lnTo>
                    <a:pt x="1927" y="11019"/>
                  </a:lnTo>
                  <a:lnTo>
                    <a:pt x="19087" y="1147"/>
                  </a:lnTo>
                  <a:lnTo>
                    <a:pt x="171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3229976" y="3772025"/>
              <a:ext cx="362101" cy="209745"/>
            </a:xfrm>
            <a:custGeom>
              <a:avLst/>
              <a:gdLst/>
              <a:ahLst/>
              <a:cxnLst/>
              <a:rect l="l" t="t" r="r" b="b"/>
              <a:pathLst>
                <a:path w="15591" h="9031" extrusionOk="0">
                  <a:moveTo>
                    <a:pt x="13664" y="1"/>
                  </a:moveTo>
                  <a:lnTo>
                    <a:pt x="1" y="7947"/>
                  </a:lnTo>
                  <a:lnTo>
                    <a:pt x="1927" y="9031"/>
                  </a:lnTo>
                  <a:lnTo>
                    <a:pt x="15590" y="1147"/>
                  </a:lnTo>
                  <a:lnTo>
                    <a:pt x="136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3541702" y="3595561"/>
              <a:ext cx="43431" cy="21646"/>
            </a:xfrm>
            <a:custGeom>
              <a:avLst/>
              <a:gdLst/>
              <a:ahLst/>
              <a:cxnLst/>
              <a:rect l="l" t="t" r="r" b="b"/>
              <a:pathLst>
                <a:path w="1870" h="932" extrusionOk="0">
                  <a:moveTo>
                    <a:pt x="942" y="0"/>
                  </a:moveTo>
                  <a:cubicBezTo>
                    <a:pt x="725" y="0"/>
                    <a:pt x="514" y="45"/>
                    <a:pt x="362" y="134"/>
                  </a:cubicBezTo>
                  <a:cubicBezTo>
                    <a:pt x="1" y="317"/>
                    <a:pt x="1" y="615"/>
                    <a:pt x="362" y="798"/>
                  </a:cubicBezTo>
                  <a:cubicBezTo>
                    <a:pt x="514" y="887"/>
                    <a:pt x="725" y="932"/>
                    <a:pt x="942" y="932"/>
                  </a:cubicBezTo>
                  <a:cubicBezTo>
                    <a:pt x="1160" y="932"/>
                    <a:pt x="1386" y="887"/>
                    <a:pt x="1566" y="798"/>
                  </a:cubicBezTo>
                  <a:cubicBezTo>
                    <a:pt x="1870" y="615"/>
                    <a:pt x="1870" y="317"/>
                    <a:pt x="1566" y="134"/>
                  </a:cubicBezTo>
                  <a:cubicBezTo>
                    <a:pt x="1386" y="45"/>
                    <a:pt x="1160" y="0"/>
                    <a:pt x="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3594841" y="3657061"/>
              <a:ext cx="43431" cy="23109"/>
            </a:xfrm>
            <a:custGeom>
              <a:avLst/>
              <a:gdLst/>
              <a:ahLst/>
              <a:cxnLst/>
              <a:rect l="l" t="t" r="r" b="b"/>
              <a:pathLst>
                <a:path w="1870" h="995" extrusionOk="0">
                  <a:moveTo>
                    <a:pt x="942" y="1"/>
                  </a:moveTo>
                  <a:cubicBezTo>
                    <a:pt x="724" y="1"/>
                    <a:pt x="513" y="45"/>
                    <a:pt x="362" y="135"/>
                  </a:cubicBezTo>
                  <a:cubicBezTo>
                    <a:pt x="1" y="318"/>
                    <a:pt x="1" y="616"/>
                    <a:pt x="362" y="857"/>
                  </a:cubicBezTo>
                  <a:cubicBezTo>
                    <a:pt x="513" y="948"/>
                    <a:pt x="724" y="994"/>
                    <a:pt x="942" y="994"/>
                  </a:cubicBezTo>
                  <a:cubicBezTo>
                    <a:pt x="1160" y="994"/>
                    <a:pt x="1385" y="948"/>
                    <a:pt x="1566" y="857"/>
                  </a:cubicBezTo>
                  <a:cubicBezTo>
                    <a:pt x="1869" y="616"/>
                    <a:pt x="1869" y="318"/>
                    <a:pt x="1566" y="135"/>
                  </a:cubicBezTo>
                  <a:cubicBezTo>
                    <a:pt x="1385" y="45"/>
                    <a:pt x="1160" y="1"/>
                    <a:pt x="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3471795" y="3362034"/>
              <a:ext cx="43431" cy="23086"/>
            </a:xfrm>
            <a:custGeom>
              <a:avLst/>
              <a:gdLst/>
              <a:ahLst/>
              <a:cxnLst/>
              <a:rect l="l" t="t" r="r" b="b"/>
              <a:pathLst>
                <a:path w="1870" h="994" extrusionOk="0">
                  <a:moveTo>
                    <a:pt x="942" y="0"/>
                  </a:moveTo>
                  <a:cubicBezTo>
                    <a:pt x="725" y="0"/>
                    <a:pt x="514" y="46"/>
                    <a:pt x="362" y="138"/>
                  </a:cubicBezTo>
                  <a:cubicBezTo>
                    <a:pt x="1" y="316"/>
                    <a:pt x="1" y="619"/>
                    <a:pt x="362" y="860"/>
                  </a:cubicBezTo>
                  <a:cubicBezTo>
                    <a:pt x="514" y="949"/>
                    <a:pt x="725" y="994"/>
                    <a:pt x="942" y="994"/>
                  </a:cubicBezTo>
                  <a:cubicBezTo>
                    <a:pt x="1160" y="994"/>
                    <a:pt x="1386" y="949"/>
                    <a:pt x="1566" y="860"/>
                  </a:cubicBezTo>
                  <a:cubicBezTo>
                    <a:pt x="1870" y="619"/>
                    <a:pt x="1870" y="316"/>
                    <a:pt x="1566" y="138"/>
                  </a:cubicBezTo>
                  <a:cubicBezTo>
                    <a:pt x="1386" y="46"/>
                    <a:pt x="1160" y="0"/>
                    <a:pt x="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3592054" y="3749705"/>
              <a:ext cx="43408" cy="22737"/>
            </a:xfrm>
            <a:custGeom>
              <a:avLst/>
              <a:gdLst/>
              <a:ahLst/>
              <a:cxnLst/>
              <a:rect l="l" t="t" r="r" b="b"/>
              <a:pathLst>
                <a:path w="1869" h="979" extrusionOk="0">
                  <a:moveTo>
                    <a:pt x="927" y="1"/>
                  </a:moveTo>
                  <a:cubicBezTo>
                    <a:pt x="709" y="1"/>
                    <a:pt x="484" y="61"/>
                    <a:pt x="304" y="181"/>
                  </a:cubicBezTo>
                  <a:cubicBezTo>
                    <a:pt x="0" y="360"/>
                    <a:pt x="0" y="663"/>
                    <a:pt x="304" y="841"/>
                  </a:cubicBezTo>
                  <a:cubicBezTo>
                    <a:pt x="484" y="933"/>
                    <a:pt x="709" y="978"/>
                    <a:pt x="927" y="978"/>
                  </a:cubicBezTo>
                  <a:cubicBezTo>
                    <a:pt x="1145" y="978"/>
                    <a:pt x="1356" y="933"/>
                    <a:pt x="1508" y="841"/>
                  </a:cubicBezTo>
                  <a:cubicBezTo>
                    <a:pt x="1869" y="663"/>
                    <a:pt x="1869" y="360"/>
                    <a:pt x="1508" y="181"/>
                  </a:cubicBezTo>
                  <a:cubicBezTo>
                    <a:pt x="1356" y="61"/>
                    <a:pt x="1145" y="1"/>
                    <a:pt x="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3490027" y="3442114"/>
              <a:ext cx="43315" cy="22737"/>
            </a:xfrm>
            <a:custGeom>
              <a:avLst/>
              <a:gdLst/>
              <a:ahLst/>
              <a:cxnLst/>
              <a:rect l="l" t="t" r="r" b="b"/>
              <a:pathLst>
                <a:path w="1865" h="979" extrusionOk="0">
                  <a:moveTo>
                    <a:pt x="925" y="1"/>
                  </a:moveTo>
                  <a:cubicBezTo>
                    <a:pt x="706" y="1"/>
                    <a:pt x="480" y="61"/>
                    <a:pt x="300" y="181"/>
                  </a:cubicBezTo>
                  <a:cubicBezTo>
                    <a:pt x="1" y="360"/>
                    <a:pt x="1" y="663"/>
                    <a:pt x="300" y="841"/>
                  </a:cubicBezTo>
                  <a:cubicBezTo>
                    <a:pt x="480" y="933"/>
                    <a:pt x="706" y="978"/>
                    <a:pt x="925" y="978"/>
                  </a:cubicBezTo>
                  <a:cubicBezTo>
                    <a:pt x="1144" y="978"/>
                    <a:pt x="1354" y="933"/>
                    <a:pt x="1504" y="841"/>
                  </a:cubicBezTo>
                  <a:cubicBezTo>
                    <a:pt x="1865" y="663"/>
                    <a:pt x="1865" y="360"/>
                    <a:pt x="1504" y="181"/>
                  </a:cubicBezTo>
                  <a:cubicBezTo>
                    <a:pt x="1354" y="61"/>
                    <a:pt x="1144" y="1"/>
                    <a:pt x="9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1429156" y="2915022"/>
              <a:ext cx="204148" cy="118796"/>
            </a:xfrm>
            <a:custGeom>
              <a:avLst/>
              <a:gdLst/>
              <a:ahLst/>
              <a:cxnLst/>
              <a:rect l="l" t="t" r="r" b="b"/>
              <a:pathLst>
                <a:path w="8790" h="5115" extrusionOk="0">
                  <a:moveTo>
                    <a:pt x="661" y="0"/>
                  </a:moveTo>
                  <a:lnTo>
                    <a:pt x="1" y="419"/>
                  </a:lnTo>
                  <a:lnTo>
                    <a:pt x="8125" y="5115"/>
                  </a:lnTo>
                  <a:lnTo>
                    <a:pt x="8790" y="4696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1464063" y="2917809"/>
              <a:ext cx="184569" cy="106278"/>
            </a:xfrm>
            <a:custGeom>
              <a:avLst/>
              <a:gdLst/>
              <a:ahLst/>
              <a:cxnLst/>
              <a:rect l="l" t="t" r="r" b="b"/>
              <a:pathLst>
                <a:path w="7947" h="4576" extrusionOk="0">
                  <a:moveTo>
                    <a:pt x="723" y="1"/>
                  </a:moveTo>
                  <a:lnTo>
                    <a:pt x="0" y="420"/>
                  </a:lnTo>
                  <a:lnTo>
                    <a:pt x="7287" y="4576"/>
                  </a:lnTo>
                  <a:lnTo>
                    <a:pt x="7947" y="4215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1500410" y="2885596"/>
              <a:ext cx="194416" cy="111875"/>
            </a:xfrm>
            <a:custGeom>
              <a:avLst/>
              <a:gdLst/>
              <a:ahLst/>
              <a:cxnLst/>
              <a:rect l="l" t="t" r="r" b="b"/>
              <a:pathLst>
                <a:path w="8371" h="4817" extrusionOk="0">
                  <a:moveTo>
                    <a:pt x="665" y="1"/>
                  </a:moveTo>
                  <a:lnTo>
                    <a:pt x="1" y="424"/>
                  </a:lnTo>
                  <a:lnTo>
                    <a:pt x="7706" y="4817"/>
                  </a:lnTo>
                  <a:lnTo>
                    <a:pt x="8371" y="4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1500410" y="2867481"/>
              <a:ext cx="209745" cy="121606"/>
            </a:xfrm>
            <a:custGeom>
              <a:avLst/>
              <a:gdLst/>
              <a:ahLst/>
              <a:cxnLst/>
              <a:rect l="l" t="t" r="r" b="b"/>
              <a:pathLst>
                <a:path w="9031" h="5236" extrusionOk="0">
                  <a:moveTo>
                    <a:pt x="723" y="0"/>
                  </a:moveTo>
                  <a:lnTo>
                    <a:pt x="1" y="419"/>
                  </a:lnTo>
                  <a:lnTo>
                    <a:pt x="8371" y="5235"/>
                  </a:lnTo>
                  <a:lnTo>
                    <a:pt x="9031" y="4816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1515855" y="2822726"/>
              <a:ext cx="240495" cy="139861"/>
            </a:xfrm>
            <a:custGeom>
              <a:avLst/>
              <a:gdLst/>
              <a:ahLst/>
              <a:cxnLst/>
              <a:rect l="l" t="t" r="r" b="b"/>
              <a:pathLst>
                <a:path w="10355" h="6022" extrusionOk="0">
                  <a:moveTo>
                    <a:pt x="660" y="1"/>
                  </a:moveTo>
                  <a:lnTo>
                    <a:pt x="0" y="420"/>
                  </a:lnTo>
                  <a:lnTo>
                    <a:pt x="9690" y="6021"/>
                  </a:lnTo>
                  <a:lnTo>
                    <a:pt x="10355" y="5660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1640225" y="2877212"/>
              <a:ext cx="131453" cy="76968"/>
            </a:xfrm>
            <a:custGeom>
              <a:avLst/>
              <a:gdLst/>
              <a:ahLst/>
              <a:cxnLst/>
              <a:rect l="l" t="t" r="r" b="b"/>
              <a:pathLst>
                <a:path w="5660" h="3314" extrusionOk="0">
                  <a:moveTo>
                    <a:pt x="723" y="0"/>
                  </a:moveTo>
                  <a:lnTo>
                    <a:pt x="1" y="424"/>
                  </a:lnTo>
                  <a:lnTo>
                    <a:pt x="5000" y="3314"/>
                  </a:lnTo>
                  <a:lnTo>
                    <a:pt x="5659" y="289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1594147" y="2797573"/>
              <a:ext cx="223726" cy="128643"/>
            </a:xfrm>
            <a:custGeom>
              <a:avLst/>
              <a:gdLst/>
              <a:ahLst/>
              <a:cxnLst/>
              <a:rect l="l" t="t" r="r" b="b"/>
              <a:pathLst>
                <a:path w="9633" h="5539" extrusionOk="0">
                  <a:moveTo>
                    <a:pt x="660" y="0"/>
                  </a:moveTo>
                  <a:lnTo>
                    <a:pt x="0" y="419"/>
                  </a:lnTo>
                  <a:lnTo>
                    <a:pt x="8968" y="5539"/>
                  </a:lnTo>
                  <a:lnTo>
                    <a:pt x="9632" y="517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1627707" y="2798920"/>
              <a:ext cx="205495" cy="118912"/>
            </a:xfrm>
            <a:custGeom>
              <a:avLst/>
              <a:gdLst/>
              <a:ahLst/>
              <a:cxnLst/>
              <a:rect l="l" t="t" r="r" b="b"/>
              <a:pathLst>
                <a:path w="8848" h="5120" extrusionOk="0">
                  <a:moveTo>
                    <a:pt x="660" y="0"/>
                  </a:moveTo>
                  <a:lnTo>
                    <a:pt x="0" y="424"/>
                  </a:lnTo>
                  <a:lnTo>
                    <a:pt x="8187" y="5120"/>
                  </a:lnTo>
                  <a:lnTo>
                    <a:pt x="8847" y="4696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1774442" y="2689856"/>
              <a:ext cx="227977" cy="130106"/>
            </a:xfrm>
            <a:custGeom>
              <a:avLst/>
              <a:gdLst/>
              <a:ahLst/>
              <a:cxnLst/>
              <a:rect l="l" t="t" r="r" b="b"/>
              <a:pathLst>
                <a:path w="9816" h="5602" extrusionOk="0">
                  <a:moveTo>
                    <a:pt x="665" y="1"/>
                  </a:moveTo>
                  <a:lnTo>
                    <a:pt x="1" y="362"/>
                  </a:lnTo>
                  <a:lnTo>
                    <a:pt x="9151" y="5602"/>
                  </a:lnTo>
                  <a:lnTo>
                    <a:pt x="9816" y="5240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1868178" y="2724856"/>
              <a:ext cx="149569" cy="86722"/>
            </a:xfrm>
            <a:custGeom>
              <a:avLst/>
              <a:gdLst/>
              <a:ahLst/>
              <a:cxnLst/>
              <a:rect l="l" t="t" r="r" b="b"/>
              <a:pathLst>
                <a:path w="6440" h="3734" extrusionOk="0">
                  <a:moveTo>
                    <a:pt x="723" y="1"/>
                  </a:moveTo>
                  <a:lnTo>
                    <a:pt x="1" y="420"/>
                  </a:lnTo>
                  <a:lnTo>
                    <a:pt x="5780" y="3733"/>
                  </a:lnTo>
                  <a:lnTo>
                    <a:pt x="6440" y="3310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1877910" y="2677338"/>
              <a:ext cx="186032" cy="107625"/>
            </a:xfrm>
            <a:custGeom>
              <a:avLst/>
              <a:gdLst/>
              <a:ahLst/>
              <a:cxnLst/>
              <a:rect l="l" t="t" r="r" b="b"/>
              <a:pathLst>
                <a:path w="8010" h="4634" extrusionOk="0">
                  <a:moveTo>
                    <a:pt x="665" y="0"/>
                  </a:moveTo>
                  <a:lnTo>
                    <a:pt x="1" y="361"/>
                  </a:lnTo>
                  <a:lnTo>
                    <a:pt x="7345" y="4633"/>
                  </a:lnTo>
                  <a:lnTo>
                    <a:pt x="8010" y="427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1921317" y="2684259"/>
              <a:ext cx="157953" cy="92296"/>
            </a:xfrm>
            <a:custGeom>
              <a:avLst/>
              <a:gdLst/>
              <a:ahLst/>
              <a:cxnLst/>
              <a:rect l="l" t="t" r="r" b="b"/>
              <a:pathLst>
                <a:path w="6801" h="3974" extrusionOk="0">
                  <a:moveTo>
                    <a:pt x="660" y="1"/>
                  </a:moveTo>
                  <a:lnTo>
                    <a:pt x="0" y="425"/>
                  </a:lnTo>
                  <a:lnTo>
                    <a:pt x="6141" y="3974"/>
                  </a:lnTo>
                  <a:lnTo>
                    <a:pt x="6800" y="3555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1847160" y="2587852"/>
              <a:ext cx="278305" cy="160740"/>
            </a:xfrm>
            <a:custGeom>
              <a:avLst/>
              <a:gdLst/>
              <a:ahLst/>
              <a:cxnLst/>
              <a:rect l="l" t="t" r="r" b="b"/>
              <a:pathLst>
                <a:path w="11983" h="6921" extrusionOk="0">
                  <a:moveTo>
                    <a:pt x="665" y="0"/>
                  </a:moveTo>
                  <a:lnTo>
                    <a:pt x="0" y="419"/>
                  </a:lnTo>
                  <a:lnTo>
                    <a:pt x="11318" y="6921"/>
                  </a:lnTo>
                  <a:lnTo>
                    <a:pt x="11982" y="656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1893354" y="2597583"/>
              <a:ext cx="247439" cy="142625"/>
            </a:xfrm>
            <a:custGeom>
              <a:avLst/>
              <a:gdLst/>
              <a:ahLst/>
              <a:cxnLst/>
              <a:rect l="l" t="t" r="r" b="b"/>
              <a:pathLst>
                <a:path w="10654" h="6141" extrusionOk="0">
                  <a:moveTo>
                    <a:pt x="723" y="0"/>
                  </a:moveTo>
                  <a:lnTo>
                    <a:pt x="0" y="424"/>
                  </a:lnTo>
                  <a:lnTo>
                    <a:pt x="9993" y="6141"/>
                  </a:lnTo>
                  <a:lnTo>
                    <a:pt x="10653" y="5722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1932488" y="2566810"/>
              <a:ext cx="254500" cy="146898"/>
            </a:xfrm>
            <a:custGeom>
              <a:avLst/>
              <a:gdLst/>
              <a:ahLst/>
              <a:cxnLst/>
              <a:rect l="l" t="t" r="r" b="b"/>
              <a:pathLst>
                <a:path w="10958" h="6325" extrusionOk="0">
                  <a:moveTo>
                    <a:pt x="661" y="1"/>
                  </a:moveTo>
                  <a:lnTo>
                    <a:pt x="1" y="425"/>
                  </a:lnTo>
                  <a:lnTo>
                    <a:pt x="10293" y="6324"/>
                  </a:lnTo>
                  <a:lnTo>
                    <a:pt x="10957" y="5963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1978590" y="2575217"/>
              <a:ext cx="223726" cy="130106"/>
            </a:xfrm>
            <a:custGeom>
              <a:avLst/>
              <a:gdLst/>
              <a:ahLst/>
              <a:cxnLst/>
              <a:rect l="l" t="t" r="r" b="b"/>
              <a:pathLst>
                <a:path w="9633" h="5602" extrusionOk="0">
                  <a:moveTo>
                    <a:pt x="665" y="0"/>
                  </a:moveTo>
                  <a:lnTo>
                    <a:pt x="0" y="424"/>
                  </a:lnTo>
                  <a:lnTo>
                    <a:pt x="8972" y="5601"/>
                  </a:lnTo>
                  <a:lnTo>
                    <a:pt x="9632" y="5177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2061132" y="2569620"/>
              <a:ext cx="187379" cy="109065"/>
            </a:xfrm>
            <a:custGeom>
              <a:avLst/>
              <a:gdLst/>
              <a:ahLst/>
              <a:cxnLst/>
              <a:rect l="l" t="t" r="r" b="b"/>
              <a:pathLst>
                <a:path w="8068" h="4696" extrusionOk="0">
                  <a:moveTo>
                    <a:pt x="660" y="0"/>
                  </a:moveTo>
                  <a:lnTo>
                    <a:pt x="0" y="424"/>
                  </a:lnTo>
                  <a:lnTo>
                    <a:pt x="7402" y="4696"/>
                  </a:lnTo>
                  <a:lnTo>
                    <a:pt x="8067" y="4277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2052747" y="2547254"/>
              <a:ext cx="211069" cy="121699"/>
            </a:xfrm>
            <a:custGeom>
              <a:avLst/>
              <a:gdLst/>
              <a:ahLst/>
              <a:cxnLst/>
              <a:rect l="l" t="t" r="r" b="b"/>
              <a:pathLst>
                <a:path w="9088" h="5240" extrusionOk="0">
                  <a:moveTo>
                    <a:pt x="722" y="0"/>
                  </a:moveTo>
                  <a:lnTo>
                    <a:pt x="0" y="424"/>
                  </a:lnTo>
                  <a:lnTo>
                    <a:pt x="8428" y="5240"/>
                  </a:lnTo>
                  <a:lnTo>
                    <a:pt x="9088" y="487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1789887" y="2839518"/>
              <a:ext cx="89509" cy="51699"/>
            </a:xfrm>
            <a:custGeom>
              <a:avLst/>
              <a:gdLst/>
              <a:ahLst/>
              <a:cxnLst/>
              <a:rect l="l" t="t" r="r" b="b"/>
              <a:pathLst>
                <a:path w="3854" h="2226" extrusionOk="0">
                  <a:moveTo>
                    <a:pt x="660" y="0"/>
                  </a:moveTo>
                  <a:lnTo>
                    <a:pt x="0" y="362"/>
                  </a:lnTo>
                  <a:lnTo>
                    <a:pt x="3189" y="2225"/>
                  </a:lnTo>
                  <a:lnTo>
                    <a:pt x="3853" y="1864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1747942" y="2797573"/>
              <a:ext cx="146782" cy="85259"/>
            </a:xfrm>
            <a:custGeom>
              <a:avLst/>
              <a:gdLst/>
              <a:ahLst/>
              <a:cxnLst/>
              <a:rect l="l" t="t" r="r" b="b"/>
              <a:pathLst>
                <a:path w="6320" h="3671" extrusionOk="0">
                  <a:moveTo>
                    <a:pt x="723" y="0"/>
                  </a:moveTo>
                  <a:lnTo>
                    <a:pt x="0" y="419"/>
                  </a:lnTo>
                  <a:lnTo>
                    <a:pt x="5659" y="3670"/>
                  </a:lnTo>
                  <a:lnTo>
                    <a:pt x="6319" y="325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1851410" y="2804494"/>
              <a:ext cx="89509" cy="51815"/>
            </a:xfrm>
            <a:custGeom>
              <a:avLst/>
              <a:gdLst/>
              <a:ahLst/>
              <a:cxnLst/>
              <a:rect l="l" t="t" r="r" b="b"/>
              <a:pathLst>
                <a:path w="3854" h="2231" extrusionOk="0">
                  <a:moveTo>
                    <a:pt x="660" y="1"/>
                  </a:moveTo>
                  <a:lnTo>
                    <a:pt x="0" y="362"/>
                  </a:lnTo>
                  <a:lnTo>
                    <a:pt x="3188" y="2231"/>
                  </a:lnTo>
                  <a:lnTo>
                    <a:pt x="3853" y="1807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1886294" y="2805958"/>
              <a:ext cx="69930" cy="41968"/>
            </a:xfrm>
            <a:custGeom>
              <a:avLst/>
              <a:gdLst/>
              <a:ahLst/>
              <a:cxnLst/>
              <a:rect l="l" t="t" r="r" b="b"/>
              <a:pathLst>
                <a:path w="3011" h="1807" extrusionOk="0">
                  <a:moveTo>
                    <a:pt x="723" y="1"/>
                  </a:moveTo>
                  <a:lnTo>
                    <a:pt x="1" y="420"/>
                  </a:lnTo>
                  <a:lnTo>
                    <a:pt x="2351" y="1807"/>
                  </a:lnTo>
                  <a:lnTo>
                    <a:pt x="3011" y="1383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1595494" y="2649375"/>
              <a:ext cx="699096" cy="404022"/>
            </a:xfrm>
            <a:custGeom>
              <a:avLst/>
              <a:gdLst/>
              <a:ahLst/>
              <a:cxnLst/>
              <a:rect l="l" t="t" r="r" b="b"/>
              <a:pathLst>
                <a:path w="30101" h="17396" extrusionOk="0">
                  <a:moveTo>
                    <a:pt x="29498" y="0"/>
                  </a:moveTo>
                  <a:lnTo>
                    <a:pt x="0" y="17034"/>
                  </a:lnTo>
                  <a:lnTo>
                    <a:pt x="602" y="17396"/>
                  </a:lnTo>
                  <a:lnTo>
                    <a:pt x="30100" y="361"/>
                  </a:lnTo>
                  <a:lnTo>
                    <a:pt x="294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2270853" y="2527676"/>
              <a:ext cx="118796" cy="69930"/>
            </a:xfrm>
            <a:custGeom>
              <a:avLst/>
              <a:gdLst/>
              <a:ahLst/>
              <a:cxnLst/>
              <a:rect l="l" t="t" r="r" b="b"/>
              <a:pathLst>
                <a:path w="5115" h="3011" extrusionOk="0">
                  <a:moveTo>
                    <a:pt x="660" y="0"/>
                  </a:moveTo>
                  <a:lnTo>
                    <a:pt x="0" y="424"/>
                  </a:lnTo>
                  <a:lnTo>
                    <a:pt x="4455" y="3010"/>
                  </a:lnTo>
                  <a:lnTo>
                    <a:pt x="5115" y="2591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2304413" y="2530463"/>
              <a:ext cx="100680" cy="57412"/>
            </a:xfrm>
            <a:custGeom>
              <a:avLst/>
              <a:gdLst/>
              <a:ahLst/>
              <a:cxnLst/>
              <a:rect l="l" t="t" r="r" b="b"/>
              <a:pathLst>
                <a:path w="4335" h="2472" extrusionOk="0">
                  <a:moveTo>
                    <a:pt x="723" y="1"/>
                  </a:moveTo>
                  <a:lnTo>
                    <a:pt x="0" y="425"/>
                  </a:lnTo>
                  <a:lnTo>
                    <a:pt x="3612" y="2471"/>
                  </a:lnTo>
                  <a:lnTo>
                    <a:pt x="4335" y="2110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2396686" y="2530463"/>
              <a:ext cx="53139" cy="30796"/>
            </a:xfrm>
            <a:custGeom>
              <a:avLst/>
              <a:gdLst/>
              <a:ahLst/>
              <a:cxnLst/>
              <a:rect l="l" t="t" r="r" b="b"/>
              <a:pathLst>
                <a:path w="2288" h="1326" extrusionOk="0">
                  <a:moveTo>
                    <a:pt x="660" y="1"/>
                  </a:moveTo>
                  <a:lnTo>
                    <a:pt x="0" y="362"/>
                  </a:lnTo>
                  <a:lnTo>
                    <a:pt x="1623" y="1325"/>
                  </a:lnTo>
                  <a:lnTo>
                    <a:pt x="2288" y="964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2395223" y="2512347"/>
              <a:ext cx="71394" cy="40504"/>
            </a:xfrm>
            <a:custGeom>
              <a:avLst/>
              <a:gdLst/>
              <a:ahLst/>
              <a:cxnLst/>
              <a:rect l="l" t="t" r="r" b="b"/>
              <a:pathLst>
                <a:path w="3074" h="1744" extrusionOk="0">
                  <a:moveTo>
                    <a:pt x="723" y="1"/>
                  </a:moveTo>
                  <a:lnTo>
                    <a:pt x="1" y="362"/>
                  </a:lnTo>
                  <a:lnTo>
                    <a:pt x="2351" y="1744"/>
                  </a:lnTo>
                  <a:lnTo>
                    <a:pt x="3073" y="1325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2377108" y="2448037"/>
              <a:ext cx="135588" cy="78315"/>
            </a:xfrm>
            <a:custGeom>
              <a:avLst/>
              <a:gdLst/>
              <a:ahLst/>
              <a:cxnLst/>
              <a:rect l="l" t="t" r="r" b="b"/>
              <a:pathLst>
                <a:path w="5838" h="3372" extrusionOk="0">
                  <a:moveTo>
                    <a:pt x="660" y="0"/>
                  </a:moveTo>
                  <a:lnTo>
                    <a:pt x="1" y="362"/>
                  </a:lnTo>
                  <a:lnTo>
                    <a:pt x="5178" y="3372"/>
                  </a:lnTo>
                  <a:lnTo>
                    <a:pt x="5838" y="294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2453959" y="2474537"/>
              <a:ext cx="74181" cy="43431"/>
            </a:xfrm>
            <a:custGeom>
              <a:avLst/>
              <a:gdLst/>
              <a:ahLst/>
              <a:cxnLst/>
              <a:rect l="l" t="t" r="r" b="b"/>
              <a:pathLst>
                <a:path w="3194" h="1870" extrusionOk="0">
                  <a:moveTo>
                    <a:pt x="665" y="1"/>
                  </a:moveTo>
                  <a:lnTo>
                    <a:pt x="0" y="425"/>
                  </a:lnTo>
                  <a:lnTo>
                    <a:pt x="2471" y="1869"/>
                  </a:lnTo>
                  <a:lnTo>
                    <a:pt x="3193" y="1446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2516922" y="2457768"/>
              <a:ext cx="55949" cy="32236"/>
            </a:xfrm>
            <a:custGeom>
              <a:avLst/>
              <a:gdLst/>
              <a:ahLst/>
              <a:cxnLst/>
              <a:rect l="l" t="t" r="r" b="b"/>
              <a:pathLst>
                <a:path w="2409" h="1388" extrusionOk="0">
                  <a:moveTo>
                    <a:pt x="660" y="0"/>
                  </a:moveTo>
                  <a:lnTo>
                    <a:pt x="1" y="362"/>
                  </a:lnTo>
                  <a:lnTo>
                    <a:pt x="1744" y="1387"/>
                  </a:lnTo>
                  <a:lnTo>
                    <a:pt x="2409" y="1026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2505728" y="2432592"/>
              <a:ext cx="83912" cy="49028"/>
            </a:xfrm>
            <a:custGeom>
              <a:avLst/>
              <a:gdLst/>
              <a:ahLst/>
              <a:cxnLst/>
              <a:rect l="l" t="t" r="r" b="b"/>
              <a:pathLst>
                <a:path w="3613" h="2111" extrusionOk="0">
                  <a:moveTo>
                    <a:pt x="723" y="1"/>
                  </a:moveTo>
                  <a:lnTo>
                    <a:pt x="1" y="425"/>
                  </a:lnTo>
                  <a:lnTo>
                    <a:pt x="2891" y="2110"/>
                  </a:lnTo>
                  <a:lnTo>
                    <a:pt x="3613" y="1686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2523867" y="2249487"/>
              <a:ext cx="233551" cy="134264"/>
            </a:xfrm>
            <a:custGeom>
              <a:avLst/>
              <a:gdLst/>
              <a:ahLst/>
              <a:cxnLst/>
              <a:rect l="l" t="t" r="r" b="b"/>
              <a:pathLst>
                <a:path w="10056" h="5781" extrusionOk="0">
                  <a:moveTo>
                    <a:pt x="665" y="1"/>
                  </a:moveTo>
                  <a:lnTo>
                    <a:pt x="0" y="362"/>
                  </a:lnTo>
                  <a:lnTo>
                    <a:pt x="9391" y="5780"/>
                  </a:lnTo>
                  <a:lnTo>
                    <a:pt x="10056" y="5419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2560214" y="2250834"/>
              <a:ext cx="213995" cy="124509"/>
            </a:xfrm>
            <a:custGeom>
              <a:avLst/>
              <a:gdLst/>
              <a:ahLst/>
              <a:cxnLst/>
              <a:rect l="l" t="t" r="r" b="b"/>
              <a:pathLst>
                <a:path w="9214" h="5361" extrusionOk="0">
                  <a:moveTo>
                    <a:pt x="665" y="1"/>
                  </a:moveTo>
                  <a:lnTo>
                    <a:pt x="0" y="424"/>
                  </a:lnTo>
                  <a:lnTo>
                    <a:pt x="8491" y="5361"/>
                  </a:lnTo>
                  <a:lnTo>
                    <a:pt x="9213" y="4937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2526654" y="2179579"/>
              <a:ext cx="292287" cy="169148"/>
            </a:xfrm>
            <a:custGeom>
              <a:avLst/>
              <a:gdLst/>
              <a:ahLst/>
              <a:cxnLst/>
              <a:rect l="l" t="t" r="r" b="b"/>
              <a:pathLst>
                <a:path w="12585" h="7283" extrusionOk="0">
                  <a:moveTo>
                    <a:pt x="665" y="1"/>
                  </a:moveTo>
                  <a:lnTo>
                    <a:pt x="1" y="362"/>
                  </a:lnTo>
                  <a:lnTo>
                    <a:pt x="11920" y="7283"/>
                  </a:lnTo>
                  <a:lnTo>
                    <a:pt x="12585" y="6864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2554616" y="2176792"/>
              <a:ext cx="281115" cy="163550"/>
            </a:xfrm>
            <a:custGeom>
              <a:avLst/>
              <a:gdLst/>
              <a:ahLst/>
              <a:cxnLst/>
              <a:rect l="l" t="t" r="r" b="b"/>
              <a:pathLst>
                <a:path w="12104" h="7042" extrusionOk="0">
                  <a:moveTo>
                    <a:pt x="723" y="0"/>
                  </a:moveTo>
                  <a:lnTo>
                    <a:pt x="1" y="419"/>
                  </a:lnTo>
                  <a:lnTo>
                    <a:pt x="11381" y="7041"/>
                  </a:lnTo>
                  <a:lnTo>
                    <a:pt x="12103" y="6622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2662334" y="2186524"/>
              <a:ext cx="218129" cy="125856"/>
            </a:xfrm>
            <a:custGeom>
              <a:avLst/>
              <a:gdLst/>
              <a:ahLst/>
              <a:cxnLst/>
              <a:rect l="l" t="t" r="r" b="b"/>
              <a:pathLst>
                <a:path w="9392" h="5419" extrusionOk="0">
                  <a:moveTo>
                    <a:pt x="660" y="0"/>
                  </a:moveTo>
                  <a:lnTo>
                    <a:pt x="0" y="362"/>
                  </a:lnTo>
                  <a:lnTo>
                    <a:pt x="8727" y="5418"/>
                  </a:lnTo>
                  <a:lnTo>
                    <a:pt x="9392" y="5057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2702815" y="2192121"/>
              <a:ext cx="194416" cy="111875"/>
            </a:xfrm>
            <a:custGeom>
              <a:avLst/>
              <a:gdLst/>
              <a:ahLst/>
              <a:cxnLst/>
              <a:rect l="l" t="t" r="r" b="b"/>
              <a:pathLst>
                <a:path w="8371" h="4817" extrusionOk="0">
                  <a:moveTo>
                    <a:pt x="723" y="0"/>
                  </a:moveTo>
                  <a:lnTo>
                    <a:pt x="1" y="424"/>
                  </a:lnTo>
                  <a:lnTo>
                    <a:pt x="7649" y="4816"/>
                  </a:lnTo>
                  <a:lnTo>
                    <a:pt x="8371" y="439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2769935" y="2176792"/>
              <a:ext cx="172051" cy="100680"/>
            </a:xfrm>
            <a:custGeom>
              <a:avLst/>
              <a:gdLst/>
              <a:ahLst/>
              <a:cxnLst/>
              <a:rect l="l" t="t" r="r" b="b"/>
              <a:pathLst>
                <a:path w="7408" h="4335" extrusionOk="0">
                  <a:moveTo>
                    <a:pt x="665" y="0"/>
                  </a:moveTo>
                  <a:lnTo>
                    <a:pt x="0" y="419"/>
                  </a:lnTo>
                  <a:lnTo>
                    <a:pt x="6743" y="4335"/>
                  </a:lnTo>
                  <a:lnTo>
                    <a:pt x="7407" y="3974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2814667" y="2185177"/>
              <a:ext cx="144088" cy="83912"/>
            </a:xfrm>
            <a:custGeom>
              <a:avLst/>
              <a:gdLst/>
              <a:ahLst/>
              <a:cxnLst/>
              <a:rect l="l" t="t" r="r" b="b"/>
              <a:pathLst>
                <a:path w="6204" h="3613" extrusionOk="0">
                  <a:moveTo>
                    <a:pt x="723" y="1"/>
                  </a:moveTo>
                  <a:lnTo>
                    <a:pt x="1" y="420"/>
                  </a:lnTo>
                  <a:lnTo>
                    <a:pt x="5481" y="3613"/>
                  </a:lnTo>
                  <a:lnTo>
                    <a:pt x="6204" y="3189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2909750" y="2187987"/>
              <a:ext cx="93759" cy="54486"/>
            </a:xfrm>
            <a:custGeom>
              <a:avLst/>
              <a:gdLst/>
              <a:ahLst/>
              <a:cxnLst/>
              <a:rect l="l" t="t" r="r" b="b"/>
              <a:pathLst>
                <a:path w="4037" h="2346" extrusionOk="0">
                  <a:moveTo>
                    <a:pt x="665" y="0"/>
                  </a:moveTo>
                  <a:lnTo>
                    <a:pt x="0" y="361"/>
                  </a:lnTo>
                  <a:lnTo>
                    <a:pt x="3372" y="2345"/>
                  </a:lnTo>
                  <a:lnTo>
                    <a:pt x="4036" y="1926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2934926" y="2183737"/>
              <a:ext cx="85352" cy="49005"/>
            </a:xfrm>
            <a:custGeom>
              <a:avLst/>
              <a:gdLst/>
              <a:ahLst/>
              <a:cxnLst/>
              <a:rect l="l" t="t" r="r" b="b"/>
              <a:pathLst>
                <a:path w="3675" h="2110" extrusionOk="0">
                  <a:moveTo>
                    <a:pt x="722" y="0"/>
                  </a:moveTo>
                  <a:lnTo>
                    <a:pt x="0" y="424"/>
                  </a:lnTo>
                  <a:lnTo>
                    <a:pt x="2952" y="2109"/>
                  </a:lnTo>
                  <a:lnTo>
                    <a:pt x="3675" y="1748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2488959" y="2371069"/>
              <a:ext cx="145435" cy="83912"/>
            </a:xfrm>
            <a:custGeom>
              <a:avLst/>
              <a:gdLst/>
              <a:ahLst/>
              <a:cxnLst/>
              <a:rect l="l" t="t" r="r" b="b"/>
              <a:pathLst>
                <a:path w="6262" h="3613" extrusionOk="0">
                  <a:moveTo>
                    <a:pt x="660" y="1"/>
                  </a:moveTo>
                  <a:lnTo>
                    <a:pt x="1" y="362"/>
                  </a:lnTo>
                  <a:lnTo>
                    <a:pt x="5597" y="3613"/>
                  </a:lnTo>
                  <a:lnTo>
                    <a:pt x="6261" y="3252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2483362" y="2350167"/>
              <a:ext cx="167801" cy="96430"/>
            </a:xfrm>
            <a:custGeom>
              <a:avLst/>
              <a:gdLst/>
              <a:ahLst/>
              <a:cxnLst/>
              <a:rect l="l" t="t" r="r" b="b"/>
              <a:pathLst>
                <a:path w="7225" h="4152" extrusionOk="0">
                  <a:moveTo>
                    <a:pt x="723" y="0"/>
                  </a:moveTo>
                  <a:lnTo>
                    <a:pt x="1" y="361"/>
                  </a:lnTo>
                  <a:lnTo>
                    <a:pt x="6502" y="4152"/>
                  </a:lnTo>
                  <a:lnTo>
                    <a:pt x="7225" y="3733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2556080" y="2337533"/>
              <a:ext cx="139838" cy="82565"/>
            </a:xfrm>
            <a:custGeom>
              <a:avLst/>
              <a:gdLst/>
              <a:ahLst/>
              <a:cxnLst/>
              <a:rect l="l" t="t" r="r" b="b"/>
              <a:pathLst>
                <a:path w="6021" h="3555" extrusionOk="0">
                  <a:moveTo>
                    <a:pt x="660" y="0"/>
                  </a:moveTo>
                  <a:lnTo>
                    <a:pt x="0" y="424"/>
                  </a:lnTo>
                  <a:lnTo>
                    <a:pt x="5356" y="3554"/>
                  </a:lnTo>
                  <a:lnTo>
                    <a:pt x="6020" y="3131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2590964" y="2340320"/>
              <a:ext cx="121722" cy="69930"/>
            </a:xfrm>
            <a:custGeom>
              <a:avLst/>
              <a:gdLst/>
              <a:ahLst/>
              <a:cxnLst/>
              <a:rect l="l" t="t" r="r" b="b"/>
              <a:pathLst>
                <a:path w="5241" h="3011" extrusionOk="0">
                  <a:moveTo>
                    <a:pt x="723" y="0"/>
                  </a:moveTo>
                  <a:lnTo>
                    <a:pt x="1" y="424"/>
                  </a:lnTo>
                  <a:lnTo>
                    <a:pt x="4518" y="3011"/>
                  </a:lnTo>
                  <a:lnTo>
                    <a:pt x="5241" y="2649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2351932" y="2213139"/>
              <a:ext cx="697656" cy="402698"/>
            </a:xfrm>
            <a:custGeom>
              <a:avLst/>
              <a:gdLst/>
              <a:ahLst/>
              <a:cxnLst/>
              <a:rect l="l" t="t" r="r" b="b"/>
              <a:pathLst>
                <a:path w="30039" h="17339" extrusionOk="0">
                  <a:moveTo>
                    <a:pt x="29436" y="1"/>
                  </a:moveTo>
                  <a:lnTo>
                    <a:pt x="1" y="17035"/>
                  </a:lnTo>
                  <a:lnTo>
                    <a:pt x="603" y="17338"/>
                  </a:lnTo>
                  <a:lnTo>
                    <a:pt x="30038" y="362"/>
                  </a:lnTo>
                  <a:lnTo>
                    <a:pt x="29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3706693" y="2970855"/>
              <a:ext cx="844507" cy="461458"/>
            </a:xfrm>
            <a:custGeom>
              <a:avLst/>
              <a:gdLst/>
              <a:ahLst/>
              <a:cxnLst/>
              <a:rect l="l" t="t" r="r" b="b"/>
              <a:pathLst>
                <a:path w="36362" h="19869" extrusionOk="0">
                  <a:moveTo>
                    <a:pt x="18139" y="4358"/>
                  </a:moveTo>
                  <a:cubicBezTo>
                    <a:pt x="18511" y="4358"/>
                    <a:pt x="18886" y="4371"/>
                    <a:pt x="19265" y="4396"/>
                  </a:cubicBezTo>
                  <a:cubicBezTo>
                    <a:pt x="24562" y="4758"/>
                    <a:pt x="28357" y="7527"/>
                    <a:pt x="27755" y="10599"/>
                  </a:cubicBezTo>
                  <a:cubicBezTo>
                    <a:pt x="27196" y="13394"/>
                    <a:pt x="23055" y="15512"/>
                    <a:pt x="18226" y="15512"/>
                  </a:cubicBezTo>
                  <a:cubicBezTo>
                    <a:pt x="17853" y="15512"/>
                    <a:pt x="17477" y="15499"/>
                    <a:pt x="17097" y="15473"/>
                  </a:cubicBezTo>
                  <a:cubicBezTo>
                    <a:pt x="11800" y="15112"/>
                    <a:pt x="8010" y="12343"/>
                    <a:pt x="8612" y="9333"/>
                  </a:cubicBezTo>
                  <a:cubicBezTo>
                    <a:pt x="9171" y="6484"/>
                    <a:pt x="13309" y="4358"/>
                    <a:pt x="18139" y="4358"/>
                  </a:cubicBezTo>
                  <a:close/>
                  <a:moveTo>
                    <a:pt x="18190" y="1"/>
                  </a:moveTo>
                  <a:cubicBezTo>
                    <a:pt x="9535" y="1"/>
                    <a:pt x="2094" y="3745"/>
                    <a:pt x="1084" y="8793"/>
                  </a:cubicBezTo>
                  <a:cubicBezTo>
                    <a:pt x="1" y="14269"/>
                    <a:pt x="6806" y="19206"/>
                    <a:pt x="16255" y="19808"/>
                  </a:cubicBezTo>
                  <a:cubicBezTo>
                    <a:pt x="16896" y="19849"/>
                    <a:pt x="17533" y="19869"/>
                    <a:pt x="18164" y="19869"/>
                  </a:cubicBezTo>
                  <a:cubicBezTo>
                    <a:pt x="26778" y="19869"/>
                    <a:pt x="34268" y="16129"/>
                    <a:pt x="35278" y="11081"/>
                  </a:cubicBezTo>
                  <a:cubicBezTo>
                    <a:pt x="36361" y="5600"/>
                    <a:pt x="29561" y="664"/>
                    <a:pt x="20107" y="62"/>
                  </a:cubicBezTo>
                  <a:cubicBezTo>
                    <a:pt x="19463" y="21"/>
                    <a:pt x="18823" y="1"/>
                    <a:pt x="18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3737442" y="2987554"/>
              <a:ext cx="783008" cy="428060"/>
            </a:xfrm>
            <a:custGeom>
              <a:avLst/>
              <a:gdLst/>
              <a:ahLst/>
              <a:cxnLst/>
              <a:rect l="l" t="t" r="r" b="b"/>
              <a:pathLst>
                <a:path w="33714" h="18431" extrusionOk="0">
                  <a:moveTo>
                    <a:pt x="16769" y="1882"/>
                  </a:moveTo>
                  <a:cubicBezTo>
                    <a:pt x="17275" y="1882"/>
                    <a:pt x="17786" y="1899"/>
                    <a:pt x="18302" y="1934"/>
                  </a:cubicBezTo>
                  <a:cubicBezTo>
                    <a:pt x="25285" y="2353"/>
                    <a:pt x="30342" y="6028"/>
                    <a:pt x="29499" y="10059"/>
                  </a:cubicBezTo>
                  <a:cubicBezTo>
                    <a:pt x="28770" y="13831"/>
                    <a:pt x="23198" y="16602"/>
                    <a:pt x="16771" y="16602"/>
                  </a:cubicBezTo>
                  <a:cubicBezTo>
                    <a:pt x="16322" y="16602"/>
                    <a:pt x="15869" y="16588"/>
                    <a:pt x="15412" y="16560"/>
                  </a:cubicBezTo>
                  <a:cubicBezTo>
                    <a:pt x="8429" y="16079"/>
                    <a:pt x="3372" y="12409"/>
                    <a:pt x="4157" y="8373"/>
                  </a:cubicBezTo>
                  <a:cubicBezTo>
                    <a:pt x="4880" y="4637"/>
                    <a:pt x="10365" y="1882"/>
                    <a:pt x="16769" y="1882"/>
                  </a:cubicBezTo>
                  <a:close/>
                  <a:moveTo>
                    <a:pt x="16777" y="1"/>
                  </a:moveTo>
                  <a:cubicBezTo>
                    <a:pt x="8772" y="1"/>
                    <a:pt x="1916" y="3503"/>
                    <a:pt x="964" y="8195"/>
                  </a:cubicBezTo>
                  <a:cubicBezTo>
                    <a:pt x="1" y="13252"/>
                    <a:pt x="6262" y="17827"/>
                    <a:pt x="15051" y="18366"/>
                  </a:cubicBezTo>
                  <a:cubicBezTo>
                    <a:pt x="15682" y="18410"/>
                    <a:pt x="16308" y="18431"/>
                    <a:pt x="16928" y="18431"/>
                  </a:cubicBezTo>
                  <a:cubicBezTo>
                    <a:pt x="24894" y="18431"/>
                    <a:pt x="31798" y="14933"/>
                    <a:pt x="32692" y="10242"/>
                  </a:cubicBezTo>
                  <a:cubicBezTo>
                    <a:pt x="33713" y="5185"/>
                    <a:pt x="27394" y="610"/>
                    <a:pt x="18663" y="65"/>
                  </a:cubicBezTo>
                  <a:cubicBezTo>
                    <a:pt x="18029" y="22"/>
                    <a:pt x="17400" y="1"/>
                    <a:pt x="16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3755674" y="3005832"/>
              <a:ext cx="251689" cy="173398"/>
            </a:xfrm>
            <a:custGeom>
              <a:avLst/>
              <a:gdLst/>
              <a:ahLst/>
              <a:cxnLst/>
              <a:rect l="l" t="t" r="r" b="b"/>
              <a:pathLst>
                <a:path w="10837" h="7466" extrusionOk="0">
                  <a:moveTo>
                    <a:pt x="9633" y="1"/>
                  </a:moveTo>
                  <a:cubicBezTo>
                    <a:pt x="5660" y="1027"/>
                    <a:pt x="2587" y="2650"/>
                    <a:pt x="844" y="5298"/>
                  </a:cubicBezTo>
                  <a:cubicBezTo>
                    <a:pt x="844" y="5298"/>
                    <a:pt x="1" y="6864"/>
                    <a:pt x="242" y="7287"/>
                  </a:cubicBezTo>
                  <a:lnTo>
                    <a:pt x="3430" y="7466"/>
                  </a:lnTo>
                  <a:cubicBezTo>
                    <a:pt x="3493" y="7047"/>
                    <a:pt x="3733" y="6685"/>
                    <a:pt x="3974" y="6262"/>
                  </a:cubicBezTo>
                  <a:lnTo>
                    <a:pt x="4095" y="6083"/>
                  </a:lnTo>
                  <a:cubicBezTo>
                    <a:pt x="5299" y="4215"/>
                    <a:pt x="7764" y="2529"/>
                    <a:pt x="10837" y="1686"/>
                  </a:cubicBezTo>
                  <a:lnTo>
                    <a:pt x="9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3752887" y="3180670"/>
              <a:ext cx="441832" cy="234991"/>
            </a:xfrm>
            <a:custGeom>
              <a:avLst/>
              <a:gdLst/>
              <a:ahLst/>
              <a:cxnLst/>
              <a:rect l="l" t="t" r="r" b="b"/>
              <a:pathLst>
                <a:path w="19024" h="10118" extrusionOk="0">
                  <a:moveTo>
                    <a:pt x="299" y="0"/>
                  </a:moveTo>
                  <a:cubicBezTo>
                    <a:pt x="1" y="1686"/>
                    <a:pt x="540" y="3309"/>
                    <a:pt x="1686" y="4754"/>
                  </a:cubicBezTo>
                  <a:lnTo>
                    <a:pt x="1744" y="5178"/>
                  </a:lnTo>
                  <a:lnTo>
                    <a:pt x="2346" y="5476"/>
                  </a:lnTo>
                  <a:cubicBezTo>
                    <a:pt x="4754" y="7947"/>
                    <a:pt x="9151" y="9753"/>
                    <a:pt x="14386" y="10051"/>
                  </a:cubicBezTo>
                  <a:cubicBezTo>
                    <a:pt x="14991" y="10098"/>
                    <a:pt x="15595" y="10118"/>
                    <a:pt x="16196" y="10118"/>
                  </a:cubicBezTo>
                  <a:cubicBezTo>
                    <a:pt x="17152" y="10118"/>
                    <a:pt x="18099" y="10067"/>
                    <a:pt x="19024" y="9994"/>
                  </a:cubicBezTo>
                  <a:lnTo>
                    <a:pt x="18422" y="8125"/>
                  </a:lnTo>
                  <a:cubicBezTo>
                    <a:pt x="17585" y="8213"/>
                    <a:pt x="16686" y="8270"/>
                    <a:pt x="15768" y="8270"/>
                  </a:cubicBezTo>
                  <a:cubicBezTo>
                    <a:pt x="15430" y="8270"/>
                    <a:pt x="15089" y="8262"/>
                    <a:pt x="14747" y="8245"/>
                  </a:cubicBezTo>
                  <a:cubicBezTo>
                    <a:pt x="10596" y="7947"/>
                    <a:pt x="7104" y="6560"/>
                    <a:pt x="5115" y="4575"/>
                  </a:cubicBezTo>
                  <a:lnTo>
                    <a:pt x="4455" y="3853"/>
                  </a:lnTo>
                  <a:cubicBezTo>
                    <a:pt x="3670" y="2707"/>
                    <a:pt x="3251" y="1503"/>
                    <a:pt x="3492" y="178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3727711" y="2981980"/>
              <a:ext cx="802563" cy="439208"/>
            </a:xfrm>
            <a:custGeom>
              <a:avLst/>
              <a:gdLst/>
              <a:ahLst/>
              <a:cxnLst/>
              <a:rect l="l" t="t" r="r" b="b"/>
              <a:pathLst>
                <a:path w="34556" h="18911" extrusionOk="0">
                  <a:moveTo>
                    <a:pt x="17196" y="241"/>
                  </a:moveTo>
                  <a:cubicBezTo>
                    <a:pt x="17819" y="241"/>
                    <a:pt x="18448" y="262"/>
                    <a:pt x="19082" y="305"/>
                  </a:cubicBezTo>
                  <a:cubicBezTo>
                    <a:pt x="27813" y="850"/>
                    <a:pt x="34132" y="5425"/>
                    <a:pt x="33111" y="10482"/>
                  </a:cubicBezTo>
                  <a:cubicBezTo>
                    <a:pt x="32217" y="15173"/>
                    <a:pt x="25313" y="18671"/>
                    <a:pt x="17347" y="18671"/>
                  </a:cubicBezTo>
                  <a:cubicBezTo>
                    <a:pt x="16727" y="18671"/>
                    <a:pt x="16101" y="18650"/>
                    <a:pt x="15470" y="18606"/>
                  </a:cubicBezTo>
                  <a:cubicBezTo>
                    <a:pt x="6681" y="18067"/>
                    <a:pt x="420" y="13492"/>
                    <a:pt x="1383" y="8435"/>
                  </a:cubicBezTo>
                  <a:cubicBezTo>
                    <a:pt x="2335" y="3743"/>
                    <a:pt x="9191" y="241"/>
                    <a:pt x="17196" y="241"/>
                  </a:cubicBezTo>
                  <a:close/>
                  <a:moveTo>
                    <a:pt x="17245" y="1"/>
                  </a:moveTo>
                  <a:cubicBezTo>
                    <a:pt x="9052" y="1"/>
                    <a:pt x="1975" y="3563"/>
                    <a:pt x="1022" y="8372"/>
                  </a:cubicBezTo>
                  <a:cubicBezTo>
                    <a:pt x="1" y="13549"/>
                    <a:pt x="6440" y="18245"/>
                    <a:pt x="15412" y="18847"/>
                  </a:cubicBezTo>
                  <a:cubicBezTo>
                    <a:pt x="16050" y="18890"/>
                    <a:pt x="16684" y="18911"/>
                    <a:pt x="17311" y="18911"/>
                  </a:cubicBezTo>
                  <a:cubicBezTo>
                    <a:pt x="25500" y="18911"/>
                    <a:pt x="32582" y="15348"/>
                    <a:pt x="33530" y="10539"/>
                  </a:cubicBezTo>
                  <a:cubicBezTo>
                    <a:pt x="34556" y="5362"/>
                    <a:pt x="28054" y="667"/>
                    <a:pt x="19145" y="65"/>
                  </a:cubicBezTo>
                  <a:cubicBezTo>
                    <a:pt x="18506" y="22"/>
                    <a:pt x="17873" y="1"/>
                    <a:pt x="17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3815757" y="3031240"/>
              <a:ext cx="626378" cy="341895"/>
            </a:xfrm>
            <a:custGeom>
              <a:avLst/>
              <a:gdLst/>
              <a:ahLst/>
              <a:cxnLst/>
              <a:rect l="l" t="t" r="r" b="b"/>
              <a:pathLst>
                <a:path w="26970" h="14721" extrusionOk="0">
                  <a:moveTo>
                    <a:pt x="13535" y="190"/>
                  </a:moveTo>
                  <a:cubicBezTo>
                    <a:pt x="13977" y="190"/>
                    <a:pt x="14423" y="204"/>
                    <a:pt x="14872" y="231"/>
                  </a:cubicBezTo>
                  <a:cubicBezTo>
                    <a:pt x="21672" y="713"/>
                    <a:pt x="26551" y="4204"/>
                    <a:pt x="25766" y="8120"/>
                  </a:cubicBezTo>
                  <a:cubicBezTo>
                    <a:pt x="25039" y="11824"/>
                    <a:pt x="19653" y="14481"/>
                    <a:pt x="13464" y="14481"/>
                  </a:cubicBezTo>
                  <a:cubicBezTo>
                    <a:pt x="13014" y="14481"/>
                    <a:pt x="12560" y="14467"/>
                    <a:pt x="12103" y="14439"/>
                  </a:cubicBezTo>
                  <a:cubicBezTo>
                    <a:pt x="5298" y="14020"/>
                    <a:pt x="424" y="10465"/>
                    <a:pt x="1204" y="6555"/>
                  </a:cubicBezTo>
                  <a:cubicBezTo>
                    <a:pt x="1879" y="2898"/>
                    <a:pt x="7280" y="190"/>
                    <a:pt x="13535" y="190"/>
                  </a:cubicBezTo>
                  <a:close/>
                  <a:moveTo>
                    <a:pt x="13397" y="1"/>
                  </a:moveTo>
                  <a:cubicBezTo>
                    <a:pt x="6993" y="1"/>
                    <a:pt x="1508" y="2756"/>
                    <a:pt x="785" y="6492"/>
                  </a:cubicBezTo>
                  <a:cubicBezTo>
                    <a:pt x="0" y="10528"/>
                    <a:pt x="5057" y="14198"/>
                    <a:pt x="12040" y="14679"/>
                  </a:cubicBezTo>
                  <a:cubicBezTo>
                    <a:pt x="12497" y="14707"/>
                    <a:pt x="12950" y="14721"/>
                    <a:pt x="13399" y="14721"/>
                  </a:cubicBezTo>
                  <a:cubicBezTo>
                    <a:pt x="19826" y="14721"/>
                    <a:pt x="25398" y="11950"/>
                    <a:pt x="26127" y="8178"/>
                  </a:cubicBezTo>
                  <a:cubicBezTo>
                    <a:pt x="26970" y="4147"/>
                    <a:pt x="21913" y="472"/>
                    <a:pt x="14930" y="53"/>
                  </a:cubicBezTo>
                  <a:cubicBezTo>
                    <a:pt x="14414" y="18"/>
                    <a:pt x="13903" y="1"/>
                    <a:pt x="13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4191909" y="3184804"/>
              <a:ext cx="307615" cy="226513"/>
            </a:xfrm>
            <a:custGeom>
              <a:avLst/>
              <a:gdLst/>
              <a:ahLst/>
              <a:cxnLst/>
              <a:rect l="l" t="t" r="r" b="b"/>
              <a:pathLst>
                <a:path w="13245" h="9753" extrusionOk="0">
                  <a:moveTo>
                    <a:pt x="13182" y="0"/>
                  </a:moveTo>
                  <a:lnTo>
                    <a:pt x="9994" y="183"/>
                  </a:lnTo>
                  <a:cubicBezTo>
                    <a:pt x="10051" y="665"/>
                    <a:pt x="10051" y="1084"/>
                    <a:pt x="9994" y="1566"/>
                  </a:cubicBezTo>
                  <a:cubicBezTo>
                    <a:pt x="9392" y="4696"/>
                    <a:pt x="5298" y="7287"/>
                    <a:pt x="0" y="7947"/>
                  </a:cubicBezTo>
                  <a:lnTo>
                    <a:pt x="540" y="9753"/>
                  </a:lnTo>
                  <a:cubicBezTo>
                    <a:pt x="7224" y="8910"/>
                    <a:pt x="12339" y="5659"/>
                    <a:pt x="13124" y="1749"/>
                  </a:cubicBezTo>
                  <a:cubicBezTo>
                    <a:pt x="13244" y="1204"/>
                    <a:pt x="13244" y="602"/>
                    <a:pt x="13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1673785" y="2796110"/>
              <a:ext cx="580300" cy="335578"/>
            </a:xfrm>
            <a:custGeom>
              <a:avLst/>
              <a:gdLst/>
              <a:ahLst/>
              <a:cxnLst/>
              <a:rect l="l" t="t" r="r" b="b"/>
              <a:pathLst>
                <a:path w="24986" h="14449" extrusionOk="0">
                  <a:moveTo>
                    <a:pt x="21855" y="1"/>
                  </a:moveTo>
                  <a:lnTo>
                    <a:pt x="0" y="12643"/>
                  </a:lnTo>
                  <a:lnTo>
                    <a:pt x="3073" y="14449"/>
                  </a:lnTo>
                  <a:lnTo>
                    <a:pt x="24986" y="1807"/>
                  </a:lnTo>
                  <a:lnTo>
                    <a:pt x="218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1673785" y="3063221"/>
              <a:ext cx="118912" cy="68467"/>
            </a:xfrm>
            <a:custGeom>
              <a:avLst/>
              <a:gdLst/>
              <a:ahLst/>
              <a:cxnLst/>
              <a:rect l="l" t="t" r="r" b="b"/>
              <a:pathLst>
                <a:path w="5120" h="2948" extrusionOk="0">
                  <a:moveTo>
                    <a:pt x="1989" y="0"/>
                  </a:moveTo>
                  <a:lnTo>
                    <a:pt x="0" y="1142"/>
                  </a:lnTo>
                  <a:lnTo>
                    <a:pt x="3073" y="2948"/>
                  </a:lnTo>
                  <a:lnTo>
                    <a:pt x="5120" y="180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2136636" y="2529116"/>
              <a:ext cx="580184" cy="335578"/>
            </a:xfrm>
            <a:custGeom>
              <a:avLst/>
              <a:gdLst/>
              <a:ahLst/>
              <a:cxnLst/>
              <a:rect l="l" t="t" r="r" b="b"/>
              <a:pathLst>
                <a:path w="24981" h="14449" extrusionOk="0">
                  <a:moveTo>
                    <a:pt x="21850" y="1"/>
                  </a:moveTo>
                  <a:lnTo>
                    <a:pt x="0" y="12643"/>
                  </a:lnTo>
                  <a:lnTo>
                    <a:pt x="3130" y="14449"/>
                  </a:lnTo>
                  <a:lnTo>
                    <a:pt x="24981" y="1807"/>
                  </a:lnTo>
                  <a:lnTo>
                    <a:pt x="21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2136636" y="2794763"/>
              <a:ext cx="118796" cy="69930"/>
            </a:xfrm>
            <a:custGeom>
              <a:avLst/>
              <a:gdLst/>
              <a:ahLst/>
              <a:cxnLst/>
              <a:rect l="l" t="t" r="r" b="b"/>
              <a:pathLst>
                <a:path w="5115" h="3011" extrusionOk="0">
                  <a:moveTo>
                    <a:pt x="2047" y="1"/>
                  </a:moveTo>
                  <a:lnTo>
                    <a:pt x="0" y="1205"/>
                  </a:lnTo>
                  <a:lnTo>
                    <a:pt x="3130" y="3011"/>
                  </a:lnTo>
                  <a:lnTo>
                    <a:pt x="5115" y="1807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2599348" y="2262028"/>
              <a:ext cx="581670" cy="334231"/>
            </a:xfrm>
            <a:custGeom>
              <a:avLst/>
              <a:gdLst/>
              <a:ahLst/>
              <a:cxnLst/>
              <a:rect l="l" t="t" r="r" b="b"/>
              <a:pathLst>
                <a:path w="25045" h="14391" extrusionOk="0">
                  <a:moveTo>
                    <a:pt x="21914" y="0"/>
                  </a:moveTo>
                  <a:lnTo>
                    <a:pt x="1" y="12585"/>
                  </a:lnTo>
                  <a:lnTo>
                    <a:pt x="3131" y="14391"/>
                  </a:lnTo>
                  <a:lnTo>
                    <a:pt x="25044" y="1806"/>
                  </a:lnTo>
                  <a:lnTo>
                    <a:pt x="21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2599348" y="2527676"/>
              <a:ext cx="120282" cy="68583"/>
            </a:xfrm>
            <a:custGeom>
              <a:avLst/>
              <a:gdLst/>
              <a:ahLst/>
              <a:cxnLst/>
              <a:rect l="l" t="t" r="r" b="b"/>
              <a:pathLst>
                <a:path w="5179" h="2953" extrusionOk="0">
                  <a:moveTo>
                    <a:pt x="2048" y="0"/>
                  </a:moveTo>
                  <a:lnTo>
                    <a:pt x="1" y="1147"/>
                  </a:lnTo>
                  <a:lnTo>
                    <a:pt x="3131" y="2953"/>
                  </a:lnTo>
                  <a:lnTo>
                    <a:pt x="5178" y="180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3353022" y="4054139"/>
              <a:ext cx="50352" cy="26895"/>
            </a:xfrm>
            <a:custGeom>
              <a:avLst/>
              <a:gdLst/>
              <a:ahLst/>
              <a:cxnLst/>
              <a:rect l="l" t="t" r="r" b="b"/>
              <a:pathLst>
                <a:path w="2168" h="1158" extrusionOk="0">
                  <a:moveTo>
                    <a:pt x="1053" y="1"/>
                  </a:moveTo>
                  <a:cubicBezTo>
                    <a:pt x="797" y="1"/>
                    <a:pt x="542" y="45"/>
                    <a:pt x="361" y="134"/>
                  </a:cubicBezTo>
                  <a:cubicBezTo>
                    <a:pt x="0" y="375"/>
                    <a:pt x="0" y="736"/>
                    <a:pt x="361" y="977"/>
                  </a:cubicBezTo>
                  <a:cubicBezTo>
                    <a:pt x="542" y="1098"/>
                    <a:pt x="797" y="1158"/>
                    <a:pt x="1053" y="1158"/>
                  </a:cubicBezTo>
                  <a:cubicBezTo>
                    <a:pt x="1308" y="1158"/>
                    <a:pt x="1563" y="1098"/>
                    <a:pt x="1744" y="977"/>
                  </a:cubicBezTo>
                  <a:cubicBezTo>
                    <a:pt x="2167" y="736"/>
                    <a:pt x="2167" y="375"/>
                    <a:pt x="1744" y="134"/>
                  </a:cubicBezTo>
                  <a:cubicBezTo>
                    <a:pt x="1563" y="45"/>
                    <a:pt x="1308" y="1"/>
                    <a:pt x="1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3432661" y="4100264"/>
              <a:ext cx="50352" cy="25873"/>
            </a:xfrm>
            <a:custGeom>
              <a:avLst/>
              <a:gdLst/>
              <a:ahLst/>
              <a:cxnLst/>
              <a:rect l="l" t="t" r="r" b="b"/>
              <a:pathLst>
                <a:path w="2168" h="1114" extrusionOk="0">
                  <a:moveTo>
                    <a:pt x="1055" y="0"/>
                  </a:moveTo>
                  <a:cubicBezTo>
                    <a:pt x="799" y="0"/>
                    <a:pt x="542" y="46"/>
                    <a:pt x="361" y="137"/>
                  </a:cubicBezTo>
                  <a:cubicBezTo>
                    <a:pt x="0" y="378"/>
                    <a:pt x="0" y="739"/>
                    <a:pt x="361" y="980"/>
                  </a:cubicBezTo>
                  <a:cubicBezTo>
                    <a:pt x="542" y="1069"/>
                    <a:pt x="799" y="1114"/>
                    <a:pt x="1055" y="1114"/>
                  </a:cubicBezTo>
                  <a:cubicBezTo>
                    <a:pt x="1311" y="1114"/>
                    <a:pt x="1568" y="1069"/>
                    <a:pt x="1749" y="980"/>
                  </a:cubicBezTo>
                  <a:cubicBezTo>
                    <a:pt x="2168" y="739"/>
                    <a:pt x="2168" y="378"/>
                    <a:pt x="1749" y="137"/>
                  </a:cubicBezTo>
                  <a:cubicBezTo>
                    <a:pt x="1568" y="46"/>
                    <a:pt x="1311" y="0"/>
                    <a:pt x="1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4141581" y="3598720"/>
              <a:ext cx="50352" cy="26523"/>
            </a:xfrm>
            <a:custGeom>
              <a:avLst/>
              <a:gdLst/>
              <a:ahLst/>
              <a:cxnLst/>
              <a:rect l="l" t="t" r="r" b="b"/>
              <a:pathLst>
                <a:path w="2168" h="1142" extrusionOk="0">
                  <a:moveTo>
                    <a:pt x="1053" y="0"/>
                  </a:moveTo>
                  <a:cubicBezTo>
                    <a:pt x="797" y="0"/>
                    <a:pt x="542" y="60"/>
                    <a:pt x="361" y="181"/>
                  </a:cubicBezTo>
                  <a:cubicBezTo>
                    <a:pt x="0" y="422"/>
                    <a:pt x="0" y="783"/>
                    <a:pt x="361" y="961"/>
                  </a:cubicBezTo>
                  <a:cubicBezTo>
                    <a:pt x="542" y="1081"/>
                    <a:pt x="797" y="1142"/>
                    <a:pt x="1053" y="1142"/>
                  </a:cubicBezTo>
                  <a:cubicBezTo>
                    <a:pt x="1308" y="1142"/>
                    <a:pt x="1563" y="1081"/>
                    <a:pt x="1744" y="961"/>
                  </a:cubicBezTo>
                  <a:cubicBezTo>
                    <a:pt x="2167" y="783"/>
                    <a:pt x="2167" y="422"/>
                    <a:pt x="1744" y="181"/>
                  </a:cubicBezTo>
                  <a:cubicBezTo>
                    <a:pt x="1563" y="60"/>
                    <a:pt x="1308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4221219" y="3644798"/>
              <a:ext cx="50352" cy="26639"/>
            </a:xfrm>
            <a:custGeom>
              <a:avLst/>
              <a:gdLst/>
              <a:ahLst/>
              <a:cxnLst/>
              <a:rect l="l" t="t" r="r" b="b"/>
              <a:pathLst>
                <a:path w="2168" h="1147" extrusionOk="0">
                  <a:moveTo>
                    <a:pt x="1078" y="0"/>
                  </a:moveTo>
                  <a:cubicBezTo>
                    <a:pt x="830" y="0"/>
                    <a:pt x="573" y="61"/>
                    <a:pt x="361" y="181"/>
                  </a:cubicBezTo>
                  <a:cubicBezTo>
                    <a:pt x="0" y="364"/>
                    <a:pt x="0" y="783"/>
                    <a:pt x="361" y="966"/>
                  </a:cubicBezTo>
                  <a:cubicBezTo>
                    <a:pt x="573" y="1086"/>
                    <a:pt x="830" y="1147"/>
                    <a:pt x="1078" y="1147"/>
                  </a:cubicBezTo>
                  <a:cubicBezTo>
                    <a:pt x="1327" y="1147"/>
                    <a:pt x="1568" y="1086"/>
                    <a:pt x="1748" y="966"/>
                  </a:cubicBezTo>
                  <a:cubicBezTo>
                    <a:pt x="2167" y="783"/>
                    <a:pt x="2167" y="364"/>
                    <a:pt x="1748" y="181"/>
                  </a:cubicBezTo>
                  <a:cubicBezTo>
                    <a:pt x="1568" y="61"/>
                    <a:pt x="1327" y="0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3418679" y="3739928"/>
              <a:ext cx="524374" cy="306152"/>
            </a:xfrm>
            <a:custGeom>
              <a:avLst/>
              <a:gdLst/>
              <a:ahLst/>
              <a:cxnLst/>
              <a:rect l="l" t="t" r="r" b="b"/>
              <a:pathLst>
                <a:path w="22578" h="13182" extrusionOk="0">
                  <a:moveTo>
                    <a:pt x="21552" y="0"/>
                  </a:moveTo>
                  <a:lnTo>
                    <a:pt x="19024" y="1445"/>
                  </a:lnTo>
                  <a:lnTo>
                    <a:pt x="19264" y="1623"/>
                  </a:lnTo>
                  <a:lnTo>
                    <a:pt x="21793" y="121"/>
                  </a:lnTo>
                  <a:lnTo>
                    <a:pt x="21552" y="0"/>
                  </a:lnTo>
                  <a:close/>
                  <a:moveTo>
                    <a:pt x="22274" y="781"/>
                  </a:moveTo>
                  <a:lnTo>
                    <a:pt x="19385" y="2408"/>
                  </a:lnTo>
                  <a:lnTo>
                    <a:pt x="19688" y="2587"/>
                  </a:lnTo>
                  <a:lnTo>
                    <a:pt x="22578" y="901"/>
                  </a:lnTo>
                  <a:lnTo>
                    <a:pt x="22274" y="781"/>
                  </a:lnTo>
                  <a:close/>
                  <a:moveTo>
                    <a:pt x="19024" y="2649"/>
                  </a:moveTo>
                  <a:lnTo>
                    <a:pt x="16977" y="3791"/>
                  </a:lnTo>
                  <a:lnTo>
                    <a:pt x="17280" y="3974"/>
                  </a:lnTo>
                  <a:lnTo>
                    <a:pt x="19327" y="2770"/>
                  </a:lnTo>
                  <a:lnTo>
                    <a:pt x="19024" y="2649"/>
                  </a:lnTo>
                  <a:close/>
                  <a:moveTo>
                    <a:pt x="18662" y="1623"/>
                  </a:moveTo>
                  <a:lnTo>
                    <a:pt x="14029" y="4335"/>
                  </a:lnTo>
                  <a:lnTo>
                    <a:pt x="14328" y="4455"/>
                  </a:lnTo>
                  <a:lnTo>
                    <a:pt x="18903" y="1806"/>
                  </a:lnTo>
                  <a:lnTo>
                    <a:pt x="18662" y="1623"/>
                  </a:lnTo>
                  <a:close/>
                  <a:moveTo>
                    <a:pt x="13668" y="4513"/>
                  </a:moveTo>
                  <a:lnTo>
                    <a:pt x="11621" y="5717"/>
                  </a:lnTo>
                  <a:lnTo>
                    <a:pt x="11920" y="5837"/>
                  </a:lnTo>
                  <a:lnTo>
                    <a:pt x="13967" y="4696"/>
                  </a:lnTo>
                  <a:lnTo>
                    <a:pt x="13668" y="4513"/>
                  </a:lnTo>
                  <a:close/>
                  <a:moveTo>
                    <a:pt x="16616" y="4031"/>
                  </a:moveTo>
                  <a:lnTo>
                    <a:pt x="12825" y="6199"/>
                  </a:lnTo>
                  <a:lnTo>
                    <a:pt x="13066" y="6382"/>
                  </a:lnTo>
                  <a:lnTo>
                    <a:pt x="16919" y="4152"/>
                  </a:lnTo>
                  <a:lnTo>
                    <a:pt x="16616" y="4031"/>
                  </a:lnTo>
                  <a:close/>
                  <a:moveTo>
                    <a:pt x="11260" y="5900"/>
                  </a:moveTo>
                  <a:lnTo>
                    <a:pt x="8732" y="7345"/>
                  </a:lnTo>
                  <a:lnTo>
                    <a:pt x="8973" y="7523"/>
                  </a:lnTo>
                  <a:lnTo>
                    <a:pt x="11559" y="6078"/>
                  </a:lnTo>
                  <a:lnTo>
                    <a:pt x="11260" y="5900"/>
                  </a:lnTo>
                  <a:close/>
                  <a:moveTo>
                    <a:pt x="12464" y="6439"/>
                  </a:moveTo>
                  <a:lnTo>
                    <a:pt x="7889" y="9088"/>
                  </a:lnTo>
                  <a:lnTo>
                    <a:pt x="8130" y="9209"/>
                  </a:lnTo>
                  <a:lnTo>
                    <a:pt x="12705" y="6560"/>
                  </a:lnTo>
                  <a:lnTo>
                    <a:pt x="12464" y="6439"/>
                  </a:lnTo>
                  <a:close/>
                  <a:moveTo>
                    <a:pt x="8371" y="7586"/>
                  </a:moveTo>
                  <a:lnTo>
                    <a:pt x="2529" y="10957"/>
                  </a:lnTo>
                  <a:lnTo>
                    <a:pt x="2770" y="11135"/>
                  </a:lnTo>
                  <a:lnTo>
                    <a:pt x="8669" y="7706"/>
                  </a:lnTo>
                  <a:lnTo>
                    <a:pt x="8371" y="7586"/>
                  </a:lnTo>
                  <a:close/>
                  <a:moveTo>
                    <a:pt x="2168" y="11135"/>
                  </a:moveTo>
                  <a:lnTo>
                    <a:pt x="0" y="12402"/>
                  </a:lnTo>
                  <a:lnTo>
                    <a:pt x="304" y="12522"/>
                  </a:lnTo>
                  <a:lnTo>
                    <a:pt x="2408" y="11318"/>
                  </a:lnTo>
                  <a:lnTo>
                    <a:pt x="2168" y="11135"/>
                  </a:lnTo>
                  <a:close/>
                  <a:moveTo>
                    <a:pt x="7528" y="9271"/>
                  </a:moveTo>
                  <a:lnTo>
                    <a:pt x="1026" y="13004"/>
                  </a:lnTo>
                  <a:lnTo>
                    <a:pt x="1325" y="13182"/>
                  </a:lnTo>
                  <a:lnTo>
                    <a:pt x="7769" y="9449"/>
                  </a:lnTo>
                  <a:lnTo>
                    <a:pt x="7528" y="92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3492837" y="3763640"/>
              <a:ext cx="541050" cy="325847"/>
            </a:xfrm>
            <a:custGeom>
              <a:avLst/>
              <a:gdLst/>
              <a:ahLst/>
              <a:cxnLst/>
              <a:rect l="l" t="t" r="r" b="b"/>
              <a:pathLst>
                <a:path w="23296" h="14030" extrusionOk="0">
                  <a:moveTo>
                    <a:pt x="22997" y="0"/>
                  </a:moveTo>
                  <a:lnTo>
                    <a:pt x="20589" y="1387"/>
                  </a:lnTo>
                  <a:lnTo>
                    <a:pt x="20830" y="1566"/>
                  </a:lnTo>
                  <a:lnTo>
                    <a:pt x="23295" y="121"/>
                  </a:lnTo>
                  <a:lnTo>
                    <a:pt x="22997" y="0"/>
                  </a:lnTo>
                  <a:close/>
                  <a:moveTo>
                    <a:pt x="20228" y="1628"/>
                  </a:moveTo>
                  <a:lnTo>
                    <a:pt x="16014" y="4036"/>
                  </a:lnTo>
                  <a:lnTo>
                    <a:pt x="16254" y="4214"/>
                  </a:lnTo>
                  <a:lnTo>
                    <a:pt x="20468" y="1749"/>
                  </a:lnTo>
                  <a:lnTo>
                    <a:pt x="20228" y="1628"/>
                  </a:lnTo>
                  <a:close/>
                  <a:moveTo>
                    <a:pt x="22453" y="1508"/>
                  </a:moveTo>
                  <a:lnTo>
                    <a:pt x="17877" y="4157"/>
                  </a:lnTo>
                  <a:lnTo>
                    <a:pt x="18118" y="4335"/>
                  </a:lnTo>
                  <a:lnTo>
                    <a:pt x="22693" y="1686"/>
                  </a:lnTo>
                  <a:lnTo>
                    <a:pt x="22453" y="1508"/>
                  </a:lnTo>
                  <a:close/>
                  <a:moveTo>
                    <a:pt x="17516" y="4397"/>
                  </a:moveTo>
                  <a:lnTo>
                    <a:pt x="15469" y="5601"/>
                  </a:lnTo>
                  <a:lnTo>
                    <a:pt x="15710" y="5722"/>
                  </a:lnTo>
                  <a:lnTo>
                    <a:pt x="17757" y="4518"/>
                  </a:lnTo>
                  <a:lnTo>
                    <a:pt x="17516" y="4397"/>
                  </a:lnTo>
                  <a:close/>
                  <a:moveTo>
                    <a:pt x="15652" y="4214"/>
                  </a:moveTo>
                  <a:lnTo>
                    <a:pt x="11857" y="6444"/>
                  </a:lnTo>
                  <a:lnTo>
                    <a:pt x="12098" y="6622"/>
                  </a:lnTo>
                  <a:lnTo>
                    <a:pt x="15893" y="4397"/>
                  </a:lnTo>
                  <a:lnTo>
                    <a:pt x="15652" y="4214"/>
                  </a:lnTo>
                  <a:close/>
                  <a:moveTo>
                    <a:pt x="15108" y="5780"/>
                  </a:moveTo>
                  <a:lnTo>
                    <a:pt x="12580" y="7224"/>
                  </a:lnTo>
                  <a:lnTo>
                    <a:pt x="12821" y="7407"/>
                  </a:lnTo>
                  <a:lnTo>
                    <a:pt x="15349" y="5963"/>
                  </a:lnTo>
                  <a:lnTo>
                    <a:pt x="15108" y="5780"/>
                  </a:lnTo>
                  <a:close/>
                  <a:moveTo>
                    <a:pt x="11496" y="6685"/>
                  </a:moveTo>
                  <a:lnTo>
                    <a:pt x="6921" y="9271"/>
                  </a:lnTo>
                  <a:lnTo>
                    <a:pt x="7162" y="9454"/>
                  </a:lnTo>
                  <a:lnTo>
                    <a:pt x="11737" y="6805"/>
                  </a:lnTo>
                  <a:lnTo>
                    <a:pt x="11496" y="6685"/>
                  </a:lnTo>
                  <a:close/>
                  <a:moveTo>
                    <a:pt x="12219" y="7465"/>
                  </a:moveTo>
                  <a:lnTo>
                    <a:pt x="6319" y="10836"/>
                  </a:lnTo>
                  <a:lnTo>
                    <a:pt x="6622" y="10957"/>
                  </a:lnTo>
                  <a:lnTo>
                    <a:pt x="12459" y="7586"/>
                  </a:lnTo>
                  <a:lnTo>
                    <a:pt x="12219" y="7465"/>
                  </a:lnTo>
                  <a:close/>
                  <a:moveTo>
                    <a:pt x="6560" y="9512"/>
                  </a:moveTo>
                  <a:lnTo>
                    <a:pt x="0" y="13244"/>
                  </a:lnTo>
                  <a:lnTo>
                    <a:pt x="299" y="13427"/>
                  </a:lnTo>
                  <a:lnTo>
                    <a:pt x="6801" y="9632"/>
                  </a:lnTo>
                  <a:lnTo>
                    <a:pt x="6560" y="9512"/>
                  </a:lnTo>
                  <a:close/>
                  <a:moveTo>
                    <a:pt x="5958" y="11019"/>
                  </a:moveTo>
                  <a:lnTo>
                    <a:pt x="1084" y="13846"/>
                  </a:lnTo>
                  <a:lnTo>
                    <a:pt x="1325" y="14029"/>
                  </a:lnTo>
                  <a:lnTo>
                    <a:pt x="6261" y="11198"/>
                  </a:lnTo>
                  <a:lnTo>
                    <a:pt x="5958" y="110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4205891" y="3282674"/>
              <a:ext cx="506142" cy="307615"/>
            </a:xfrm>
            <a:custGeom>
              <a:avLst/>
              <a:gdLst/>
              <a:ahLst/>
              <a:cxnLst/>
              <a:rect l="l" t="t" r="r" b="b"/>
              <a:pathLst>
                <a:path w="21793" h="13245" extrusionOk="0">
                  <a:moveTo>
                    <a:pt x="21490" y="0"/>
                  </a:moveTo>
                  <a:lnTo>
                    <a:pt x="18961" y="1508"/>
                  </a:lnTo>
                  <a:lnTo>
                    <a:pt x="19265" y="1628"/>
                  </a:lnTo>
                  <a:lnTo>
                    <a:pt x="21793" y="183"/>
                  </a:lnTo>
                  <a:lnTo>
                    <a:pt x="21490" y="0"/>
                  </a:lnTo>
                  <a:close/>
                  <a:moveTo>
                    <a:pt x="18600" y="1686"/>
                  </a:moveTo>
                  <a:lnTo>
                    <a:pt x="14025" y="4335"/>
                  </a:lnTo>
                  <a:lnTo>
                    <a:pt x="14265" y="4518"/>
                  </a:lnTo>
                  <a:lnTo>
                    <a:pt x="18903" y="1869"/>
                  </a:lnTo>
                  <a:lnTo>
                    <a:pt x="18600" y="1686"/>
                  </a:lnTo>
                  <a:close/>
                  <a:moveTo>
                    <a:pt x="13663" y="4576"/>
                  </a:moveTo>
                  <a:lnTo>
                    <a:pt x="11617" y="5722"/>
                  </a:lnTo>
                  <a:lnTo>
                    <a:pt x="11857" y="5900"/>
                  </a:lnTo>
                  <a:lnTo>
                    <a:pt x="13904" y="4696"/>
                  </a:lnTo>
                  <a:lnTo>
                    <a:pt x="13663" y="4576"/>
                  </a:lnTo>
                  <a:close/>
                  <a:moveTo>
                    <a:pt x="16616" y="4036"/>
                  </a:moveTo>
                  <a:lnTo>
                    <a:pt x="12763" y="6261"/>
                  </a:lnTo>
                  <a:lnTo>
                    <a:pt x="13061" y="6444"/>
                  </a:lnTo>
                  <a:lnTo>
                    <a:pt x="16857" y="4215"/>
                  </a:lnTo>
                  <a:lnTo>
                    <a:pt x="16616" y="4036"/>
                  </a:lnTo>
                  <a:close/>
                  <a:moveTo>
                    <a:pt x="11255" y="5963"/>
                  </a:moveTo>
                  <a:lnTo>
                    <a:pt x="8727" y="7408"/>
                  </a:lnTo>
                  <a:lnTo>
                    <a:pt x="8968" y="7586"/>
                  </a:lnTo>
                  <a:lnTo>
                    <a:pt x="11496" y="6083"/>
                  </a:lnTo>
                  <a:lnTo>
                    <a:pt x="11255" y="5963"/>
                  </a:lnTo>
                  <a:close/>
                  <a:moveTo>
                    <a:pt x="12459" y="6502"/>
                  </a:moveTo>
                  <a:lnTo>
                    <a:pt x="7884" y="9093"/>
                  </a:lnTo>
                  <a:lnTo>
                    <a:pt x="8125" y="9271"/>
                  </a:lnTo>
                  <a:lnTo>
                    <a:pt x="12700" y="6623"/>
                  </a:lnTo>
                  <a:lnTo>
                    <a:pt x="12459" y="6502"/>
                  </a:lnTo>
                  <a:close/>
                  <a:moveTo>
                    <a:pt x="8366" y="7648"/>
                  </a:moveTo>
                  <a:lnTo>
                    <a:pt x="2529" y="11020"/>
                  </a:lnTo>
                  <a:lnTo>
                    <a:pt x="2770" y="11140"/>
                  </a:lnTo>
                  <a:lnTo>
                    <a:pt x="8607" y="7769"/>
                  </a:lnTo>
                  <a:lnTo>
                    <a:pt x="8366" y="7648"/>
                  </a:lnTo>
                  <a:close/>
                  <a:moveTo>
                    <a:pt x="2168" y="11198"/>
                  </a:moveTo>
                  <a:lnTo>
                    <a:pt x="0" y="12464"/>
                  </a:lnTo>
                  <a:lnTo>
                    <a:pt x="241" y="12585"/>
                  </a:lnTo>
                  <a:lnTo>
                    <a:pt x="2408" y="11381"/>
                  </a:lnTo>
                  <a:lnTo>
                    <a:pt x="2168" y="11198"/>
                  </a:lnTo>
                  <a:close/>
                  <a:moveTo>
                    <a:pt x="7523" y="9334"/>
                  </a:moveTo>
                  <a:lnTo>
                    <a:pt x="1021" y="13066"/>
                  </a:lnTo>
                  <a:lnTo>
                    <a:pt x="1262" y="13245"/>
                  </a:lnTo>
                  <a:lnTo>
                    <a:pt x="7764" y="9454"/>
                  </a:lnTo>
                  <a:lnTo>
                    <a:pt x="7523" y="9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4621084" y="3372160"/>
              <a:ext cx="95106" cy="54602"/>
            </a:xfrm>
            <a:custGeom>
              <a:avLst/>
              <a:gdLst/>
              <a:ahLst/>
              <a:cxnLst/>
              <a:rect l="l" t="t" r="r" b="b"/>
              <a:pathLst>
                <a:path w="4095" h="2351" extrusionOk="0">
                  <a:moveTo>
                    <a:pt x="3853" y="0"/>
                  </a:moveTo>
                  <a:lnTo>
                    <a:pt x="1" y="2230"/>
                  </a:lnTo>
                  <a:lnTo>
                    <a:pt x="304" y="2351"/>
                  </a:lnTo>
                  <a:lnTo>
                    <a:pt x="4094" y="183"/>
                  </a:lnTo>
                  <a:lnTo>
                    <a:pt x="38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4539982" y="3464433"/>
              <a:ext cx="64356" cy="37834"/>
            </a:xfrm>
            <a:custGeom>
              <a:avLst/>
              <a:gdLst/>
              <a:ahLst/>
              <a:cxnLst/>
              <a:rect l="l" t="t" r="r" b="b"/>
              <a:pathLst>
                <a:path w="2771" h="1629" extrusionOk="0">
                  <a:moveTo>
                    <a:pt x="2529" y="1"/>
                  </a:moveTo>
                  <a:lnTo>
                    <a:pt x="1" y="1508"/>
                  </a:lnTo>
                  <a:lnTo>
                    <a:pt x="242" y="1628"/>
                  </a:lnTo>
                  <a:lnTo>
                    <a:pt x="2770" y="184"/>
                  </a:lnTo>
                  <a:lnTo>
                    <a:pt x="2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4506445" y="3428086"/>
              <a:ext cx="113315" cy="65796"/>
            </a:xfrm>
            <a:custGeom>
              <a:avLst/>
              <a:gdLst/>
              <a:ahLst/>
              <a:cxnLst/>
              <a:rect l="l" t="t" r="r" b="b"/>
              <a:pathLst>
                <a:path w="4879" h="2833" extrusionOk="0">
                  <a:moveTo>
                    <a:pt x="4575" y="0"/>
                  </a:moveTo>
                  <a:lnTo>
                    <a:pt x="0" y="2649"/>
                  </a:lnTo>
                  <a:lnTo>
                    <a:pt x="303" y="2832"/>
                  </a:lnTo>
                  <a:lnTo>
                    <a:pt x="4879" y="183"/>
                  </a:lnTo>
                  <a:lnTo>
                    <a:pt x="4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4607103" y="3407160"/>
              <a:ext cx="97893" cy="55949"/>
            </a:xfrm>
            <a:custGeom>
              <a:avLst/>
              <a:gdLst/>
              <a:ahLst/>
              <a:cxnLst/>
              <a:rect l="l" t="t" r="r" b="b"/>
              <a:pathLst>
                <a:path w="4215" h="2409" extrusionOk="0">
                  <a:moveTo>
                    <a:pt x="3974" y="1"/>
                  </a:moveTo>
                  <a:lnTo>
                    <a:pt x="0" y="2288"/>
                  </a:lnTo>
                  <a:lnTo>
                    <a:pt x="241" y="2409"/>
                  </a:lnTo>
                  <a:lnTo>
                    <a:pt x="4215" y="179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4284182" y="3495183"/>
              <a:ext cx="220939" cy="127319"/>
            </a:xfrm>
            <a:custGeom>
              <a:avLst/>
              <a:gdLst/>
              <a:ahLst/>
              <a:cxnLst/>
              <a:rect l="l" t="t" r="r" b="b"/>
              <a:pathLst>
                <a:path w="9513" h="5482" extrusionOk="0">
                  <a:moveTo>
                    <a:pt x="9271" y="1"/>
                  </a:moveTo>
                  <a:lnTo>
                    <a:pt x="1" y="5299"/>
                  </a:lnTo>
                  <a:lnTo>
                    <a:pt x="299" y="5482"/>
                  </a:lnTo>
                  <a:lnTo>
                    <a:pt x="9512" y="121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4718954" y="3340063"/>
              <a:ext cx="53162" cy="30773"/>
            </a:xfrm>
            <a:custGeom>
              <a:avLst/>
              <a:gdLst/>
              <a:ahLst/>
              <a:cxnLst/>
              <a:rect l="l" t="t" r="r" b="b"/>
              <a:pathLst>
                <a:path w="2289" h="1325" extrusionOk="0">
                  <a:moveTo>
                    <a:pt x="2047" y="0"/>
                  </a:moveTo>
                  <a:lnTo>
                    <a:pt x="1" y="1204"/>
                  </a:lnTo>
                  <a:lnTo>
                    <a:pt x="241" y="1325"/>
                  </a:lnTo>
                  <a:lnTo>
                    <a:pt x="2288" y="178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4310705" y="3587479"/>
              <a:ext cx="82565" cy="47542"/>
            </a:xfrm>
            <a:custGeom>
              <a:avLst/>
              <a:gdLst/>
              <a:ahLst/>
              <a:cxnLst/>
              <a:rect l="l" t="t" r="r" b="b"/>
              <a:pathLst>
                <a:path w="3555" h="2047" extrusionOk="0">
                  <a:moveTo>
                    <a:pt x="3313" y="0"/>
                  </a:moveTo>
                  <a:lnTo>
                    <a:pt x="0" y="1869"/>
                  </a:lnTo>
                  <a:lnTo>
                    <a:pt x="241" y="2047"/>
                  </a:lnTo>
                  <a:lnTo>
                    <a:pt x="3554" y="121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4396034" y="3503590"/>
              <a:ext cx="141185" cy="82565"/>
            </a:xfrm>
            <a:custGeom>
              <a:avLst/>
              <a:gdLst/>
              <a:ahLst/>
              <a:cxnLst/>
              <a:rect l="l" t="t" r="r" b="b"/>
              <a:pathLst>
                <a:path w="6079" h="3555" extrusionOk="0">
                  <a:moveTo>
                    <a:pt x="5838" y="0"/>
                  </a:moveTo>
                  <a:lnTo>
                    <a:pt x="1" y="3371"/>
                  </a:lnTo>
                  <a:lnTo>
                    <a:pt x="241" y="3554"/>
                  </a:lnTo>
                  <a:lnTo>
                    <a:pt x="6078" y="183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4774880" y="3312100"/>
              <a:ext cx="46218" cy="26523"/>
            </a:xfrm>
            <a:custGeom>
              <a:avLst/>
              <a:gdLst/>
              <a:ahLst/>
              <a:cxnLst/>
              <a:rect l="l" t="t" r="r" b="b"/>
              <a:pathLst>
                <a:path w="1990" h="1142" extrusionOk="0">
                  <a:moveTo>
                    <a:pt x="1686" y="0"/>
                  </a:moveTo>
                  <a:lnTo>
                    <a:pt x="1" y="1021"/>
                  </a:lnTo>
                  <a:lnTo>
                    <a:pt x="241" y="1142"/>
                  </a:lnTo>
                  <a:lnTo>
                    <a:pt x="1990" y="178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457484" y="2755622"/>
              <a:ext cx="1585524" cy="970340"/>
            </a:xfrm>
            <a:custGeom>
              <a:avLst/>
              <a:gdLst/>
              <a:ahLst/>
              <a:cxnLst/>
              <a:rect l="l" t="t" r="r" b="b"/>
              <a:pathLst>
                <a:path w="68268" h="41780" extrusionOk="0">
                  <a:moveTo>
                    <a:pt x="63751" y="1204"/>
                  </a:moveTo>
                  <a:lnTo>
                    <a:pt x="62007" y="2168"/>
                  </a:lnTo>
                  <a:lnTo>
                    <a:pt x="62368" y="2408"/>
                  </a:lnTo>
                  <a:lnTo>
                    <a:pt x="64112" y="1387"/>
                  </a:lnTo>
                  <a:lnTo>
                    <a:pt x="63751" y="1204"/>
                  </a:lnTo>
                  <a:close/>
                  <a:moveTo>
                    <a:pt x="61285" y="2591"/>
                  </a:moveTo>
                  <a:lnTo>
                    <a:pt x="58694" y="4094"/>
                  </a:lnTo>
                  <a:lnTo>
                    <a:pt x="59055" y="4335"/>
                  </a:lnTo>
                  <a:lnTo>
                    <a:pt x="61704" y="2832"/>
                  </a:lnTo>
                  <a:lnTo>
                    <a:pt x="61285" y="2591"/>
                  </a:lnTo>
                  <a:close/>
                  <a:moveTo>
                    <a:pt x="67844" y="3555"/>
                  </a:moveTo>
                  <a:lnTo>
                    <a:pt x="62850" y="6502"/>
                  </a:lnTo>
                  <a:lnTo>
                    <a:pt x="63211" y="6685"/>
                  </a:lnTo>
                  <a:lnTo>
                    <a:pt x="68268" y="3795"/>
                  </a:lnTo>
                  <a:lnTo>
                    <a:pt x="67844" y="3555"/>
                  </a:lnTo>
                  <a:close/>
                  <a:moveTo>
                    <a:pt x="61704" y="0"/>
                  </a:moveTo>
                  <a:lnTo>
                    <a:pt x="50208" y="6622"/>
                  </a:lnTo>
                  <a:lnTo>
                    <a:pt x="50569" y="6863"/>
                  </a:lnTo>
                  <a:lnTo>
                    <a:pt x="62065" y="183"/>
                  </a:lnTo>
                  <a:lnTo>
                    <a:pt x="61704" y="0"/>
                  </a:lnTo>
                  <a:close/>
                  <a:moveTo>
                    <a:pt x="57971" y="4518"/>
                  </a:moveTo>
                  <a:lnTo>
                    <a:pt x="51831" y="8067"/>
                  </a:lnTo>
                  <a:lnTo>
                    <a:pt x="52192" y="8308"/>
                  </a:lnTo>
                  <a:lnTo>
                    <a:pt x="58333" y="4759"/>
                  </a:lnTo>
                  <a:lnTo>
                    <a:pt x="57971" y="4518"/>
                  </a:lnTo>
                  <a:close/>
                  <a:moveTo>
                    <a:pt x="65797" y="2408"/>
                  </a:moveTo>
                  <a:lnTo>
                    <a:pt x="52014" y="10355"/>
                  </a:lnTo>
                  <a:lnTo>
                    <a:pt x="52433" y="10538"/>
                  </a:lnTo>
                  <a:lnTo>
                    <a:pt x="66159" y="2591"/>
                  </a:lnTo>
                  <a:lnTo>
                    <a:pt x="65797" y="2408"/>
                  </a:lnTo>
                  <a:close/>
                  <a:moveTo>
                    <a:pt x="62185" y="6863"/>
                  </a:moveTo>
                  <a:lnTo>
                    <a:pt x="55987" y="10417"/>
                  </a:lnTo>
                  <a:lnTo>
                    <a:pt x="56406" y="10658"/>
                  </a:lnTo>
                  <a:lnTo>
                    <a:pt x="62547" y="7104"/>
                  </a:lnTo>
                  <a:lnTo>
                    <a:pt x="62185" y="6863"/>
                  </a:lnTo>
                  <a:close/>
                  <a:moveTo>
                    <a:pt x="49543" y="7046"/>
                  </a:moveTo>
                  <a:lnTo>
                    <a:pt x="43345" y="10596"/>
                  </a:lnTo>
                  <a:lnTo>
                    <a:pt x="43764" y="10779"/>
                  </a:lnTo>
                  <a:lnTo>
                    <a:pt x="49905" y="7224"/>
                  </a:lnTo>
                  <a:lnTo>
                    <a:pt x="49543" y="7046"/>
                  </a:lnTo>
                  <a:close/>
                  <a:moveTo>
                    <a:pt x="51171" y="8491"/>
                  </a:moveTo>
                  <a:lnTo>
                    <a:pt x="44487" y="12344"/>
                  </a:lnTo>
                  <a:lnTo>
                    <a:pt x="44848" y="12522"/>
                  </a:lnTo>
                  <a:lnTo>
                    <a:pt x="51532" y="8669"/>
                  </a:lnTo>
                  <a:lnTo>
                    <a:pt x="51171" y="8491"/>
                  </a:lnTo>
                  <a:close/>
                  <a:moveTo>
                    <a:pt x="55323" y="10836"/>
                  </a:moveTo>
                  <a:lnTo>
                    <a:pt x="51831" y="12825"/>
                  </a:lnTo>
                  <a:lnTo>
                    <a:pt x="52192" y="13066"/>
                  </a:lnTo>
                  <a:lnTo>
                    <a:pt x="55684" y="11019"/>
                  </a:lnTo>
                  <a:lnTo>
                    <a:pt x="55323" y="10836"/>
                  </a:lnTo>
                  <a:close/>
                  <a:moveTo>
                    <a:pt x="51349" y="10716"/>
                  </a:moveTo>
                  <a:lnTo>
                    <a:pt x="45209" y="14270"/>
                  </a:lnTo>
                  <a:lnTo>
                    <a:pt x="45570" y="14511"/>
                  </a:lnTo>
                  <a:lnTo>
                    <a:pt x="51711" y="10957"/>
                  </a:lnTo>
                  <a:lnTo>
                    <a:pt x="51349" y="10716"/>
                  </a:lnTo>
                  <a:close/>
                  <a:moveTo>
                    <a:pt x="43764" y="12705"/>
                  </a:moveTo>
                  <a:lnTo>
                    <a:pt x="40874" y="14391"/>
                  </a:lnTo>
                  <a:lnTo>
                    <a:pt x="41236" y="14569"/>
                  </a:lnTo>
                  <a:lnTo>
                    <a:pt x="44125" y="12946"/>
                  </a:lnTo>
                  <a:lnTo>
                    <a:pt x="43764" y="12705"/>
                  </a:lnTo>
                  <a:close/>
                  <a:moveTo>
                    <a:pt x="42681" y="10957"/>
                  </a:moveTo>
                  <a:lnTo>
                    <a:pt x="36001" y="14810"/>
                  </a:lnTo>
                  <a:lnTo>
                    <a:pt x="36362" y="15050"/>
                  </a:lnTo>
                  <a:lnTo>
                    <a:pt x="43042" y="11198"/>
                  </a:lnTo>
                  <a:lnTo>
                    <a:pt x="42681" y="10957"/>
                  </a:lnTo>
                  <a:close/>
                  <a:moveTo>
                    <a:pt x="51171" y="13244"/>
                  </a:moveTo>
                  <a:lnTo>
                    <a:pt x="45089" y="16736"/>
                  </a:lnTo>
                  <a:lnTo>
                    <a:pt x="45450" y="16977"/>
                  </a:lnTo>
                  <a:lnTo>
                    <a:pt x="51532" y="13427"/>
                  </a:lnTo>
                  <a:lnTo>
                    <a:pt x="51171" y="13244"/>
                  </a:lnTo>
                  <a:close/>
                  <a:moveTo>
                    <a:pt x="35336" y="15233"/>
                  </a:moveTo>
                  <a:lnTo>
                    <a:pt x="32446" y="16856"/>
                  </a:lnTo>
                  <a:lnTo>
                    <a:pt x="32808" y="17097"/>
                  </a:lnTo>
                  <a:lnTo>
                    <a:pt x="35697" y="15412"/>
                  </a:lnTo>
                  <a:lnTo>
                    <a:pt x="35336" y="15233"/>
                  </a:lnTo>
                  <a:close/>
                  <a:moveTo>
                    <a:pt x="40215" y="14752"/>
                  </a:moveTo>
                  <a:lnTo>
                    <a:pt x="34676" y="17940"/>
                  </a:lnTo>
                  <a:lnTo>
                    <a:pt x="35037" y="18181"/>
                  </a:lnTo>
                  <a:lnTo>
                    <a:pt x="40576" y="14993"/>
                  </a:lnTo>
                  <a:lnTo>
                    <a:pt x="40215" y="14752"/>
                  </a:lnTo>
                  <a:close/>
                  <a:moveTo>
                    <a:pt x="44487" y="14689"/>
                  </a:moveTo>
                  <a:lnTo>
                    <a:pt x="37807" y="18542"/>
                  </a:lnTo>
                  <a:lnTo>
                    <a:pt x="38226" y="18725"/>
                  </a:lnTo>
                  <a:lnTo>
                    <a:pt x="44910" y="14872"/>
                  </a:lnTo>
                  <a:lnTo>
                    <a:pt x="44487" y="14689"/>
                  </a:lnTo>
                  <a:close/>
                  <a:moveTo>
                    <a:pt x="31724" y="17280"/>
                  </a:moveTo>
                  <a:lnTo>
                    <a:pt x="28112" y="19385"/>
                  </a:lnTo>
                  <a:lnTo>
                    <a:pt x="28473" y="19568"/>
                  </a:lnTo>
                  <a:lnTo>
                    <a:pt x="32085" y="17521"/>
                  </a:lnTo>
                  <a:lnTo>
                    <a:pt x="31724" y="17280"/>
                  </a:lnTo>
                  <a:close/>
                  <a:moveTo>
                    <a:pt x="44366" y="17160"/>
                  </a:moveTo>
                  <a:lnTo>
                    <a:pt x="38890" y="20348"/>
                  </a:lnTo>
                  <a:lnTo>
                    <a:pt x="39251" y="20531"/>
                  </a:lnTo>
                  <a:lnTo>
                    <a:pt x="44727" y="17338"/>
                  </a:lnTo>
                  <a:lnTo>
                    <a:pt x="44366" y="17160"/>
                  </a:lnTo>
                  <a:close/>
                  <a:moveTo>
                    <a:pt x="37142" y="18903"/>
                  </a:moveTo>
                  <a:lnTo>
                    <a:pt x="34252" y="20589"/>
                  </a:lnTo>
                  <a:lnTo>
                    <a:pt x="34614" y="20830"/>
                  </a:lnTo>
                  <a:lnTo>
                    <a:pt x="37503" y="19144"/>
                  </a:lnTo>
                  <a:lnTo>
                    <a:pt x="37142" y="18903"/>
                  </a:lnTo>
                  <a:close/>
                  <a:moveTo>
                    <a:pt x="44068" y="19688"/>
                  </a:moveTo>
                  <a:lnTo>
                    <a:pt x="40456" y="21793"/>
                  </a:lnTo>
                  <a:lnTo>
                    <a:pt x="40817" y="22034"/>
                  </a:lnTo>
                  <a:lnTo>
                    <a:pt x="44429" y="19929"/>
                  </a:lnTo>
                  <a:lnTo>
                    <a:pt x="44068" y="19688"/>
                  </a:lnTo>
                  <a:close/>
                  <a:moveTo>
                    <a:pt x="34012" y="18364"/>
                  </a:moveTo>
                  <a:lnTo>
                    <a:pt x="27332" y="22217"/>
                  </a:lnTo>
                  <a:lnTo>
                    <a:pt x="27751" y="22395"/>
                  </a:lnTo>
                  <a:lnTo>
                    <a:pt x="34373" y="18605"/>
                  </a:lnTo>
                  <a:lnTo>
                    <a:pt x="34012" y="18364"/>
                  </a:lnTo>
                  <a:close/>
                  <a:moveTo>
                    <a:pt x="33593" y="21013"/>
                  </a:moveTo>
                  <a:lnTo>
                    <a:pt x="29981" y="23059"/>
                  </a:lnTo>
                  <a:lnTo>
                    <a:pt x="30342" y="23300"/>
                  </a:lnTo>
                  <a:lnTo>
                    <a:pt x="33954" y="21191"/>
                  </a:lnTo>
                  <a:lnTo>
                    <a:pt x="33593" y="21013"/>
                  </a:lnTo>
                  <a:close/>
                  <a:moveTo>
                    <a:pt x="38168" y="20709"/>
                  </a:moveTo>
                  <a:lnTo>
                    <a:pt x="31546" y="24562"/>
                  </a:lnTo>
                  <a:lnTo>
                    <a:pt x="31907" y="24745"/>
                  </a:lnTo>
                  <a:lnTo>
                    <a:pt x="38529" y="20950"/>
                  </a:lnTo>
                  <a:lnTo>
                    <a:pt x="38168" y="20709"/>
                  </a:lnTo>
                  <a:close/>
                  <a:moveTo>
                    <a:pt x="27452" y="19746"/>
                  </a:moveTo>
                  <a:lnTo>
                    <a:pt x="18904" y="24682"/>
                  </a:lnTo>
                  <a:lnTo>
                    <a:pt x="19265" y="24923"/>
                  </a:lnTo>
                  <a:lnTo>
                    <a:pt x="27813" y="19987"/>
                  </a:lnTo>
                  <a:lnTo>
                    <a:pt x="27452" y="19746"/>
                  </a:lnTo>
                  <a:close/>
                  <a:moveTo>
                    <a:pt x="18181" y="25106"/>
                  </a:moveTo>
                  <a:lnTo>
                    <a:pt x="16616" y="26007"/>
                  </a:lnTo>
                  <a:lnTo>
                    <a:pt x="16977" y="26248"/>
                  </a:lnTo>
                  <a:lnTo>
                    <a:pt x="18600" y="25284"/>
                  </a:lnTo>
                  <a:lnTo>
                    <a:pt x="18181" y="25106"/>
                  </a:lnTo>
                  <a:close/>
                  <a:moveTo>
                    <a:pt x="26667" y="22578"/>
                  </a:moveTo>
                  <a:lnTo>
                    <a:pt x="20108" y="26368"/>
                  </a:lnTo>
                  <a:lnTo>
                    <a:pt x="20469" y="26609"/>
                  </a:lnTo>
                  <a:lnTo>
                    <a:pt x="27028" y="22819"/>
                  </a:lnTo>
                  <a:lnTo>
                    <a:pt x="26667" y="22578"/>
                  </a:lnTo>
                  <a:close/>
                  <a:moveTo>
                    <a:pt x="39733" y="22217"/>
                  </a:moveTo>
                  <a:lnTo>
                    <a:pt x="31185" y="27153"/>
                  </a:lnTo>
                  <a:lnTo>
                    <a:pt x="31604" y="27331"/>
                  </a:lnTo>
                  <a:lnTo>
                    <a:pt x="40094" y="22395"/>
                  </a:lnTo>
                  <a:lnTo>
                    <a:pt x="39733" y="22217"/>
                  </a:lnTo>
                  <a:close/>
                  <a:moveTo>
                    <a:pt x="29258" y="23478"/>
                  </a:moveTo>
                  <a:lnTo>
                    <a:pt x="20710" y="28415"/>
                  </a:lnTo>
                  <a:lnTo>
                    <a:pt x="21071" y="28598"/>
                  </a:lnTo>
                  <a:lnTo>
                    <a:pt x="29619" y="23719"/>
                  </a:lnTo>
                  <a:lnTo>
                    <a:pt x="29258" y="23478"/>
                  </a:lnTo>
                  <a:close/>
                  <a:moveTo>
                    <a:pt x="30520" y="27514"/>
                  </a:moveTo>
                  <a:lnTo>
                    <a:pt x="28955" y="28415"/>
                  </a:lnTo>
                  <a:lnTo>
                    <a:pt x="29316" y="28656"/>
                  </a:lnTo>
                  <a:lnTo>
                    <a:pt x="30881" y="27755"/>
                  </a:lnTo>
                  <a:lnTo>
                    <a:pt x="30520" y="27514"/>
                  </a:lnTo>
                  <a:close/>
                  <a:moveTo>
                    <a:pt x="30823" y="24923"/>
                  </a:moveTo>
                  <a:lnTo>
                    <a:pt x="24259" y="28718"/>
                  </a:lnTo>
                  <a:lnTo>
                    <a:pt x="24683" y="28959"/>
                  </a:lnTo>
                  <a:lnTo>
                    <a:pt x="31242" y="25164"/>
                  </a:lnTo>
                  <a:lnTo>
                    <a:pt x="30823" y="24923"/>
                  </a:lnTo>
                  <a:close/>
                  <a:moveTo>
                    <a:pt x="20045" y="28776"/>
                  </a:moveTo>
                  <a:lnTo>
                    <a:pt x="18480" y="29739"/>
                  </a:lnTo>
                  <a:lnTo>
                    <a:pt x="18841" y="29922"/>
                  </a:lnTo>
                  <a:lnTo>
                    <a:pt x="20406" y="29017"/>
                  </a:lnTo>
                  <a:lnTo>
                    <a:pt x="20045" y="28776"/>
                  </a:lnTo>
                  <a:close/>
                  <a:moveTo>
                    <a:pt x="37807" y="25766"/>
                  </a:moveTo>
                  <a:lnTo>
                    <a:pt x="29258" y="30703"/>
                  </a:lnTo>
                  <a:lnTo>
                    <a:pt x="29677" y="30886"/>
                  </a:lnTo>
                  <a:lnTo>
                    <a:pt x="38168" y="26007"/>
                  </a:lnTo>
                  <a:lnTo>
                    <a:pt x="37807" y="25766"/>
                  </a:lnTo>
                  <a:close/>
                  <a:moveTo>
                    <a:pt x="19443" y="26792"/>
                  </a:moveTo>
                  <a:lnTo>
                    <a:pt x="11015" y="31666"/>
                  </a:lnTo>
                  <a:lnTo>
                    <a:pt x="11376" y="31849"/>
                  </a:lnTo>
                  <a:lnTo>
                    <a:pt x="19804" y="26970"/>
                  </a:lnTo>
                  <a:lnTo>
                    <a:pt x="19443" y="26792"/>
                  </a:lnTo>
                  <a:close/>
                  <a:moveTo>
                    <a:pt x="15952" y="26431"/>
                  </a:moveTo>
                  <a:lnTo>
                    <a:pt x="6681" y="31786"/>
                  </a:lnTo>
                  <a:lnTo>
                    <a:pt x="7042" y="31969"/>
                  </a:lnTo>
                  <a:lnTo>
                    <a:pt x="16313" y="26609"/>
                  </a:lnTo>
                  <a:lnTo>
                    <a:pt x="15952" y="26431"/>
                  </a:lnTo>
                  <a:close/>
                  <a:moveTo>
                    <a:pt x="28594" y="31064"/>
                  </a:moveTo>
                  <a:lnTo>
                    <a:pt x="27028" y="32027"/>
                  </a:lnTo>
                  <a:lnTo>
                    <a:pt x="27390" y="32210"/>
                  </a:lnTo>
                  <a:lnTo>
                    <a:pt x="28955" y="31305"/>
                  </a:lnTo>
                  <a:lnTo>
                    <a:pt x="28594" y="31064"/>
                  </a:lnTo>
                  <a:close/>
                  <a:moveTo>
                    <a:pt x="23599" y="29137"/>
                  </a:moveTo>
                  <a:lnTo>
                    <a:pt x="15171" y="34016"/>
                  </a:lnTo>
                  <a:lnTo>
                    <a:pt x="15533" y="34194"/>
                  </a:lnTo>
                  <a:lnTo>
                    <a:pt x="23961" y="29320"/>
                  </a:lnTo>
                  <a:lnTo>
                    <a:pt x="23599" y="29137"/>
                  </a:lnTo>
                  <a:close/>
                  <a:moveTo>
                    <a:pt x="28232" y="28839"/>
                  </a:moveTo>
                  <a:lnTo>
                    <a:pt x="18962" y="34194"/>
                  </a:lnTo>
                  <a:lnTo>
                    <a:pt x="19323" y="34377"/>
                  </a:lnTo>
                  <a:lnTo>
                    <a:pt x="28594" y="29017"/>
                  </a:lnTo>
                  <a:lnTo>
                    <a:pt x="28232" y="28839"/>
                  </a:lnTo>
                  <a:close/>
                  <a:moveTo>
                    <a:pt x="17758" y="30101"/>
                  </a:moveTo>
                  <a:lnTo>
                    <a:pt x="8487" y="35461"/>
                  </a:lnTo>
                  <a:lnTo>
                    <a:pt x="8848" y="35702"/>
                  </a:lnTo>
                  <a:lnTo>
                    <a:pt x="18119" y="30341"/>
                  </a:lnTo>
                  <a:lnTo>
                    <a:pt x="17758" y="30101"/>
                  </a:lnTo>
                  <a:close/>
                  <a:moveTo>
                    <a:pt x="5958" y="32147"/>
                  </a:moveTo>
                  <a:lnTo>
                    <a:pt x="1" y="35581"/>
                  </a:lnTo>
                  <a:lnTo>
                    <a:pt x="420" y="35822"/>
                  </a:lnTo>
                  <a:lnTo>
                    <a:pt x="6320" y="32388"/>
                  </a:lnTo>
                  <a:lnTo>
                    <a:pt x="5958" y="32147"/>
                  </a:lnTo>
                  <a:close/>
                  <a:moveTo>
                    <a:pt x="10293" y="32027"/>
                  </a:moveTo>
                  <a:lnTo>
                    <a:pt x="2106" y="36785"/>
                  </a:lnTo>
                  <a:lnTo>
                    <a:pt x="2467" y="37026"/>
                  </a:lnTo>
                  <a:lnTo>
                    <a:pt x="10717" y="32268"/>
                  </a:lnTo>
                  <a:lnTo>
                    <a:pt x="10293" y="32027"/>
                  </a:lnTo>
                  <a:close/>
                  <a:moveTo>
                    <a:pt x="26306" y="32388"/>
                  </a:moveTo>
                  <a:lnTo>
                    <a:pt x="17035" y="37748"/>
                  </a:lnTo>
                  <a:lnTo>
                    <a:pt x="17396" y="37989"/>
                  </a:lnTo>
                  <a:lnTo>
                    <a:pt x="26667" y="32629"/>
                  </a:lnTo>
                  <a:lnTo>
                    <a:pt x="26306" y="32388"/>
                  </a:lnTo>
                  <a:close/>
                  <a:moveTo>
                    <a:pt x="7827" y="35880"/>
                  </a:moveTo>
                  <a:lnTo>
                    <a:pt x="4152" y="37989"/>
                  </a:lnTo>
                  <a:lnTo>
                    <a:pt x="4514" y="38167"/>
                  </a:lnTo>
                  <a:lnTo>
                    <a:pt x="8188" y="36063"/>
                  </a:lnTo>
                  <a:lnTo>
                    <a:pt x="7827" y="35880"/>
                  </a:lnTo>
                  <a:close/>
                  <a:moveTo>
                    <a:pt x="14507" y="34377"/>
                  </a:moveTo>
                  <a:lnTo>
                    <a:pt x="6199" y="39193"/>
                  </a:lnTo>
                  <a:lnTo>
                    <a:pt x="6560" y="39371"/>
                  </a:lnTo>
                  <a:lnTo>
                    <a:pt x="14868" y="34618"/>
                  </a:lnTo>
                  <a:lnTo>
                    <a:pt x="14507" y="34377"/>
                  </a:lnTo>
                  <a:close/>
                  <a:moveTo>
                    <a:pt x="18302" y="34555"/>
                  </a:moveTo>
                  <a:lnTo>
                    <a:pt x="8246" y="40335"/>
                  </a:lnTo>
                  <a:lnTo>
                    <a:pt x="8670" y="40575"/>
                  </a:lnTo>
                  <a:lnTo>
                    <a:pt x="18663" y="34796"/>
                  </a:lnTo>
                  <a:lnTo>
                    <a:pt x="18302" y="34555"/>
                  </a:lnTo>
                  <a:close/>
                  <a:moveTo>
                    <a:pt x="16375" y="38167"/>
                  </a:moveTo>
                  <a:lnTo>
                    <a:pt x="10413" y="41601"/>
                  </a:lnTo>
                  <a:lnTo>
                    <a:pt x="10774" y="41779"/>
                  </a:lnTo>
                  <a:lnTo>
                    <a:pt x="16737" y="38350"/>
                  </a:lnTo>
                  <a:lnTo>
                    <a:pt x="16375" y="381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1" name="Google Shape;2301;p31"/>
            <p:cNvGrpSpPr/>
            <p:nvPr/>
          </p:nvGrpSpPr>
          <p:grpSpPr>
            <a:xfrm>
              <a:off x="1767521" y="2420074"/>
              <a:ext cx="1173002" cy="658498"/>
              <a:chOff x="2074171" y="2610874"/>
              <a:chExt cx="1173002" cy="658498"/>
            </a:xfrm>
          </p:grpSpPr>
          <p:sp>
            <p:nvSpPr>
              <p:cNvPr id="2302" name="Google Shape;2302;p31"/>
              <p:cNvSpPr/>
              <p:nvPr/>
            </p:nvSpPr>
            <p:spPr>
              <a:xfrm>
                <a:off x="2991350" y="2669587"/>
                <a:ext cx="85259" cy="4891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106" extrusionOk="0">
                    <a:moveTo>
                      <a:pt x="3309" y="1"/>
                    </a:moveTo>
                    <a:lnTo>
                      <a:pt x="1" y="1927"/>
                    </a:lnTo>
                    <a:lnTo>
                      <a:pt x="362" y="2105"/>
                    </a:lnTo>
                    <a:lnTo>
                      <a:pt x="3670" y="242"/>
                    </a:lnTo>
                    <a:lnTo>
                      <a:pt x="33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1"/>
              <p:cNvSpPr/>
              <p:nvPr/>
            </p:nvSpPr>
            <p:spPr>
              <a:xfrm>
                <a:off x="3080836" y="2644434"/>
                <a:ext cx="40504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964" extrusionOk="0">
                    <a:moveTo>
                      <a:pt x="1383" y="0"/>
                    </a:moveTo>
                    <a:lnTo>
                      <a:pt x="0" y="780"/>
                    </a:lnTo>
                    <a:lnTo>
                      <a:pt x="362" y="963"/>
                    </a:lnTo>
                    <a:lnTo>
                      <a:pt x="1744" y="178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1"/>
              <p:cNvSpPr/>
              <p:nvPr/>
            </p:nvSpPr>
            <p:spPr>
              <a:xfrm>
                <a:off x="3026257" y="2710091"/>
                <a:ext cx="50352" cy="2942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267" extrusionOk="0">
                    <a:moveTo>
                      <a:pt x="1806" y="0"/>
                    </a:moveTo>
                    <a:lnTo>
                      <a:pt x="0" y="1026"/>
                    </a:lnTo>
                    <a:lnTo>
                      <a:pt x="361" y="1267"/>
                    </a:lnTo>
                    <a:lnTo>
                      <a:pt x="2167" y="183"/>
                    </a:lnTo>
                    <a:lnTo>
                      <a:pt x="1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1"/>
              <p:cNvSpPr/>
              <p:nvPr/>
            </p:nvSpPr>
            <p:spPr>
              <a:xfrm>
                <a:off x="3080836" y="2648568"/>
                <a:ext cx="102027" cy="58736"/>
              </a:xfrm>
              <a:custGeom>
                <a:avLst/>
                <a:gdLst/>
                <a:ahLst/>
                <a:cxnLst/>
                <a:rect l="l" t="t" r="r" b="b"/>
                <a:pathLst>
                  <a:path w="4393" h="2529" extrusionOk="0">
                    <a:moveTo>
                      <a:pt x="4031" y="0"/>
                    </a:moveTo>
                    <a:lnTo>
                      <a:pt x="0" y="2351"/>
                    </a:lnTo>
                    <a:lnTo>
                      <a:pt x="362" y="2529"/>
                    </a:lnTo>
                    <a:lnTo>
                      <a:pt x="4393" y="183"/>
                    </a:lnTo>
                    <a:lnTo>
                      <a:pt x="4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1"/>
              <p:cNvSpPr/>
              <p:nvPr/>
            </p:nvSpPr>
            <p:spPr>
              <a:xfrm>
                <a:off x="3187090" y="2610874"/>
                <a:ext cx="60083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503" extrusionOk="0">
                    <a:moveTo>
                      <a:pt x="2226" y="0"/>
                    </a:moveTo>
                    <a:lnTo>
                      <a:pt x="1" y="1325"/>
                    </a:lnTo>
                    <a:lnTo>
                      <a:pt x="362" y="1503"/>
                    </a:lnTo>
                    <a:lnTo>
                      <a:pt x="2587" y="241"/>
                    </a:lnTo>
                    <a:lnTo>
                      <a:pt x="2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1"/>
              <p:cNvSpPr/>
              <p:nvPr/>
            </p:nvSpPr>
            <p:spPr>
              <a:xfrm>
                <a:off x="2532749" y="2935235"/>
                <a:ext cx="85259" cy="4891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106" extrusionOk="0">
                    <a:moveTo>
                      <a:pt x="3309" y="1"/>
                    </a:moveTo>
                    <a:lnTo>
                      <a:pt x="1" y="1865"/>
                    </a:lnTo>
                    <a:lnTo>
                      <a:pt x="362" y="2105"/>
                    </a:lnTo>
                    <a:lnTo>
                      <a:pt x="3671" y="179"/>
                    </a:lnTo>
                    <a:lnTo>
                      <a:pt x="33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1"/>
              <p:cNvSpPr/>
              <p:nvPr/>
            </p:nvSpPr>
            <p:spPr>
              <a:xfrm>
                <a:off x="2622235" y="2908619"/>
                <a:ext cx="39181" cy="23852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027" extrusionOk="0">
                    <a:moveTo>
                      <a:pt x="1325" y="1"/>
                    </a:moveTo>
                    <a:lnTo>
                      <a:pt x="1" y="843"/>
                    </a:lnTo>
                    <a:lnTo>
                      <a:pt x="362" y="1026"/>
                    </a:lnTo>
                    <a:lnTo>
                      <a:pt x="1686" y="241"/>
                    </a:lnTo>
                    <a:lnTo>
                      <a:pt x="13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1"/>
              <p:cNvSpPr/>
              <p:nvPr/>
            </p:nvSpPr>
            <p:spPr>
              <a:xfrm>
                <a:off x="2567656" y="2974392"/>
                <a:ext cx="50352" cy="29333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263" extrusionOk="0">
                    <a:moveTo>
                      <a:pt x="1806" y="0"/>
                    </a:moveTo>
                    <a:lnTo>
                      <a:pt x="0" y="1084"/>
                    </a:lnTo>
                    <a:lnTo>
                      <a:pt x="362" y="1262"/>
                    </a:lnTo>
                    <a:lnTo>
                      <a:pt x="2168" y="241"/>
                    </a:lnTo>
                    <a:lnTo>
                      <a:pt x="1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1"/>
              <p:cNvSpPr/>
              <p:nvPr/>
            </p:nvSpPr>
            <p:spPr>
              <a:xfrm>
                <a:off x="2622235" y="2912869"/>
                <a:ext cx="102027" cy="60083"/>
              </a:xfrm>
              <a:custGeom>
                <a:avLst/>
                <a:gdLst/>
                <a:ahLst/>
                <a:cxnLst/>
                <a:rect l="l" t="t" r="r" b="b"/>
                <a:pathLst>
                  <a:path w="4393" h="2587" extrusionOk="0">
                    <a:moveTo>
                      <a:pt x="4032" y="1"/>
                    </a:moveTo>
                    <a:lnTo>
                      <a:pt x="1" y="2346"/>
                    </a:lnTo>
                    <a:lnTo>
                      <a:pt x="362" y="2587"/>
                    </a:lnTo>
                    <a:lnTo>
                      <a:pt x="4393" y="241"/>
                    </a:lnTo>
                    <a:lnTo>
                      <a:pt x="40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1"/>
              <p:cNvSpPr/>
              <p:nvPr/>
            </p:nvSpPr>
            <p:spPr>
              <a:xfrm>
                <a:off x="2728489" y="2876522"/>
                <a:ext cx="60106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1503" extrusionOk="0">
                    <a:moveTo>
                      <a:pt x="2226" y="0"/>
                    </a:moveTo>
                    <a:lnTo>
                      <a:pt x="1" y="1262"/>
                    </a:lnTo>
                    <a:lnTo>
                      <a:pt x="362" y="1503"/>
                    </a:lnTo>
                    <a:lnTo>
                      <a:pt x="2587" y="179"/>
                    </a:lnTo>
                    <a:lnTo>
                      <a:pt x="2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1"/>
              <p:cNvSpPr/>
              <p:nvPr/>
            </p:nvSpPr>
            <p:spPr>
              <a:xfrm>
                <a:off x="2074171" y="3199442"/>
                <a:ext cx="83912" cy="49005"/>
              </a:xfrm>
              <a:custGeom>
                <a:avLst/>
                <a:gdLst/>
                <a:ahLst/>
                <a:cxnLst/>
                <a:rect l="l" t="t" r="r" b="b"/>
                <a:pathLst>
                  <a:path w="3613" h="2110" extrusionOk="0">
                    <a:moveTo>
                      <a:pt x="3251" y="0"/>
                    </a:moveTo>
                    <a:lnTo>
                      <a:pt x="0" y="1927"/>
                    </a:lnTo>
                    <a:lnTo>
                      <a:pt x="361" y="2110"/>
                    </a:lnTo>
                    <a:lnTo>
                      <a:pt x="3612" y="241"/>
                    </a:lnTo>
                    <a:lnTo>
                      <a:pt x="32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1"/>
              <p:cNvSpPr/>
              <p:nvPr/>
            </p:nvSpPr>
            <p:spPr>
              <a:xfrm>
                <a:off x="2162194" y="3174266"/>
                <a:ext cx="40621" cy="23852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027" extrusionOk="0">
                    <a:moveTo>
                      <a:pt x="1387" y="1"/>
                    </a:moveTo>
                    <a:lnTo>
                      <a:pt x="0" y="786"/>
                    </a:lnTo>
                    <a:lnTo>
                      <a:pt x="362" y="1026"/>
                    </a:lnTo>
                    <a:lnTo>
                      <a:pt x="1749" y="184"/>
                    </a:ln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1"/>
              <p:cNvSpPr/>
              <p:nvPr/>
            </p:nvSpPr>
            <p:spPr>
              <a:xfrm>
                <a:off x="2109055" y="3240039"/>
                <a:ext cx="49028" cy="29333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1263" extrusionOk="0">
                    <a:moveTo>
                      <a:pt x="1749" y="0"/>
                    </a:moveTo>
                    <a:lnTo>
                      <a:pt x="1" y="1021"/>
                    </a:lnTo>
                    <a:lnTo>
                      <a:pt x="304" y="1262"/>
                    </a:lnTo>
                    <a:lnTo>
                      <a:pt x="2110" y="179"/>
                    </a:lnTo>
                    <a:lnTo>
                      <a:pt x="1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1"/>
              <p:cNvSpPr/>
              <p:nvPr/>
            </p:nvSpPr>
            <p:spPr>
              <a:xfrm>
                <a:off x="2162194" y="3178516"/>
                <a:ext cx="102144" cy="58759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2530" extrusionOk="0">
                    <a:moveTo>
                      <a:pt x="4094" y="1"/>
                    </a:moveTo>
                    <a:lnTo>
                      <a:pt x="0" y="2346"/>
                    </a:lnTo>
                    <a:lnTo>
                      <a:pt x="362" y="2529"/>
                    </a:lnTo>
                    <a:lnTo>
                      <a:pt x="4397" y="179"/>
                    </a:lnTo>
                    <a:lnTo>
                      <a:pt x="40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1"/>
              <p:cNvSpPr/>
              <p:nvPr/>
            </p:nvSpPr>
            <p:spPr>
              <a:xfrm>
                <a:off x="2269911" y="3140706"/>
                <a:ext cx="60083" cy="35047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509" extrusionOk="0">
                    <a:moveTo>
                      <a:pt x="2225" y="1"/>
                    </a:moveTo>
                    <a:lnTo>
                      <a:pt x="0" y="1325"/>
                    </a:lnTo>
                    <a:lnTo>
                      <a:pt x="361" y="1508"/>
                    </a:lnTo>
                    <a:lnTo>
                      <a:pt x="2586" y="242"/>
                    </a:lnTo>
                    <a:lnTo>
                      <a:pt x="2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7" name="Google Shape;2317;p31"/>
            <p:cNvSpPr/>
            <p:nvPr/>
          </p:nvSpPr>
          <p:spPr>
            <a:xfrm>
              <a:off x="2860861" y="2431245"/>
              <a:ext cx="482337" cy="279652"/>
            </a:xfrm>
            <a:custGeom>
              <a:avLst/>
              <a:gdLst/>
              <a:ahLst/>
              <a:cxnLst/>
              <a:rect l="l" t="t" r="r" b="b"/>
              <a:pathLst>
                <a:path w="20768" h="12041" extrusionOk="0">
                  <a:moveTo>
                    <a:pt x="20469" y="661"/>
                  </a:moveTo>
                  <a:lnTo>
                    <a:pt x="19265" y="1383"/>
                  </a:lnTo>
                  <a:lnTo>
                    <a:pt x="19563" y="1566"/>
                  </a:lnTo>
                  <a:lnTo>
                    <a:pt x="20767" y="844"/>
                  </a:lnTo>
                  <a:lnTo>
                    <a:pt x="20469" y="661"/>
                  </a:lnTo>
                  <a:close/>
                  <a:moveTo>
                    <a:pt x="19265" y="1"/>
                  </a:moveTo>
                  <a:lnTo>
                    <a:pt x="15894" y="1927"/>
                  </a:lnTo>
                  <a:lnTo>
                    <a:pt x="16192" y="2106"/>
                  </a:lnTo>
                  <a:lnTo>
                    <a:pt x="19563" y="179"/>
                  </a:lnTo>
                  <a:lnTo>
                    <a:pt x="19265" y="1"/>
                  </a:lnTo>
                  <a:close/>
                  <a:moveTo>
                    <a:pt x="15532" y="2168"/>
                  </a:moveTo>
                  <a:lnTo>
                    <a:pt x="13182" y="3493"/>
                  </a:lnTo>
                  <a:lnTo>
                    <a:pt x="13486" y="3671"/>
                  </a:lnTo>
                  <a:lnTo>
                    <a:pt x="15831" y="2346"/>
                  </a:lnTo>
                  <a:lnTo>
                    <a:pt x="15532" y="2168"/>
                  </a:lnTo>
                  <a:close/>
                  <a:moveTo>
                    <a:pt x="18904" y="1624"/>
                  </a:moveTo>
                  <a:lnTo>
                    <a:pt x="14507" y="4095"/>
                  </a:lnTo>
                  <a:lnTo>
                    <a:pt x="14810" y="4273"/>
                  </a:lnTo>
                  <a:lnTo>
                    <a:pt x="19144" y="1807"/>
                  </a:lnTo>
                  <a:lnTo>
                    <a:pt x="18904" y="1624"/>
                  </a:lnTo>
                  <a:close/>
                  <a:moveTo>
                    <a:pt x="12763" y="3733"/>
                  </a:moveTo>
                  <a:lnTo>
                    <a:pt x="9874" y="5419"/>
                  </a:lnTo>
                  <a:lnTo>
                    <a:pt x="10172" y="5597"/>
                  </a:lnTo>
                  <a:lnTo>
                    <a:pt x="13062" y="3912"/>
                  </a:lnTo>
                  <a:lnTo>
                    <a:pt x="12763" y="3733"/>
                  </a:lnTo>
                  <a:close/>
                  <a:moveTo>
                    <a:pt x="14145" y="4335"/>
                  </a:moveTo>
                  <a:lnTo>
                    <a:pt x="8910" y="7345"/>
                  </a:lnTo>
                  <a:lnTo>
                    <a:pt x="9209" y="7524"/>
                  </a:lnTo>
                  <a:lnTo>
                    <a:pt x="14449" y="4514"/>
                  </a:lnTo>
                  <a:lnTo>
                    <a:pt x="14145" y="4335"/>
                  </a:lnTo>
                  <a:close/>
                  <a:moveTo>
                    <a:pt x="9512" y="5660"/>
                  </a:moveTo>
                  <a:lnTo>
                    <a:pt x="2828" y="9513"/>
                  </a:lnTo>
                  <a:lnTo>
                    <a:pt x="3131" y="9691"/>
                  </a:lnTo>
                  <a:lnTo>
                    <a:pt x="9811" y="5838"/>
                  </a:lnTo>
                  <a:lnTo>
                    <a:pt x="9512" y="5660"/>
                  </a:lnTo>
                  <a:close/>
                  <a:moveTo>
                    <a:pt x="2409" y="9753"/>
                  </a:moveTo>
                  <a:lnTo>
                    <a:pt x="1" y="11136"/>
                  </a:lnTo>
                  <a:lnTo>
                    <a:pt x="299" y="11319"/>
                  </a:lnTo>
                  <a:lnTo>
                    <a:pt x="2707" y="9874"/>
                  </a:lnTo>
                  <a:lnTo>
                    <a:pt x="2409" y="9753"/>
                  </a:lnTo>
                  <a:close/>
                  <a:moveTo>
                    <a:pt x="8549" y="7586"/>
                  </a:moveTo>
                  <a:lnTo>
                    <a:pt x="1142" y="11858"/>
                  </a:lnTo>
                  <a:lnTo>
                    <a:pt x="1446" y="12041"/>
                  </a:lnTo>
                  <a:lnTo>
                    <a:pt x="8848" y="7764"/>
                  </a:lnTo>
                  <a:lnTo>
                    <a:pt x="8549" y="7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915347" y="2463366"/>
              <a:ext cx="454467" cy="278305"/>
            </a:xfrm>
            <a:custGeom>
              <a:avLst/>
              <a:gdLst/>
              <a:ahLst/>
              <a:cxnLst/>
              <a:rect l="l" t="t" r="r" b="b"/>
              <a:pathLst>
                <a:path w="19568" h="11983" extrusionOk="0">
                  <a:moveTo>
                    <a:pt x="19264" y="0"/>
                  </a:moveTo>
                  <a:lnTo>
                    <a:pt x="16495" y="1628"/>
                  </a:lnTo>
                  <a:lnTo>
                    <a:pt x="16798" y="1806"/>
                  </a:lnTo>
                  <a:lnTo>
                    <a:pt x="19568" y="183"/>
                  </a:lnTo>
                  <a:lnTo>
                    <a:pt x="19264" y="0"/>
                  </a:lnTo>
                  <a:close/>
                  <a:moveTo>
                    <a:pt x="18421" y="1869"/>
                  </a:moveTo>
                  <a:lnTo>
                    <a:pt x="15773" y="3434"/>
                  </a:lnTo>
                  <a:lnTo>
                    <a:pt x="16076" y="3612"/>
                  </a:lnTo>
                  <a:lnTo>
                    <a:pt x="18725" y="2047"/>
                  </a:lnTo>
                  <a:lnTo>
                    <a:pt x="18421" y="1869"/>
                  </a:lnTo>
                  <a:close/>
                  <a:moveTo>
                    <a:pt x="16076" y="1869"/>
                  </a:moveTo>
                  <a:lnTo>
                    <a:pt x="10899" y="4879"/>
                  </a:lnTo>
                  <a:lnTo>
                    <a:pt x="11197" y="5057"/>
                  </a:lnTo>
                  <a:lnTo>
                    <a:pt x="16375" y="2047"/>
                  </a:lnTo>
                  <a:lnTo>
                    <a:pt x="16076" y="1869"/>
                  </a:lnTo>
                  <a:close/>
                  <a:moveTo>
                    <a:pt x="15354" y="3675"/>
                  </a:moveTo>
                  <a:lnTo>
                    <a:pt x="12464" y="5298"/>
                  </a:lnTo>
                  <a:lnTo>
                    <a:pt x="12763" y="5481"/>
                  </a:lnTo>
                  <a:lnTo>
                    <a:pt x="15652" y="3853"/>
                  </a:lnTo>
                  <a:lnTo>
                    <a:pt x="15354" y="3675"/>
                  </a:lnTo>
                  <a:close/>
                  <a:moveTo>
                    <a:pt x="12040" y="5539"/>
                  </a:moveTo>
                  <a:lnTo>
                    <a:pt x="5418" y="9391"/>
                  </a:lnTo>
                  <a:lnTo>
                    <a:pt x="5722" y="9574"/>
                  </a:lnTo>
                  <a:lnTo>
                    <a:pt x="12344" y="5722"/>
                  </a:lnTo>
                  <a:lnTo>
                    <a:pt x="12040" y="5539"/>
                  </a:lnTo>
                  <a:close/>
                  <a:moveTo>
                    <a:pt x="10475" y="5120"/>
                  </a:moveTo>
                  <a:lnTo>
                    <a:pt x="0" y="11140"/>
                  </a:lnTo>
                  <a:lnTo>
                    <a:pt x="304" y="11318"/>
                  </a:lnTo>
                  <a:lnTo>
                    <a:pt x="10778" y="5298"/>
                  </a:lnTo>
                  <a:lnTo>
                    <a:pt x="10475" y="5120"/>
                  </a:lnTo>
                  <a:close/>
                  <a:moveTo>
                    <a:pt x="4999" y="9632"/>
                  </a:moveTo>
                  <a:lnTo>
                    <a:pt x="1267" y="11799"/>
                  </a:lnTo>
                  <a:lnTo>
                    <a:pt x="1565" y="11982"/>
                  </a:lnTo>
                  <a:lnTo>
                    <a:pt x="5298" y="9815"/>
                  </a:lnTo>
                  <a:lnTo>
                    <a:pt x="4999" y="96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335163" y="3211420"/>
              <a:ext cx="409619" cy="227860"/>
            </a:xfrm>
            <a:custGeom>
              <a:avLst/>
              <a:gdLst/>
              <a:ahLst/>
              <a:cxnLst/>
              <a:rect l="l" t="t" r="r" b="b"/>
              <a:pathLst>
                <a:path w="17637" h="9811" extrusionOk="0">
                  <a:moveTo>
                    <a:pt x="15532" y="1"/>
                  </a:moveTo>
                  <a:lnTo>
                    <a:pt x="13182" y="1325"/>
                  </a:lnTo>
                  <a:lnTo>
                    <a:pt x="13485" y="1503"/>
                  </a:lnTo>
                  <a:lnTo>
                    <a:pt x="15831" y="179"/>
                  </a:lnTo>
                  <a:lnTo>
                    <a:pt x="15532" y="1"/>
                  </a:lnTo>
                  <a:close/>
                  <a:moveTo>
                    <a:pt x="12763" y="1566"/>
                  </a:moveTo>
                  <a:lnTo>
                    <a:pt x="9931" y="3251"/>
                  </a:lnTo>
                  <a:lnTo>
                    <a:pt x="10172" y="3372"/>
                  </a:lnTo>
                  <a:lnTo>
                    <a:pt x="13062" y="1744"/>
                  </a:lnTo>
                  <a:lnTo>
                    <a:pt x="12763" y="1566"/>
                  </a:lnTo>
                  <a:close/>
                  <a:moveTo>
                    <a:pt x="17338" y="299"/>
                  </a:moveTo>
                  <a:lnTo>
                    <a:pt x="8910" y="5178"/>
                  </a:lnTo>
                  <a:lnTo>
                    <a:pt x="9209" y="5356"/>
                  </a:lnTo>
                  <a:lnTo>
                    <a:pt x="17637" y="482"/>
                  </a:lnTo>
                  <a:lnTo>
                    <a:pt x="17338" y="299"/>
                  </a:lnTo>
                  <a:close/>
                  <a:moveTo>
                    <a:pt x="9512" y="3492"/>
                  </a:moveTo>
                  <a:lnTo>
                    <a:pt x="2828" y="7283"/>
                  </a:lnTo>
                  <a:lnTo>
                    <a:pt x="3131" y="7466"/>
                  </a:lnTo>
                  <a:lnTo>
                    <a:pt x="9811" y="3613"/>
                  </a:lnTo>
                  <a:lnTo>
                    <a:pt x="9512" y="3492"/>
                  </a:lnTo>
                  <a:close/>
                  <a:moveTo>
                    <a:pt x="2466" y="7523"/>
                  </a:moveTo>
                  <a:lnTo>
                    <a:pt x="1" y="8968"/>
                  </a:lnTo>
                  <a:lnTo>
                    <a:pt x="299" y="9089"/>
                  </a:lnTo>
                  <a:lnTo>
                    <a:pt x="2770" y="7706"/>
                  </a:lnTo>
                  <a:lnTo>
                    <a:pt x="2466" y="7523"/>
                  </a:lnTo>
                  <a:close/>
                  <a:moveTo>
                    <a:pt x="8549" y="5419"/>
                  </a:moveTo>
                  <a:lnTo>
                    <a:pt x="1142" y="9633"/>
                  </a:lnTo>
                  <a:lnTo>
                    <a:pt x="1445" y="9811"/>
                  </a:lnTo>
                  <a:lnTo>
                    <a:pt x="8848" y="5597"/>
                  </a:lnTo>
                  <a:lnTo>
                    <a:pt x="8549" y="54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389626" y="3261748"/>
              <a:ext cx="335578" cy="209745"/>
            </a:xfrm>
            <a:custGeom>
              <a:avLst/>
              <a:gdLst/>
              <a:ahLst/>
              <a:cxnLst/>
              <a:rect l="l" t="t" r="r" b="b"/>
              <a:pathLst>
                <a:path w="14449" h="9031" extrusionOk="0">
                  <a:moveTo>
                    <a:pt x="14150" y="1"/>
                  </a:moveTo>
                  <a:lnTo>
                    <a:pt x="10900" y="1865"/>
                  </a:lnTo>
                  <a:lnTo>
                    <a:pt x="11198" y="2048"/>
                  </a:lnTo>
                  <a:lnTo>
                    <a:pt x="14449" y="179"/>
                  </a:lnTo>
                  <a:lnTo>
                    <a:pt x="14150" y="1"/>
                  </a:lnTo>
                  <a:close/>
                  <a:moveTo>
                    <a:pt x="13789" y="1566"/>
                  </a:moveTo>
                  <a:lnTo>
                    <a:pt x="10298" y="3613"/>
                  </a:lnTo>
                  <a:lnTo>
                    <a:pt x="10596" y="3791"/>
                  </a:lnTo>
                  <a:lnTo>
                    <a:pt x="14088" y="1744"/>
                  </a:lnTo>
                  <a:lnTo>
                    <a:pt x="13789" y="1566"/>
                  </a:lnTo>
                  <a:close/>
                  <a:moveTo>
                    <a:pt x="9874" y="3854"/>
                  </a:moveTo>
                  <a:lnTo>
                    <a:pt x="5419" y="6440"/>
                  </a:lnTo>
                  <a:lnTo>
                    <a:pt x="5722" y="6623"/>
                  </a:lnTo>
                  <a:lnTo>
                    <a:pt x="10177" y="4032"/>
                  </a:lnTo>
                  <a:lnTo>
                    <a:pt x="9874" y="3854"/>
                  </a:lnTo>
                  <a:close/>
                  <a:moveTo>
                    <a:pt x="10476" y="2105"/>
                  </a:moveTo>
                  <a:lnTo>
                    <a:pt x="1" y="8188"/>
                  </a:lnTo>
                  <a:lnTo>
                    <a:pt x="304" y="8366"/>
                  </a:lnTo>
                  <a:lnTo>
                    <a:pt x="10779" y="2289"/>
                  </a:lnTo>
                  <a:lnTo>
                    <a:pt x="10476" y="2105"/>
                  </a:lnTo>
                  <a:close/>
                  <a:moveTo>
                    <a:pt x="5000" y="6681"/>
                  </a:moveTo>
                  <a:lnTo>
                    <a:pt x="1268" y="8848"/>
                  </a:lnTo>
                  <a:lnTo>
                    <a:pt x="1566" y="9031"/>
                  </a:lnTo>
                  <a:lnTo>
                    <a:pt x="5299" y="6801"/>
                  </a:lnTo>
                  <a:lnTo>
                    <a:pt x="5000" y="66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3227189" y="2645124"/>
              <a:ext cx="468332" cy="278305"/>
            </a:xfrm>
            <a:custGeom>
              <a:avLst/>
              <a:gdLst/>
              <a:ahLst/>
              <a:cxnLst/>
              <a:rect l="l" t="t" r="r" b="b"/>
              <a:pathLst>
                <a:path w="20165" h="11983" extrusionOk="0">
                  <a:moveTo>
                    <a:pt x="19322" y="0"/>
                  </a:moveTo>
                  <a:lnTo>
                    <a:pt x="18181" y="665"/>
                  </a:lnTo>
                  <a:lnTo>
                    <a:pt x="18479" y="843"/>
                  </a:lnTo>
                  <a:lnTo>
                    <a:pt x="19626" y="183"/>
                  </a:lnTo>
                  <a:lnTo>
                    <a:pt x="19322" y="0"/>
                  </a:lnTo>
                  <a:close/>
                  <a:moveTo>
                    <a:pt x="17757" y="906"/>
                  </a:moveTo>
                  <a:lnTo>
                    <a:pt x="13726" y="3251"/>
                  </a:lnTo>
                  <a:lnTo>
                    <a:pt x="14025" y="3371"/>
                  </a:lnTo>
                  <a:lnTo>
                    <a:pt x="18060" y="1084"/>
                  </a:lnTo>
                  <a:lnTo>
                    <a:pt x="17757" y="906"/>
                  </a:lnTo>
                  <a:close/>
                  <a:moveTo>
                    <a:pt x="19866" y="1026"/>
                  </a:moveTo>
                  <a:lnTo>
                    <a:pt x="14087" y="4397"/>
                  </a:lnTo>
                  <a:lnTo>
                    <a:pt x="14386" y="4575"/>
                  </a:lnTo>
                  <a:lnTo>
                    <a:pt x="20165" y="1204"/>
                  </a:lnTo>
                  <a:lnTo>
                    <a:pt x="19866" y="1026"/>
                  </a:lnTo>
                  <a:close/>
                  <a:moveTo>
                    <a:pt x="13663" y="4638"/>
                  </a:moveTo>
                  <a:lnTo>
                    <a:pt x="10774" y="6324"/>
                  </a:lnTo>
                  <a:lnTo>
                    <a:pt x="11077" y="6444"/>
                  </a:lnTo>
                  <a:lnTo>
                    <a:pt x="13967" y="4816"/>
                  </a:lnTo>
                  <a:lnTo>
                    <a:pt x="13663" y="4638"/>
                  </a:lnTo>
                  <a:close/>
                  <a:moveTo>
                    <a:pt x="13302" y="3434"/>
                  </a:moveTo>
                  <a:lnTo>
                    <a:pt x="7826" y="6622"/>
                  </a:lnTo>
                  <a:lnTo>
                    <a:pt x="8125" y="6805"/>
                  </a:lnTo>
                  <a:lnTo>
                    <a:pt x="13606" y="3612"/>
                  </a:lnTo>
                  <a:lnTo>
                    <a:pt x="13302" y="3434"/>
                  </a:lnTo>
                  <a:close/>
                  <a:moveTo>
                    <a:pt x="10413" y="6502"/>
                  </a:moveTo>
                  <a:lnTo>
                    <a:pt x="7224" y="8370"/>
                  </a:lnTo>
                  <a:lnTo>
                    <a:pt x="7523" y="8549"/>
                  </a:lnTo>
                  <a:lnTo>
                    <a:pt x="10716" y="6685"/>
                  </a:lnTo>
                  <a:lnTo>
                    <a:pt x="10413" y="6502"/>
                  </a:lnTo>
                  <a:close/>
                  <a:moveTo>
                    <a:pt x="7465" y="6863"/>
                  </a:moveTo>
                  <a:lnTo>
                    <a:pt x="0" y="11140"/>
                  </a:lnTo>
                  <a:lnTo>
                    <a:pt x="299" y="11318"/>
                  </a:lnTo>
                  <a:lnTo>
                    <a:pt x="7706" y="7046"/>
                  </a:lnTo>
                  <a:lnTo>
                    <a:pt x="7465" y="6863"/>
                  </a:lnTo>
                  <a:close/>
                  <a:moveTo>
                    <a:pt x="6800" y="8611"/>
                  </a:moveTo>
                  <a:lnTo>
                    <a:pt x="1204" y="11799"/>
                  </a:lnTo>
                  <a:lnTo>
                    <a:pt x="1503" y="11982"/>
                  </a:lnTo>
                  <a:lnTo>
                    <a:pt x="7104" y="8789"/>
                  </a:lnTo>
                  <a:lnTo>
                    <a:pt x="6800" y="861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3283115" y="2675874"/>
              <a:ext cx="454351" cy="279652"/>
            </a:xfrm>
            <a:custGeom>
              <a:avLst/>
              <a:gdLst/>
              <a:ahLst/>
              <a:cxnLst/>
              <a:rect l="l" t="t" r="r" b="b"/>
              <a:pathLst>
                <a:path w="19563" h="12041" extrusionOk="0">
                  <a:moveTo>
                    <a:pt x="19264" y="1"/>
                  </a:moveTo>
                  <a:lnTo>
                    <a:pt x="15951" y="1927"/>
                  </a:lnTo>
                  <a:lnTo>
                    <a:pt x="16254" y="2110"/>
                  </a:lnTo>
                  <a:lnTo>
                    <a:pt x="19563" y="184"/>
                  </a:lnTo>
                  <a:lnTo>
                    <a:pt x="19264" y="1"/>
                  </a:lnTo>
                  <a:close/>
                  <a:moveTo>
                    <a:pt x="15532" y="2168"/>
                  </a:moveTo>
                  <a:lnTo>
                    <a:pt x="13182" y="3555"/>
                  </a:lnTo>
                  <a:lnTo>
                    <a:pt x="13485" y="3675"/>
                  </a:lnTo>
                  <a:lnTo>
                    <a:pt x="15831" y="2351"/>
                  </a:lnTo>
                  <a:lnTo>
                    <a:pt x="15532" y="2168"/>
                  </a:lnTo>
                  <a:close/>
                  <a:moveTo>
                    <a:pt x="18479" y="1869"/>
                  </a:moveTo>
                  <a:lnTo>
                    <a:pt x="14569" y="4157"/>
                  </a:lnTo>
                  <a:lnTo>
                    <a:pt x="14867" y="4277"/>
                  </a:lnTo>
                  <a:lnTo>
                    <a:pt x="18783" y="2047"/>
                  </a:lnTo>
                  <a:lnTo>
                    <a:pt x="18479" y="1869"/>
                  </a:lnTo>
                  <a:close/>
                  <a:moveTo>
                    <a:pt x="12821" y="3733"/>
                  </a:moveTo>
                  <a:lnTo>
                    <a:pt x="9931" y="5419"/>
                  </a:lnTo>
                  <a:lnTo>
                    <a:pt x="10234" y="5602"/>
                  </a:lnTo>
                  <a:lnTo>
                    <a:pt x="13124" y="3916"/>
                  </a:lnTo>
                  <a:lnTo>
                    <a:pt x="12821" y="3733"/>
                  </a:lnTo>
                  <a:close/>
                  <a:moveTo>
                    <a:pt x="14145" y="4335"/>
                  </a:moveTo>
                  <a:lnTo>
                    <a:pt x="8968" y="7345"/>
                  </a:lnTo>
                  <a:lnTo>
                    <a:pt x="9271" y="7528"/>
                  </a:lnTo>
                  <a:lnTo>
                    <a:pt x="14448" y="4518"/>
                  </a:lnTo>
                  <a:lnTo>
                    <a:pt x="14145" y="4335"/>
                  </a:lnTo>
                  <a:close/>
                  <a:moveTo>
                    <a:pt x="9512" y="5659"/>
                  </a:moveTo>
                  <a:lnTo>
                    <a:pt x="2827" y="9512"/>
                  </a:lnTo>
                  <a:lnTo>
                    <a:pt x="3131" y="9695"/>
                  </a:lnTo>
                  <a:lnTo>
                    <a:pt x="9811" y="5842"/>
                  </a:lnTo>
                  <a:lnTo>
                    <a:pt x="9512" y="5659"/>
                  </a:lnTo>
                  <a:close/>
                  <a:moveTo>
                    <a:pt x="2466" y="9753"/>
                  </a:moveTo>
                  <a:lnTo>
                    <a:pt x="0" y="11140"/>
                  </a:lnTo>
                  <a:lnTo>
                    <a:pt x="299" y="11318"/>
                  </a:lnTo>
                  <a:lnTo>
                    <a:pt x="2769" y="9936"/>
                  </a:lnTo>
                  <a:lnTo>
                    <a:pt x="2466" y="9753"/>
                  </a:lnTo>
                  <a:close/>
                  <a:moveTo>
                    <a:pt x="8549" y="7586"/>
                  </a:moveTo>
                  <a:lnTo>
                    <a:pt x="1142" y="11862"/>
                  </a:lnTo>
                  <a:lnTo>
                    <a:pt x="1445" y="12041"/>
                  </a:lnTo>
                  <a:lnTo>
                    <a:pt x="8847" y="7769"/>
                  </a:lnTo>
                  <a:lnTo>
                    <a:pt x="8549" y="7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1960451" y="2951369"/>
              <a:ext cx="468355" cy="278189"/>
            </a:xfrm>
            <a:custGeom>
              <a:avLst/>
              <a:gdLst/>
              <a:ahLst/>
              <a:cxnLst/>
              <a:rect l="l" t="t" r="r" b="b"/>
              <a:pathLst>
                <a:path w="20166" h="11978" extrusionOk="0">
                  <a:moveTo>
                    <a:pt x="19265" y="0"/>
                  </a:moveTo>
                  <a:lnTo>
                    <a:pt x="18181" y="602"/>
                  </a:lnTo>
                  <a:lnTo>
                    <a:pt x="18480" y="781"/>
                  </a:lnTo>
                  <a:lnTo>
                    <a:pt x="19564" y="179"/>
                  </a:lnTo>
                  <a:lnTo>
                    <a:pt x="19265" y="0"/>
                  </a:lnTo>
                  <a:close/>
                  <a:moveTo>
                    <a:pt x="17758" y="843"/>
                  </a:moveTo>
                  <a:lnTo>
                    <a:pt x="13726" y="3189"/>
                  </a:lnTo>
                  <a:lnTo>
                    <a:pt x="14025" y="3372"/>
                  </a:lnTo>
                  <a:lnTo>
                    <a:pt x="18061" y="1021"/>
                  </a:lnTo>
                  <a:lnTo>
                    <a:pt x="17758" y="843"/>
                  </a:lnTo>
                  <a:close/>
                  <a:moveTo>
                    <a:pt x="19867" y="1021"/>
                  </a:moveTo>
                  <a:lnTo>
                    <a:pt x="14088" y="4393"/>
                  </a:lnTo>
                  <a:lnTo>
                    <a:pt x="14386" y="4576"/>
                  </a:lnTo>
                  <a:lnTo>
                    <a:pt x="20166" y="1204"/>
                  </a:lnTo>
                  <a:lnTo>
                    <a:pt x="19867" y="1021"/>
                  </a:lnTo>
                  <a:close/>
                  <a:moveTo>
                    <a:pt x="13664" y="4633"/>
                  </a:moveTo>
                  <a:lnTo>
                    <a:pt x="10774" y="6261"/>
                  </a:lnTo>
                  <a:lnTo>
                    <a:pt x="11078" y="6439"/>
                  </a:lnTo>
                  <a:lnTo>
                    <a:pt x="13967" y="4754"/>
                  </a:lnTo>
                  <a:lnTo>
                    <a:pt x="13664" y="4633"/>
                  </a:lnTo>
                  <a:close/>
                  <a:moveTo>
                    <a:pt x="13303" y="3429"/>
                  </a:moveTo>
                  <a:lnTo>
                    <a:pt x="7827" y="6622"/>
                  </a:lnTo>
                  <a:lnTo>
                    <a:pt x="8125" y="6801"/>
                  </a:lnTo>
                  <a:lnTo>
                    <a:pt x="13606" y="3612"/>
                  </a:lnTo>
                  <a:lnTo>
                    <a:pt x="13303" y="3429"/>
                  </a:lnTo>
                  <a:close/>
                  <a:moveTo>
                    <a:pt x="10355" y="6502"/>
                  </a:moveTo>
                  <a:lnTo>
                    <a:pt x="7162" y="8366"/>
                  </a:lnTo>
                  <a:lnTo>
                    <a:pt x="7466" y="8549"/>
                  </a:lnTo>
                  <a:lnTo>
                    <a:pt x="10654" y="6680"/>
                  </a:lnTo>
                  <a:lnTo>
                    <a:pt x="10355" y="6502"/>
                  </a:lnTo>
                  <a:close/>
                  <a:moveTo>
                    <a:pt x="7403" y="6863"/>
                  </a:moveTo>
                  <a:lnTo>
                    <a:pt x="1" y="11135"/>
                  </a:lnTo>
                  <a:lnTo>
                    <a:pt x="299" y="11318"/>
                  </a:lnTo>
                  <a:lnTo>
                    <a:pt x="7706" y="7041"/>
                  </a:lnTo>
                  <a:lnTo>
                    <a:pt x="7403" y="6863"/>
                  </a:lnTo>
                  <a:close/>
                  <a:moveTo>
                    <a:pt x="6801" y="8607"/>
                  </a:moveTo>
                  <a:lnTo>
                    <a:pt x="1205" y="11800"/>
                  </a:lnTo>
                  <a:lnTo>
                    <a:pt x="1503" y="11978"/>
                  </a:lnTo>
                  <a:lnTo>
                    <a:pt x="7104" y="8790"/>
                  </a:lnTo>
                  <a:lnTo>
                    <a:pt x="6801" y="860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016377" y="2982119"/>
              <a:ext cx="454374" cy="278212"/>
            </a:xfrm>
            <a:custGeom>
              <a:avLst/>
              <a:gdLst/>
              <a:ahLst/>
              <a:cxnLst/>
              <a:rect l="l" t="t" r="r" b="b"/>
              <a:pathLst>
                <a:path w="19564" h="11979" extrusionOk="0">
                  <a:moveTo>
                    <a:pt x="19265" y="1"/>
                  </a:moveTo>
                  <a:lnTo>
                    <a:pt x="15894" y="1927"/>
                  </a:lnTo>
                  <a:lnTo>
                    <a:pt x="16192" y="2105"/>
                  </a:lnTo>
                  <a:lnTo>
                    <a:pt x="19564" y="179"/>
                  </a:lnTo>
                  <a:lnTo>
                    <a:pt x="19265" y="1"/>
                  </a:lnTo>
                  <a:close/>
                  <a:moveTo>
                    <a:pt x="15533" y="2168"/>
                  </a:moveTo>
                  <a:lnTo>
                    <a:pt x="13182" y="3492"/>
                  </a:lnTo>
                  <a:lnTo>
                    <a:pt x="13486" y="3671"/>
                  </a:lnTo>
                  <a:lnTo>
                    <a:pt x="15831" y="2346"/>
                  </a:lnTo>
                  <a:lnTo>
                    <a:pt x="15533" y="2168"/>
                  </a:lnTo>
                  <a:close/>
                  <a:moveTo>
                    <a:pt x="18480" y="1807"/>
                  </a:moveTo>
                  <a:lnTo>
                    <a:pt x="14507" y="4094"/>
                  </a:lnTo>
                  <a:lnTo>
                    <a:pt x="14810" y="4273"/>
                  </a:lnTo>
                  <a:lnTo>
                    <a:pt x="18783" y="1985"/>
                  </a:lnTo>
                  <a:lnTo>
                    <a:pt x="18480" y="1807"/>
                  </a:lnTo>
                  <a:close/>
                  <a:moveTo>
                    <a:pt x="12763" y="3733"/>
                  </a:moveTo>
                  <a:lnTo>
                    <a:pt x="9874" y="5419"/>
                  </a:lnTo>
                  <a:lnTo>
                    <a:pt x="10172" y="5597"/>
                  </a:lnTo>
                  <a:lnTo>
                    <a:pt x="13062" y="3911"/>
                  </a:lnTo>
                  <a:lnTo>
                    <a:pt x="12763" y="3733"/>
                  </a:lnTo>
                  <a:close/>
                  <a:moveTo>
                    <a:pt x="14088" y="4335"/>
                  </a:moveTo>
                  <a:lnTo>
                    <a:pt x="8910" y="7345"/>
                  </a:lnTo>
                  <a:lnTo>
                    <a:pt x="9209" y="7523"/>
                  </a:lnTo>
                  <a:lnTo>
                    <a:pt x="14386" y="4513"/>
                  </a:lnTo>
                  <a:lnTo>
                    <a:pt x="14088" y="4335"/>
                  </a:lnTo>
                  <a:close/>
                  <a:moveTo>
                    <a:pt x="9450" y="5660"/>
                  </a:moveTo>
                  <a:lnTo>
                    <a:pt x="2828" y="9512"/>
                  </a:lnTo>
                  <a:lnTo>
                    <a:pt x="3131" y="9633"/>
                  </a:lnTo>
                  <a:lnTo>
                    <a:pt x="9753" y="5838"/>
                  </a:lnTo>
                  <a:lnTo>
                    <a:pt x="9450" y="5660"/>
                  </a:lnTo>
                  <a:close/>
                  <a:moveTo>
                    <a:pt x="2409" y="9691"/>
                  </a:moveTo>
                  <a:lnTo>
                    <a:pt x="1" y="11135"/>
                  </a:lnTo>
                  <a:lnTo>
                    <a:pt x="299" y="11318"/>
                  </a:lnTo>
                  <a:lnTo>
                    <a:pt x="2707" y="9874"/>
                  </a:lnTo>
                  <a:lnTo>
                    <a:pt x="2409" y="9691"/>
                  </a:lnTo>
                  <a:close/>
                  <a:moveTo>
                    <a:pt x="8487" y="7586"/>
                  </a:moveTo>
                  <a:lnTo>
                    <a:pt x="1142" y="11858"/>
                  </a:lnTo>
                  <a:lnTo>
                    <a:pt x="1446" y="11978"/>
                  </a:lnTo>
                  <a:lnTo>
                    <a:pt x="8790" y="7764"/>
                  </a:lnTo>
                  <a:lnTo>
                    <a:pt x="8487" y="7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075113" y="2347357"/>
              <a:ext cx="27986" cy="15352"/>
            </a:xfrm>
            <a:custGeom>
              <a:avLst/>
              <a:gdLst/>
              <a:ahLst/>
              <a:cxnLst/>
              <a:rect l="l" t="t" r="r" b="b"/>
              <a:pathLst>
                <a:path w="1205" h="661" extrusionOk="0">
                  <a:moveTo>
                    <a:pt x="1204" y="1"/>
                  </a:moveTo>
                  <a:lnTo>
                    <a:pt x="1204" y="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DE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3880067" y="4095061"/>
              <a:ext cx="267134" cy="153819"/>
            </a:xfrm>
            <a:custGeom>
              <a:avLst/>
              <a:gdLst/>
              <a:ahLst/>
              <a:cxnLst/>
              <a:rect l="l" t="t" r="r" b="b"/>
              <a:pathLst>
                <a:path w="11502" h="6623" extrusionOk="0">
                  <a:moveTo>
                    <a:pt x="11501" y="0"/>
                  </a:moveTo>
                  <a:lnTo>
                    <a:pt x="0" y="6622"/>
                  </a:lnTo>
                  <a:close/>
                </a:path>
              </a:pathLst>
            </a:custGeom>
            <a:solidFill>
              <a:srgbClr val="DE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3317999" y="2463366"/>
              <a:ext cx="51815" cy="29426"/>
            </a:xfrm>
            <a:custGeom>
              <a:avLst/>
              <a:gdLst/>
              <a:ahLst/>
              <a:cxnLst/>
              <a:rect l="l" t="t" r="r" b="b"/>
              <a:pathLst>
                <a:path w="2231" h="1267" extrusionOk="0">
                  <a:moveTo>
                    <a:pt x="1927" y="0"/>
                  </a:moveTo>
                  <a:lnTo>
                    <a:pt x="1" y="1146"/>
                  </a:lnTo>
                  <a:cubicBezTo>
                    <a:pt x="121" y="1204"/>
                    <a:pt x="242" y="1267"/>
                    <a:pt x="304" y="1267"/>
                  </a:cubicBezTo>
                  <a:lnTo>
                    <a:pt x="2231" y="183"/>
                  </a:lnTo>
                  <a:lnTo>
                    <a:pt x="1927" y="0"/>
                  </a:lnTo>
                  <a:close/>
                </a:path>
              </a:pathLst>
            </a:custGeom>
            <a:solidFill>
              <a:srgbClr val="C4C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1280957" y="2668930"/>
              <a:ext cx="264208" cy="388717"/>
            </a:xfrm>
            <a:custGeom>
              <a:avLst/>
              <a:gdLst/>
              <a:ahLst/>
              <a:cxnLst/>
              <a:rect l="l" t="t" r="r" b="b"/>
              <a:pathLst>
                <a:path w="11376" h="16737" extrusionOk="0">
                  <a:moveTo>
                    <a:pt x="11376" y="1"/>
                  </a:moveTo>
                  <a:lnTo>
                    <a:pt x="3068" y="4817"/>
                  </a:lnTo>
                  <a:cubicBezTo>
                    <a:pt x="1205" y="7827"/>
                    <a:pt x="179" y="11015"/>
                    <a:pt x="1" y="14208"/>
                  </a:cubicBezTo>
                  <a:lnTo>
                    <a:pt x="4455" y="16737"/>
                  </a:lnTo>
                  <a:cubicBezTo>
                    <a:pt x="3974" y="10957"/>
                    <a:pt x="6261" y="5116"/>
                    <a:pt x="11376" y="1"/>
                  </a:cubicBezTo>
                  <a:close/>
                </a:path>
              </a:pathLst>
            </a:custGeom>
            <a:solidFill>
              <a:srgbClr val="D8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056881" y="2417264"/>
              <a:ext cx="209745" cy="121606"/>
            </a:xfrm>
            <a:custGeom>
              <a:avLst/>
              <a:gdLst/>
              <a:ahLst/>
              <a:cxnLst/>
              <a:rect l="l" t="t" r="r" b="b"/>
              <a:pathLst>
                <a:path w="9031" h="5236" extrusionOk="0">
                  <a:moveTo>
                    <a:pt x="3554" y="1"/>
                  </a:moveTo>
                  <a:lnTo>
                    <a:pt x="0" y="2106"/>
                  </a:lnTo>
                  <a:lnTo>
                    <a:pt x="5481" y="5236"/>
                  </a:lnTo>
                  <a:lnTo>
                    <a:pt x="9030" y="3189"/>
                  </a:lnTo>
                  <a:lnTo>
                    <a:pt x="3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221849" y="2323551"/>
              <a:ext cx="149685" cy="85352"/>
            </a:xfrm>
            <a:custGeom>
              <a:avLst/>
              <a:gdLst/>
              <a:ahLst/>
              <a:cxnLst/>
              <a:rect l="l" t="t" r="r" b="b"/>
              <a:pathLst>
                <a:path w="6445" h="3675" extrusionOk="0">
                  <a:moveTo>
                    <a:pt x="5843" y="0"/>
                  </a:moveTo>
                  <a:lnTo>
                    <a:pt x="1" y="3314"/>
                  </a:lnTo>
                  <a:lnTo>
                    <a:pt x="603" y="3675"/>
                  </a:lnTo>
                  <a:lnTo>
                    <a:pt x="6445" y="361"/>
                  </a:lnTo>
                  <a:lnTo>
                    <a:pt x="58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378455" y="2277449"/>
              <a:ext cx="71370" cy="40528"/>
            </a:xfrm>
            <a:custGeom>
              <a:avLst/>
              <a:gdLst/>
              <a:ahLst/>
              <a:cxnLst/>
              <a:rect l="l" t="t" r="r" b="b"/>
              <a:pathLst>
                <a:path w="3073" h="1745" extrusionOk="0">
                  <a:moveTo>
                    <a:pt x="2471" y="1"/>
                  </a:moveTo>
                  <a:lnTo>
                    <a:pt x="0" y="1383"/>
                  </a:lnTo>
                  <a:lnTo>
                    <a:pt x="665" y="1744"/>
                  </a:lnTo>
                  <a:lnTo>
                    <a:pt x="3073" y="362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3852104" y="3816106"/>
              <a:ext cx="226746" cy="444712"/>
            </a:xfrm>
            <a:custGeom>
              <a:avLst/>
              <a:gdLst/>
              <a:ahLst/>
              <a:cxnLst/>
              <a:rect l="l" t="t" r="r" b="b"/>
              <a:pathLst>
                <a:path w="9763" h="19148" extrusionOk="0">
                  <a:moveTo>
                    <a:pt x="2816" y="0"/>
                  </a:moveTo>
                  <a:cubicBezTo>
                    <a:pt x="2229" y="0"/>
                    <a:pt x="1657" y="301"/>
                    <a:pt x="1325" y="814"/>
                  </a:cubicBezTo>
                  <a:cubicBezTo>
                    <a:pt x="0" y="2861"/>
                    <a:pt x="2230" y="9724"/>
                    <a:pt x="3073" y="11650"/>
                  </a:cubicBezTo>
                  <a:cubicBezTo>
                    <a:pt x="3492" y="12671"/>
                    <a:pt x="7046" y="18513"/>
                    <a:pt x="7528" y="18995"/>
                  </a:cubicBezTo>
                  <a:cubicBezTo>
                    <a:pt x="7619" y="19099"/>
                    <a:pt x="7779" y="19147"/>
                    <a:pt x="7971" y="19147"/>
                  </a:cubicBezTo>
                  <a:cubicBezTo>
                    <a:pt x="8661" y="19147"/>
                    <a:pt x="9763" y="18530"/>
                    <a:pt x="9575" y="17728"/>
                  </a:cubicBezTo>
                  <a:cubicBezTo>
                    <a:pt x="9512" y="17309"/>
                    <a:pt x="6502" y="9781"/>
                    <a:pt x="6502" y="9781"/>
                  </a:cubicBezTo>
                  <a:cubicBezTo>
                    <a:pt x="6502" y="9781"/>
                    <a:pt x="5722" y="3222"/>
                    <a:pt x="4397" y="992"/>
                  </a:cubicBezTo>
                  <a:cubicBezTo>
                    <a:pt x="4005" y="301"/>
                    <a:pt x="3403" y="0"/>
                    <a:pt x="2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4235201" y="4568921"/>
              <a:ext cx="226513" cy="121211"/>
            </a:xfrm>
            <a:custGeom>
              <a:avLst/>
              <a:gdLst/>
              <a:ahLst/>
              <a:cxnLst/>
              <a:rect l="l" t="t" r="r" b="b"/>
              <a:pathLst>
                <a:path w="9753" h="5219" extrusionOk="0">
                  <a:moveTo>
                    <a:pt x="610" y="0"/>
                  </a:moveTo>
                  <a:cubicBezTo>
                    <a:pt x="605" y="0"/>
                    <a:pt x="602" y="1"/>
                    <a:pt x="602" y="3"/>
                  </a:cubicBezTo>
                  <a:cubicBezTo>
                    <a:pt x="482" y="1086"/>
                    <a:pt x="0" y="2473"/>
                    <a:pt x="906" y="3075"/>
                  </a:cubicBezTo>
                  <a:cubicBezTo>
                    <a:pt x="1204" y="3316"/>
                    <a:pt x="3612" y="4458"/>
                    <a:pt x="4518" y="4819"/>
                  </a:cubicBezTo>
                  <a:cubicBezTo>
                    <a:pt x="5104" y="5066"/>
                    <a:pt x="5819" y="5218"/>
                    <a:pt x="6530" y="5218"/>
                  </a:cubicBezTo>
                  <a:cubicBezTo>
                    <a:pt x="7203" y="5218"/>
                    <a:pt x="7873" y="5082"/>
                    <a:pt x="8428" y="4761"/>
                  </a:cubicBezTo>
                  <a:cubicBezTo>
                    <a:pt x="9753" y="3976"/>
                    <a:pt x="7826" y="3075"/>
                    <a:pt x="6203" y="2233"/>
                  </a:cubicBezTo>
                  <a:cubicBezTo>
                    <a:pt x="5120" y="1688"/>
                    <a:pt x="4214" y="966"/>
                    <a:pt x="4214" y="966"/>
                  </a:cubicBezTo>
                  <a:cubicBezTo>
                    <a:pt x="4214" y="966"/>
                    <a:pt x="798" y="0"/>
                    <a:pt x="6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3988226" y="4730497"/>
              <a:ext cx="168706" cy="160972"/>
            </a:xfrm>
            <a:custGeom>
              <a:avLst/>
              <a:gdLst/>
              <a:ahLst/>
              <a:cxnLst/>
              <a:rect l="l" t="t" r="r" b="b"/>
              <a:pathLst>
                <a:path w="7264" h="6931" extrusionOk="0">
                  <a:moveTo>
                    <a:pt x="2666" y="0"/>
                  </a:moveTo>
                  <a:cubicBezTo>
                    <a:pt x="1583" y="0"/>
                    <a:pt x="0" y="390"/>
                    <a:pt x="39" y="751"/>
                  </a:cubicBezTo>
                  <a:cubicBezTo>
                    <a:pt x="102" y="1296"/>
                    <a:pt x="280" y="2018"/>
                    <a:pt x="463" y="2678"/>
                  </a:cubicBezTo>
                  <a:cubicBezTo>
                    <a:pt x="674" y="3627"/>
                    <a:pt x="2405" y="6930"/>
                    <a:pt x="4611" y="6930"/>
                  </a:cubicBezTo>
                  <a:cubicBezTo>
                    <a:pt x="4924" y="6930"/>
                    <a:pt x="5248" y="6864"/>
                    <a:pt x="5577" y="6714"/>
                  </a:cubicBezTo>
                  <a:cubicBezTo>
                    <a:pt x="5760" y="6651"/>
                    <a:pt x="5939" y="6531"/>
                    <a:pt x="6059" y="6352"/>
                  </a:cubicBezTo>
                  <a:cubicBezTo>
                    <a:pt x="7263" y="4667"/>
                    <a:pt x="4373" y="2317"/>
                    <a:pt x="4075" y="1233"/>
                  </a:cubicBezTo>
                  <a:cubicBezTo>
                    <a:pt x="3954" y="814"/>
                    <a:pt x="3714" y="751"/>
                    <a:pt x="3651" y="332"/>
                  </a:cubicBezTo>
                  <a:cubicBezTo>
                    <a:pt x="3611" y="94"/>
                    <a:pt x="3199" y="0"/>
                    <a:pt x="2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3688577" y="4241797"/>
              <a:ext cx="656339" cy="549736"/>
            </a:xfrm>
            <a:custGeom>
              <a:avLst/>
              <a:gdLst/>
              <a:ahLst/>
              <a:cxnLst/>
              <a:rect l="l" t="t" r="r" b="b"/>
              <a:pathLst>
                <a:path w="28260" h="23670" extrusionOk="0">
                  <a:moveTo>
                    <a:pt x="11255" y="1"/>
                  </a:moveTo>
                  <a:lnTo>
                    <a:pt x="540" y="4095"/>
                  </a:lnTo>
                  <a:cubicBezTo>
                    <a:pt x="540" y="4095"/>
                    <a:pt x="0" y="8732"/>
                    <a:pt x="1204" y="11020"/>
                  </a:cubicBezTo>
                  <a:cubicBezTo>
                    <a:pt x="1503" y="11559"/>
                    <a:pt x="1985" y="11921"/>
                    <a:pt x="2529" y="12161"/>
                  </a:cubicBezTo>
                  <a:cubicBezTo>
                    <a:pt x="4513" y="12946"/>
                    <a:pt x="8790" y="14569"/>
                    <a:pt x="8790" y="14569"/>
                  </a:cubicBezTo>
                  <a:lnTo>
                    <a:pt x="12883" y="23060"/>
                  </a:lnTo>
                  <a:cubicBezTo>
                    <a:pt x="13126" y="23490"/>
                    <a:pt x="13660" y="23670"/>
                    <a:pt x="14271" y="23670"/>
                  </a:cubicBezTo>
                  <a:cubicBezTo>
                    <a:pt x="15622" y="23670"/>
                    <a:pt x="17346" y="22789"/>
                    <a:pt x="17097" y="21793"/>
                  </a:cubicBezTo>
                  <a:lnTo>
                    <a:pt x="14569" y="12344"/>
                  </a:lnTo>
                  <a:cubicBezTo>
                    <a:pt x="14448" y="11921"/>
                    <a:pt x="14386" y="11622"/>
                    <a:pt x="14025" y="11140"/>
                  </a:cubicBezTo>
                  <a:lnTo>
                    <a:pt x="12459" y="9031"/>
                  </a:lnTo>
                  <a:lnTo>
                    <a:pt x="19144" y="8790"/>
                  </a:lnTo>
                  <a:lnTo>
                    <a:pt x="23897" y="16197"/>
                  </a:lnTo>
                  <a:cubicBezTo>
                    <a:pt x="24001" y="16489"/>
                    <a:pt x="24414" y="16619"/>
                    <a:pt x="24938" y="16619"/>
                  </a:cubicBezTo>
                  <a:cubicBezTo>
                    <a:pt x="26250" y="16619"/>
                    <a:pt x="28259" y="15808"/>
                    <a:pt x="27871" y="14690"/>
                  </a:cubicBezTo>
                  <a:cubicBezTo>
                    <a:pt x="27813" y="14690"/>
                    <a:pt x="24740" y="6806"/>
                    <a:pt x="23599" y="3854"/>
                  </a:cubicBezTo>
                  <a:cubicBezTo>
                    <a:pt x="23295" y="3194"/>
                    <a:pt x="22693" y="2712"/>
                    <a:pt x="21971" y="2650"/>
                  </a:cubicBezTo>
                  <a:lnTo>
                    <a:pt x="12098" y="1686"/>
                  </a:lnTo>
                  <a:cubicBezTo>
                    <a:pt x="12098" y="1686"/>
                    <a:pt x="11255" y="242"/>
                    <a:pt x="1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3618670" y="3820379"/>
              <a:ext cx="350907" cy="546763"/>
            </a:xfrm>
            <a:custGeom>
              <a:avLst/>
              <a:gdLst/>
              <a:ahLst/>
              <a:cxnLst/>
              <a:rect l="l" t="t" r="r" b="b"/>
              <a:pathLst>
                <a:path w="15109" h="23542" extrusionOk="0">
                  <a:moveTo>
                    <a:pt x="12374" y="1"/>
                  </a:moveTo>
                  <a:cubicBezTo>
                    <a:pt x="12017" y="1"/>
                    <a:pt x="11481" y="108"/>
                    <a:pt x="10836" y="269"/>
                  </a:cubicBezTo>
                  <a:cubicBezTo>
                    <a:pt x="10596" y="148"/>
                    <a:pt x="10292" y="86"/>
                    <a:pt x="9931" y="86"/>
                  </a:cubicBezTo>
                  <a:cubicBezTo>
                    <a:pt x="9209" y="86"/>
                    <a:pt x="8607" y="269"/>
                    <a:pt x="8005" y="750"/>
                  </a:cubicBezTo>
                  <a:cubicBezTo>
                    <a:pt x="7764" y="929"/>
                    <a:pt x="7465" y="1049"/>
                    <a:pt x="7104" y="1232"/>
                  </a:cubicBezTo>
                  <a:cubicBezTo>
                    <a:pt x="6743" y="1352"/>
                    <a:pt x="6502" y="1651"/>
                    <a:pt x="6141" y="1834"/>
                  </a:cubicBezTo>
                  <a:cubicBezTo>
                    <a:pt x="6078" y="1954"/>
                    <a:pt x="5958" y="2012"/>
                    <a:pt x="5900" y="2133"/>
                  </a:cubicBezTo>
                  <a:cubicBezTo>
                    <a:pt x="4272" y="2918"/>
                    <a:pt x="2827" y="3818"/>
                    <a:pt x="2288" y="4603"/>
                  </a:cubicBezTo>
                  <a:cubicBezTo>
                    <a:pt x="0" y="7974"/>
                    <a:pt x="3911" y="14413"/>
                    <a:pt x="3550" y="22601"/>
                  </a:cubicBezTo>
                  <a:cubicBezTo>
                    <a:pt x="4997" y="23270"/>
                    <a:pt x="6448" y="23542"/>
                    <a:pt x="7810" y="23542"/>
                  </a:cubicBezTo>
                  <a:cubicBezTo>
                    <a:pt x="11717" y="23542"/>
                    <a:pt x="14887" y="21307"/>
                    <a:pt x="15108" y="19831"/>
                  </a:cubicBezTo>
                  <a:cubicBezTo>
                    <a:pt x="14930" y="18146"/>
                    <a:pt x="15050" y="15256"/>
                    <a:pt x="14930" y="13152"/>
                  </a:cubicBezTo>
                  <a:cubicBezTo>
                    <a:pt x="14867" y="11346"/>
                    <a:pt x="14930" y="7189"/>
                    <a:pt x="14930" y="5504"/>
                  </a:cubicBezTo>
                  <a:cubicBezTo>
                    <a:pt x="14867" y="1714"/>
                    <a:pt x="14145" y="1049"/>
                    <a:pt x="12763" y="86"/>
                  </a:cubicBezTo>
                  <a:cubicBezTo>
                    <a:pt x="12683" y="27"/>
                    <a:pt x="12551" y="1"/>
                    <a:pt x="12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3838123" y="3885688"/>
              <a:ext cx="47565" cy="56344"/>
            </a:xfrm>
            <a:custGeom>
              <a:avLst/>
              <a:gdLst/>
              <a:ahLst/>
              <a:cxnLst/>
              <a:rect l="l" t="t" r="r" b="b"/>
              <a:pathLst>
                <a:path w="2048" h="2426" extrusionOk="0">
                  <a:moveTo>
                    <a:pt x="1778" y="1"/>
                  </a:moveTo>
                  <a:cubicBezTo>
                    <a:pt x="1737" y="1"/>
                    <a:pt x="1687" y="14"/>
                    <a:pt x="1628" y="43"/>
                  </a:cubicBezTo>
                  <a:cubicBezTo>
                    <a:pt x="1267" y="163"/>
                    <a:pt x="602" y="404"/>
                    <a:pt x="362" y="645"/>
                  </a:cubicBezTo>
                  <a:cubicBezTo>
                    <a:pt x="0" y="1006"/>
                    <a:pt x="63" y="1310"/>
                    <a:pt x="121" y="1671"/>
                  </a:cubicBezTo>
                  <a:cubicBezTo>
                    <a:pt x="195" y="2117"/>
                    <a:pt x="661" y="2426"/>
                    <a:pt x="1077" y="2426"/>
                  </a:cubicBezTo>
                  <a:cubicBezTo>
                    <a:pt x="1334" y="2426"/>
                    <a:pt x="1572" y="2308"/>
                    <a:pt x="1686" y="2032"/>
                  </a:cubicBezTo>
                  <a:cubicBezTo>
                    <a:pt x="1869" y="1608"/>
                    <a:pt x="2047" y="1069"/>
                    <a:pt x="1989" y="645"/>
                  </a:cubicBezTo>
                  <a:cubicBezTo>
                    <a:pt x="1989" y="343"/>
                    <a:pt x="1989" y="1"/>
                    <a:pt x="1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3856354" y="3927284"/>
              <a:ext cx="51699" cy="344613"/>
            </a:xfrm>
            <a:custGeom>
              <a:avLst/>
              <a:gdLst/>
              <a:ahLst/>
              <a:cxnLst/>
              <a:rect l="l" t="t" r="r" b="b"/>
              <a:pathLst>
                <a:path w="2226" h="14838" extrusionOk="0">
                  <a:moveTo>
                    <a:pt x="843" y="0"/>
                  </a:moveTo>
                  <a:lnTo>
                    <a:pt x="121" y="419"/>
                  </a:lnTo>
                  <a:lnTo>
                    <a:pt x="0" y="12459"/>
                  </a:lnTo>
                  <a:cubicBezTo>
                    <a:pt x="0" y="12642"/>
                    <a:pt x="58" y="12883"/>
                    <a:pt x="179" y="13124"/>
                  </a:cubicBezTo>
                  <a:lnTo>
                    <a:pt x="1204" y="14747"/>
                  </a:lnTo>
                  <a:cubicBezTo>
                    <a:pt x="1233" y="14807"/>
                    <a:pt x="1278" y="14837"/>
                    <a:pt x="1323" y="14837"/>
                  </a:cubicBezTo>
                  <a:cubicBezTo>
                    <a:pt x="1368" y="14837"/>
                    <a:pt x="1414" y="14807"/>
                    <a:pt x="1445" y="14747"/>
                  </a:cubicBezTo>
                  <a:lnTo>
                    <a:pt x="2168" y="11616"/>
                  </a:lnTo>
                  <a:cubicBezTo>
                    <a:pt x="2225" y="11496"/>
                    <a:pt x="2225" y="11318"/>
                    <a:pt x="2225" y="11135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3860488" y="3827579"/>
              <a:ext cx="57412" cy="81497"/>
            </a:xfrm>
            <a:custGeom>
              <a:avLst/>
              <a:gdLst/>
              <a:ahLst/>
              <a:cxnLst/>
              <a:rect l="l" t="t" r="r" b="b"/>
              <a:pathLst>
                <a:path w="2472" h="3509" extrusionOk="0">
                  <a:moveTo>
                    <a:pt x="342" y="1"/>
                  </a:moveTo>
                  <a:cubicBezTo>
                    <a:pt x="279" y="1"/>
                    <a:pt x="241" y="28"/>
                    <a:pt x="241" y="79"/>
                  </a:cubicBezTo>
                  <a:cubicBezTo>
                    <a:pt x="241" y="257"/>
                    <a:pt x="603" y="802"/>
                    <a:pt x="665" y="980"/>
                  </a:cubicBezTo>
                  <a:cubicBezTo>
                    <a:pt x="665" y="1042"/>
                    <a:pt x="665" y="1042"/>
                    <a:pt x="723" y="1100"/>
                  </a:cubicBezTo>
                  <a:cubicBezTo>
                    <a:pt x="723" y="1283"/>
                    <a:pt x="786" y="1524"/>
                    <a:pt x="723" y="1702"/>
                  </a:cubicBezTo>
                  <a:cubicBezTo>
                    <a:pt x="723" y="1885"/>
                    <a:pt x="1" y="2487"/>
                    <a:pt x="63" y="2665"/>
                  </a:cubicBezTo>
                  <a:cubicBezTo>
                    <a:pt x="63" y="2728"/>
                    <a:pt x="2471" y="3508"/>
                    <a:pt x="2471" y="3508"/>
                  </a:cubicBezTo>
                  <a:cubicBezTo>
                    <a:pt x="2471" y="3508"/>
                    <a:pt x="1445" y="980"/>
                    <a:pt x="1147" y="619"/>
                  </a:cubicBezTo>
                  <a:cubicBezTo>
                    <a:pt x="841" y="184"/>
                    <a:pt x="505" y="1"/>
                    <a:pt x="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3761271" y="3786378"/>
              <a:ext cx="121606" cy="120886"/>
            </a:xfrm>
            <a:custGeom>
              <a:avLst/>
              <a:gdLst/>
              <a:ahLst/>
              <a:cxnLst/>
              <a:rect l="l" t="t" r="r" b="b"/>
              <a:pathLst>
                <a:path w="5236" h="5205" extrusionOk="0">
                  <a:moveTo>
                    <a:pt x="2407" y="0"/>
                  </a:moveTo>
                  <a:cubicBezTo>
                    <a:pt x="2091" y="0"/>
                    <a:pt x="1775" y="16"/>
                    <a:pt x="1446" y="47"/>
                  </a:cubicBezTo>
                  <a:cubicBezTo>
                    <a:pt x="1264" y="47"/>
                    <a:pt x="1005" y="1"/>
                    <a:pt x="762" y="1"/>
                  </a:cubicBezTo>
                  <a:cubicBezTo>
                    <a:pt x="523" y="1"/>
                    <a:pt x="299" y="46"/>
                    <a:pt x="179" y="225"/>
                  </a:cubicBezTo>
                  <a:cubicBezTo>
                    <a:pt x="179" y="288"/>
                    <a:pt x="121" y="346"/>
                    <a:pt x="121" y="466"/>
                  </a:cubicBezTo>
                  <a:cubicBezTo>
                    <a:pt x="1" y="1010"/>
                    <a:pt x="420" y="2455"/>
                    <a:pt x="242" y="3958"/>
                  </a:cubicBezTo>
                  <a:cubicBezTo>
                    <a:pt x="465" y="4095"/>
                    <a:pt x="1295" y="5205"/>
                    <a:pt x="2455" y="5205"/>
                  </a:cubicBezTo>
                  <a:cubicBezTo>
                    <a:pt x="2847" y="5205"/>
                    <a:pt x="3277" y="5078"/>
                    <a:pt x="3733" y="4743"/>
                  </a:cubicBezTo>
                  <a:lnTo>
                    <a:pt x="4335" y="4439"/>
                  </a:lnTo>
                  <a:cubicBezTo>
                    <a:pt x="5115" y="4078"/>
                    <a:pt x="5236" y="3235"/>
                    <a:pt x="4995" y="1911"/>
                  </a:cubicBezTo>
                  <a:cubicBezTo>
                    <a:pt x="4937" y="1492"/>
                    <a:pt x="4456" y="649"/>
                    <a:pt x="4335" y="225"/>
                  </a:cubicBezTo>
                  <a:cubicBezTo>
                    <a:pt x="4273" y="47"/>
                    <a:pt x="3492" y="47"/>
                    <a:pt x="3372" y="47"/>
                  </a:cubicBezTo>
                  <a:cubicBezTo>
                    <a:pt x="3040" y="16"/>
                    <a:pt x="2723" y="0"/>
                    <a:pt x="2407" y="0"/>
                  </a:cubicBezTo>
                  <a:close/>
                </a:path>
              </a:pathLst>
            </a:custGeom>
            <a:solidFill>
              <a:srgbClr val="F3A9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3743040" y="3844742"/>
              <a:ext cx="118935" cy="106278"/>
            </a:xfrm>
            <a:custGeom>
              <a:avLst/>
              <a:gdLst/>
              <a:ahLst/>
              <a:cxnLst/>
              <a:rect l="l" t="t" r="r" b="b"/>
              <a:pathLst>
                <a:path w="5121" h="4576" extrusionOk="0">
                  <a:moveTo>
                    <a:pt x="1084" y="0"/>
                  </a:moveTo>
                  <a:cubicBezTo>
                    <a:pt x="1084" y="63"/>
                    <a:pt x="665" y="241"/>
                    <a:pt x="242" y="1026"/>
                  </a:cubicBezTo>
                  <a:cubicBezTo>
                    <a:pt x="1" y="1445"/>
                    <a:pt x="304" y="2350"/>
                    <a:pt x="844" y="2890"/>
                  </a:cubicBezTo>
                  <a:cubicBezTo>
                    <a:pt x="1446" y="3492"/>
                    <a:pt x="1869" y="4036"/>
                    <a:pt x="3252" y="4575"/>
                  </a:cubicBezTo>
                  <a:lnTo>
                    <a:pt x="5120" y="1926"/>
                  </a:lnTo>
                  <a:lnTo>
                    <a:pt x="5120" y="1926"/>
                  </a:lnTo>
                  <a:cubicBezTo>
                    <a:pt x="4758" y="2064"/>
                    <a:pt x="3951" y="2131"/>
                    <a:pt x="3368" y="2131"/>
                  </a:cubicBezTo>
                  <a:cubicBezTo>
                    <a:pt x="3177" y="2131"/>
                    <a:pt x="3010" y="2124"/>
                    <a:pt x="2890" y="2109"/>
                  </a:cubicBezTo>
                  <a:cubicBezTo>
                    <a:pt x="2231" y="1989"/>
                    <a:pt x="1084" y="2109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3755674" y="3655551"/>
              <a:ext cx="153819" cy="215621"/>
            </a:xfrm>
            <a:custGeom>
              <a:avLst/>
              <a:gdLst/>
              <a:ahLst/>
              <a:cxnLst/>
              <a:rect l="l" t="t" r="r" b="b"/>
              <a:pathLst>
                <a:path w="6623" h="9284" extrusionOk="0">
                  <a:moveTo>
                    <a:pt x="5085" y="1"/>
                  </a:moveTo>
                  <a:cubicBezTo>
                    <a:pt x="4632" y="1"/>
                    <a:pt x="4103" y="139"/>
                    <a:pt x="3550" y="383"/>
                  </a:cubicBezTo>
                  <a:cubicBezTo>
                    <a:pt x="3011" y="623"/>
                    <a:pt x="2467" y="864"/>
                    <a:pt x="2048" y="1283"/>
                  </a:cubicBezTo>
                  <a:cubicBezTo>
                    <a:pt x="1383" y="1827"/>
                    <a:pt x="902" y="2550"/>
                    <a:pt x="661" y="3272"/>
                  </a:cubicBezTo>
                  <a:cubicBezTo>
                    <a:pt x="1" y="5136"/>
                    <a:pt x="540" y="6581"/>
                    <a:pt x="1022" y="8026"/>
                  </a:cubicBezTo>
                  <a:cubicBezTo>
                    <a:pt x="1280" y="8741"/>
                    <a:pt x="3096" y="9283"/>
                    <a:pt x="4340" y="9283"/>
                  </a:cubicBezTo>
                  <a:cubicBezTo>
                    <a:pt x="4561" y="9283"/>
                    <a:pt x="4764" y="9266"/>
                    <a:pt x="4937" y="9230"/>
                  </a:cubicBezTo>
                  <a:cubicBezTo>
                    <a:pt x="5539" y="9109"/>
                    <a:pt x="5660" y="8266"/>
                    <a:pt x="5838" y="7607"/>
                  </a:cubicBezTo>
                  <a:cubicBezTo>
                    <a:pt x="6079" y="6701"/>
                    <a:pt x="6382" y="6282"/>
                    <a:pt x="6560" y="3754"/>
                  </a:cubicBezTo>
                  <a:cubicBezTo>
                    <a:pt x="6623" y="2911"/>
                    <a:pt x="6503" y="2189"/>
                    <a:pt x="6503" y="1404"/>
                  </a:cubicBezTo>
                  <a:cubicBezTo>
                    <a:pt x="6426" y="412"/>
                    <a:pt x="5867" y="1"/>
                    <a:pt x="5085" y="1"/>
                  </a:cubicBezTo>
                  <a:close/>
                </a:path>
              </a:pathLst>
            </a:custGeom>
            <a:solidFill>
              <a:srgbClr val="FC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3716540" y="3606895"/>
              <a:ext cx="206935" cy="222542"/>
            </a:xfrm>
            <a:custGeom>
              <a:avLst/>
              <a:gdLst/>
              <a:ahLst/>
              <a:cxnLst/>
              <a:rect l="l" t="t" r="r" b="b"/>
              <a:pathLst>
                <a:path w="8910" h="9582" extrusionOk="0">
                  <a:moveTo>
                    <a:pt x="4273" y="1"/>
                  </a:moveTo>
                  <a:cubicBezTo>
                    <a:pt x="3824" y="1"/>
                    <a:pt x="3413" y="255"/>
                    <a:pt x="3006" y="255"/>
                  </a:cubicBezTo>
                  <a:cubicBezTo>
                    <a:pt x="2967" y="255"/>
                    <a:pt x="2929" y="253"/>
                    <a:pt x="2890" y="248"/>
                  </a:cubicBezTo>
                  <a:cubicBezTo>
                    <a:pt x="2288" y="248"/>
                    <a:pt x="1744" y="970"/>
                    <a:pt x="1262" y="1452"/>
                  </a:cubicBezTo>
                  <a:cubicBezTo>
                    <a:pt x="1021" y="1635"/>
                    <a:pt x="901" y="1933"/>
                    <a:pt x="781" y="2237"/>
                  </a:cubicBezTo>
                  <a:cubicBezTo>
                    <a:pt x="723" y="2598"/>
                    <a:pt x="419" y="2357"/>
                    <a:pt x="362" y="2718"/>
                  </a:cubicBezTo>
                  <a:cubicBezTo>
                    <a:pt x="241" y="3017"/>
                    <a:pt x="241" y="3378"/>
                    <a:pt x="179" y="3682"/>
                  </a:cubicBezTo>
                  <a:cubicBezTo>
                    <a:pt x="0" y="4163"/>
                    <a:pt x="121" y="4462"/>
                    <a:pt x="179" y="4886"/>
                  </a:cubicBezTo>
                  <a:cubicBezTo>
                    <a:pt x="241" y="5064"/>
                    <a:pt x="179" y="5907"/>
                    <a:pt x="241" y="6090"/>
                  </a:cubicBezTo>
                  <a:cubicBezTo>
                    <a:pt x="299" y="6147"/>
                    <a:pt x="419" y="6210"/>
                    <a:pt x="482" y="6268"/>
                  </a:cubicBezTo>
                  <a:cubicBezTo>
                    <a:pt x="540" y="6388"/>
                    <a:pt x="482" y="6509"/>
                    <a:pt x="540" y="6571"/>
                  </a:cubicBezTo>
                  <a:cubicBezTo>
                    <a:pt x="602" y="6749"/>
                    <a:pt x="723" y="6812"/>
                    <a:pt x="781" y="6990"/>
                  </a:cubicBezTo>
                  <a:lnTo>
                    <a:pt x="781" y="7294"/>
                  </a:lnTo>
                  <a:lnTo>
                    <a:pt x="964" y="7655"/>
                  </a:lnTo>
                  <a:cubicBezTo>
                    <a:pt x="1021" y="7896"/>
                    <a:pt x="1021" y="8074"/>
                    <a:pt x="1084" y="8257"/>
                  </a:cubicBezTo>
                  <a:cubicBezTo>
                    <a:pt x="1445" y="8979"/>
                    <a:pt x="1985" y="9398"/>
                    <a:pt x="2466" y="9581"/>
                  </a:cubicBezTo>
                  <a:cubicBezTo>
                    <a:pt x="2466" y="9581"/>
                    <a:pt x="2346" y="8917"/>
                    <a:pt x="2225" y="8377"/>
                  </a:cubicBezTo>
                  <a:cubicBezTo>
                    <a:pt x="2105" y="7775"/>
                    <a:pt x="1927" y="7053"/>
                    <a:pt x="2346" y="6629"/>
                  </a:cubicBezTo>
                  <a:cubicBezTo>
                    <a:pt x="2483" y="6512"/>
                    <a:pt x="2621" y="6464"/>
                    <a:pt x="2749" y="6464"/>
                  </a:cubicBezTo>
                  <a:cubicBezTo>
                    <a:pt x="3017" y="6464"/>
                    <a:pt x="3248" y="6668"/>
                    <a:pt x="3372" y="6870"/>
                  </a:cubicBezTo>
                  <a:cubicBezTo>
                    <a:pt x="3396" y="6921"/>
                    <a:pt x="3444" y="6940"/>
                    <a:pt x="3490" y="6940"/>
                  </a:cubicBezTo>
                  <a:cubicBezTo>
                    <a:pt x="3552" y="6940"/>
                    <a:pt x="3612" y="6906"/>
                    <a:pt x="3612" y="6870"/>
                  </a:cubicBezTo>
                  <a:cubicBezTo>
                    <a:pt x="3791" y="6268"/>
                    <a:pt x="3670" y="5247"/>
                    <a:pt x="4633" y="4341"/>
                  </a:cubicBezTo>
                  <a:cubicBezTo>
                    <a:pt x="5057" y="3922"/>
                    <a:pt x="6078" y="3682"/>
                    <a:pt x="6560" y="3619"/>
                  </a:cubicBezTo>
                  <a:cubicBezTo>
                    <a:pt x="6820" y="3569"/>
                    <a:pt x="6988" y="3428"/>
                    <a:pt x="7222" y="3428"/>
                  </a:cubicBezTo>
                  <a:cubicBezTo>
                    <a:pt x="7261" y="3428"/>
                    <a:pt x="7301" y="3432"/>
                    <a:pt x="7345" y="3441"/>
                  </a:cubicBezTo>
                  <a:cubicBezTo>
                    <a:pt x="7643" y="3561"/>
                    <a:pt x="8005" y="3561"/>
                    <a:pt x="8125" y="3860"/>
                  </a:cubicBezTo>
                  <a:cubicBezTo>
                    <a:pt x="8245" y="4163"/>
                    <a:pt x="8245" y="5006"/>
                    <a:pt x="8245" y="5969"/>
                  </a:cubicBezTo>
                  <a:cubicBezTo>
                    <a:pt x="8549" y="5367"/>
                    <a:pt x="8669" y="4886"/>
                    <a:pt x="8847" y="4284"/>
                  </a:cubicBezTo>
                  <a:cubicBezTo>
                    <a:pt x="8910" y="3802"/>
                    <a:pt x="8790" y="3802"/>
                    <a:pt x="8669" y="3378"/>
                  </a:cubicBezTo>
                  <a:cubicBezTo>
                    <a:pt x="8669" y="3258"/>
                    <a:pt x="8727" y="2776"/>
                    <a:pt x="8669" y="2535"/>
                  </a:cubicBezTo>
                  <a:cubicBezTo>
                    <a:pt x="8549" y="2295"/>
                    <a:pt x="8428" y="2237"/>
                    <a:pt x="8366" y="2116"/>
                  </a:cubicBezTo>
                  <a:cubicBezTo>
                    <a:pt x="8245" y="1876"/>
                    <a:pt x="8308" y="1572"/>
                    <a:pt x="8125" y="1331"/>
                  </a:cubicBezTo>
                  <a:cubicBezTo>
                    <a:pt x="7826" y="850"/>
                    <a:pt x="7706" y="609"/>
                    <a:pt x="7403" y="609"/>
                  </a:cubicBezTo>
                  <a:cubicBezTo>
                    <a:pt x="6863" y="551"/>
                    <a:pt x="6743" y="248"/>
                    <a:pt x="6502" y="248"/>
                  </a:cubicBezTo>
                  <a:cubicBezTo>
                    <a:pt x="6420" y="255"/>
                    <a:pt x="6338" y="258"/>
                    <a:pt x="6256" y="258"/>
                  </a:cubicBezTo>
                  <a:cubicBezTo>
                    <a:pt x="5617" y="258"/>
                    <a:pt x="4982" y="62"/>
                    <a:pt x="4393" y="7"/>
                  </a:cubicBezTo>
                  <a:cubicBezTo>
                    <a:pt x="4352" y="3"/>
                    <a:pt x="4312" y="1"/>
                    <a:pt x="4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3845160" y="4262839"/>
              <a:ext cx="404045" cy="234898"/>
            </a:xfrm>
            <a:custGeom>
              <a:avLst/>
              <a:gdLst/>
              <a:ahLst/>
              <a:cxnLst/>
              <a:rect l="l" t="t" r="r" b="b"/>
              <a:pathLst>
                <a:path w="17397" h="10114" extrusionOk="0">
                  <a:moveTo>
                    <a:pt x="10596" y="0"/>
                  </a:moveTo>
                  <a:lnTo>
                    <a:pt x="1" y="6199"/>
                  </a:lnTo>
                  <a:lnTo>
                    <a:pt x="6801" y="10114"/>
                  </a:lnTo>
                  <a:lnTo>
                    <a:pt x="17396" y="3974"/>
                  </a:lnTo>
                  <a:lnTo>
                    <a:pt x="105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4005900" y="4347470"/>
              <a:ext cx="250342" cy="143229"/>
            </a:xfrm>
            <a:custGeom>
              <a:avLst/>
              <a:gdLst/>
              <a:ahLst/>
              <a:cxnLst/>
              <a:rect l="l" t="t" r="r" b="b"/>
              <a:pathLst>
                <a:path w="10779" h="6167" extrusionOk="0">
                  <a:moveTo>
                    <a:pt x="10616" y="0"/>
                  </a:moveTo>
                  <a:cubicBezTo>
                    <a:pt x="10603" y="0"/>
                    <a:pt x="10596" y="7"/>
                    <a:pt x="10596" y="26"/>
                  </a:cubicBezTo>
                  <a:lnTo>
                    <a:pt x="0" y="6167"/>
                  </a:lnTo>
                  <a:lnTo>
                    <a:pt x="183" y="6167"/>
                  </a:lnTo>
                  <a:lnTo>
                    <a:pt x="10779" y="26"/>
                  </a:lnTo>
                  <a:cubicBezTo>
                    <a:pt x="10698" y="26"/>
                    <a:pt x="10644" y="0"/>
                    <a:pt x="10616" y="0"/>
                  </a:cubicBezTo>
                  <a:close/>
                </a:path>
              </a:pathLst>
            </a:custGeom>
            <a:solidFill>
              <a:srgbClr val="B0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3963956" y="4320111"/>
              <a:ext cx="106278" cy="61523"/>
            </a:xfrm>
            <a:custGeom>
              <a:avLst/>
              <a:gdLst/>
              <a:ahLst/>
              <a:cxnLst/>
              <a:rect l="l" t="t" r="r" b="b"/>
              <a:pathLst>
                <a:path w="4576" h="2649" extrusionOk="0">
                  <a:moveTo>
                    <a:pt x="2770" y="0"/>
                  </a:moveTo>
                  <a:lnTo>
                    <a:pt x="0" y="1628"/>
                  </a:lnTo>
                  <a:lnTo>
                    <a:pt x="1806" y="2649"/>
                  </a:lnTo>
                  <a:lnTo>
                    <a:pt x="4576" y="1026"/>
                  </a:lnTo>
                  <a:lnTo>
                    <a:pt x="2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3930396" y="4304783"/>
              <a:ext cx="307615" cy="177532"/>
            </a:xfrm>
            <a:custGeom>
              <a:avLst/>
              <a:gdLst/>
              <a:ahLst/>
              <a:cxnLst/>
              <a:rect l="l" t="t" r="r" b="b"/>
              <a:pathLst>
                <a:path w="13245" h="7644" extrusionOk="0">
                  <a:moveTo>
                    <a:pt x="10056" y="0"/>
                  </a:moveTo>
                  <a:lnTo>
                    <a:pt x="9575" y="241"/>
                  </a:lnTo>
                  <a:lnTo>
                    <a:pt x="9575" y="299"/>
                  </a:lnTo>
                  <a:lnTo>
                    <a:pt x="9994" y="540"/>
                  </a:lnTo>
                  <a:lnTo>
                    <a:pt x="10475" y="299"/>
                  </a:lnTo>
                  <a:lnTo>
                    <a:pt x="10475" y="241"/>
                  </a:lnTo>
                  <a:lnTo>
                    <a:pt x="10475" y="179"/>
                  </a:lnTo>
                  <a:lnTo>
                    <a:pt x="10056" y="0"/>
                  </a:lnTo>
                  <a:close/>
                  <a:moveTo>
                    <a:pt x="9334" y="419"/>
                  </a:moveTo>
                  <a:lnTo>
                    <a:pt x="8852" y="660"/>
                  </a:lnTo>
                  <a:lnTo>
                    <a:pt x="8790" y="723"/>
                  </a:lnTo>
                  <a:lnTo>
                    <a:pt x="8852" y="723"/>
                  </a:lnTo>
                  <a:lnTo>
                    <a:pt x="9214" y="964"/>
                  </a:lnTo>
                  <a:lnTo>
                    <a:pt x="9695" y="723"/>
                  </a:lnTo>
                  <a:cubicBezTo>
                    <a:pt x="9753" y="723"/>
                    <a:pt x="9753" y="660"/>
                    <a:pt x="9753" y="660"/>
                  </a:cubicBezTo>
                  <a:lnTo>
                    <a:pt x="9695" y="660"/>
                  </a:lnTo>
                  <a:lnTo>
                    <a:pt x="9334" y="419"/>
                  </a:lnTo>
                  <a:close/>
                  <a:moveTo>
                    <a:pt x="10716" y="362"/>
                  </a:moveTo>
                  <a:lnTo>
                    <a:pt x="10056" y="781"/>
                  </a:lnTo>
                  <a:cubicBezTo>
                    <a:pt x="9994" y="781"/>
                    <a:pt x="9994" y="781"/>
                    <a:pt x="9994" y="843"/>
                  </a:cubicBezTo>
                  <a:lnTo>
                    <a:pt x="10056" y="843"/>
                  </a:lnTo>
                  <a:lnTo>
                    <a:pt x="10418" y="1084"/>
                  </a:lnTo>
                  <a:lnTo>
                    <a:pt x="11140" y="660"/>
                  </a:lnTo>
                  <a:lnTo>
                    <a:pt x="11140" y="602"/>
                  </a:lnTo>
                  <a:lnTo>
                    <a:pt x="10716" y="362"/>
                  </a:lnTo>
                  <a:close/>
                  <a:moveTo>
                    <a:pt x="11439" y="781"/>
                  </a:moveTo>
                  <a:lnTo>
                    <a:pt x="10957" y="1021"/>
                  </a:lnTo>
                  <a:lnTo>
                    <a:pt x="10957" y="1084"/>
                  </a:lnTo>
                  <a:lnTo>
                    <a:pt x="11381" y="1325"/>
                  </a:lnTo>
                  <a:lnTo>
                    <a:pt x="11862" y="1084"/>
                  </a:lnTo>
                  <a:lnTo>
                    <a:pt x="11862" y="1021"/>
                  </a:lnTo>
                  <a:lnTo>
                    <a:pt x="11862" y="964"/>
                  </a:lnTo>
                  <a:lnTo>
                    <a:pt x="11439" y="781"/>
                  </a:lnTo>
                  <a:close/>
                  <a:moveTo>
                    <a:pt x="8549" y="843"/>
                  </a:moveTo>
                  <a:lnTo>
                    <a:pt x="8130" y="1084"/>
                  </a:lnTo>
                  <a:lnTo>
                    <a:pt x="8067" y="1142"/>
                  </a:lnTo>
                  <a:lnTo>
                    <a:pt x="8130" y="1142"/>
                  </a:lnTo>
                  <a:lnTo>
                    <a:pt x="8491" y="1383"/>
                  </a:lnTo>
                  <a:lnTo>
                    <a:pt x="8973" y="1142"/>
                  </a:lnTo>
                  <a:lnTo>
                    <a:pt x="8973" y="1084"/>
                  </a:lnTo>
                  <a:lnTo>
                    <a:pt x="8549" y="843"/>
                  </a:lnTo>
                  <a:close/>
                  <a:moveTo>
                    <a:pt x="9753" y="964"/>
                  </a:moveTo>
                  <a:lnTo>
                    <a:pt x="9271" y="1204"/>
                  </a:lnTo>
                  <a:lnTo>
                    <a:pt x="9271" y="1262"/>
                  </a:lnTo>
                  <a:lnTo>
                    <a:pt x="9695" y="1503"/>
                  </a:lnTo>
                  <a:lnTo>
                    <a:pt x="10177" y="1262"/>
                  </a:lnTo>
                  <a:lnTo>
                    <a:pt x="10177" y="1204"/>
                  </a:lnTo>
                  <a:lnTo>
                    <a:pt x="9753" y="964"/>
                  </a:lnTo>
                  <a:close/>
                  <a:moveTo>
                    <a:pt x="10716" y="1204"/>
                  </a:moveTo>
                  <a:lnTo>
                    <a:pt x="10235" y="1445"/>
                  </a:lnTo>
                  <a:lnTo>
                    <a:pt x="10177" y="1503"/>
                  </a:lnTo>
                  <a:lnTo>
                    <a:pt x="10235" y="1503"/>
                  </a:lnTo>
                  <a:lnTo>
                    <a:pt x="10596" y="1744"/>
                  </a:lnTo>
                  <a:lnTo>
                    <a:pt x="11077" y="1503"/>
                  </a:lnTo>
                  <a:cubicBezTo>
                    <a:pt x="11140" y="1503"/>
                    <a:pt x="11140" y="1445"/>
                    <a:pt x="11140" y="1445"/>
                  </a:cubicBezTo>
                  <a:lnTo>
                    <a:pt x="11077" y="1445"/>
                  </a:lnTo>
                  <a:lnTo>
                    <a:pt x="10716" y="1204"/>
                  </a:lnTo>
                  <a:close/>
                  <a:moveTo>
                    <a:pt x="7827" y="1262"/>
                  </a:moveTo>
                  <a:lnTo>
                    <a:pt x="7345" y="1566"/>
                  </a:lnTo>
                  <a:lnTo>
                    <a:pt x="7345" y="1623"/>
                  </a:lnTo>
                  <a:lnTo>
                    <a:pt x="7769" y="1806"/>
                  </a:lnTo>
                  <a:lnTo>
                    <a:pt x="8250" y="1566"/>
                  </a:lnTo>
                  <a:lnTo>
                    <a:pt x="8250" y="1503"/>
                  </a:lnTo>
                  <a:lnTo>
                    <a:pt x="7827" y="1262"/>
                  </a:lnTo>
                  <a:close/>
                  <a:moveTo>
                    <a:pt x="12103" y="1142"/>
                  </a:moveTo>
                  <a:lnTo>
                    <a:pt x="11439" y="1566"/>
                  </a:lnTo>
                  <a:cubicBezTo>
                    <a:pt x="11381" y="1566"/>
                    <a:pt x="11381" y="1566"/>
                    <a:pt x="11381" y="1623"/>
                  </a:cubicBezTo>
                  <a:lnTo>
                    <a:pt x="11439" y="1623"/>
                  </a:lnTo>
                  <a:lnTo>
                    <a:pt x="11800" y="1864"/>
                  </a:lnTo>
                  <a:lnTo>
                    <a:pt x="12522" y="1445"/>
                  </a:lnTo>
                  <a:lnTo>
                    <a:pt x="12522" y="1383"/>
                  </a:lnTo>
                  <a:lnTo>
                    <a:pt x="12103" y="1142"/>
                  </a:lnTo>
                  <a:close/>
                  <a:moveTo>
                    <a:pt x="9031" y="1383"/>
                  </a:moveTo>
                  <a:lnTo>
                    <a:pt x="8549" y="1623"/>
                  </a:lnTo>
                  <a:lnTo>
                    <a:pt x="8549" y="1686"/>
                  </a:lnTo>
                  <a:lnTo>
                    <a:pt x="8973" y="1927"/>
                  </a:lnTo>
                  <a:lnTo>
                    <a:pt x="9392" y="1686"/>
                  </a:lnTo>
                  <a:cubicBezTo>
                    <a:pt x="9454" y="1686"/>
                    <a:pt x="9454" y="1623"/>
                    <a:pt x="9454" y="1623"/>
                  </a:cubicBezTo>
                  <a:lnTo>
                    <a:pt x="9392" y="1623"/>
                  </a:lnTo>
                  <a:lnTo>
                    <a:pt x="9031" y="1383"/>
                  </a:lnTo>
                  <a:close/>
                  <a:moveTo>
                    <a:pt x="12826" y="1566"/>
                  </a:moveTo>
                  <a:lnTo>
                    <a:pt x="12344" y="1806"/>
                  </a:lnTo>
                  <a:lnTo>
                    <a:pt x="12344" y="1864"/>
                  </a:lnTo>
                  <a:lnTo>
                    <a:pt x="12763" y="2105"/>
                  </a:lnTo>
                  <a:lnTo>
                    <a:pt x="13245" y="1864"/>
                  </a:lnTo>
                  <a:lnTo>
                    <a:pt x="13245" y="1806"/>
                  </a:lnTo>
                  <a:lnTo>
                    <a:pt x="12826" y="1566"/>
                  </a:lnTo>
                  <a:close/>
                  <a:moveTo>
                    <a:pt x="9936" y="1623"/>
                  </a:moveTo>
                  <a:lnTo>
                    <a:pt x="9512" y="1864"/>
                  </a:lnTo>
                  <a:lnTo>
                    <a:pt x="9454" y="1927"/>
                  </a:lnTo>
                  <a:lnTo>
                    <a:pt x="9512" y="1985"/>
                  </a:lnTo>
                  <a:lnTo>
                    <a:pt x="9873" y="2168"/>
                  </a:lnTo>
                  <a:lnTo>
                    <a:pt x="10355" y="1927"/>
                  </a:lnTo>
                  <a:lnTo>
                    <a:pt x="10355" y="1864"/>
                  </a:lnTo>
                  <a:lnTo>
                    <a:pt x="9936" y="1623"/>
                  </a:lnTo>
                  <a:close/>
                  <a:moveTo>
                    <a:pt x="7104" y="1686"/>
                  </a:moveTo>
                  <a:lnTo>
                    <a:pt x="6623" y="1985"/>
                  </a:lnTo>
                  <a:lnTo>
                    <a:pt x="6623" y="2047"/>
                  </a:lnTo>
                  <a:lnTo>
                    <a:pt x="7046" y="2288"/>
                  </a:lnTo>
                  <a:lnTo>
                    <a:pt x="7465" y="1985"/>
                  </a:lnTo>
                  <a:lnTo>
                    <a:pt x="7528" y="1985"/>
                  </a:lnTo>
                  <a:cubicBezTo>
                    <a:pt x="7528" y="1927"/>
                    <a:pt x="7528" y="1927"/>
                    <a:pt x="7465" y="1927"/>
                  </a:cubicBezTo>
                  <a:lnTo>
                    <a:pt x="7104" y="1686"/>
                  </a:lnTo>
                  <a:close/>
                  <a:moveTo>
                    <a:pt x="11140" y="1744"/>
                  </a:moveTo>
                  <a:lnTo>
                    <a:pt x="10658" y="1985"/>
                  </a:lnTo>
                  <a:lnTo>
                    <a:pt x="10658" y="2047"/>
                  </a:lnTo>
                  <a:lnTo>
                    <a:pt x="11077" y="2288"/>
                  </a:lnTo>
                  <a:lnTo>
                    <a:pt x="11559" y="2047"/>
                  </a:lnTo>
                  <a:lnTo>
                    <a:pt x="11559" y="1985"/>
                  </a:lnTo>
                  <a:lnTo>
                    <a:pt x="11140" y="1744"/>
                  </a:lnTo>
                  <a:close/>
                  <a:moveTo>
                    <a:pt x="8308" y="1806"/>
                  </a:moveTo>
                  <a:lnTo>
                    <a:pt x="7827" y="2105"/>
                  </a:lnTo>
                  <a:lnTo>
                    <a:pt x="7769" y="2105"/>
                  </a:lnTo>
                  <a:lnTo>
                    <a:pt x="7827" y="2168"/>
                  </a:lnTo>
                  <a:lnTo>
                    <a:pt x="8188" y="2346"/>
                  </a:lnTo>
                  <a:lnTo>
                    <a:pt x="8669" y="2105"/>
                  </a:lnTo>
                  <a:cubicBezTo>
                    <a:pt x="8669" y="2105"/>
                    <a:pt x="8732" y="2105"/>
                    <a:pt x="8732" y="2047"/>
                  </a:cubicBezTo>
                  <a:lnTo>
                    <a:pt x="8669" y="2047"/>
                  </a:lnTo>
                  <a:lnTo>
                    <a:pt x="8308" y="1806"/>
                  </a:lnTo>
                  <a:close/>
                  <a:moveTo>
                    <a:pt x="12103" y="1985"/>
                  </a:moveTo>
                  <a:lnTo>
                    <a:pt x="11622" y="2225"/>
                  </a:lnTo>
                  <a:lnTo>
                    <a:pt x="11559" y="2288"/>
                  </a:lnTo>
                  <a:lnTo>
                    <a:pt x="11622" y="2288"/>
                  </a:lnTo>
                  <a:lnTo>
                    <a:pt x="11983" y="2529"/>
                  </a:lnTo>
                  <a:lnTo>
                    <a:pt x="12464" y="2288"/>
                  </a:lnTo>
                  <a:lnTo>
                    <a:pt x="12522" y="2225"/>
                  </a:lnTo>
                  <a:lnTo>
                    <a:pt x="12464" y="2225"/>
                  </a:lnTo>
                  <a:lnTo>
                    <a:pt x="12103" y="1985"/>
                  </a:lnTo>
                  <a:close/>
                  <a:moveTo>
                    <a:pt x="9214" y="2047"/>
                  </a:moveTo>
                  <a:lnTo>
                    <a:pt x="8732" y="2346"/>
                  </a:lnTo>
                  <a:lnTo>
                    <a:pt x="8732" y="2408"/>
                  </a:lnTo>
                  <a:lnTo>
                    <a:pt x="9151" y="2587"/>
                  </a:lnTo>
                  <a:lnTo>
                    <a:pt x="9633" y="2346"/>
                  </a:lnTo>
                  <a:lnTo>
                    <a:pt x="9633" y="2288"/>
                  </a:lnTo>
                  <a:lnTo>
                    <a:pt x="9214" y="2047"/>
                  </a:lnTo>
                  <a:close/>
                  <a:moveTo>
                    <a:pt x="6324" y="2105"/>
                  </a:moveTo>
                  <a:lnTo>
                    <a:pt x="5900" y="2408"/>
                  </a:lnTo>
                  <a:lnTo>
                    <a:pt x="5842" y="2408"/>
                  </a:lnTo>
                  <a:cubicBezTo>
                    <a:pt x="5842" y="2466"/>
                    <a:pt x="5842" y="2466"/>
                    <a:pt x="5900" y="2466"/>
                  </a:cubicBezTo>
                  <a:lnTo>
                    <a:pt x="6261" y="2707"/>
                  </a:lnTo>
                  <a:lnTo>
                    <a:pt x="6743" y="2408"/>
                  </a:lnTo>
                  <a:lnTo>
                    <a:pt x="6743" y="2346"/>
                  </a:lnTo>
                  <a:lnTo>
                    <a:pt x="6324" y="2105"/>
                  </a:lnTo>
                  <a:close/>
                  <a:moveTo>
                    <a:pt x="10418" y="2168"/>
                  </a:moveTo>
                  <a:lnTo>
                    <a:pt x="9936" y="2408"/>
                  </a:lnTo>
                  <a:lnTo>
                    <a:pt x="9936" y="2466"/>
                  </a:lnTo>
                  <a:lnTo>
                    <a:pt x="9936" y="2529"/>
                  </a:lnTo>
                  <a:lnTo>
                    <a:pt x="10355" y="2707"/>
                  </a:lnTo>
                  <a:lnTo>
                    <a:pt x="10779" y="2466"/>
                  </a:lnTo>
                  <a:cubicBezTo>
                    <a:pt x="10837" y="2466"/>
                    <a:pt x="10837" y="2408"/>
                    <a:pt x="10837" y="2408"/>
                  </a:cubicBezTo>
                  <a:lnTo>
                    <a:pt x="10779" y="2408"/>
                  </a:lnTo>
                  <a:lnTo>
                    <a:pt x="10418" y="2168"/>
                  </a:lnTo>
                  <a:close/>
                  <a:moveTo>
                    <a:pt x="7528" y="2225"/>
                  </a:moveTo>
                  <a:lnTo>
                    <a:pt x="7046" y="2529"/>
                  </a:lnTo>
                  <a:lnTo>
                    <a:pt x="7046" y="2587"/>
                  </a:lnTo>
                  <a:lnTo>
                    <a:pt x="7465" y="2770"/>
                  </a:lnTo>
                  <a:lnTo>
                    <a:pt x="7947" y="2529"/>
                  </a:lnTo>
                  <a:lnTo>
                    <a:pt x="7947" y="2466"/>
                  </a:lnTo>
                  <a:lnTo>
                    <a:pt x="7528" y="2225"/>
                  </a:lnTo>
                  <a:close/>
                  <a:moveTo>
                    <a:pt x="11318" y="2408"/>
                  </a:moveTo>
                  <a:lnTo>
                    <a:pt x="10837" y="2649"/>
                  </a:lnTo>
                  <a:lnTo>
                    <a:pt x="10837" y="2707"/>
                  </a:lnTo>
                  <a:lnTo>
                    <a:pt x="10837" y="2770"/>
                  </a:lnTo>
                  <a:lnTo>
                    <a:pt x="11260" y="2948"/>
                  </a:lnTo>
                  <a:lnTo>
                    <a:pt x="11742" y="2707"/>
                  </a:lnTo>
                  <a:lnTo>
                    <a:pt x="11742" y="2649"/>
                  </a:lnTo>
                  <a:lnTo>
                    <a:pt x="11318" y="2408"/>
                  </a:lnTo>
                  <a:close/>
                  <a:moveTo>
                    <a:pt x="8491" y="2466"/>
                  </a:moveTo>
                  <a:lnTo>
                    <a:pt x="8010" y="2770"/>
                  </a:lnTo>
                  <a:lnTo>
                    <a:pt x="8010" y="2827"/>
                  </a:lnTo>
                  <a:lnTo>
                    <a:pt x="8371" y="3068"/>
                  </a:lnTo>
                  <a:lnTo>
                    <a:pt x="8852" y="2770"/>
                  </a:lnTo>
                  <a:lnTo>
                    <a:pt x="8910" y="2770"/>
                  </a:lnTo>
                  <a:cubicBezTo>
                    <a:pt x="8910" y="2707"/>
                    <a:pt x="8910" y="2707"/>
                    <a:pt x="8852" y="2707"/>
                  </a:cubicBezTo>
                  <a:lnTo>
                    <a:pt x="8491" y="2466"/>
                  </a:lnTo>
                  <a:close/>
                  <a:moveTo>
                    <a:pt x="5602" y="2587"/>
                  </a:moveTo>
                  <a:lnTo>
                    <a:pt x="5120" y="2827"/>
                  </a:lnTo>
                  <a:lnTo>
                    <a:pt x="5120" y="2890"/>
                  </a:lnTo>
                  <a:lnTo>
                    <a:pt x="5539" y="3131"/>
                  </a:lnTo>
                  <a:lnTo>
                    <a:pt x="6021" y="2827"/>
                  </a:lnTo>
                  <a:lnTo>
                    <a:pt x="6021" y="2770"/>
                  </a:lnTo>
                  <a:lnTo>
                    <a:pt x="5602" y="2587"/>
                  </a:lnTo>
                  <a:close/>
                  <a:moveTo>
                    <a:pt x="9695" y="2587"/>
                  </a:moveTo>
                  <a:lnTo>
                    <a:pt x="9214" y="2890"/>
                  </a:lnTo>
                  <a:lnTo>
                    <a:pt x="9151" y="2890"/>
                  </a:lnTo>
                  <a:cubicBezTo>
                    <a:pt x="9151" y="2890"/>
                    <a:pt x="9151" y="2948"/>
                    <a:pt x="9214" y="2948"/>
                  </a:cubicBezTo>
                  <a:lnTo>
                    <a:pt x="9575" y="3131"/>
                  </a:lnTo>
                  <a:lnTo>
                    <a:pt x="10056" y="2890"/>
                  </a:lnTo>
                  <a:lnTo>
                    <a:pt x="10056" y="2827"/>
                  </a:lnTo>
                  <a:lnTo>
                    <a:pt x="9695" y="2587"/>
                  </a:lnTo>
                  <a:close/>
                  <a:moveTo>
                    <a:pt x="6806" y="2649"/>
                  </a:moveTo>
                  <a:lnTo>
                    <a:pt x="6324" y="2948"/>
                  </a:lnTo>
                  <a:lnTo>
                    <a:pt x="6324" y="3010"/>
                  </a:lnTo>
                  <a:lnTo>
                    <a:pt x="6743" y="3251"/>
                  </a:lnTo>
                  <a:lnTo>
                    <a:pt x="7225" y="2948"/>
                  </a:lnTo>
                  <a:lnTo>
                    <a:pt x="7225" y="2890"/>
                  </a:lnTo>
                  <a:lnTo>
                    <a:pt x="6806" y="2649"/>
                  </a:lnTo>
                  <a:close/>
                  <a:moveTo>
                    <a:pt x="10596" y="2827"/>
                  </a:moveTo>
                  <a:lnTo>
                    <a:pt x="10114" y="3131"/>
                  </a:lnTo>
                  <a:lnTo>
                    <a:pt x="10114" y="3189"/>
                  </a:lnTo>
                  <a:lnTo>
                    <a:pt x="10538" y="3372"/>
                  </a:lnTo>
                  <a:lnTo>
                    <a:pt x="11020" y="3131"/>
                  </a:lnTo>
                  <a:lnTo>
                    <a:pt x="11020" y="3068"/>
                  </a:lnTo>
                  <a:lnTo>
                    <a:pt x="10596" y="2827"/>
                  </a:lnTo>
                  <a:close/>
                  <a:moveTo>
                    <a:pt x="7706" y="2890"/>
                  </a:moveTo>
                  <a:lnTo>
                    <a:pt x="7287" y="3189"/>
                  </a:lnTo>
                  <a:lnTo>
                    <a:pt x="7225" y="3189"/>
                  </a:lnTo>
                  <a:cubicBezTo>
                    <a:pt x="7225" y="3251"/>
                    <a:pt x="7225" y="3251"/>
                    <a:pt x="7287" y="3251"/>
                  </a:cubicBezTo>
                  <a:lnTo>
                    <a:pt x="7648" y="3492"/>
                  </a:lnTo>
                  <a:lnTo>
                    <a:pt x="8130" y="3189"/>
                  </a:lnTo>
                  <a:lnTo>
                    <a:pt x="8130" y="3131"/>
                  </a:lnTo>
                  <a:lnTo>
                    <a:pt x="7706" y="2890"/>
                  </a:lnTo>
                  <a:close/>
                  <a:moveTo>
                    <a:pt x="4879" y="3010"/>
                  </a:moveTo>
                  <a:lnTo>
                    <a:pt x="4398" y="3251"/>
                  </a:lnTo>
                  <a:lnTo>
                    <a:pt x="4398" y="3309"/>
                  </a:lnTo>
                  <a:lnTo>
                    <a:pt x="4817" y="3550"/>
                  </a:lnTo>
                  <a:lnTo>
                    <a:pt x="5240" y="3251"/>
                  </a:lnTo>
                  <a:lnTo>
                    <a:pt x="5298" y="3251"/>
                  </a:lnTo>
                  <a:lnTo>
                    <a:pt x="5240" y="3189"/>
                  </a:lnTo>
                  <a:lnTo>
                    <a:pt x="4879" y="3010"/>
                  </a:lnTo>
                  <a:close/>
                  <a:moveTo>
                    <a:pt x="8910" y="3010"/>
                  </a:moveTo>
                  <a:lnTo>
                    <a:pt x="8429" y="3309"/>
                  </a:lnTo>
                  <a:lnTo>
                    <a:pt x="8429" y="3372"/>
                  </a:lnTo>
                  <a:lnTo>
                    <a:pt x="8852" y="3612"/>
                  </a:lnTo>
                  <a:lnTo>
                    <a:pt x="9334" y="3309"/>
                  </a:lnTo>
                  <a:lnTo>
                    <a:pt x="9334" y="3251"/>
                  </a:lnTo>
                  <a:lnTo>
                    <a:pt x="8910" y="3010"/>
                  </a:lnTo>
                  <a:close/>
                  <a:moveTo>
                    <a:pt x="6083" y="3131"/>
                  </a:moveTo>
                  <a:lnTo>
                    <a:pt x="5602" y="3372"/>
                  </a:lnTo>
                  <a:lnTo>
                    <a:pt x="5539" y="3372"/>
                  </a:lnTo>
                  <a:cubicBezTo>
                    <a:pt x="5539" y="3429"/>
                    <a:pt x="5602" y="3429"/>
                    <a:pt x="5602" y="3429"/>
                  </a:cubicBezTo>
                  <a:lnTo>
                    <a:pt x="5963" y="3670"/>
                  </a:lnTo>
                  <a:lnTo>
                    <a:pt x="6444" y="3372"/>
                  </a:lnTo>
                  <a:lnTo>
                    <a:pt x="6502" y="3372"/>
                  </a:lnTo>
                  <a:lnTo>
                    <a:pt x="6444" y="3309"/>
                  </a:lnTo>
                  <a:lnTo>
                    <a:pt x="6083" y="3131"/>
                  </a:lnTo>
                  <a:close/>
                  <a:moveTo>
                    <a:pt x="6984" y="3372"/>
                  </a:moveTo>
                  <a:lnTo>
                    <a:pt x="6502" y="3612"/>
                  </a:lnTo>
                  <a:lnTo>
                    <a:pt x="6502" y="3670"/>
                  </a:lnTo>
                  <a:lnTo>
                    <a:pt x="6926" y="3911"/>
                  </a:lnTo>
                  <a:lnTo>
                    <a:pt x="7408" y="3612"/>
                  </a:lnTo>
                  <a:lnTo>
                    <a:pt x="7408" y="3550"/>
                  </a:lnTo>
                  <a:lnTo>
                    <a:pt x="6984" y="3372"/>
                  </a:lnTo>
                  <a:close/>
                  <a:moveTo>
                    <a:pt x="4094" y="3429"/>
                  </a:moveTo>
                  <a:lnTo>
                    <a:pt x="3675" y="3670"/>
                  </a:lnTo>
                  <a:cubicBezTo>
                    <a:pt x="3613" y="3670"/>
                    <a:pt x="3613" y="3733"/>
                    <a:pt x="3613" y="3733"/>
                  </a:cubicBezTo>
                  <a:lnTo>
                    <a:pt x="3675" y="3733"/>
                  </a:lnTo>
                  <a:lnTo>
                    <a:pt x="4036" y="3974"/>
                  </a:lnTo>
                  <a:lnTo>
                    <a:pt x="4518" y="3733"/>
                  </a:lnTo>
                  <a:lnTo>
                    <a:pt x="4518" y="3670"/>
                  </a:lnTo>
                  <a:lnTo>
                    <a:pt x="4094" y="3429"/>
                  </a:lnTo>
                  <a:close/>
                  <a:moveTo>
                    <a:pt x="8188" y="3429"/>
                  </a:moveTo>
                  <a:lnTo>
                    <a:pt x="7706" y="3733"/>
                  </a:lnTo>
                  <a:lnTo>
                    <a:pt x="7706" y="3791"/>
                  </a:lnTo>
                  <a:lnTo>
                    <a:pt x="8130" y="4031"/>
                  </a:lnTo>
                  <a:lnTo>
                    <a:pt x="8549" y="3733"/>
                  </a:lnTo>
                  <a:lnTo>
                    <a:pt x="8612" y="3733"/>
                  </a:lnTo>
                  <a:cubicBezTo>
                    <a:pt x="8612" y="3670"/>
                    <a:pt x="8612" y="3670"/>
                    <a:pt x="8549" y="3670"/>
                  </a:cubicBezTo>
                  <a:lnTo>
                    <a:pt x="8188" y="3429"/>
                  </a:lnTo>
                  <a:close/>
                  <a:moveTo>
                    <a:pt x="5298" y="3550"/>
                  </a:moveTo>
                  <a:lnTo>
                    <a:pt x="4817" y="3791"/>
                  </a:lnTo>
                  <a:lnTo>
                    <a:pt x="4817" y="3853"/>
                  </a:lnTo>
                  <a:lnTo>
                    <a:pt x="5240" y="4094"/>
                  </a:lnTo>
                  <a:lnTo>
                    <a:pt x="5722" y="3791"/>
                  </a:lnTo>
                  <a:lnTo>
                    <a:pt x="5722" y="3733"/>
                  </a:lnTo>
                  <a:lnTo>
                    <a:pt x="5298" y="3550"/>
                  </a:lnTo>
                  <a:close/>
                  <a:moveTo>
                    <a:pt x="6261" y="3791"/>
                  </a:moveTo>
                  <a:lnTo>
                    <a:pt x="5780" y="4031"/>
                  </a:lnTo>
                  <a:lnTo>
                    <a:pt x="5780" y="4094"/>
                  </a:lnTo>
                  <a:lnTo>
                    <a:pt x="6204" y="4335"/>
                  </a:lnTo>
                  <a:lnTo>
                    <a:pt x="6623" y="4094"/>
                  </a:lnTo>
                  <a:lnTo>
                    <a:pt x="6685" y="4031"/>
                  </a:lnTo>
                  <a:lnTo>
                    <a:pt x="6623" y="3974"/>
                  </a:lnTo>
                  <a:lnTo>
                    <a:pt x="6261" y="3791"/>
                  </a:lnTo>
                  <a:close/>
                  <a:moveTo>
                    <a:pt x="7465" y="3911"/>
                  </a:moveTo>
                  <a:lnTo>
                    <a:pt x="6984" y="4152"/>
                  </a:lnTo>
                  <a:cubicBezTo>
                    <a:pt x="6926" y="4152"/>
                    <a:pt x="6926" y="4152"/>
                    <a:pt x="6926" y="4214"/>
                  </a:cubicBezTo>
                  <a:lnTo>
                    <a:pt x="6984" y="4214"/>
                  </a:lnTo>
                  <a:lnTo>
                    <a:pt x="7345" y="4455"/>
                  </a:lnTo>
                  <a:lnTo>
                    <a:pt x="7827" y="4152"/>
                  </a:lnTo>
                  <a:lnTo>
                    <a:pt x="7889" y="4152"/>
                  </a:lnTo>
                  <a:lnTo>
                    <a:pt x="7827" y="4094"/>
                  </a:lnTo>
                  <a:lnTo>
                    <a:pt x="7465" y="3911"/>
                  </a:lnTo>
                  <a:close/>
                  <a:moveTo>
                    <a:pt x="3372" y="3853"/>
                  </a:moveTo>
                  <a:lnTo>
                    <a:pt x="2649" y="4272"/>
                  </a:lnTo>
                  <a:lnTo>
                    <a:pt x="2649" y="4335"/>
                  </a:lnTo>
                  <a:lnTo>
                    <a:pt x="3073" y="4513"/>
                  </a:lnTo>
                  <a:lnTo>
                    <a:pt x="3796" y="4152"/>
                  </a:lnTo>
                  <a:lnTo>
                    <a:pt x="3796" y="4094"/>
                  </a:lnTo>
                  <a:lnTo>
                    <a:pt x="3372" y="3853"/>
                  </a:lnTo>
                  <a:close/>
                  <a:moveTo>
                    <a:pt x="4576" y="3974"/>
                  </a:moveTo>
                  <a:lnTo>
                    <a:pt x="4094" y="4214"/>
                  </a:lnTo>
                  <a:lnTo>
                    <a:pt x="4094" y="4272"/>
                  </a:lnTo>
                  <a:lnTo>
                    <a:pt x="4518" y="4513"/>
                  </a:lnTo>
                  <a:lnTo>
                    <a:pt x="5000" y="4272"/>
                  </a:lnTo>
                  <a:lnTo>
                    <a:pt x="5000" y="4214"/>
                  </a:lnTo>
                  <a:lnTo>
                    <a:pt x="4576" y="3974"/>
                  </a:lnTo>
                  <a:close/>
                  <a:moveTo>
                    <a:pt x="5481" y="4214"/>
                  </a:moveTo>
                  <a:lnTo>
                    <a:pt x="5057" y="4455"/>
                  </a:lnTo>
                  <a:cubicBezTo>
                    <a:pt x="5000" y="4455"/>
                    <a:pt x="5000" y="4513"/>
                    <a:pt x="5000" y="4513"/>
                  </a:cubicBezTo>
                  <a:lnTo>
                    <a:pt x="5057" y="4513"/>
                  </a:lnTo>
                  <a:lnTo>
                    <a:pt x="5419" y="4754"/>
                  </a:lnTo>
                  <a:lnTo>
                    <a:pt x="5900" y="4513"/>
                  </a:lnTo>
                  <a:lnTo>
                    <a:pt x="5900" y="4455"/>
                  </a:lnTo>
                  <a:lnTo>
                    <a:pt x="5481" y="4214"/>
                  </a:lnTo>
                  <a:close/>
                  <a:moveTo>
                    <a:pt x="6685" y="4335"/>
                  </a:moveTo>
                  <a:lnTo>
                    <a:pt x="6204" y="4576"/>
                  </a:lnTo>
                  <a:lnTo>
                    <a:pt x="6204" y="4633"/>
                  </a:lnTo>
                  <a:lnTo>
                    <a:pt x="6623" y="4874"/>
                  </a:lnTo>
                  <a:lnTo>
                    <a:pt x="7104" y="4576"/>
                  </a:lnTo>
                  <a:lnTo>
                    <a:pt x="7104" y="4513"/>
                  </a:lnTo>
                  <a:lnTo>
                    <a:pt x="6685" y="4335"/>
                  </a:lnTo>
                  <a:close/>
                  <a:moveTo>
                    <a:pt x="3853" y="4393"/>
                  </a:moveTo>
                  <a:lnTo>
                    <a:pt x="3372" y="4633"/>
                  </a:lnTo>
                  <a:lnTo>
                    <a:pt x="3314" y="4696"/>
                  </a:lnTo>
                  <a:lnTo>
                    <a:pt x="3372" y="4696"/>
                  </a:lnTo>
                  <a:lnTo>
                    <a:pt x="3733" y="4937"/>
                  </a:lnTo>
                  <a:lnTo>
                    <a:pt x="4215" y="4696"/>
                  </a:lnTo>
                  <a:lnTo>
                    <a:pt x="4277" y="4633"/>
                  </a:lnTo>
                  <a:lnTo>
                    <a:pt x="4215" y="4633"/>
                  </a:lnTo>
                  <a:lnTo>
                    <a:pt x="3853" y="4393"/>
                  </a:lnTo>
                  <a:close/>
                  <a:moveTo>
                    <a:pt x="1990" y="4633"/>
                  </a:moveTo>
                  <a:lnTo>
                    <a:pt x="1508" y="4937"/>
                  </a:lnTo>
                  <a:lnTo>
                    <a:pt x="1508" y="4995"/>
                  </a:lnTo>
                  <a:lnTo>
                    <a:pt x="1927" y="5235"/>
                  </a:lnTo>
                  <a:lnTo>
                    <a:pt x="2409" y="4937"/>
                  </a:lnTo>
                  <a:lnTo>
                    <a:pt x="2409" y="4874"/>
                  </a:lnTo>
                  <a:lnTo>
                    <a:pt x="1990" y="4633"/>
                  </a:lnTo>
                  <a:close/>
                  <a:moveTo>
                    <a:pt x="5963" y="4754"/>
                  </a:moveTo>
                  <a:lnTo>
                    <a:pt x="5481" y="4995"/>
                  </a:lnTo>
                  <a:lnTo>
                    <a:pt x="5481" y="5057"/>
                  </a:lnTo>
                  <a:lnTo>
                    <a:pt x="5900" y="5298"/>
                  </a:lnTo>
                  <a:lnTo>
                    <a:pt x="6382" y="5057"/>
                  </a:lnTo>
                  <a:lnTo>
                    <a:pt x="6382" y="4995"/>
                  </a:lnTo>
                  <a:lnTo>
                    <a:pt x="5963" y="4754"/>
                  </a:lnTo>
                  <a:close/>
                  <a:moveTo>
                    <a:pt x="4759" y="4633"/>
                  </a:moveTo>
                  <a:lnTo>
                    <a:pt x="4036" y="5057"/>
                  </a:lnTo>
                  <a:lnTo>
                    <a:pt x="4036" y="5115"/>
                  </a:lnTo>
                  <a:lnTo>
                    <a:pt x="4455" y="5356"/>
                  </a:lnTo>
                  <a:lnTo>
                    <a:pt x="5178" y="4937"/>
                  </a:lnTo>
                  <a:lnTo>
                    <a:pt x="5178" y="4874"/>
                  </a:lnTo>
                  <a:lnTo>
                    <a:pt x="4759" y="4633"/>
                  </a:lnTo>
                  <a:close/>
                  <a:moveTo>
                    <a:pt x="9873" y="3251"/>
                  </a:moveTo>
                  <a:lnTo>
                    <a:pt x="6444" y="5235"/>
                  </a:lnTo>
                  <a:lnTo>
                    <a:pt x="6382" y="5298"/>
                  </a:lnTo>
                  <a:lnTo>
                    <a:pt x="6444" y="5298"/>
                  </a:lnTo>
                  <a:lnTo>
                    <a:pt x="6806" y="5539"/>
                  </a:lnTo>
                  <a:lnTo>
                    <a:pt x="10235" y="3550"/>
                  </a:lnTo>
                  <a:lnTo>
                    <a:pt x="10297" y="3550"/>
                  </a:lnTo>
                  <a:cubicBezTo>
                    <a:pt x="10297" y="3492"/>
                    <a:pt x="10297" y="3492"/>
                    <a:pt x="10235" y="3492"/>
                  </a:cubicBezTo>
                  <a:lnTo>
                    <a:pt x="9873" y="3251"/>
                  </a:lnTo>
                  <a:close/>
                  <a:moveTo>
                    <a:pt x="1267" y="5057"/>
                  </a:moveTo>
                  <a:lnTo>
                    <a:pt x="786" y="5356"/>
                  </a:lnTo>
                  <a:lnTo>
                    <a:pt x="786" y="5418"/>
                  </a:lnTo>
                  <a:lnTo>
                    <a:pt x="1205" y="5659"/>
                  </a:lnTo>
                  <a:lnTo>
                    <a:pt x="1628" y="5356"/>
                  </a:lnTo>
                  <a:lnTo>
                    <a:pt x="1686" y="5356"/>
                  </a:lnTo>
                  <a:cubicBezTo>
                    <a:pt x="1686" y="5356"/>
                    <a:pt x="1686" y="5298"/>
                    <a:pt x="1628" y="5298"/>
                  </a:cubicBezTo>
                  <a:lnTo>
                    <a:pt x="1267" y="5057"/>
                  </a:lnTo>
                  <a:close/>
                  <a:moveTo>
                    <a:pt x="5240" y="5178"/>
                  </a:moveTo>
                  <a:lnTo>
                    <a:pt x="4759" y="5418"/>
                  </a:lnTo>
                  <a:lnTo>
                    <a:pt x="4696" y="5476"/>
                  </a:lnTo>
                  <a:lnTo>
                    <a:pt x="4759" y="5476"/>
                  </a:lnTo>
                  <a:lnTo>
                    <a:pt x="5120" y="5717"/>
                  </a:lnTo>
                  <a:lnTo>
                    <a:pt x="5602" y="5476"/>
                  </a:lnTo>
                  <a:lnTo>
                    <a:pt x="5659" y="5418"/>
                  </a:lnTo>
                  <a:lnTo>
                    <a:pt x="5602" y="5418"/>
                  </a:lnTo>
                  <a:lnTo>
                    <a:pt x="5240" y="5178"/>
                  </a:lnTo>
                  <a:close/>
                  <a:moveTo>
                    <a:pt x="545" y="5539"/>
                  </a:moveTo>
                  <a:lnTo>
                    <a:pt x="63" y="5780"/>
                  </a:lnTo>
                  <a:cubicBezTo>
                    <a:pt x="1" y="5780"/>
                    <a:pt x="1" y="5780"/>
                    <a:pt x="1" y="5837"/>
                  </a:cubicBezTo>
                  <a:lnTo>
                    <a:pt x="63" y="5837"/>
                  </a:lnTo>
                  <a:lnTo>
                    <a:pt x="424" y="6078"/>
                  </a:lnTo>
                  <a:lnTo>
                    <a:pt x="906" y="5780"/>
                  </a:lnTo>
                  <a:lnTo>
                    <a:pt x="964" y="5780"/>
                  </a:lnTo>
                  <a:lnTo>
                    <a:pt x="906" y="5717"/>
                  </a:lnTo>
                  <a:lnTo>
                    <a:pt x="545" y="5539"/>
                  </a:lnTo>
                  <a:close/>
                  <a:moveTo>
                    <a:pt x="6141" y="5418"/>
                  </a:moveTo>
                  <a:lnTo>
                    <a:pt x="5419" y="5837"/>
                  </a:lnTo>
                  <a:lnTo>
                    <a:pt x="5419" y="5900"/>
                  </a:lnTo>
                  <a:lnTo>
                    <a:pt x="5842" y="6078"/>
                  </a:lnTo>
                  <a:lnTo>
                    <a:pt x="6565" y="5717"/>
                  </a:lnTo>
                  <a:lnTo>
                    <a:pt x="6565" y="5659"/>
                  </a:lnTo>
                  <a:lnTo>
                    <a:pt x="6141" y="5418"/>
                  </a:lnTo>
                  <a:close/>
                  <a:moveTo>
                    <a:pt x="4094" y="5837"/>
                  </a:moveTo>
                  <a:lnTo>
                    <a:pt x="3613" y="6078"/>
                  </a:lnTo>
                  <a:lnTo>
                    <a:pt x="3613" y="6141"/>
                  </a:lnTo>
                  <a:lnTo>
                    <a:pt x="4036" y="6382"/>
                  </a:lnTo>
                  <a:lnTo>
                    <a:pt x="4455" y="6141"/>
                  </a:lnTo>
                  <a:cubicBezTo>
                    <a:pt x="4518" y="6141"/>
                    <a:pt x="4518" y="6078"/>
                    <a:pt x="4518" y="6078"/>
                  </a:cubicBezTo>
                  <a:lnTo>
                    <a:pt x="4455" y="6078"/>
                  </a:lnTo>
                  <a:lnTo>
                    <a:pt x="4094" y="5837"/>
                  </a:lnTo>
                  <a:close/>
                  <a:moveTo>
                    <a:pt x="1205" y="5900"/>
                  </a:moveTo>
                  <a:lnTo>
                    <a:pt x="723" y="6199"/>
                  </a:lnTo>
                  <a:lnTo>
                    <a:pt x="723" y="6261"/>
                  </a:lnTo>
                  <a:lnTo>
                    <a:pt x="1147" y="6439"/>
                  </a:lnTo>
                  <a:lnTo>
                    <a:pt x="1628" y="6199"/>
                  </a:lnTo>
                  <a:lnTo>
                    <a:pt x="1628" y="6141"/>
                  </a:lnTo>
                  <a:lnTo>
                    <a:pt x="1205" y="5900"/>
                  </a:lnTo>
                  <a:close/>
                  <a:moveTo>
                    <a:pt x="3314" y="6261"/>
                  </a:moveTo>
                  <a:lnTo>
                    <a:pt x="2890" y="6560"/>
                  </a:lnTo>
                  <a:lnTo>
                    <a:pt x="2832" y="6560"/>
                  </a:lnTo>
                  <a:lnTo>
                    <a:pt x="2890" y="6622"/>
                  </a:lnTo>
                  <a:lnTo>
                    <a:pt x="3251" y="6801"/>
                  </a:lnTo>
                  <a:lnTo>
                    <a:pt x="3733" y="6560"/>
                  </a:lnTo>
                  <a:lnTo>
                    <a:pt x="3733" y="6502"/>
                  </a:lnTo>
                  <a:lnTo>
                    <a:pt x="3314" y="6261"/>
                  </a:lnTo>
                  <a:close/>
                  <a:moveTo>
                    <a:pt x="4759" y="6261"/>
                  </a:moveTo>
                  <a:lnTo>
                    <a:pt x="4277" y="6502"/>
                  </a:lnTo>
                  <a:cubicBezTo>
                    <a:pt x="4277" y="6560"/>
                    <a:pt x="4277" y="6560"/>
                    <a:pt x="4335" y="6560"/>
                  </a:cubicBezTo>
                  <a:lnTo>
                    <a:pt x="4696" y="6801"/>
                  </a:lnTo>
                  <a:lnTo>
                    <a:pt x="5178" y="6502"/>
                  </a:lnTo>
                  <a:lnTo>
                    <a:pt x="5178" y="6439"/>
                  </a:lnTo>
                  <a:lnTo>
                    <a:pt x="4759" y="6261"/>
                  </a:lnTo>
                  <a:close/>
                  <a:moveTo>
                    <a:pt x="2649" y="5057"/>
                  </a:moveTo>
                  <a:lnTo>
                    <a:pt x="1508" y="5717"/>
                  </a:lnTo>
                  <a:lnTo>
                    <a:pt x="1445" y="5780"/>
                  </a:lnTo>
                  <a:cubicBezTo>
                    <a:pt x="1445" y="5780"/>
                    <a:pt x="1508" y="5780"/>
                    <a:pt x="1508" y="5837"/>
                  </a:cubicBezTo>
                  <a:lnTo>
                    <a:pt x="2047" y="6078"/>
                  </a:lnTo>
                  <a:lnTo>
                    <a:pt x="2047" y="6141"/>
                  </a:lnTo>
                  <a:lnTo>
                    <a:pt x="2047" y="6199"/>
                  </a:lnTo>
                  <a:cubicBezTo>
                    <a:pt x="2047" y="6199"/>
                    <a:pt x="1388" y="6560"/>
                    <a:pt x="1388" y="6622"/>
                  </a:cubicBezTo>
                  <a:lnTo>
                    <a:pt x="1749" y="6863"/>
                  </a:lnTo>
                  <a:lnTo>
                    <a:pt x="1807" y="6863"/>
                  </a:lnTo>
                  <a:lnTo>
                    <a:pt x="3733" y="5717"/>
                  </a:lnTo>
                  <a:cubicBezTo>
                    <a:pt x="3796" y="5717"/>
                    <a:pt x="3796" y="5717"/>
                    <a:pt x="3796" y="5659"/>
                  </a:cubicBezTo>
                  <a:lnTo>
                    <a:pt x="3733" y="5659"/>
                  </a:lnTo>
                  <a:lnTo>
                    <a:pt x="2712" y="5057"/>
                  </a:lnTo>
                  <a:close/>
                  <a:moveTo>
                    <a:pt x="2592" y="6680"/>
                  </a:moveTo>
                  <a:lnTo>
                    <a:pt x="2110" y="6984"/>
                  </a:lnTo>
                  <a:lnTo>
                    <a:pt x="2110" y="7041"/>
                  </a:lnTo>
                  <a:lnTo>
                    <a:pt x="2529" y="7224"/>
                  </a:lnTo>
                  <a:lnTo>
                    <a:pt x="3011" y="6984"/>
                  </a:lnTo>
                  <a:lnTo>
                    <a:pt x="3011" y="6921"/>
                  </a:lnTo>
                  <a:lnTo>
                    <a:pt x="2592" y="6680"/>
                  </a:lnTo>
                  <a:close/>
                  <a:moveTo>
                    <a:pt x="4036" y="6680"/>
                  </a:moveTo>
                  <a:lnTo>
                    <a:pt x="3555" y="6921"/>
                  </a:lnTo>
                  <a:lnTo>
                    <a:pt x="3555" y="6984"/>
                  </a:lnTo>
                  <a:lnTo>
                    <a:pt x="3974" y="7224"/>
                  </a:lnTo>
                  <a:lnTo>
                    <a:pt x="4455" y="6921"/>
                  </a:lnTo>
                  <a:lnTo>
                    <a:pt x="4455" y="6863"/>
                  </a:lnTo>
                  <a:lnTo>
                    <a:pt x="4036" y="6680"/>
                  </a:lnTo>
                  <a:close/>
                  <a:moveTo>
                    <a:pt x="3314" y="7104"/>
                  </a:moveTo>
                  <a:lnTo>
                    <a:pt x="2832" y="7345"/>
                  </a:lnTo>
                  <a:lnTo>
                    <a:pt x="2770" y="7403"/>
                  </a:lnTo>
                  <a:lnTo>
                    <a:pt x="2832" y="7403"/>
                  </a:lnTo>
                  <a:lnTo>
                    <a:pt x="3194" y="7643"/>
                  </a:lnTo>
                  <a:lnTo>
                    <a:pt x="3675" y="7403"/>
                  </a:lnTo>
                  <a:lnTo>
                    <a:pt x="3733" y="7345"/>
                  </a:lnTo>
                  <a:lnTo>
                    <a:pt x="3675" y="7345"/>
                  </a:lnTo>
                  <a:lnTo>
                    <a:pt x="3314" y="71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4031053" y="4226584"/>
              <a:ext cx="89509" cy="119562"/>
            </a:xfrm>
            <a:custGeom>
              <a:avLst/>
              <a:gdLst/>
              <a:ahLst/>
              <a:cxnLst/>
              <a:rect l="l" t="t" r="r" b="b"/>
              <a:pathLst>
                <a:path w="3854" h="5148" extrusionOk="0">
                  <a:moveTo>
                    <a:pt x="1467" y="0"/>
                  </a:moveTo>
                  <a:cubicBezTo>
                    <a:pt x="1033" y="0"/>
                    <a:pt x="148" y="317"/>
                    <a:pt x="1" y="1137"/>
                  </a:cubicBezTo>
                  <a:cubicBezTo>
                    <a:pt x="1" y="1137"/>
                    <a:pt x="304" y="2886"/>
                    <a:pt x="603" y="3425"/>
                  </a:cubicBezTo>
                  <a:cubicBezTo>
                    <a:pt x="906" y="3907"/>
                    <a:pt x="1205" y="4388"/>
                    <a:pt x="1566" y="4870"/>
                  </a:cubicBezTo>
                  <a:cubicBezTo>
                    <a:pt x="1752" y="5055"/>
                    <a:pt x="1902" y="5148"/>
                    <a:pt x="2043" y="5148"/>
                  </a:cubicBezTo>
                  <a:cubicBezTo>
                    <a:pt x="2224" y="5148"/>
                    <a:pt x="2389" y="4995"/>
                    <a:pt x="2592" y="4692"/>
                  </a:cubicBezTo>
                  <a:cubicBezTo>
                    <a:pt x="2833" y="4331"/>
                    <a:pt x="3074" y="3969"/>
                    <a:pt x="3314" y="3546"/>
                  </a:cubicBezTo>
                  <a:cubicBezTo>
                    <a:pt x="3854" y="2645"/>
                    <a:pt x="3194" y="2043"/>
                    <a:pt x="2650" y="1321"/>
                  </a:cubicBezTo>
                  <a:cubicBezTo>
                    <a:pt x="2289" y="897"/>
                    <a:pt x="1927" y="237"/>
                    <a:pt x="1687" y="54"/>
                  </a:cubicBezTo>
                  <a:cubicBezTo>
                    <a:pt x="1652" y="19"/>
                    <a:pt x="1573" y="0"/>
                    <a:pt x="1467" y="0"/>
                  </a:cubicBezTo>
                  <a:close/>
                </a:path>
              </a:pathLst>
            </a:custGeom>
            <a:solidFill>
              <a:srgbClr val="FC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4014284" y="4198529"/>
              <a:ext cx="288036" cy="310402"/>
            </a:xfrm>
            <a:custGeom>
              <a:avLst/>
              <a:gdLst/>
              <a:ahLst/>
              <a:cxnLst/>
              <a:rect l="l" t="t" r="r" b="b"/>
              <a:pathLst>
                <a:path w="12402" h="13365" extrusionOk="0">
                  <a:moveTo>
                    <a:pt x="12402" y="0"/>
                  </a:moveTo>
                  <a:lnTo>
                    <a:pt x="1807" y="6141"/>
                  </a:lnTo>
                  <a:lnTo>
                    <a:pt x="63" y="12883"/>
                  </a:lnTo>
                  <a:cubicBezTo>
                    <a:pt x="63" y="12941"/>
                    <a:pt x="121" y="13061"/>
                    <a:pt x="121" y="13124"/>
                  </a:cubicBezTo>
                  <a:cubicBezTo>
                    <a:pt x="121" y="13206"/>
                    <a:pt x="94" y="13288"/>
                    <a:pt x="57" y="13332"/>
                  </a:cubicBezTo>
                  <a:lnTo>
                    <a:pt x="57" y="13332"/>
                  </a:lnTo>
                  <a:lnTo>
                    <a:pt x="10596" y="7224"/>
                  </a:lnTo>
                  <a:cubicBezTo>
                    <a:pt x="10658" y="7162"/>
                    <a:pt x="10658" y="7104"/>
                    <a:pt x="10658" y="6983"/>
                  </a:cubicBezTo>
                  <a:cubicBezTo>
                    <a:pt x="10658" y="6921"/>
                    <a:pt x="10658" y="6800"/>
                    <a:pt x="10596" y="6743"/>
                  </a:cubicBezTo>
                  <a:lnTo>
                    <a:pt x="12402" y="0"/>
                  </a:lnTo>
                  <a:close/>
                  <a:moveTo>
                    <a:pt x="57" y="13332"/>
                  </a:moveTo>
                  <a:lnTo>
                    <a:pt x="1" y="13365"/>
                  </a:lnTo>
                  <a:cubicBezTo>
                    <a:pt x="21" y="13365"/>
                    <a:pt x="40" y="13352"/>
                    <a:pt x="57" y="133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4053442" y="4195718"/>
              <a:ext cx="248879" cy="145435"/>
            </a:xfrm>
            <a:custGeom>
              <a:avLst/>
              <a:gdLst/>
              <a:ahLst/>
              <a:cxnLst/>
              <a:rect l="l" t="t" r="r" b="b"/>
              <a:pathLst>
                <a:path w="10716" h="6262" extrusionOk="0">
                  <a:moveTo>
                    <a:pt x="10595" y="1"/>
                  </a:moveTo>
                  <a:lnTo>
                    <a:pt x="0" y="6141"/>
                  </a:lnTo>
                  <a:lnTo>
                    <a:pt x="121" y="6262"/>
                  </a:lnTo>
                  <a:lnTo>
                    <a:pt x="10716" y="121"/>
                  </a:lnTo>
                  <a:lnTo>
                    <a:pt x="10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3845160" y="4338343"/>
              <a:ext cx="211092" cy="171075"/>
            </a:xfrm>
            <a:custGeom>
              <a:avLst/>
              <a:gdLst/>
              <a:ahLst/>
              <a:cxnLst/>
              <a:rect l="l" t="t" r="r" b="b"/>
              <a:pathLst>
                <a:path w="9089" h="7366" extrusionOk="0">
                  <a:moveTo>
                    <a:pt x="8968" y="0"/>
                  </a:moveTo>
                  <a:lnTo>
                    <a:pt x="7104" y="6560"/>
                  </a:lnTo>
                  <a:cubicBezTo>
                    <a:pt x="7073" y="6550"/>
                    <a:pt x="7043" y="6545"/>
                    <a:pt x="7016" y="6545"/>
                  </a:cubicBezTo>
                  <a:cubicBezTo>
                    <a:pt x="6884" y="6545"/>
                    <a:pt x="6801" y="6653"/>
                    <a:pt x="6801" y="6800"/>
                  </a:cubicBezTo>
                  <a:lnTo>
                    <a:pt x="6801" y="6863"/>
                  </a:lnTo>
                  <a:lnTo>
                    <a:pt x="1" y="2948"/>
                  </a:lnTo>
                  <a:lnTo>
                    <a:pt x="1" y="3251"/>
                  </a:lnTo>
                  <a:lnTo>
                    <a:pt x="7104" y="7345"/>
                  </a:lnTo>
                  <a:cubicBezTo>
                    <a:pt x="7146" y="7358"/>
                    <a:pt x="7185" y="7365"/>
                    <a:pt x="7219" y="7365"/>
                  </a:cubicBezTo>
                  <a:cubicBezTo>
                    <a:pt x="7332" y="7365"/>
                    <a:pt x="7403" y="7288"/>
                    <a:pt x="7403" y="7104"/>
                  </a:cubicBezTo>
                  <a:cubicBezTo>
                    <a:pt x="7403" y="7041"/>
                    <a:pt x="7345" y="6921"/>
                    <a:pt x="7345" y="6863"/>
                  </a:cubicBezTo>
                  <a:lnTo>
                    <a:pt x="9089" y="121"/>
                  </a:lnTo>
                  <a:lnTo>
                    <a:pt x="89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3636785" y="3908843"/>
              <a:ext cx="269782" cy="407181"/>
            </a:xfrm>
            <a:custGeom>
              <a:avLst/>
              <a:gdLst/>
              <a:ahLst/>
              <a:cxnLst/>
              <a:rect l="l" t="t" r="r" b="b"/>
              <a:pathLst>
                <a:path w="11616" h="17532" extrusionOk="0">
                  <a:moveTo>
                    <a:pt x="2921" y="0"/>
                  </a:moveTo>
                  <a:cubicBezTo>
                    <a:pt x="2301" y="0"/>
                    <a:pt x="1708" y="338"/>
                    <a:pt x="1388" y="915"/>
                  </a:cubicBezTo>
                  <a:cubicBezTo>
                    <a:pt x="184" y="3019"/>
                    <a:pt x="1" y="11510"/>
                    <a:pt x="1026" y="13436"/>
                  </a:cubicBezTo>
                  <a:cubicBezTo>
                    <a:pt x="1508" y="14399"/>
                    <a:pt x="9454" y="17410"/>
                    <a:pt x="10114" y="17530"/>
                  </a:cubicBezTo>
                  <a:cubicBezTo>
                    <a:pt x="10125" y="17531"/>
                    <a:pt x="10135" y="17531"/>
                    <a:pt x="10146" y="17531"/>
                  </a:cubicBezTo>
                  <a:cubicBezTo>
                    <a:pt x="10805" y="17531"/>
                    <a:pt x="11616" y="15776"/>
                    <a:pt x="11260" y="15420"/>
                  </a:cubicBezTo>
                  <a:cubicBezTo>
                    <a:pt x="11023" y="15126"/>
                    <a:pt x="4803" y="10665"/>
                    <a:pt x="4873" y="10665"/>
                  </a:cubicBezTo>
                  <a:cubicBezTo>
                    <a:pt x="4874" y="10665"/>
                    <a:pt x="4876" y="10666"/>
                    <a:pt x="4879" y="10667"/>
                  </a:cubicBezTo>
                  <a:cubicBezTo>
                    <a:pt x="4879" y="8981"/>
                    <a:pt x="5963" y="3019"/>
                    <a:pt x="4455" y="852"/>
                  </a:cubicBezTo>
                  <a:cubicBezTo>
                    <a:pt x="4034" y="262"/>
                    <a:pt x="3467" y="0"/>
                    <a:pt x="29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3865389" y="4268018"/>
              <a:ext cx="127993" cy="99589"/>
            </a:xfrm>
            <a:custGeom>
              <a:avLst/>
              <a:gdLst/>
              <a:ahLst/>
              <a:cxnLst/>
              <a:rect l="l" t="t" r="r" b="b"/>
              <a:pathLst>
                <a:path w="5511" h="4288" extrusionOk="0">
                  <a:moveTo>
                    <a:pt x="1186" y="0"/>
                  </a:moveTo>
                  <a:cubicBezTo>
                    <a:pt x="655" y="0"/>
                    <a:pt x="0" y="1153"/>
                    <a:pt x="392" y="1882"/>
                  </a:cubicBezTo>
                  <a:cubicBezTo>
                    <a:pt x="695" y="2065"/>
                    <a:pt x="1417" y="2243"/>
                    <a:pt x="2077" y="2547"/>
                  </a:cubicBezTo>
                  <a:cubicBezTo>
                    <a:pt x="2077" y="2547"/>
                    <a:pt x="2559" y="3028"/>
                    <a:pt x="2983" y="3630"/>
                  </a:cubicBezTo>
                  <a:cubicBezTo>
                    <a:pt x="3040" y="3751"/>
                    <a:pt x="3103" y="3808"/>
                    <a:pt x="3223" y="3929"/>
                  </a:cubicBezTo>
                  <a:cubicBezTo>
                    <a:pt x="3476" y="4181"/>
                    <a:pt x="3934" y="4288"/>
                    <a:pt x="4331" y="4288"/>
                  </a:cubicBezTo>
                  <a:cubicBezTo>
                    <a:pt x="4502" y="4288"/>
                    <a:pt x="4661" y="4268"/>
                    <a:pt x="4789" y="4232"/>
                  </a:cubicBezTo>
                  <a:cubicBezTo>
                    <a:pt x="4909" y="4170"/>
                    <a:pt x="4967" y="4170"/>
                    <a:pt x="5029" y="4112"/>
                  </a:cubicBezTo>
                  <a:cubicBezTo>
                    <a:pt x="5511" y="3688"/>
                    <a:pt x="4909" y="1280"/>
                    <a:pt x="3883" y="678"/>
                  </a:cubicBezTo>
                  <a:cubicBezTo>
                    <a:pt x="3585" y="500"/>
                    <a:pt x="1836" y="76"/>
                    <a:pt x="1297" y="18"/>
                  </a:cubicBezTo>
                  <a:cubicBezTo>
                    <a:pt x="1261" y="6"/>
                    <a:pt x="1224" y="0"/>
                    <a:pt x="1186" y="0"/>
                  </a:cubicBezTo>
                  <a:close/>
                </a:path>
              </a:pathLst>
            </a:custGeom>
            <a:solidFill>
              <a:srgbClr val="FC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1201133" y="2300907"/>
              <a:ext cx="222449" cy="426550"/>
            </a:xfrm>
            <a:custGeom>
              <a:avLst/>
              <a:gdLst/>
              <a:ahLst/>
              <a:cxnLst/>
              <a:rect l="l" t="t" r="r" b="b"/>
              <a:pathLst>
                <a:path w="9578" h="18366" extrusionOk="0">
                  <a:moveTo>
                    <a:pt x="6339" y="0"/>
                  </a:moveTo>
                  <a:cubicBezTo>
                    <a:pt x="5617" y="0"/>
                    <a:pt x="5010" y="346"/>
                    <a:pt x="4820" y="917"/>
                  </a:cubicBezTo>
                  <a:cubicBezTo>
                    <a:pt x="4280" y="3142"/>
                    <a:pt x="3678" y="8141"/>
                    <a:pt x="3197" y="9827"/>
                  </a:cubicBezTo>
                  <a:lnTo>
                    <a:pt x="365" y="16748"/>
                  </a:lnTo>
                  <a:cubicBezTo>
                    <a:pt x="1" y="17523"/>
                    <a:pt x="1495" y="18365"/>
                    <a:pt x="2429" y="18365"/>
                  </a:cubicBezTo>
                  <a:cubicBezTo>
                    <a:pt x="2730" y="18365"/>
                    <a:pt x="2973" y="18277"/>
                    <a:pt x="3076" y="18072"/>
                  </a:cubicBezTo>
                  <a:lnTo>
                    <a:pt x="6207" y="11330"/>
                  </a:lnTo>
                  <a:cubicBezTo>
                    <a:pt x="6207" y="11330"/>
                    <a:pt x="8976" y="3985"/>
                    <a:pt x="9275" y="3022"/>
                  </a:cubicBezTo>
                  <a:cubicBezTo>
                    <a:pt x="9578" y="2059"/>
                    <a:pt x="8615" y="2420"/>
                    <a:pt x="8673" y="1336"/>
                  </a:cubicBezTo>
                  <a:cubicBezTo>
                    <a:pt x="8735" y="493"/>
                    <a:pt x="6929" y="74"/>
                    <a:pt x="6929" y="74"/>
                  </a:cubicBezTo>
                  <a:cubicBezTo>
                    <a:pt x="6728" y="24"/>
                    <a:pt x="6530" y="0"/>
                    <a:pt x="6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1207683" y="2691087"/>
              <a:ext cx="65123" cy="38298"/>
            </a:xfrm>
            <a:custGeom>
              <a:avLst/>
              <a:gdLst/>
              <a:ahLst/>
              <a:cxnLst/>
              <a:rect l="l" t="t" r="r" b="b"/>
              <a:pathLst>
                <a:path w="2804" h="1649" extrusionOk="0">
                  <a:moveTo>
                    <a:pt x="812" y="1"/>
                  </a:moveTo>
                  <a:cubicBezTo>
                    <a:pt x="602" y="1"/>
                    <a:pt x="411" y="56"/>
                    <a:pt x="266" y="188"/>
                  </a:cubicBezTo>
                  <a:cubicBezTo>
                    <a:pt x="203" y="188"/>
                    <a:pt x="146" y="371"/>
                    <a:pt x="146" y="429"/>
                  </a:cubicBezTo>
                  <a:cubicBezTo>
                    <a:pt x="0" y="811"/>
                    <a:pt x="1298" y="1648"/>
                    <a:pt x="2021" y="1648"/>
                  </a:cubicBezTo>
                  <a:cubicBezTo>
                    <a:pt x="2209" y="1648"/>
                    <a:pt x="2358" y="1591"/>
                    <a:pt x="2433" y="1455"/>
                  </a:cubicBezTo>
                  <a:lnTo>
                    <a:pt x="2611" y="1214"/>
                  </a:lnTo>
                  <a:cubicBezTo>
                    <a:pt x="2804" y="875"/>
                    <a:pt x="1651" y="1"/>
                    <a:pt x="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1034889" y="3208354"/>
              <a:ext cx="145435" cy="137306"/>
            </a:xfrm>
            <a:custGeom>
              <a:avLst/>
              <a:gdLst/>
              <a:ahLst/>
              <a:cxnLst/>
              <a:rect l="l" t="t" r="r" b="b"/>
              <a:pathLst>
                <a:path w="6262" h="5912" extrusionOk="0">
                  <a:moveTo>
                    <a:pt x="5773" y="0"/>
                  </a:moveTo>
                  <a:cubicBezTo>
                    <a:pt x="5551" y="0"/>
                    <a:pt x="4835" y="172"/>
                    <a:pt x="4575" y="431"/>
                  </a:cubicBezTo>
                  <a:cubicBezTo>
                    <a:pt x="4031" y="1154"/>
                    <a:pt x="3371" y="1818"/>
                    <a:pt x="2769" y="2478"/>
                  </a:cubicBezTo>
                  <a:cubicBezTo>
                    <a:pt x="2167" y="3143"/>
                    <a:pt x="780" y="3745"/>
                    <a:pt x="540" y="4164"/>
                  </a:cubicBezTo>
                  <a:cubicBezTo>
                    <a:pt x="540" y="4226"/>
                    <a:pt x="0" y="4886"/>
                    <a:pt x="241" y="5310"/>
                  </a:cubicBezTo>
                  <a:cubicBezTo>
                    <a:pt x="416" y="5661"/>
                    <a:pt x="648" y="5911"/>
                    <a:pt x="1082" y="5911"/>
                  </a:cubicBezTo>
                  <a:cubicBezTo>
                    <a:pt x="1541" y="5911"/>
                    <a:pt x="2226" y="5630"/>
                    <a:pt x="3309" y="4886"/>
                  </a:cubicBezTo>
                  <a:cubicBezTo>
                    <a:pt x="3790" y="4588"/>
                    <a:pt x="4633" y="3321"/>
                    <a:pt x="4937" y="2902"/>
                  </a:cubicBezTo>
                  <a:cubicBezTo>
                    <a:pt x="5356" y="2237"/>
                    <a:pt x="5837" y="2117"/>
                    <a:pt x="6141" y="1457"/>
                  </a:cubicBezTo>
                  <a:cubicBezTo>
                    <a:pt x="6261" y="1216"/>
                    <a:pt x="5900" y="253"/>
                    <a:pt x="5837" y="12"/>
                  </a:cubicBezTo>
                  <a:cubicBezTo>
                    <a:pt x="5830" y="4"/>
                    <a:pt x="5807" y="0"/>
                    <a:pt x="5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1034029" y="3140072"/>
              <a:ext cx="144831" cy="197087"/>
            </a:xfrm>
            <a:custGeom>
              <a:avLst/>
              <a:gdLst/>
              <a:ahLst/>
              <a:cxnLst/>
              <a:rect l="l" t="t" r="r" b="b"/>
              <a:pathLst>
                <a:path w="6236" h="8486" extrusionOk="0">
                  <a:moveTo>
                    <a:pt x="4670" y="0"/>
                  </a:moveTo>
                  <a:lnTo>
                    <a:pt x="3168" y="361"/>
                  </a:lnTo>
                  <a:cubicBezTo>
                    <a:pt x="3047" y="665"/>
                    <a:pt x="2623" y="2047"/>
                    <a:pt x="2383" y="2832"/>
                  </a:cubicBezTo>
                  <a:cubicBezTo>
                    <a:pt x="2325" y="3010"/>
                    <a:pt x="2325" y="3251"/>
                    <a:pt x="2325" y="3434"/>
                  </a:cubicBezTo>
                  <a:lnTo>
                    <a:pt x="2325" y="4094"/>
                  </a:lnTo>
                  <a:cubicBezTo>
                    <a:pt x="2262" y="4696"/>
                    <a:pt x="938" y="6140"/>
                    <a:pt x="398" y="7287"/>
                  </a:cubicBezTo>
                  <a:cubicBezTo>
                    <a:pt x="0" y="8201"/>
                    <a:pt x="312" y="8485"/>
                    <a:pt x="761" y="8485"/>
                  </a:cubicBezTo>
                  <a:cubicBezTo>
                    <a:pt x="991" y="8485"/>
                    <a:pt x="1257" y="8410"/>
                    <a:pt x="1482" y="8308"/>
                  </a:cubicBezTo>
                  <a:cubicBezTo>
                    <a:pt x="2383" y="7889"/>
                    <a:pt x="3466" y="7104"/>
                    <a:pt x="4010" y="6381"/>
                  </a:cubicBezTo>
                  <a:cubicBezTo>
                    <a:pt x="4550" y="5721"/>
                    <a:pt x="4612" y="5298"/>
                    <a:pt x="5215" y="4696"/>
                  </a:cubicBezTo>
                  <a:cubicBezTo>
                    <a:pt x="5393" y="4455"/>
                    <a:pt x="5696" y="4277"/>
                    <a:pt x="5817" y="3973"/>
                  </a:cubicBezTo>
                  <a:cubicBezTo>
                    <a:pt x="6235" y="3130"/>
                    <a:pt x="5455" y="2288"/>
                    <a:pt x="5094" y="1445"/>
                  </a:cubicBezTo>
                  <a:cubicBezTo>
                    <a:pt x="4853" y="963"/>
                    <a:pt x="4733" y="482"/>
                    <a:pt x="46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1155124" y="3326360"/>
              <a:ext cx="157953" cy="110412"/>
            </a:xfrm>
            <a:custGeom>
              <a:avLst/>
              <a:gdLst/>
              <a:ahLst/>
              <a:cxnLst/>
              <a:rect l="l" t="t" r="r" b="b"/>
              <a:pathLst>
                <a:path w="6801" h="4754" extrusionOk="0">
                  <a:moveTo>
                    <a:pt x="6343" y="0"/>
                  </a:moveTo>
                  <a:cubicBezTo>
                    <a:pt x="6053" y="0"/>
                    <a:pt x="5626" y="184"/>
                    <a:pt x="5419" y="287"/>
                  </a:cubicBezTo>
                  <a:cubicBezTo>
                    <a:pt x="4576" y="648"/>
                    <a:pt x="3613" y="768"/>
                    <a:pt x="2890" y="1370"/>
                  </a:cubicBezTo>
                  <a:cubicBezTo>
                    <a:pt x="2529" y="1611"/>
                    <a:pt x="2105" y="1732"/>
                    <a:pt x="1744" y="1794"/>
                  </a:cubicBezTo>
                  <a:cubicBezTo>
                    <a:pt x="1262" y="1915"/>
                    <a:pt x="362" y="2757"/>
                    <a:pt x="179" y="3297"/>
                  </a:cubicBezTo>
                  <a:cubicBezTo>
                    <a:pt x="58" y="3538"/>
                    <a:pt x="1" y="3841"/>
                    <a:pt x="58" y="4019"/>
                  </a:cubicBezTo>
                  <a:cubicBezTo>
                    <a:pt x="205" y="4405"/>
                    <a:pt x="852" y="4753"/>
                    <a:pt x="1783" y="4753"/>
                  </a:cubicBezTo>
                  <a:cubicBezTo>
                    <a:pt x="2015" y="4753"/>
                    <a:pt x="2265" y="4732"/>
                    <a:pt x="2529" y="4684"/>
                  </a:cubicBezTo>
                  <a:cubicBezTo>
                    <a:pt x="3733" y="4443"/>
                    <a:pt x="5419" y="3176"/>
                    <a:pt x="6502" y="1915"/>
                  </a:cubicBezTo>
                  <a:cubicBezTo>
                    <a:pt x="6680" y="1674"/>
                    <a:pt x="6743" y="648"/>
                    <a:pt x="6801" y="349"/>
                  </a:cubicBezTo>
                  <a:cubicBezTo>
                    <a:pt x="6801" y="336"/>
                    <a:pt x="6793" y="331"/>
                    <a:pt x="6781" y="331"/>
                  </a:cubicBezTo>
                  <a:cubicBezTo>
                    <a:pt x="6735" y="331"/>
                    <a:pt x="6623" y="407"/>
                    <a:pt x="6623" y="407"/>
                  </a:cubicBezTo>
                  <a:cubicBezTo>
                    <a:pt x="6698" y="100"/>
                    <a:pt x="6558" y="0"/>
                    <a:pt x="6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1153661" y="3249114"/>
              <a:ext cx="163667" cy="170797"/>
            </a:xfrm>
            <a:custGeom>
              <a:avLst/>
              <a:gdLst/>
              <a:ahLst/>
              <a:cxnLst/>
              <a:rect l="l" t="t" r="r" b="b"/>
              <a:pathLst>
                <a:path w="7047" h="7354" extrusionOk="0">
                  <a:moveTo>
                    <a:pt x="4215" y="1"/>
                  </a:moveTo>
                  <a:cubicBezTo>
                    <a:pt x="4157" y="362"/>
                    <a:pt x="4095" y="665"/>
                    <a:pt x="4037" y="964"/>
                  </a:cubicBezTo>
                  <a:cubicBezTo>
                    <a:pt x="3854" y="1749"/>
                    <a:pt x="3676" y="2529"/>
                    <a:pt x="3252" y="3194"/>
                  </a:cubicBezTo>
                  <a:cubicBezTo>
                    <a:pt x="2891" y="3733"/>
                    <a:pt x="1027" y="4817"/>
                    <a:pt x="242" y="6623"/>
                  </a:cubicBezTo>
                  <a:cubicBezTo>
                    <a:pt x="1" y="7167"/>
                    <a:pt x="1027" y="7287"/>
                    <a:pt x="1508" y="7345"/>
                  </a:cubicBezTo>
                  <a:cubicBezTo>
                    <a:pt x="1555" y="7351"/>
                    <a:pt x="1609" y="7353"/>
                    <a:pt x="1668" y="7353"/>
                  </a:cubicBezTo>
                  <a:cubicBezTo>
                    <a:pt x="2285" y="7353"/>
                    <a:pt x="3498" y="7062"/>
                    <a:pt x="4157" y="6623"/>
                  </a:cubicBezTo>
                  <a:cubicBezTo>
                    <a:pt x="5299" y="5900"/>
                    <a:pt x="6141" y="4937"/>
                    <a:pt x="6324" y="4817"/>
                  </a:cubicBezTo>
                  <a:cubicBezTo>
                    <a:pt x="7047" y="4277"/>
                    <a:pt x="6806" y="3194"/>
                    <a:pt x="6864" y="2288"/>
                  </a:cubicBezTo>
                  <a:cubicBezTo>
                    <a:pt x="6926" y="1388"/>
                    <a:pt x="6445" y="603"/>
                    <a:pt x="5602" y="424"/>
                  </a:cubicBezTo>
                  <a:lnTo>
                    <a:pt x="4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1230629" y="2954621"/>
              <a:ext cx="123046" cy="375688"/>
            </a:xfrm>
            <a:custGeom>
              <a:avLst/>
              <a:gdLst/>
              <a:ahLst/>
              <a:cxnLst/>
              <a:rect l="l" t="t" r="r" b="b"/>
              <a:pathLst>
                <a:path w="5298" h="16176" extrusionOk="0">
                  <a:moveTo>
                    <a:pt x="1382" y="0"/>
                  </a:moveTo>
                  <a:cubicBezTo>
                    <a:pt x="683" y="0"/>
                    <a:pt x="130" y="338"/>
                    <a:pt x="0" y="1122"/>
                  </a:cubicBezTo>
                  <a:cubicBezTo>
                    <a:pt x="0" y="1546"/>
                    <a:pt x="0" y="1965"/>
                    <a:pt x="58" y="2389"/>
                  </a:cubicBezTo>
                  <a:cubicBezTo>
                    <a:pt x="121" y="8650"/>
                    <a:pt x="241" y="15089"/>
                    <a:pt x="241" y="15089"/>
                  </a:cubicBezTo>
                  <a:cubicBezTo>
                    <a:pt x="166" y="15690"/>
                    <a:pt x="1523" y="16176"/>
                    <a:pt x="2597" y="16176"/>
                  </a:cubicBezTo>
                  <a:cubicBezTo>
                    <a:pt x="3242" y="16176"/>
                    <a:pt x="3784" y="16000"/>
                    <a:pt x="3853" y="15570"/>
                  </a:cubicBezTo>
                  <a:lnTo>
                    <a:pt x="4633" y="10875"/>
                  </a:lnTo>
                  <a:cubicBezTo>
                    <a:pt x="5057" y="8409"/>
                    <a:pt x="5298" y="6362"/>
                    <a:pt x="5178" y="3834"/>
                  </a:cubicBezTo>
                  <a:cubicBezTo>
                    <a:pt x="5217" y="1674"/>
                    <a:pt x="2937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1078180" y="2757115"/>
              <a:ext cx="476832" cy="301879"/>
            </a:xfrm>
            <a:custGeom>
              <a:avLst/>
              <a:gdLst/>
              <a:ahLst/>
              <a:cxnLst/>
              <a:rect l="l" t="t" r="r" b="b"/>
              <a:pathLst>
                <a:path w="20531" h="12998" extrusionOk="0">
                  <a:moveTo>
                    <a:pt x="14802" y="0"/>
                  </a:moveTo>
                  <a:cubicBezTo>
                    <a:pt x="14612" y="0"/>
                    <a:pt x="14433" y="19"/>
                    <a:pt x="14270" y="57"/>
                  </a:cubicBezTo>
                  <a:cubicBezTo>
                    <a:pt x="13906" y="135"/>
                    <a:pt x="13517" y="151"/>
                    <a:pt x="13125" y="151"/>
                  </a:cubicBezTo>
                  <a:cubicBezTo>
                    <a:pt x="12844" y="151"/>
                    <a:pt x="12562" y="143"/>
                    <a:pt x="12285" y="143"/>
                  </a:cubicBezTo>
                  <a:cubicBezTo>
                    <a:pt x="11472" y="143"/>
                    <a:pt x="10706" y="215"/>
                    <a:pt x="10176" y="779"/>
                  </a:cubicBezTo>
                  <a:cubicBezTo>
                    <a:pt x="9574" y="1439"/>
                    <a:pt x="9632" y="1800"/>
                    <a:pt x="9632" y="1800"/>
                  </a:cubicBezTo>
                  <a:cubicBezTo>
                    <a:pt x="9632" y="1800"/>
                    <a:pt x="2649" y="4752"/>
                    <a:pt x="602" y="6737"/>
                  </a:cubicBezTo>
                  <a:cubicBezTo>
                    <a:pt x="183" y="7098"/>
                    <a:pt x="0" y="7522"/>
                    <a:pt x="63" y="8244"/>
                  </a:cubicBezTo>
                  <a:cubicBezTo>
                    <a:pt x="722" y="8485"/>
                    <a:pt x="2471" y="9145"/>
                    <a:pt x="4455" y="9930"/>
                  </a:cubicBezTo>
                  <a:cubicBezTo>
                    <a:pt x="4457" y="9931"/>
                    <a:pt x="4460" y="9932"/>
                    <a:pt x="4465" y="9932"/>
                  </a:cubicBezTo>
                  <a:cubicBezTo>
                    <a:pt x="4621" y="9932"/>
                    <a:pt x="6251" y="9061"/>
                    <a:pt x="7768" y="8244"/>
                  </a:cubicBezTo>
                  <a:lnTo>
                    <a:pt x="7768" y="8244"/>
                  </a:lnTo>
                  <a:cubicBezTo>
                    <a:pt x="7465" y="8422"/>
                    <a:pt x="7224" y="8605"/>
                    <a:pt x="6983" y="8783"/>
                  </a:cubicBezTo>
                  <a:cubicBezTo>
                    <a:pt x="6381" y="9265"/>
                    <a:pt x="6622" y="11013"/>
                    <a:pt x="6622" y="11013"/>
                  </a:cubicBezTo>
                  <a:cubicBezTo>
                    <a:pt x="8130" y="12395"/>
                    <a:pt x="10836" y="12997"/>
                    <a:pt x="10836" y="12997"/>
                  </a:cubicBezTo>
                  <a:cubicBezTo>
                    <a:pt x="12883" y="12217"/>
                    <a:pt x="19144" y="8485"/>
                    <a:pt x="19505" y="8061"/>
                  </a:cubicBezTo>
                  <a:cubicBezTo>
                    <a:pt x="20531" y="6920"/>
                    <a:pt x="20107" y="4512"/>
                    <a:pt x="19987" y="3548"/>
                  </a:cubicBezTo>
                  <a:cubicBezTo>
                    <a:pt x="19877" y="1848"/>
                    <a:pt x="16729" y="0"/>
                    <a:pt x="14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079620" y="2902759"/>
              <a:ext cx="113222" cy="330260"/>
            </a:xfrm>
            <a:custGeom>
              <a:avLst/>
              <a:gdLst/>
              <a:ahLst/>
              <a:cxnLst/>
              <a:rect l="l" t="t" r="r" b="b"/>
              <a:pathLst>
                <a:path w="4875" h="14220" extrusionOk="0">
                  <a:moveTo>
                    <a:pt x="1726" y="1"/>
                  </a:moveTo>
                  <a:cubicBezTo>
                    <a:pt x="900" y="1"/>
                    <a:pt x="181" y="456"/>
                    <a:pt x="1" y="1491"/>
                  </a:cubicBezTo>
                  <a:cubicBezTo>
                    <a:pt x="121" y="7690"/>
                    <a:pt x="241" y="12689"/>
                    <a:pt x="299" y="13710"/>
                  </a:cubicBezTo>
                  <a:cubicBezTo>
                    <a:pt x="322" y="14060"/>
                    <a:pt x="799" y="14219"/>
                    <a:pt x="1399" y="14219"/>
                  </a:cubicBezTo>
                  <a:cubicBezTo>
                    <a:pt x="2448" y="14219"/>
                    <a:pt x="3875" y="13732"/>
                    <a:pt x="3911" y="12929"/>
                  </a:cubicBezTo>
                  <a:cubicBezTo>
                    <a:pt x="3911" y="7569"/>
                    <a:pt x="4874" y="6245"/>
                    <a:pt x="4754" y="3235"/>
                  </a:cubicBezTo>
                  <a:cubicBezTo>
                    <a:pt x="4793" y="1275"/>
                    <a:pt x="3109" y="1"/>
                    <a:pt x="1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1313054" y="2326176"/>
              <a:ext cx="226537" cy="523306"/>
            </a:xfrm>
            <a:custGeom>
              <a:avLst/>
              <a:gdLst/>
              <a:ahLst/>
              <a:cxnLst/>
              <a:rect l="l" t="t" r="r" b="b"/>
              <a:pathLst>
                <a:path w="9754" h="22532" extrusionOk="0">
                  <a:moveTo>
                    <a:pt x="4141" y="1"/>
                  </a:moveTo>
                  <a:cubicBezTo>
                    <a:pt x="3120" y="1"/>
                    <a:pt x="2825" y="807"/>
                    <a:pt x="2529" y="1693"/>
                  </a:cubicBezTo>
                  <a:cubicBezTo>
                    <a:pt x="1927" y="3562"/>
                    <a:pt x="2048" y="3499"/>
                    <a:pt x="1990" y="5426"/>
                  </a:cubicBezTo>
                  <a:cubicBezTo>
                    <a:pt x="1927" y="6509"/>
                    <a:pt x="1927" y="7776"/>
                    <a:pt x="1927" y="9100"/>
                  </a:cubicBezTo>
                  <a:cubicBezTo>
                    <a:pt x="2110" y="11566"/>
                    <a:pt x="1" y="19151"/>
                    <a:pt x="184" y="19874"/>
                  </a:cubicBezTo>
                  <a:cubicBezTo>
                    <a:pt x="184" y="20297"/>
                    <a:pt x="723" y="21381"/>
                    <a:pt x="3314" y="22041"/>
                  </a:cubicBezTo>
                  <a:cubicBezTo>
                    <a:pt x="4692" y="22406"/>
                    <a:pt x="5804" y="22532"/>
                    <a:pt x="6689" y="22532"/>
                  </a:cubicBezTo>
                  <a:cubicBezTo>
                    <a:pt x="8432" y="22532"/>
                    <a:pt x="9294" y="22042"/>
                    <a:pt x="9575" y="21920"/>
                  </a:cubicBezTo>
                  <a:cubicBezTo>
                    <a:pt x="9753" y="21140"/>
                    <a:pt x="6743" y="6813"/>
                    <a:pt x="6864" y="6268"/>
                  </a:cubicBezTo>
                  <a:cubicBezTo>
                    <a:pt x="7586" y="4645"/>
                    <a:pt x="8549" y="2237"/>
                    <a:pt x="7649" y="1635"/>
                  </a:cubicBezTo>
                  <a:cubicBezTo>
                    <a:pt x="7345" y="1394"/>
                    <a:pt x="7104" y="1154"/>
                    <a:pt x="6806" y="1033"/>
                  </a:cubicBezTo>
                  <a:cubicBezTo>
                    <a:pt x="6565" y="913"/>
                    <a:pt x="6324" y="850"/>
                    <a:pt x="6083" y="672"/>
                  </a:cubicBezTo>
                  <a:cubicBezTo>
                    <a:pt x="5722" y="431"/>
                    <a:pt x="5361" y="248"/>
                    <a:pt x="4937" y="128"/>
                  </a:cubicBezTo>
                  <a:cubicBezTo>
                    <a:pt x="4631" y="40"/>
                    <a:pt x="4368" y="1"/>
                    <a:pt x="4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1413735" y="2352954"/>
              <a:ext cx="178972" cy="555658"/>
            </a:xfrm>
            <a:custGeom>
              <a:avLst/>
              <a:gdLst/>
              <a:ahLst/>
              <a:cxnLst/>
              <a:rect l="l" t="t" r="r" b="b"/>
              <a:pathLst>
                <a:path w="7706" h="23925" extrusionOk="0">
                  <a:moveTo>
                    <a:pt x="2890" y="1"/>
                  </a:moveTo>
                  <a:cubicBezTo>
                    <a:pt x="3193" y="540"/>
                    <a:pt x="3371" y="1142"/>
                    <a:pt x="3314" y="1807"/>
                  </a:cubicBezTo>
                  <a:cubicBezTo>
                    <a:pt x="3251" y="2650"/>
                    <a:pt x="2832" y="3492"/>
                    <a:pt x="2408" y="4273"/>
                  </a:cubicBezTo>
                  <a:cubicBezTo>
                    <a:pt x="1869" y="5477"/>
                    <a:pt x="1686" y="6921"/>
                    <a:pt x="1267" y="8188"/>
                  </a:cubicBezTo>
                  <a:cubicBezTo>
                    <a:pt x="723" y="10355"/>
                    <a:pt x="121" y="12643"/>
                    <a:pt x="183" y="14930"/>
                  </a:cubicBezTo>
                  <a:cubicBezTo>
                    <a:pt x="241" y="16977"/>
                    <a:pt x="0" y="19385"/>
                    <a:pt x="0" y="23720"/>
                  </a:cubicBezTo>
                  <a:cubicBezTo>
                    <a:pt x="614" y="23864"/>
                    <a:pt x="1225" y="23924"/>
                    <a:pt x="1811" y="23924"/>
                  </a:cubicBezTo>
                  <a:cubicBezTo>
                    <a:pt x="4160" y="23924"/>
                    <a:pt x="6107" y="22959"/>
                    <a:pt x="6203" y="22573"/>
                  </a:cubicBezTo>
                  <a:cubicBezTo>
                    <a:pt x="5659" y="17637"/>
                    <a:pt x="5722" y="17098"/>
                    <a:pt x="5659" y="14208"/>
                  </a:cubicBezTo>
                  <a:cubicBezTo>
                    <a:pt x="5842" y="7764"/>
                    <a:pt x="7706" y="4215"/>
                    <a:pt x="7224" y="3011"/>
                  </a:cubicBezTo>
                  <a:cubicBezTo>
                    <a:pt x="6564" y="2467"/>
                    <a:pt x="4638" y="1022"/>
                    <a:pt x="2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1282304" y="2301557"/>
              <a:ext cx="146875" cy="544905"/>
            </a:xfrm>
            <a:custGeom>
              <a:avLst/>
              <a:gdLst/>
              <a:ahLst/>
              <a:cxnLst/>
              <a:rect l="l" t="t" r="r" b="b"/>
              <a:pathLst>
                <a:path w="6324" h="23462" extrusionOk="0">
                  <a:moveTo>
                    <a:pt x="2990" y="1"/>
                  </a:moveTo>
                  <a:cubicBezTo>
                    <a:pt x="2722" y="1"/>
                    <a:pt x="2522" y="53"/>
                    <a:pt x="2408" y="167"/>
                  </a:cubicBezTo>
                  <a:cubicBezTo>
                    <a:pt x="1204" y="1067"/>
                    <a:pt x="545" y="4920"/>
                    <a:pt x="665" y="6548"/>
                  </a:cubicBezTo>
                  <a:cubicBezTo>
                    <a:pt x="843" y="9375"/>
                    <a:pt x="1204" y="12506"/>
                    <a:pt x="1084" y="14735"/>
                  </a:cubicBezTo>
                  <a:cubicBezTo>
                    <a:pt x="906" y="17924"/>
                    <a:pt x="121" y="19850"/>
                    <a:pt x="0" y="21656"/>
                  </a:cubicBezTo>
                  <a:cubicBezTo>
                    <a:pt x="0" y="21839"/>
                    <a:pt x="362" y="22923"/>
                    <a:pt x="1026" y="23462"/>
                  </a:cubicBezTo>
                  <a:cubicBezTo>
                    <a:pt x="1084" y="23342"/>
                    <a:pt x="2712" y="17866"/>
                    <a:pt x="3251" y="14735"/>
                  </a:cubicBezTo>
                  <a:cubicBezTo>
                    <a:pt x="3372" y="14013"/>
                    <a:pt x="3372" y="13291"/>
                    <a:pt x="3314" y="12568"/>
                  </a:cubicBezTo>
                  <a:cubicBezTo>
                    <a:pt x="3193" y="10940"/>
                    <a:pt x="3193" y="9317"/>
                    <a:pt x="3251" y="7632"/>
                  </a:cubicBezTo>
                  <a:cubicBezTo>
                    <a:pt x="3131" y="4439"/>
                    <a:pt x="3131" y="4020"/>
                    <a:pt x="3555" y="2816"/>
                  </a:cubicBezTo>
                  <a:cubicBezTo>
                    <a:pt x="4036" y="1612"/>
                    <a:pt x="5178" y="1250"/>
                    <a:pt x="6324" y="1010"/>
                  </a:cubicBezTo>
                  <a:cubicBezTo>
                    <a:pt x="4956" y="393"/>
                    <a:pt x="3720" y="1"/>
                    <a:pt x="2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1378828" y="2383170"/>
              <a:ext cx="43315" cy="51095"/>
            </a:xfrm>
            <a:custGeom>
              <a:avLst/>
              <a:gdLst/>
              <a:ahLst/>
              <a:cxnLst/>
              <a:rect l="l" t="t" r="r" b="b"/>
              <a:pathLst>
                <a:path w="1865" h="2200" extrusionOk="0">
                  <a:moveTo>
                    <a:pt x="255" y="0"/>
                  </a:moveTo>
                  <a:cubicBezTo>
                    <a:pt x="58" y="0"/>
                    <a:pt x="58" y="313"/>
                    <a:pt x="58" y="626"/>
                  </a:cubicBezTo>
                  <a:cubicBezTo>
                    <a:pt x="1" y="987"/>
                    <a:pt x="179" y="1469"/>
                    <a:pt x="299" y="1830"/>
                  </a:cubicBezTo>
                  <a:cubicBezTo>
                    <a:pt x="418" y="2088"/>
                    <a:pt x="647" y="2200"/>
                    <a:pt x="889" y="2200"/>
                  </a:cubicBezTo>
                  <a:cubicBezTo>
                    <a:pt x="1264" y="2200"/>
                    <a:pt x="1671" y="1931"/>
                    <a:pt x="1744" y="1527"/>
                  </a:cubicBezTo>
                  <a:cubicBezTo>
                    <a:pt x="1807" y="1166"/>
                    <a:pt x="1864" y="925"/>
                    <a:pt x="1503" y="626"/>
                  </a:cubicBezTo>
                  <a:cubicBezTo>
                    <a:pt x="1262" y="385"/>
                    <a:pt x="723" y="145"/>
                    <a:pt x="362" y="24"/>
                  </a:cubicBezTo>
                  <a:cubicBezTo>
                    <a:pt x="321" y="8"/>
                    <a:pt x="286" y="0"/>
                    <a:pt x="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1363383" y="2408880"/>
              <a:ext cx="41968" cy="338388"/>
            </a:xfrm>
            <a:custGeom>
              <a:avLst/>
              <a:gdLst/>
              <a:ahLst/>
              <a:cxnLst/>
              <a:rect l="l" t="t" r="r" b="b"/>
              <a:pathLst>
                <a:path w="1807" h="14570" extrusionOk="0">
                  <a:moveTo>
                    <a:pt x="1147" y="1"/>
                  </a:moveTo>
                  <a:lnTo>
                    <a:pt x="1" y="12460"/>
                  </a:lnTo>
                  <a:cubicBezTo>
                    <a:pt x="184" y="13606"/>
                    <a:pt x="425" y="14569"/>
                    <a:pt x="425" y="14569"/>
                  </a:cubicBezTo>
                  <a:cubicBezTo>
                    <a:pt x="723" y="14266"/>
                    <a:pt x="1388" y="13182"/>
                    <a:pt x="1388" y="13182"/>
                  </a:cubicBezTo>
                  <a:lnTo>
                    <a:pt x="1807" y="420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1339667" y="2327252"/>
              <a:ext cx="64368" cy="334672"/>
            </a:xfrm>
            <a:custGeom>
              <a:avLst/>
              <a:gdLst/>
              <a:ahLst/>
              <a:cxnLst/>
              <a:rect l="l" t="t" r="r" b="b"/>
              <a:pathLst>
                <a:path w="2650" h="14410" extrusionOk="0">
                  <a:moveTo>
                    <a:pt x="2069" y="0"/>
                  </a:moveTo>
                  <a:cubicBezTo>
                    <a:pt x="1575" y="0"/>
                    <a:pt x="1130" y="310"/>
                    <a:pt x="781" y="746"/>
                  </a:cubicBezTo>
                  <a:cubicBezTo>
                    <a:pt x="59" y="1527"/>
                    <a:pt x="1" y="2610"/>
                    <a:pt x="59" y="3694"/>
                  </a:cubicBezTo>
                  <a:cubicBezTo>
                    <a:pt x="242" y="6343"/>
                    <a:pt x="362" y="8871"/>
                    <a:pt x="661" y="14410"/>
                  </a:cubicBezTo>
                  <a:cubicBezTo>
                    <a:pt x="1566" y="8630"/>
                    <a:pt x="964" y="7369"/>
                    <a:pt x="902" y="2731"/>
                  </a:cubicBezTo>
                  <a:cubicBezTo>
                    <a:pt x="902" y="2191"/>
                    <a:pt x="2650" y="144"/>
                    <a:pt x="2650" y="144"/>
                  </a:cubicBezTo>
                  <a:cubicBezTo>
                    <a:pt x="2451" y="45"/>
                    <a:pt x="2256" y="0"/>
                    <a:pt x="2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1406790" y="2358551"/>
              <a:ext cx="117472" cy="348096"/>
            </a:xfrm>
            <a:custGeom>
              <a:avLst/>
              <a:gdLst/>
              <a:ahLst/>
              <a:cxnLst/>
              <a:rect l="l" t="t" r="r" b="b"/>
              <a:pathLst>
                <a:path w="5058" h="14988" extrusionOk="0">
                  <a:moveTo>
                    <a:pt x="3550" y="0"/>
                  </a:moveTo>
                  <a:cubicBezTo>
                    <a:pt x="3670" y="58"/>
                    <a:pt x="4032" y="964"/>
                    <a:pt x="3430" y="1927"/>
                  </a:cubicBezTo>
                  <a:cubicBezTo>
                    <a:pt x="1807" y="4215"/>
                    <a:pt x="1" y="12281"/>
                    <a:pt x="540" y="14988"/>
                  </a:cubicBezTo>
                  <a:cubicBezTo>
                    <a:pt x="660" y="12098"/>
                    <a:pt x="1022" y="10475"/>
                    <a:pt x="1985" y="8549"/>
                  </a:cubicBezTo>
                  <a:cubicBezTo>
                    <a:pt x="2707" y="6921"/>
                    <a:pt x="3974" y="4634"/>
                    <a:pt x="4696" y="3068"/>
                  </a:cubicBezTo>
                  <a:cubicBezTo>
                    <a:pt x="4995" y="2288"/>
                    <a:pt x="5057" y="66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349401" y="2331540"/>
              <a:ext cx="51815" cy="73112"/>
            </a:xfrm>
            <a:custGeom>
              <a:avLst/>
              <a:gdLst/>
              <a:ahLst/>
              <a:cxnLst/>
              <a:rect l="l" t="t" r="r" b="b"/>
              <a:pathLst>
                <a:path w="2231" h="3148" extrusionOk="0">
                  <a:moveTo>
                    <a:pt x="1898" y="0"/>
                  </a:moveTo>
                  <a:cubicBezTo>
                    <a:pt x="1753" y="0"/>
                    <a:pt x="1463" y="173"/>
                    <a:pt x="1205" y="561"/>
                  </a:cubicBezTo>
                  <a:cubicBezTo>
                    <a:pt x="906" y="923"/>
                    <a:pt x="1" y="3148"/>
                    <a:pt x="1" y="3148"/>
                  </a:cubicBezTo>
                  <a:cubicBezTo>
                    <a:pt x="1" y="3148"/>
                    <a:pt x="2168" y="2425"/>
                    <a:pt x="2168" y="2368"/>
                  </a:cubicBezTo>
                  <a:cubicBezTo>
                    <a:pt x="2231" y="2247"/>
                    <a:pt x="1629" y="1703"/>
                    <a:pt x="1566" y="1525"/>
                  </a:cubicBezTo>
                  <a:cubicBezTo>
                    <a:pt x="1566" y="1342"/>
                    <a:pt x="1566" y="1163"/>
                    <a:pt x="1629" y="980"/>
                  </a:cubicBezTo>
                  <a:lnTo>
                    <a:pt x="1629" y="860"/>
                  </a:lnTo>
                  <a:cubicBezTo>
                    <a:pt x="1687" y="740"/>
                    <a:pt x="2048" y="200"/>
                    <a:pt x="1990" y="80"/>
                  </a:cubicBezTo>
                  <a:cubicBezTo>
                    <a:pt x="1990" y="28"/>
                    <a:pt x="1955" y="0"/>
                    <a:pt x="1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1380175" y="2293800"/>
              <a:ext cx="110528" cy="110063"/>
            </a:xfrm>
            <a:custGeom>
              <a:avLst/>
              <a:gdLst/>
              <a:ahLst/>
              <a:cxnLst/>
              <a:rect l="l" t="t" r="r" b="b"/>
              <a:pathLst>
                <a:path w="4759" h="4739" extrusionOk="0">
                  <a:moveTo>
                    <a:pt x="3945" y="0"/>
                  </a:moveTo>
                  <a:cubicBezTo>
                    <a:pt x="3762" y="0"/>
                    <a:pt x="3579" y="19"/>
                    <a:pt x="3434" y="19"/>
                  </a:cubicBezTo>
                  <a:lnTo>
                    <a:pt x="1749" y="19"/>
                  </a:lnTo>
                  <a:cubicBezTo>
                    <a:pt x="1628" y="77"/>
                    <a:pt x="906" y="19"/>
                    <a:pt x="843" y="260"/>
                  </a:cubicBezTo>
                  <a:cubicBezTo>
                    <a:pt x="785" y="621"/>
                    <a:pt x="304" y="1344"/>
                    <a:pt x="241" y="1705"/>
                  </a:cubicBezTo>
                  <a:cubicBezTo>
                    <a:pt x="0" y="2909"/>
                    <a:pt x="121" y="3689"/>
                    <a:pt x="843" y="3993"/>
                  </a:cubicBezTo>
                  <a:lnTo>
                    <a:pt x="1387" y="4354"/>
                  </a:lnTo>
                  <a:cubicBezTo>
                    <a:pt x="1798" y="4632"/>
                    <a:pt x="2180" y="4739"/>
                    <a:pt x="2526" y="4739"/>
                  </a:cubicBezTo>
                  <a:cubicBezTo>
                    <a:pt x="3602" y="4739"/>
                    <a:pt x="4336" y="3707"/>
                    <a:pt x="4518" y="3569"/>
                  </a:cubicBezTo>
                  <a:cubicBezTo>
                    <a:pt x="4397" y="2244"/>
                    <a:pt x="4759" y="920"/>
                    <a:pt x="4696" y="380"/>
                  </a:cubicBezTo>
                  <a:cubicBezTo>
                    <a:pt x="4638" y="318"/>
                    <a:pt x="4638" y="260"/>
                    <a:pt x="4638" y="260"/>
                  </a:cubicBezTo>
                  <a:cubicBezTo>
                    <a:pt x="4494" y="43"/>
                    <a:pt x="4219" y="0"/>
                    <a:pt x="3945" y="0"/>
                  </a:cubicBezTo>
                  <a:close/>
                </a:path>
              </a:pathLst>
            </a:custGeom>
            <a:solidFill>
              <a:srgbClr val="F3A9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399753" y="2347357"/>
              <a:ext cx="107718" cy="95106"/>
            </a:xfrm>
            <a:custGeom>
              <a:avLst/>
              <a:gdLst/>
              <a:ahLst/>
              <a:cxnLst/>
              <a:rect l="l" t="t" r="r" b="b"/>
              <a:pathLst>
                <a:path w="4638" h="4095" extrusionOk="0">
                  <a:moveTo>
                    <a:pt x="3675" y="1"/>
                  </a:moveTo>
                  <a:cubicBezTo>
                    <a:pt x="3675" y="1360"/>
                    <a:pt x="2330" y="1890"/>
                    <a:pt x="1157" y="1890"/>
                  </a:cubicBezTo>
                  <a:cubicBezTo>
                    <a:pt x="722" y="1890"/>
                    <a:pt x="310" y="1817"/>
                    <a:pt x="0" y="1687"/>
                  </a:cubicBezTo>
                  <a:lnTo>
                    <a:pt x="0" y="1687"/>
                  </a:lnTo>
                  <a:lnTo>
                    <a:pt x="1748" y="4095"/>
                  </a:lnTo>
                  <a:cubicBezTo>
                    <a:pt x="2952" y="3671"/>
                    <a:pt x="3371" y="3131"/>
                    <a:pt x="3853" y="2587"/>
                  </a:cubicBezTo>
                  <a:cubicBezTo>
                    <a:pt x="4397" y="2105"/>
                    <a:pt x="4638" y="1263"/>
                    <a:pt x="4455" y="901"/>
                  </a:cubicBezTo>
                  <a:cubicBezTo>
                    <a:pt x="4036" y="242"/>
                    <a:pt x="3675" y="59"/>
                    <a:pt x="3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1357809" y="2175399"/>
              <a:ext cx="138491" cy="195624"/>
            </a:xfrm>
            <a:custGeom>
              <a:avLst/>
              <a:gdLst/>
              <a:ahLst/>
              <a:cxnLst/>
              <a:rect l="l" t="t" r="r" b="b"/>
              <a:pathLst>
                <a:path w="5963" h="8423" extrusionOk="0">
                  <a:moveTo>
                    <a:pt x="1336" y="0"/>
                  </a:moveTo>
                  <a:cubicBezTo>
                    <a:pt x="642" y="0"/>
                    <a:pt x="160" y="363"/>
                    <a:pt x="121" y="1264"/>
                  </a:cubicBezTo>
                  <a:cubicBezTo>
                    <a:pt x="63" y="1987"/>
                    <a:pt x="0" y="2647"/>
                    <a:pt x="63" y="3369"/>
                  </a:cubicBezTo>
                  <a:cubicBezTo>
                    <a:pt x="183" y="5657"/>
                    <a:pt x="424" y="6080"/>
                    <a:pt x="602" y="6923"/>
                  </a:cubicBezTo>
                  <a:cubicBezTo>
                    <a:pt x="785" y="7525"/>
                    <a:pt x="963" y="8248"/>
                    <a:pt x="1508" y="8368"/>
                  </a:cubicBezTo>
                  <a:cubicBezTo>
                    <a:pt x="1664" y="8405"/>
                    <a:pt x="1848" y="8422"/>
                    <a:pt x="2049" y="8422"/>
                  </a:cubicBezTo>
                  <a:cubicBezTo>
                    <a:pt x="3165" y="8422"/>
                    <a:pt x="4804" y="7896"/>
                    <a:pt x="5057" y="7284"/>
                  </a:cubicBezTo>
                  <a:cubicBezTo>
                    <a:pt x="5481" y="5960"/>
                    <a:pt x="5962" y="4636"/>
                    <a:pt x="5360" y="3008"/>
                  </a:cubicBezTo>
                  <a:cubicBezTo>
                    <a:pt x="5120" y="2348"/>
                    <a:pt x="4696" y="1626"/>
                    <a:pt x="4156" y="1144"/>
                  </a:cubicBezTo>
                  <a:cubicBezTo>
                    <a:pt x="3733" y="783"/>
                    <a:pt x="3251" y="600"/>
                    <a:pt x="2769" y="359"/>
                  </a:cubicBezTo>
                  <a:cubicBezTo>
                    <a:pt x="2249" y="132"/>
                    <a:pt x="1754" y="0"/>
                    <a:pt x="1336" y="0"/>
                  </a:cubicBezTo>
                  <a:close/>
                </a:path>
              </a:pathLst>
            </a:custGeom>
            <a:solidFill>
              <a:srgbClr val="FC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1335420" y="2113667"/>
              <a:ext cx="208421" cy="216945"/>
            </a:xfrm>
            <a:custGeom>
              <a:avLst/>
              <a:gdLst/>
              <a:ahLst/>
              <a:cxnLst/>
              <a:rect l="l" t="t" r="r" b="b"/>
              <a:pathLst>
                <a:path w="8974" h="9341" extrusionOk="0">
                  <a:moveTo>
                    <a:pt x="3973" y="1"/>
                  </a:moveTo>
                  <a:cubicBezTo>
                    <a:pt x="3553" y="1"/>
                    <a:pt x="3132" y="61"/>
                    <a:pt x="2712" y="190"/>
                  </a:cubicBezTo>
                  <a:cubicBezTo>
                    <a:pt x="2351" y="248"/>
                    <a:pt x="2048" y="431"/>
                    <a:pt x="1687" y="672"/>
                  </a:cubicBezTo>
                  <a:cubicBezTo>
                    <a:pt x="1" y="1813"/>
                    <a:pt x="242" y="3499"/>
                    <a:pt x="964" y="3922"/>
                  </a:cubicBezTo>
                  <a:cubicBezTo>
                    <a:pt x="1749" y="4341"/>
                    <a:pt x="3613" y="3739"/>
                    <a:pt x="4639" y="4886"/>
                  </a:cubicBezTo>
                  <a:cubicBezTo>
                    <a:pt x="5361" y="5786"/>
                    <a:pt x="5058" y="6451"/>
                    <a:pt x="5178" y="6990"/>
                  </a:cubicBezTo>
                  <a:cubicBezTo>
                    <a:pt x="5214" y="7026"/>
                    <a:pt x="5269" y="7061"/>
                    <a:pt x="5320" y="7061"/>
                  </a:cubicBezTo>
                  <a:cubicBezTo>
                    <a:pt x="5358" y="7061"/>
                    <a:pt x="5394" y="7042"/>
                    <a:pt x="5419" y="6990"/>
                  </a:cubicBezTo>
                  <a:cubicBezTo>
                    <a:pt x="5542" y="6789"/>
                    <a:pt x="5747" y="6585"/>
                    <a:pt x="5978" y="6585"/>
                  </a:cubicBezTo>
                  <a:cubicBezTo>
                    <a:pt x="6090" y="6585"/>
                    <a:pt x="6207" y="6632"/>
                    <a:pt x="6324" y="6749"/>
                  </a:cubicBezTo>
                  <a:cubicBezTo>
                    <a:pt x="6743" y="7173"/>
                    <a:pt x="6382" y="9340"/>
                    <a:pt x="6382" y="9340"/>
                  </a:cubicBezTo>
                  <a:cubicBezTo>
                    <a:pt x="7105" y="9100"/>
                    <a:pt x="7707" y="7833"/>
                    <a:pt x="8010" y="6629"/>
                  </a:cubicBezTo>
                  <a:cubicBezTo>
                    <a:pt x="8309" y="5488"/>
                    <a:pt x="8973" y="2839"/>
                    <a:pt x="7827" y="2598"/>
                  </a:cubicBezTo>
                  <a:cubicBezTo>
                    <a:pt x="7827" y="2598"/>
                    <a:pt x="7890" y="729"/>
                    <a:pt x="5058" y="127"/>
                  </a:cubicBezTo>
                  <a:cubicBezTo>
                    <a:pt x="4697" y="45"/>
                    <a:pt x="4335" y="1"/>
                    <a:pt x="3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1"/>
            <p:cNvSpPr/>
            <p:nvPr/>
          </p:nvSpPr>
          <p:spPr>
            <a:xfrm>
              <a:off x="1058601" y="2772397"/>
              <a:ext cx="364981" cy="211092"/>
            </a:xfrm>
            <a:custGeom>
              <a:avLst/>
              <a:gdLst/>
              <a:ahLst/>
              <a:cxnLst/>
              <a:rect l="l" t="t" r="r" b="b"/>
              <a:pathLst>
                <a:path w="15715" h="9089" extrusionOk="0">
                  <a:moveTo>
                    <a:pt x="6141" y="1"/>
                  </a:moveTo>
                  <a:lnTo>
                    <a:pt x="0" y="3492"/>
                  </a:lnTo>
                  <a:lnTo>
                    <a:pt x="9575" y="9089"/>
                  </a:lnTo>
                  <a:lnTo>
                    <a:pt x="15715" y="5539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1"/>
            <p:cNvSpPr/>
            <p:nvPr/>
          </p:nvSpPr>
          <p:spPr>
            <a:xfrm>
              <a:off x="1053004" y="2847902"/>
              <a:ext cx="226513" cy="129990"/>
            </a:xfrm>
            <a:custGeom>
              <a:avLst/>
              <a:gdLst/>
              <a:ahLst/>
              <a:cxnLst/>
              <a:rect l="l" t="t" r="r" b="b"/>
              <a:pathLst>
                <a:path w="9753" h="5597" extrusionOk="0">
                  <a:moveTo>
                    <a:pt x="0" y="1"/>
                  </a:moveTo>
                  <a:lnTo>
                    <a:pt x="9575" y="5597"/>
                  </a:lnTo>
                  <a:cubicBezTo>
                    <a:pt x="9633" y="5539"/>
                    <a:pt x="9695" y="5539"/>
                    <a:pt x="9753" y="5539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8F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1220781" y="2822726"/>
              <a:ext cx="96546" cy="55949"/>
            </a:xfrm>
            <a:custGeom>
              <a:avLst/>
              <a:gdLst/>
              <a:ahLst/>
              <a:cxnLst/>
              <a:rect l="l" t="t" r="r" b="b"/>
              <a:pathLst>
                <a:path w="4157" h="2409" extrusionOk="0">
                  <a:moveTo>
                    <a:pt x="1628" y="1"/>
                  </a:moveTo>
                  <a:lnTo>
                    <a:pt x="1" y="964"/>
                  </a:lnTo>
                  <a:lnTo>
                    <a:pt x="2529" y="2409"/>
                  </a:lnTo>
                  <a:lnTo>
                    <a:pt x="4157" y="1446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1069772" y="2808745"/>
              <a:ext cx="276865" cy="160763"/>
            </a:xfrm>
            <a:custGeom>
              <a:avLst/>
              <a:gdLst/>
              <a:ahLst/>
              <a:cxnLst/>
              <a:rect l="l" t="t" r="r" b="b"/>
              <a:pathLst>
                <a:path w="11921" h="6922" extrusionOk="0">
                  <a:moveTo>
                    <a:pt x="2833" y="1"/>
                  </a:moveTo>
                  <a:cubicBezTo>
                    <a:pt x="2833" y="1"/>
                    <a:pt x="2471" y="179"/>
                    <a:pt x="2471" y="242"/>
                  </a:cubicBezTo>
                  <a:lnTo>
                    <a:pt x="2953" y="483"/>
                  </a:lnTo>
                  <a:cubicBezTo>
                    <a:pt x="2953" y="483"/>
                    <a:pt x="3252" y="300"/>
                    <a:pt x="3314" y="242"/>
                  </a:cubicBezTo>
                  <a:lnTo>
                    <a:pt x="2833" y="1"/>
                  </a:lnTo>
                  <a:close/>
                  <a:moveTo>
                    <a:pt x="3555" y="362"/>
                  </a:moveTo>
                  <a:cubicBezTo>
                    <a:pt x="3555" y="362"/>
                    <a:pt x="3194" y="603"/>
                    <a:pt x="3131" y="603"/>
                  </a:cubicBezTo>
                  <a:cubicBezTo>
                    <a:pt x="3131" y="661"/>
                    <a:pt x="3131" y="661"/>
                    <a:pt x="3194" y="661"/>
                  </a:cubicBezTo>
                  <a:lnTo>
                    <a:pt x="3613" y="902"/>
                  </a:lnTo>
                  <a:cubicBezTo>
                    <a:pt x="3613" y="902"/>
                    <a:pt x="3974" y="661"/>
                    <a:pt x="3974" y="603"/>
                  </a:cubicBezTo>
                  <a:lnTo>
                    <a:pt x="3555" y="362"/>
                  </a:lnTo>
                  <a:close/>
                  <a:moveTo>
                    <a:pt x="2231" y="362"/>
                  </a:moveTo>
                  <a:cubicBezTo>
                    <a:pt x="2231" y="362"/>
                    <a:pt x="1869" y="540"/>
                    <a:pt x="1869" y="603"/>
                  </a:cubicBezTo>
                  <a:lnTo>
                    <a:pt x="2529" y="1022"/>
                  </a:lnTo>
                  <a:cubicBezTo>
                    <a:pt x="2529" y="1022"/>
                    <a:pt x="2890" y="781"/>
                    <a:pt x="2890" y="723"/>
                  </a:cubicBezTo>
                  <a:lnTo>
                    <a:pt x="2231" y="362"/>
                  </a:lnTo>
                  <a:close/>
                  <a:moveTo>
                    <a:pt x="1629" y="723"/>
                  </a:moveTo>
                  <a:cubicBezTo>
                    <a:pt x="1629" y="723"/>
                    <a:pt x="1267" y="902"/>
                    <a:pt x="1205" y="964"/>
                  </a:cubicBezTo>
                  <a:lnTo>
                    <a:pt x="1267" y="964"/>
                  </a:lnTo>
                  <a:lnTo>
                    <a:pt x="1686" y="1205"/>
                  </a:lnTo>
                  <a:cubicBezTo>
                    <a:pt x="1686" y="1205"/>
                    <a:pt x="2048" y="1022"/>
                    <a:pt x="2048" y="964"/>
                  </a:cubicBezTo>
                  <a:lnTo>
                    <a:pt x="1629" y="723"/>
                  </a:lnTo>
                  <a:close/>
                  <a:moveTo>
                    <a:pt x="4215" y="781"/>
                  </a:moveTo>
                  <a:cubicBezTo>
                    <a:pt x="4215" y="781"/>
                    <a:pt x="3854" y="964"/>
                    <a:pt x="3796" y="1022"/>
                  </a:cubicBezTo>
                  <a:lnTo>
                    <a:pt x="3854" y="1022"/>
                  </a:lnTo>
                  <a:lnTo>
                    <a:pt x="4278" y="1263"/>
                  </a:lnTo>
                  <a:cubicBezTo>
                    <a:pt x="4278" y="1263"/>
                    <a:pt x="4639" y="1085"/>
                    <a:pt x="4639" y="1022"/>
                  </a:cubicBezTo>
                  <a:lnTo>
                    <a:pt x="4215" y="781"/>
                  </a:lnTo>
                  <a:close/>
                  <a:moveTo>
                    <a:pt x="3131" y="902"/>
                  </a:moveTo>
                  <a:cubicBezTo>
                    <a:pt x="3131" y="902"/>
                    <a:pt x="2770" y="1085"/>
                    <a:pt x="2712" y="1085"/>
                  </a:cubicBezTo>
                  <a:cubicBezTo>
                    <a:pt x="2712" y="1142"/>
                    <a:pt x="2770" y="1142"/>
                    <a:pt x="2770" y="1142"/>
                  </a:cubicBezTo>
                  <a:lnTo>
                    <a:pt x="3194" y="1383"/>
                  </a:lnTo>
                  <a:cubicBezTo>
                    <a:pt x="3194" y="1383"/>
                    <a:pt x="3555" y="1205"/>
                    <a:pt x="3555" y="1142"/>
                  </a:cubicBezTo>
                  <a:lnTo>
                    <a:pt x="3131" y="902"/>
                  </a:lnTo>
                  <a:close/>
                  <a:moveTo>
                    <a:pt x="2288" y="1085"/>
                  </a:moveTo>
                  <a:cubicBezTo>
                    <a:pt x="2288" y="1085"/>
                    <a:pt x="1927" y="1325"/>
                    <a:pt x="1869" y="1325"/>
                  </a:cubicBezTo>
                  <a:lnTo>
                    <a:pt x="1927" y="1383"/>
                  </a:lnTo>
                  <a:lnTo>
                    <a:pt x="2351" y="1624"/>
                  </a:lnTo>
                  <a:cubicBezTo>
                    <a:pt x="2351" y="1624"/>
                    <a:pt x="2712" y="1383"/>
                    <a:pt x="2712" y="1325"/>
                  </a:cubicBezTo>
                  <a:lnTo>
                    <a:pt x="2288" y="1085"/>
                  </a:lnTo>
                  <a:close/>
                  <a:moveTo>
                    <a:pt x="964" y="1085"/>
                  </a:moveTo>
                  <a:cubicBezTo>
                    <a:pt x="964" y="1085"/>
                    <a:pt x="603" y="1263"/>
                    <a:pt x="603" y="1325"/>
                  </a:cubicBezTo>
                  <a:lnTo>
                    <a:pt x="1267" y="1687"/>
                  </a:lnTo>
                  <a:cubicBezTo>
                    <a:pt x="1267" y="1687"/>
                    <a:pt x="1629" y="1504"/>
                    <a:pt x="1629" y="1446"/>
                  </a:cubicBezTo>
                  <a:lnTo>
                    <a:pt x="964" y="1085"/>
                  </a:lnTo>
                  <a:close/>
                  <a:moveTo>
                    <a:pt x="4880" y="1142"/>
                  </a:moveTo>
                  <a:cubicBezTo>
                    <a:pt x="4880" y="1142"/>
                    <a:pt x="4518" y="1383"/>
                    <a:pt x="4456" y="1383"/>
                  </a:cubicBezTo>
                  <a:lnTo>
                    <a:pt x="4518" y="1446"/>
                  </a:lnTo>
                  <a:lnTo>
                    <a:pt x="4937" y="1687"/>
                  </a:lnTo>
                  <a:cubicBezTo>
                    <a:pt x="4937" y="1687"/>
                    <a:pt x="5298" y="1446"/>
                    <a:pt x="5298" y="1383"/>
                  </a:cubicBezTo>
                  <a:lnTo>
                    <a:pt x="4880" y="1142"/>
                  </a:lnTo>
                  <a:close/>
                  <a:moveTo>
                    <a:pt x="3796" y="1263"/>
                  </a:moveTo>
                  <a:cubicBezTo>
                    <a:pt x="3796" y="1263"/>
                    <a:pt x="3435" y="1446"/>
                    <a:pt x="3435" y="1504"/>
                  </a:cubicBezTo>
                  <a:lnTo>
                    <a:pt x="3854" y="1744"/>
                  </a:lnTo>
                  <a:cubicBezTo>
                    <a:pt x="3854" y="1744"/>
                    <a:pt x="4215" y="1566"/>
                    <a:pt x="4215" y="1504"/>
                  </a:cubicBezTo>
                  <a:lnTo>
                    <a:pt x="3796" y="1263"/>
                  </a:lnTo>
                  <a:close/>
                  <a:moveTo>
                    <a:pt x="362" y="1446"/>
                  </a:moveTo>
                  <a:lnTo>
                    <a:pt x="1" y="1624"/>
                  </a:lnTo>
                  <a:lnTo>
                    <a:pt x="1" y="1687"/>
                  </a:lnTo>
                  <a:lnTo>
                    <a:pt x="425" y="1927"/>
                  </a:lnTo>
                  <a:cubicBezTo>
                    <a:pt x="425" y="1927"/>
                    <a:pt x="786" y="1744"/>
                    <a:pt x="786" y="1687"/>
                  </a:cubicBezTo>
                  <a:lnTo>
                    <a:pt x="362" y="1446"/>
                  </a:lnTo>
                  <a:close/>
                  <a:moveTo>
                    <a:pt x="2953" y="1504"/>
                  </a:moveTo>
                  <a:cubicBezTo>
                    <a:pt x="2953" y="1504"/>
                    <a:pt x="2592" y="1687"/>
                    <a:pt x="2592" y="1744"/>
                  </a:cubicBezTo>
                  <a:lnTo>
                    <a:pt x="3011" y="1985"/>
                  </a:lnTo>
                  <a:cubicBezTo>
                    <a:pt x="3011" y="1985"/>
                    <a:pt x="3372" y="1807"/>
                    <a:pt x="3372" y="1744"/>
                  </a:cubicBezTo>
                  <a:lnTo>
                    <a:pt x="2953" y="1504"/>
                  </a:lnTo>
                  <a:close/>
                  <a:moveTo>
                    <a:pt x="5539" y="1566"/>
                  </a:moveTo>
                  <a:cubicBezTo>
                    <a:pt x="5539" y="1566"/>
                    <a:pt x="5178" y="1744"/>
                    <a:pt x="5178" y="1807"/>
                  </a:cubicBezTo>
                  <a:lnTo>
                    <a:pt x="5602" y="2048"/>
                  </a:lnTo>
                  <a:cubicBezTo>
                    <a:pt x="5602" y="2048"/>
                    <a:pt x="5963" y="1865"/>
                    <a:pt x="5963" y="1807"/>
                  </a:cubicBezTo>
                  <a:lnTo>
                    <a:pt x="5539" y="1566"/>
                  </a:lnTo>
                  <a:close/>
                  <a:moveTo>
                    <a:pt x="1869" y="1566"/>
                  </a:moveTo>
                  <a:lnTo>
                    <a:pt x="1508" y="1807"/>
                  </a:lnTo>
                  <a:lnTo>
                    <a:pt x="1508" y="1865"/>
                  </a:lnTo>
                  <a:lnTo>
                    <a:pt x="1927" y="2106"/>
                  </a:lnTo>
                  <a:cubicBezTo>
                    <a:pt x="1927" y="2106"/>
                    <a:pt x="2288" y="1865"/>
                    <a:pt x="2288" y="1807"/>
                  </a:cubicBezTo>
                  <a:lnTo>
                    <a:pt x="1869" y="1566"/>
                  </a:lnTo>
                  <a:close/>
                  <a:moveTo>
                    <a:pt x="4456" y="1624"/>
                  </a:moveTo>
                  <a:lnTo>
                    <a:pt x="4094" y="1865"/>
                  </a:lnTo>
                  <a:lnTo>
                    <a:pt x="4094" y="1927"/>
                  </a:lnTo>
                  <a:lnTo>
                    <a:pt x="4518" y="2168"/>
                  </a:lnTo>
                  <a:cubicBezTo>
                    <a:pt x="4518" y="2168"/>
                    <a:pt x="4880" y="1927"/>
                    <a:pt x="4880" y="1865"/>
                  </a:cubicBezTo>
                  <a:lnTo>
                    <a:pt x="4456" y="1624"/>
                  </a:lnTo>
                  <a:close/>
                  <a:moveTo>
                    <a:pt x="1027" y="1807"/>
                  </a:moveTo>
                  <a:cubicBezTo>
                    <a:pt x="1027" y="1807"/>
                    <a:pt x="665" y="1985"/>
                    <a:pt x="665" y="2048"/>
                  </a:cubicBezTo>
                  <a:lnTo>
                    <a:pt x="1084" y="2289"/>
                  </a:lnTo>
                  <a:cubicBezTo>
                    <a:pt x="1084" y="2289"/>
                    <a:pt x="1446" y="2106"/>
                    <a:pt x="1446" y="2048"/>
                  </a:cubicBezTo>
                  <a:lnTo>
                    <a:pt x="1027" y="1807"/>
                  </a:lnTo>
                  <a:close/>
                  <a:moveTo>
                    <a:pt x="3613" y="1865"/>
                  </a:moveTo>
                  <a:lnTo>
                    <a:pt x="3252" y="2106"/>
                  </a:lnTo>
                  <a:lnTo>
                    <a:pt x="3252" y="2168"/>
                  </a:lnTo>
                  <a:lnTo>
                    <a:pt x="3676" y="2409"/>
                  </a:lnTo>
                  <a:cubicBezTo>
                    <a:pt x="3676" y="2409"/>
                    <a:pt x="4037" y="2168"/>
                    <a:pt x="4037" y="2106"/>
                  </a:cubicBezTo>
                  <a:lnTo>
                    <a:pt x="3613" y="1865"/>
                  </a:lnTo>
                  <a:close/>
                  <a:moveTo>
                    <a:pt x="2529" y="1985"/>
                  </a:moveTo>
                  <a:cubicBezTo>
                    <a:pt x="2529" y="1985"/>
                    <a:pt x="2168" y="2168"/>
                    <a:pt x="2168" y="2226"/>
                  </a:cubicBezTo>
                  <a:lnTo>
                    <a:pt x="2592" y="2467"/>
                  </a:lnTo>
                  <a:cubicBezTo>
                    <a:pt x="2592" y="2467"/>
                    <a:pt x="2953" y="2289"/>
                    <a:pt x="2953" y="2226"/>
                  </a:cubicBezTo>
                  <a:lnTo>
                    <a:pt x="2529" y="1985"/>
                  </a:lnTo>
                  <a:close/>
                  <a:moveTo>
                    <a:pt x="6204" y="1927"/>
                  </a:moveTo>
                  <a:lnTo>
                    <a:pt x="5843" y="2168"/>
                  </a:lnTo>
                  <a:lnTo>
                    <a:pt x="5843" y="2226"/>
                  </a:lnTo>
                  <a:lnTo>
                    <a:pt x="6262" y="2467"/>
                  </a:lnTo>
                  <a:cubicBezTo>
                    <a:pt x="6262" y="2467"/>
                    <a:pt x="6623" y="2226"/>
                    <a:pt x="6623" y="2168"/>
                  </a:cubicBezTo>
                  <a:lnTo>
                    <a:pt x="6204" y="1927"/>
                  </a:lnTo>
                  <a:close/>
                  <a:moveTo>
                    <a:pt x="5120" y="2048"/>
                  </a:moveTo>
                  <a:cubicBezTo>
                    <a:pt x="5120" y="2048"/>
                    <a:pt x="4759" y="2226"/>
                    <a:pt x="4759" y="2289"/>
                  </a:cubicBezTo>
                  <a:lnTo>
                    <a:pt x="5178" y="2529"/>
                  </a:lnTo>
                  <a:cubicBezTo>
                    <a:pt x="5178" y="2529"/>
                    <a:pt x="5539" y="2346"/>
                    <a:pt x="5539" y="2289"/>
                  </a:cubicBezTo>
                  <a:lnTo>
                    <a:pt x="5120" y="2048"/>
                  </a:lnTo>
                  <a:close/>
                  <a:moveTo>
                    <a:pt x="1686" y="2168"/>
                  </a:moveTo>
                  <a:lnTo>
                    <a:pt x="1325" y="2409"/>
                  </a:lnTo>
                  <a:lnTo>
                    <a:pt x="1325" y="2467"/>
                  </a:lnTo>
                  <a:lnTo>
                    <a:pt x="1749" y="2708"/>
                  </a:lnTo>
                  <a:cubicBezTo>
                    <a:pt x="1749" y="2708"/>
                    <a:pt x="2110" y="2467"/>
                    <a:pt x="2110" y="2409"/>
                  </a:cubicBezTo>
                  <a:lnTo>
                    <a:pt x="1686" y="2168"/>
                  </a:lnTo>
                  <a:close/>
                  <a:moveTo>
                    <a:pt x="4278" y="2289"/>
                  </a:moveTo>
                  <a:lnTo>
                    <a:pt x="3916" y="2467"/>
                  </a:lnTo>
                  <a:lnTo>
                    <a:pt x="3916" y="2529"/>
                  </a:lnTo>
                  <a:lnTo>
                    <a:pt x="4335" y="2770"/>
                  </a:lnTo>
                  <a:cubicBezTo>
                    <a:pt x="4335" y="2770"/>
                    <a:pt x="4696" y="2587"/>
                    <a:pt x="4696" y="2529"/>
                  </a:cubicBezTo>
                  <a:lnTo>
                    <a:pt x="4278" y="2289"/>
                  </a:lnTo>
                  <a:close/>
                  <a:moveTo>
                    <a:pt x="6864" y="2346"/>
                  </a:moveTo>
                  <a:cubicBezTo>
                    <a:pt x="6864" y="2346"/>
                    <a:pt x="6503" y="2529"/>
                    <a:pt x="6503" y="2587"/>
                  </a:cubicBezTo>
                  <a:lnTo>
                    <a:pt x="6926" y="2828"/>
                  </a:lnTo>
                  <a:cubicBezTo>
                    <a:pt x="6926" y="2828"/>
                    <a:pt x="7288" y="2650"/>
                    <a:pt x="7288" y="2587"/>
                  </a:cubicBezTo>
                  <a:lnTo>
                    <a:pt x="6864" y="2346"/>
                  </a:lnTo>
                  <a:close/>
                  <a:moveTo>
                    <a:pt x="3194" y="2346"/>
                  </a:moveTo>
                  <a:lnTo>
                    <a:pt x="2833" y="2587"/>
                  </a:lnTo>
                  <a:lnTo>
                    <a:pt x="2833" y="2650"/>
                  </a:lnTo>
                  <a:lnTo>
                    <a:pt x="3252" y="2891"/>
                  </a:lnTo>
                  <a:cubicBezTo>
                    <a:pt x="3252" y="2891"/>
                    <a:pt x="3613" y="2650"/>
                    <a:pt x="3613" y="2587"/>
                  </a:cubicBezTo>
                  <a:lnTo>
                    <a:pt x="3194" y="2346"/>
                  </a:lnTo>
                  <a:close/>
                  <a:moveTo>
                    <a:pt x="5780" y="2409"/>
                  </a:moveTo>
                  <a:lnTo>
                    <a:pt x="5419" y="2650"/>
                  </a:lnTo>
                  <a:lnTo>
                    <a:pt x="5419" y="2708"/>
                  </a:lnTo>
                  <a:lnTo>
                    <a:pt x="5843" y="2948"/>
                  </a:lnTo>
                  <a:cubicBezTo>
                    <a:pt x="5843" y="2948"/>
                    <a:pt x="6204" y="2708"/>
                    <a:pt x="6204" y="2650"/>
                  </a:cubicBezTo>
                  <a:lnTo>
                    <a:pt x="5780" y="2409"/>
                  </a:lnTo>
                  <a:close/>
                  <a:moveTo>
                    <a:pt x="2351" y="2587"/>
                  </a:moveTo>
                  <a:cubicBezTo>
                    <a:pt x="2351" y="2587"/>
                    <a:pt x="1990" y="2770"/>
                    <a:pt x="1990" y="2828"/>
                  </a:cubicBezTo>
                  <a:lnTo>
                    <a:pt x="2409" y="3069"/>
                  </a:lnTo>
                  <a:cubicBezTo>
                    <a:pt x="2409" y="3069"/>
                    <a:pt x="2770" y="2891"/>
                    <a:pt x="2770" y="2828"/>
                  </a:cubicBezTo>
                  <a:lnTo>
                    <a:pt x="2351" y="2587"/>
                  </a:lnTo>
                  <a:close/>
                  <a:moveTo>
                    <a:pt x="4937" y="2650"/>
                  </a:moveTo>
                  <a:cubicBezTo>
                    <a:pt x="4937" y="2650"/>
                    <a:pt x="4576" y="2828"/>
                    <a:pt x="4576" y="2891"/>
                  </a:cubicBezTo>
                  <a:lnTo>
                    <a:pt x="5000" y="3131"/>
                  </a:lnTo>
                  <a:cubicBezTo>
                    <a:pt x="5000" y="3131"/>
                    <a:pt x="5361" y="2948"/>
                    <a:pt x="5361" y="2891"/>
                  </a:cubicBezTo>
                  <a:lnTo>
                    <a:pt x="4937" y="2650"/>
                  </a:lnTo>
                  <a:close/>
                  <a:moveTo>
                    <a:pt x="3854" y="2770"/>
                  </a:moveTo>
                  <a:cubicBezTo>
                    <a:pt x="3854" y="2770"/>
                    <a:pt x="3492" y="2948"/>
                    <a:pt x="3492" y="3011"/>
                  </a:cubicBezTo>
                  <a:lnTo>
                    <a:pt x="3974" y="3252"/>
                  </a:lnTo>
                  <a:cubicBezTo>
                    <a:pt x="3974" y="3252"/>
                    <a:pt x="4278" y="3069"/>
                    <a:pt x="4335" y="3011"/>
                  </a:cubicBezTo>
                  <a:lnTo>
                    <a:pt x="3854" y="2770"/>
                  </a:lnTo>
                  <a:close/>
                  <a:moveTo>
                    <a:pt x="7528" y="2708"/>
                  </a:moveTo>
                  <a:lnTo>
                    <a:pt x="7167" y="2948"/>
                  </a:lnTo>
                  <a:lnTo>
                    <a:pt x="7167" y="3011"/>
                  </a:lnTo>
                  <a:lnTo>
                    <a:pt x="7586" y="3252"/>
                  </a:lnTo>
                  <a:cubicBezTo>
                    <a:pt x="7586" y="3252"/>
                    <a:pt x="7947" y="3011"/>
                    <a:pt x="7947" y="2948"/>
                  </a:cubicBezTo>
                  <a:lnTo>
                    <a:pt x="7528" y="2708"/>
                  </a:lnTo>
                  <a:close/>
                  <a:moveTo>
                    <a:pt x="6445" y="2828"/>
                  </a:moveTo>
                  <a:cubicBezTo>
                    <a:pt x="6445" y="2828"/>
                    <a:pt x="6084" y="3011"/>
                    <a:pt x="6084" y="3069"/>
                  </a:cubicBezTo>
                  <a:lnTo>
                    <a:pt x="6565" y="3310"/>
                  </a:lnTo>
                  <a:cubicBezTo>
                    <a:pt x="6565" y="3310"/>
                    <a:pt x="6926" y="3131"/>
                    <a:pt x="6926" y="3069"/>
                  </a:cubicBezTo>
                  <a:lnTo>
                    <a:pt x="6445" y="2828"/>
                  </a:lnTo>
                  <a:close/>
                  <a:moveTo>
                    <a:pt x="5602" y="3011"/>
                  </a:moveTo>
                  <a:lnTo>
                    <a:pt x="5241" y="3252"/>
                  </a:lnTo>
                  <a:lnTo>
                    <a:pt x="5241" y="3310"/>
                  </a:lnTo>
                  <a:lnTo>
                    <a:pt x="5722" y="3550"/>
                  </a:lnTo>
                  <a:cubicBezTo>
                    <a:pt x="5722" y="3550"/>
                    <a:pt x="6084" y="3310"/>
                    <a:pt x="6084" y="3252"/>
                  </a:cubicBezTo>
                  <a:lnTo>
                    <a:pt x="5602" y="3011"/>
                  </a:lnTo>
                  <a:close/>
                  <a:moveTo>
                    <a:pt x="8188" y="3131"/>
                  </a:moveTo>
                  <a:lnTo>
                    <a:pt x="7827" y="3310"/>
                  </a:lnTo>
                  <a:lnTo>
                    <a:pt x="7827" y="3372"/>
                  </a:lnTo>
                  <a:lnTo>
                    <a:pt x="8309" y="3613"/>
                  </a:lnTo>
                  <a:cubicBezTo>
                    <a:pt x="8309" y="3613"/>
                    <a:pt x="8670" y="3430"/>
                    <a:pt x="8670" y="3372"/>
                  </a:cubicBezTo>
                  <a:lnTo>
                    <a:pt x="8188" y="3131"/>
                  </a:lnTo>
                  <a:close/>
                  <a:moveTo>
                    <a:pt x="4576" y="3131"/>
                  </a:moveTo>
                  <a:cubicBezTo>
                    <a:pt x="4576" y="3131"/>
                    <a:pt x="4215" y="3372"/>
                    <a:pt x="4157" y="3372"/>
                  </a:cubicBezTo>
                  <a:lnTo>
                    <a:pt x="4215" y="3430"/>
                  </a:lnTo>
                  <a:lnTo>
                    <a:pt x="4639" y="3671"/>
                  </a:lnTo>
                  <a:cubicBezTo>
                    <a:pt x="4639" y="3671"/>
                    <a:pt x="5000" y="3430"/>
                    <a:pt x="5000" y="3372"/>
                  </a:cubicBezTo>
                  <a:lnTo>
                    <a:pt x="4576" y="3131"/>
                  </a:lnTo>
                  <a:close/>
                  <a:moveTo>
                    <a:pt x="7167" y="3189"/>
                  </a:moveTo>
                  <a:cubicBezTo>
                    <a:pt x="7167" y="3189"/>
                    <a:pt x="6806" y="3430"/>
                    <a:pt x="6743" y="3430"/>
                  </a:cubicBezTo>
                  <a:cubicBezTo>
                    <a:pt x="6743" y="3430"/>
                    <a:pt x="6743" y="3493"/>
                    <a:pt x="6806" y="3493"/>
                  </a:cubicBezTo>
                  <a:lnTo>
                    <a:pt x="7225" y="3733"/>
                  </a:lnTo>
                  <a:cubicBezTo>
                    <a:pt x="7225" y="3733"/>
                    <a:pt x="7586" y="3493"/>
                    <a:pt x="7586" y="3430"/>
                  </a:cubicBezTo>
                  <a:lnTo>
                    <a:pt x="7167" y="3189"/>
                  </a:lnTo>
                  <a:close/>
                  <a:moveTo>
                    <a:pt x="6324" y="3430"/>
                  </a:moveTo>
                  <a:cubicBezTo>
                    <a:pt x="6324" y="3430"/>
                    <a:pt x="5963" y="3613"/>
                    <a:pt x="5901" y="3671"/>
                  </a:cubicBezTo>
                  <a:lnTo>
                    <a:pt x="5963" y="3671"/>
                  </a:lnTo>
                  <a:lnTo>
                    <a:pt x="6382" y="3912"/>
                  </a:lnTo>
                  <a:cubicBezTo>
                    <a:pt x="6382" y="3912"/>
                    <a:pt x="6743" y="3733"/>
                    <a:pt x="6743" y="3671"/>
                  </a:cubicBezTo>
                  <a:lnTo>
                    <a:pt x="6324" y="3430"/>
                  </a:lnTo>
                  <a:close/>
                  <a:moveTo>
                    <a:pt x="5241" y="3550"/>
                  </a:moveTo>
                  <a:cubicBezTo>
                    <a:pt x="5241" y="3550"/>
                    <a:pt x="4880" y="3733"/>
                    <a:pt x="4817" y="3733"/>
                  </a:cubicBezTo>
                  <a:cubicBezTo>
                    <a:pt x="4817" y="3791"/>
                    <a:pt x="4817" y="3791"/>
                    <a:pt x="4880" y="3791"/>
                  </a:cubicBezTo>
                  <a:lnTo>
                    <a:pt x="5298" y="4032"/>
                  </a:lnTo>
                  <a:cubicBezTo>
                    <a:pt x="5298" y="4032"/>
                    <a:pt x="5660" y="3854"/>
                    <a:pt x="5660" y="3791"/>
                  </a:cubicBezTo>
                  <a:lnTo>
                    <a:pt x="5241" y="3550"/>
                  </a:lnTo>
                  <a:close/>
                  <a:moveTo>
                    <a:pt x="7827" y="3613"/>
                  </a:moveTo>
                  <a:cubicBezTo>
                    <a:pt x="7827" y="3613"/>
                    <a:pt x="7466" y="3791"/>
                    <a:pt x="7408" y="3854"/>
                  </a:cubicBezTo>
                  <a:lnTo>
                    <a:pt x="7466" y="3854"/>
                  </a:lnTo>
                  <a:lnTo>
                    <a:pt x="7890" y="4095"/>
                  </a:lnTo>
                  <a:cubicBezTo>
                    <a:pt x="7890" y="4095"/>
                    <a:pt x="8251" y="3912"/>
                    <a:pt x="8251" y="3854"/>
                  </a:cubicBezTo>
                  <a:lnTo>
                    <a:pt x="7827" y="3613"/>
                  </a:lnTo>
                  <a:close/>
                  <a:moveTo>
                    <a:pt x="8911" y="3493"/>
                  </a:moveTo>
                  <a:cubicBezTo>
                    <a:pt x="8911" y="3493"/>
                    <a:pt x="8549" y="3671"/>
                    <a:pt x="8492" y="3733"/>
                  </a:cubicBezTo>
                  <a:lnTo>
                    <a:pt x="8549" y="3733"/>
                  </a:lnTo>
                  <a:lnTo>
                    <a:pt x="9151" y="4095"/>
                  </a:lnTo>
                  <a:cubicBezTo>
                    <a:pt x="9151" y="4095"/>
                    <a:pt x="9513" y="3912"/>
                    <a:pt x="9513" y="3854"/>
                  </a:cubicBezTo>
                  <a:lnTo>
                    <a:pt x="8911" y="3493"/>
                  </a:lnTo>
                  <a:close/>
                  <a:moveTo>
                    <a:pt x="6984" y="3791"/>
                  </a:moveTo>
                  <a:cubicBezTo>
                    <a:pt x="6984" y="3791"/>
                    <a:pt x="6623" y="4032"/>
                    <a:pt x="6565" y="4032"/>
                  </a:cubicBezTo>
                  <a:cubicBezTo>
                    <a:pt x="6565" y="4032"/>
                    <a:pt x="6565" y="4095"/>
                    <a:pt x="6623" y="4095"/>
                  </a:cubicBezTo>
                  <a:lnTo>
                    <a:pt x="7047" y="4335"/>
                  </a:lnTo>
                  <a:cubicBezTo>
                    <a:pt x="7047" y="4335"/>
                    <a:pt x="7408" y="4095"/>
                    <a:pt x="7408" y="4032"/>
                  </a:cubicBezTo>
                  <a:lnTo>
                    <a:pt x="6984" y="3791"/>
                  </a:lnTo>
                  <a:close/>
                  <a:moveTo>
                    <a:pt x="5901" y="3912"/>
                  </a:moveTo>
                  <a:cubicBezTo>
                    <a:pt x="5901" y="3912"/>
                    <a:pt x="5539" y="4095"/>
                    <a:pt x="5539" y="4152"/>
                  </a:cubicBezTo>
                  <a:lnTo>
                    <a:pt x="5963" y="4393"/>
                  </a:lnTo>
                  <a:cubicBezTo>
                    <a:pt x="5963" y="4393"/>
                    <a:pt x="6324" y="4215"/>
                    <a:pt x="6324" y="4152"/>
                  </a:cubicBezTo>
                  <a:lnTo>
                    <a:pt x="5901" y="3912"/>
                  </a:lnTo>
                  <a:close/>
                  <a:moveTo>
                    <a:pt x="8492" y="3974"/>
                  </a:moveTo>
                  <a:lnTo>
                    <a:pt x="8130" y="4215"/>
                  </a:lnTo>
                  <a:lnTo>
                    <a:pt x="8130" y="4273"/>
                  </a:lnTo>
                  <a:lnTo>
                    <a:pt x="8549" y="4514"/>
                  </a:lnTo>
                  <a:cubicBezTo>
                    <a:pt x="8549" y="4514"/>
                    <a:pt x="8911" y="4273"/>
                    <a:pt x="8911" y="4215"/>
                  </a:cubicBezTo>
                  <a:lnTo>
                    <a:pt x="8492" y="3974"/>
                  </a:lnTo>
                  <a:close/>
                  <a:moveTo>
                    <a:pt x="10115" y="4215"/>
                  </a:moveTo>
                  <a:lnTo>
                    <a:pt x="9753" y="4456"/>
                  </a:lnTo>
                  <a:lnTo>
                    <a:pt x="9753" y="4514"/>
                  </a:lnTo>
                  <a:lnTo>
                    <a:pt x="10177" y="4754"/>
                  </a:lnTo>
                  <a:cubicBezTo>
                    <a:pt x="10177" y="4754"/>
                    <a:pt x="10538" y="4514"/>
                    <a:pt x="10538" y="4456"/>
                  </a:cubicBezTo>
                  <a:lnTo>
                    <a:pt x="10115" y="4215"/>
                  </a:lnTo>
                  <a:close/>
                  <a:moveTo>
                    <a:pt x="6565" y="4335"/>
                  </a:moveTo>
                  <a:lnTo>
                    <a:pt x="6204" y="4514"/>
                  </a:lnTo>
                  <a:lnTo>
                    <a:pt x="6204" y="4576"/>
                  </a:lnTo>
                  <a:lnTo>
                    <a:pt x="6623" y="4817"/>
                  </a:lnTo>
                  <a:cubicBezTo>
                    <a:pt x="6623" y="4817"/>
                    <a:pt x="6984" y="4576"/>
                    <a:pt x="6984" y="4514"/>
                  </a:cubicBezTo>
                  <a:lnTo>
                    <a:pt x="6565" y="4335"/>
                  </a:lnTo>
                  <a:close/>
                  <a:moveTo>
                    <a:pt x="7649" y="4215"/>
                  </a:moveTo>
                  <a:cubicBezTo>
                    <a:pt x="7649" y="4215"/>
                    <a:pt x="7288" y="4393"/>
                    <a:pt x="7288" y="4456"/>
                  </a:cubicBezTo>
                  <a:lnTo>
                    <a:pt x="7947" y="4817"/>
                  </a:lnTo>
                  <a:cubicBezTo>
                    <a:pt x="7947" y="4817"/>
                    <a:pt x="8251" y="4634"/>
                    <a:pt x="8251" y="4576"/>
                  </a:cubicBezTo>
                  <a:lnTo>
                    <a:pt x="7649" y="4215"/>
                  </a:lnTo>
                  <a:close/>
                  <a:moveTo>
                    <a:pt x="3011" y="2948"/>
                  </a:moveTo>
                  <a:lnTo>
                    <a:pt x="2650" y="3189"/>
                  </a:lnTo>
                  <a:lnTo>
                    <a:pt x="2650" y="3252"/>
                  </a:lnTo>
                  <a:lnTo>
                    <a:pt x="5780" y="5058"/>
                  </a:lnTo>
                  <a:cubicBezTo>
                    <a:pt x="5780" y="5058"/>
                    <a:pt x="6141" y="4817"/>
                    <a:pt x="6141" y="4754"/>
                  </a:cubicBezTo>
                  <a:lnTo>
                    <a:pt x="3011" y="2948"/>
                  </a:lnTo>
                  <a:close/>
                  <a:moveTo>
                    <a:pt x="10779" y="4634"/>
                  </a:moveTo>
                  <a:cubicBezTo>
                    <a:pt x="10779" y="4634"/>
                    <a:pt x="10476" y="4817"/>
                    <a:pt x="10418" y="4817"/>
                  </a:cubicBezTo>
                  <a:cubicBezTo>
                    <a:pt x="10418" y="4875"/>
                    <a:pt x="10418" y="4875"/>
                    <a:pt x="10476" y="4875"/>
                  </a:cubicBezTo>
                  <a:lnTo>
                    <a:pt x="10900" y="5116"/>
                  </a:lnTo>
                  <a:cubicBezTo>
                    <a:pt x="10900" y="5116"/>
                    <a:pt x="11261" y="4937"/>
                    <a:pt x="11261" y="4875"/>
                  </a:cubicBezTo>
                  <a:lnTo>
                    <a:pt x="10779" y="4634"/>
                  </a:lnTo>
                  <a:close/>
                  <a:moveTo>
                    <a:pt x="7225" y="4697"/>
                  </a:moveTo>
                  <a:cubicBezTo>
                    <a:pt x="7225" y="4697"/>
                    <a:pt x="6864" y="4875"/>
                    <a:pt x="6864" y="4937"/>
                  </a:cubicBezTo>
                  <a:lnTo>
                    <a:pt x="7288" y="5178"/>
                  </a:lnTo>
                  <a:cubicBezTo>
                    <a:pt x="7288" y="5178"/>
                    <a:pt x="7649" y="4995"/>
                    <a:pt x="7649" y="4937"/>
                  </a:cubicBezTo>
                  <a:lnTo>
                    <a:pt x="7225" y="4697"/>
                  </a:lnTo>
                  <a:close/>
                  <a:moveTo>
                    <a:pt x="11502" y="4995"/>
                  </a:moveTo>
                  <a:cubicBezTo>
                    <a:pt x="11502" y="4995"/>
                    <a:pt x="11140" y="5178"/>
                    <a:pt x="11078" y="5236"/>
                  </a:cubicBezTo>
                  <a:lnTo>
                    <a:pt x="11140" y="5236"/>
                  </a:lnTo>
                  <a:lnTo>
                    <a:pt x="11559" y="5477"/>
                  </a:lnTo>
                  <a:cubicBezTo>
                    <a:pt x="11559" y="5477"/>
                    <a:pt x="11921" y="5299"/>
                    <a:pt x="11921" y="5236"/>
                  </a:cubicBezTo>
                  <a:lnTo>
                    <a:pt x="11502" y="4995"/>
                  </a:lnTo>
                  <a:close/>
                  <a:moveTo>
                    <a:pt x="6382" y="4937"/>
                  </a:moveTo>
                  <a:lnTo>
                    <a:pt x="6021" y="5116"/>
                  </a:lnTo>
                  <a:lnTo>
                    <a:pt x="6021" y="5178"/>
                  </a:lnTo>
                  <a:lnTo>
                    <a:pt x="6686" y="5539"/>
                  </a:lnTo>
                  <a:cubicBezTo>
                    <a:pt x="6686" y="5539"/>
                    <a:pt x="7047" y="5356"/>
                    <a:pt x="7047" y="5299"/>
                  </a:cubicBezTo>
                  <a:lnTo>
                    <a:pt x="6382" y="4937"/>
                  </a:lnTo>
                  <a:close/>
                  <a:moveTo>
                    <a:pt x="8251" y="5299"/>
                  </a:moveTo>
                  <a:cubicBezTo>
                    <a:pt x="8251" y="5299"/>
                    <a:pt x="7890" y="5477"/>
                    <a:pt x="7890" y="5539"/>
                  </a:cubicBezTo>
                  <a:lnTo>
                    <a:pt x="8309" y="5780"/>
                  </a:lnTo>
                  <a:cubicBezTo>
                    <a:pt x="8309" y="5780"/>
                    <a:pt x="8670" y="5597"/>
                    <a:pt x="8670" y="5539"/>
                  </a:cubicBezTo>
                  <a:lnTo>
                    <a:pt x="8251" y="5299"/>
                  </a:lnTo>
                  <a:close/>
                  <a:moveTo>
                    <a:pt x="10837" y="5356"/>
                  </a:moveTo>
                  <a:cubicBezTo>
                    <a:pt x="10837" y="5356"/>
                    <a:pt x="10476" y="5539"/>
                    <a:pt x="10476" y="5597"/>
                  </a:cubicBezTo>
                  <a:lnTo>
                    <a:pt x="10900" y="5838"/>
                  </a:lnTo>
                  <a:cubicBezTo>
                    <a:pt x="10900" y="5838"/>
                    <a:pt x="11261" y="5660"/>
                    <a:pt x="11261" y="5597"/>
                  </a:cubicBezTo>
                  <a:lnTo>
                    <a:pt x="10837" y="5356"/>
                  </a:lnTo>
                  <a:close/>
                  <a:moveTo>
                    <a:pt x="7649" y="5660"/>
                  </a:moveTo>
                  <a:cubicBezTo>
                    <a:pt x="7649" y="5660"/>
                    <a:pt x="7288" y="5838"/>
                    <a:pt x="7225" y="5901"/>
                  </a:cubicBezTo>
                  <a:lnTo>
                    <a:pt x="7288" y="5901"/>
                  </a:lnTo>
                  <a:lnTo>
                    <a:pt x="7707" y="6141"/>
                  </a:lnTo>
                  <a:cubicBezTo>
                    <a:pt x="7707" y="6141"/>
                    <a:pt x="8068" y="5958"/>
                    <a:pt x="8068" y="5901"/>
                  </a:cubicBezTo>
                  <a:lnTo>
                    <a:pt x="7649" y="5660"/>
                  </a:lnTo>
                  <a:close/>
                  <a:moveTo>
                    <a:pt x="8911" y="5660"/>
                  </a:moveTo>
                  <a:lnTo>
                    <a:pt x="8549" y="5901"/>
                  </a:lnTo>
                  <a:lnTo>
                    <a:pt x="8549" y="5958"/>
                  </a:lnTo>
                  <a:lnTo>
                    <a:pt x="8973" y="6199"/>
                  </a:lnTo>
                  <a:cubicBezTo>
                    <a:pt x="8973" y="6199"/>
                    <a:pt x="9334" y="5958"/>
                    <a:pt x="9334" y="5901"/>
                  </a:cubicBezTo>
                  <a:lnTo>
                    <a:pt x="8911" y="5660"/>
                  </a:lnTo>
                  <a:close/>
                  <a:moveTo>
                    <a:pt x="9513" y="4576"/>
                  </a:moveTo>
                  <a:lnTo>
                    <a:pt x="8549" y="5116"/>
                  </a:lnTo>
                  <a:cubicBezTo>
                    <a:pt x="8549" y="5116"/>
                    <a:pt x="8492" y="5116"/>
                    <a:pt x="8492" y="5178"/>
                  </a:cubicBezTo>
                  <a:lnTo>
                    <a:pt x="8549" y="5178"/>
                  </a:lnTo>
                  <a:lnTo>
                    <a:pt x="10298" y="6199"/>
                  </a:lnTo>
                  <a:lnTo>
                    <a:pt x="10355" y="6199"/>
                  </a:lnTo>
                  <a:cubicBezTo>
                    <a:pt x="10355" y="6199"/>
                    <a:pt x="10717" y="6021"/>
                    <a:pt x="10717" y="5958"/>
                  </a:cubicBezTo>
                  <a:lnTo>
                    <a:pt x="10115" y="5597"/>
                  </a:lnTo>
                  <a:lnTo>
                    <a:pt x="10057" y="5597"/>
                  </a:lnTo>
                  <a:cubicBezTo>
                    <a:pt x="10057" y="5539"/>
                    <a:pt x="10115" y="5539"/>
                    <a:pt x="10115" y="5539"/>
                  </a:cubicBezTo>
                  <a:lnTo>
                    <a:pt x="10596" y="5299"/>
                  </a:lnTo>
                  <a:lnTo>
                    <a:pt x="10596" y="5236"/>
                  </a:lnTo>
                  <a:lnTo>
                    <a:pt x="10596" y="5178"/>
                  </a:lnTo>
                  <a:lnTo>
                    <a:pt x="9513" y="4576"/>
                  </a:lnTo>
                  <a:close/>
                  <a:moveTo>
                    <a:pt x="8309" y="6021"/>
                  </a:moveTo>
                  <a:cubicBezTo>
                    <a:pt x="8309" y="6021"/>
                    <a:pt x="7947" y="6262"/>
                    <a:pt x="7890" y="6262"/>
                  </a:cubicBezTo>
                  <a:lnTo>
                    <a:pt x="7947" y="6320"/>
                  </a:lnTo>
                  <a:lnTo>
                    <a:pt x="8371" y="6560"/>
                  </a:lnTo>
                  <a:cubicBezTo>
                    <a:pt x="8371" y="6560"/>
                    <a:pt x="8732" y="6320"/>
                    <a:pt x="8732" y="6262"/>
                  </a:cubicBezTo>
                  <a:lnTo>
                    <a:pt x="8309" y="6021"/>
                  </a:lnTo>
                  <a:close/>
                  <a:moveTo>
                    <a:pt x="9575" y="6079"/>
                  </a:moveTo>
                  <a:cubicBezTo>
                    <a:pt x="9575" y="6079"/>
                    <a:pt x="9214" y="6262"/>
                    <a:pt x="9214" y="6320"/>
                  </a:cubicBezTo>
                  <a:lnTo>
                    <a:pt x="9633" y="6560"/>
                  </a:lnTo>
                  <a:cubicBezTo>
                    <a:pt x="9633" y="6560"/>
                    <a:pt x="9994" y="6382"/>
                    <a:pt x="9994" y="6320"/>
                  </a:cubicBezTo>
                  <a:lnTo>
                    <a:pt x="9575" y="6079"/>
                  </a:lnTo>
                  <a:close/>
                  <a:moveTo>
                    <a:pt x="8973" y="6440"/>
                  </a:moveTo>
                  <a:cubicBezTo>
                    <a:pt x="8973" y="6440"/>
                    <a:pt x="8612" y="6623"/>
                    <a:pt x="8612" y="6681"/>
                  </a:cubicBezTo>
                  <a:lnTo>
                    <a:pt x="9031" y="6922"/>
                  </a:lnTo>
                  <a:cubicBezTo>
                    <a:pt x="9031" y="6922"/>
                    <a:pt x="9392" y="6743"/>
                    <a:pt x="9392" y="6681"/>
                  </a:cubicBezTo>
                  <a:lnTo>
                    <a:pt x="8973" y="64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1"/>
            <p:cNvSpPr/>
            <p:nvPr/>
          </p:nvSpPr>
          <p:spPr>
            <a:xfrm>
              <a:off x="1011060" y="2713685"/>
              <a:ext cx="260074" cy="279652"/>
            </a:xfrm>
            <a:custGeom>
              <a:avLst/>
              <a:gdLst/>
              <a:ahLst/>
              <a:cxnLst/>
              <a:rect l="l" t="t" r="r" b="b"/>
              <a:pathLst>
                <a:path w="11198" h="12041" extrusionOk="0">
                  <a:moveTo>
                    <a:pt x="0" y="0"/>
                  </a:moveTo>
                  <a:lnTo>
                    <a:pt x="1628" y="6020"/>
                  </a:lnTo>
                  <a:cubicBezTo>
                    <a:pt x="1566" y="6141"/>
                    <a:pt x="1566" y="6199"/>
                    <a:pt x="1566" y="6319"/>
                  </a:cubicBezTo>
                  <a:cubicBezTo>
                    <a:pt x="1566" y="6382"/>
                    <a:pt x="1566" y="6439"/>
                    <a:pt x="1628" y="6502"/>
                  </a:cubicBezTo>
                  <a:lnTo>
                    <a:pt x="11155" y="12016"/>
                  </a:lnTo>
                  <a:lnTo>
                    <a:pt x="11155" y="12016"/>
                  </a:lnTo>
                  <a:cubicBezTo>
                    <a:pt x="11140" y="11987"/>
                    <a:pt x="11140" y="11934"/>
                    <a:pt x="11140" y="11857"/>
                  </a:cubicBezTo>
                  <a:cubicBezTo>
                    <a:pt x="11140" y="11800"/>
                    <a:pt x="11140" y="11679"/>
                    <a:pt x="11198" y="11617"/>
                  </a:cubicBezTo>
                  <a:lnTo>
                    <a:pt x="9575" y="5539"/>
                  </a:lnTo>
                  <a:lnTo>
                    <a:pt x="0" y="0"/>
                  </a:lnTo>
                  <a:close/>
                  <a:moveTo>
                    <a:pt x="11155" y="12016"/>
                  </a:moveTo>
                  <a:lnTo>
                    <a:pt x="11155" y="12016"/>
                  </a:lnTo>
                  <a:cubicBezTo>
                    <a:pt x="11163" y="12032"/>
                    <a:pt x="11177" y="12040"/>
                    <a:pt x="11198" y="12040"/>
                  </a:cubicBezTo>
                  <a:lnTo>
                    <a:pt x="11155" y="12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1"/>
            <p:cNvSpPr/>
            <p:nvPr/>
          </p:nvSpPr>
          <p:spPr>
            <a:xfrm>
              <a:off x="1011060" y="2710874"/>
              <a:ext cx="225190" cy="131453"/>
            </a:xfrm>
            <a:custGeom>
              <a:avLst/>
              <a:gdLst/>
              <a:ahLst/>
              <a:cxnLst/>
              <a:rect l="l" t="t" r="r" b="b"/>
              <a:pathLst>
                <a:path w="9696" h="5660" extrusionOk="0">
                  <a:moveTo>
                    <a:pt x="121" y="1"/>
                  </a:moveTo>
                  <a:lnTo>
                    <a:pt x="0" y="121"/>
                  </a:lnTo>
                  <a:lnTo>
                    <a:pt x="9575" y="5660"/>
                  </a:lnTo>
                  <a:lnTo>
                    <a:pt x="9695" y="5539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1233416" y="2839518"/>
              <a:ext cx="190166" cy="154307"/>
            </a:xfrm>
            <a:custGeom>
              <a:avLst/>
              <a:gdLst/>
              <a:ahLst/>
              <a:cxnLst/>
              <a:rect l="l" t="t" r="r" b="b"/>
              <a:pathLst>
                <a:path w="8188" h="6644" extrusionOk="0">
                  <a:moveTo>
                    <a:pt x="121" y="0"/>
                  </a:moveTo>
                  <a:lnTo>
                    <a:pt x="1" y="121"/>
                  </a:lnTo>
                  <a:lnTo>
                    <a:pt x="1624" y="6199"/>
                  </a:lnTo>
                  <a:cubicBezTo>
                    <a:pt x="1566" y="6261"/>
                    <a:pt x="1566" y="6382"/>
                    <a:pt x="1566" y="6439"/>
                  </a:cubicBezTo>
                  <a:cubicBezTo>
                    <a:pt x="1566" y="6577"/>
                    <a:pt x="1634" y="6644"/>
                    <a:pt x="1719" y="6644"/>
                  </a:cubicBezTo>
                  <a:cubicBezTo>
                    <a:pt x="1747" y="6644"/>
                    <a:pt x="1777" y="6637"/>
                    <a:pt x="1807" y="6622"/>
                  </a:cubicBezTo>
                  <a:lnTo>
                    <a:pt x="8188" y="2948"/>
                  </a:lnTo>
                  <a:lnTo>
                    <a:pt x="8188" y="2649"/>
                  </a:lnTo>
                  <a:lnTo>
                    <a:pt x="2048" y="6199"/>
                  </a:lnTo>
                  <a:lnTo>
                    <a:pt x="2048" y="6141"/>
                  </a:lnTo>
                  <a:cubicBezTo>
                    <a:pt x="2048" y="6009"/>
                    <a:pt x="1985" y="5909"/>
                    <a:pt x="1905" y="5909"/>
                  </a:cubicBezTo>
                  <a:cubicBezTo>
                    <a:pt x="1874" y="5909"/>
                    <a:pt x="1840" y="5924"/>
                    <a:pt x="1807" y="5958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1185874" y="2700493"/>
              <a:ext cx="78802" cy="116682"/>
            </a:xfrm>
            <a:custGeom>
              <a:avLst/>
              <a:gdLst/>
              <a:ahLst/>
              <a:cxnLst/>
              <a:rect l="l" t="t" r="r" b="b"/>
              <a:pathLst>
                <a:path w="3393" h="5024" extrusionOk="0">
                  <a:moveTo>
                    <a:pt x="1721" y="1"/>
                  </a:moveTo>
                  <a:cubicBezTo>
                    <a:pt x="1539" y="1"/>
                    <a:pt x="1377" y="44"/>
                    <a:pt x="1263" y="145"/>
                  </a:cubicBezTo>
                  <a:cubicBezTo>
                    <a:pt x="1085" y="385"/>
                    <a:pt x="540" y="1589"/>
                    <a:pt x="420" y="1893"/>
                  </a:cubicBezTo>
                  <a:cubicBezTo>
                    <a:pt x="179" y="2495"/>
                    <a:pt x="59" y="2976"/>
                    <a:pt x="1" y="3578"/>
                  </a:cubicBezTo>
                  <a:cubicBezTo>
                    <a:pt x="1" y="3819"/>
                    <a:pt x="121" y="3997"/>
                    <a:pt x="179" y="4301"/>
                  </a:cubicBezTo>
                  <a:cubicBezTo>
                    <a:pt x="242" y="4479"/>
                    <a:pt x="242" y="4720"/>
                    <a:pt x="483" y="4782"/>
                  </a:cubicBezTo>
                  <a:cubicBezTo>
                    <a:pt x="540" y="4782"/>
                    <a:pt x="603" y="4782"/>
                    <a:pt x="661" y="4840"/>
                  </a:cubicBezTo>
                  <a:cubicBezTo>
                    <a:pt x="781" y="4903"/>
                    <a:pt x="844" y="4961"/>
                    <a:pt x="902" y="5023"/>
                  </a:cubicBezTo>
                  <a:lnTo>
                    <a:pt x="1085" y="5023"/>
                  </a:lnTo>
                  <a:cubicBezTo>
                    <a:pt x="1263" y="5023"/>
                    <a:pt x="1383" y="4961"/>
                    <a:pt x="1566" y="4961"/>
                  </a:cubicBezTo>
                  <a:cubicBezTo>
                    <a:pt x="1744" y="4961"/>
                    <a:pt x="1985" y="4903"/>
                    <a:pt x="2106" y="4720"/>
                  </a:cubicBezTo>
                  <a:cubicBezTo>
                    <a:pt x="2226" y="4479"/>
                    <a:pt x="2467" y="3338"/>
                    <a:pt x="2529" y="3097"/>
                  </a:cubicBezTo>
                  <a:cubicBezTo>
                    <a:pt x="2770" y="2191"/>
                    <a:pt x="3189" y="1108"/>
                    <a:pt x="3252" y="987"/>
                  </a:cubicBezTo>
                  <a:cubicBezTo>
                    <a:pt x="3393" y="607"/>
                    <a:pt x="2409" y="1"/>
                    <a:pt x="1721" y="1"/>
                  </a:cubicBezTo>
                  <a:close/>
                </a:path>
              </a:pathLst>
            </a:custGeom>
            <a:solidFill>
              <a:srgbClr val="FC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1"/>
            <p:cNvSpPr/>
            <p:nvPr/>
          </p:nvSpPr>
          <p:spPr>
            <a:xfrm>
              <a:off x="1341853" y="2413711"/>
              <a:ext cx="276029" cy="388577"/>
            </a:xfrm>
            <a:custGeom>
              <a:avLst/>
              <a:gdLst/>
              <a:ahLst/>
              <a:cxnLst/>
              <a:rect l="l" t="t" r="r" b="b"/>
              <a:pathLst>
                <a:path w="11885" h="16731" extrusionOk="0">
                  <a:moveTo>
                    <a:pt x="9465" y="0"/>
                  </a:moveTo>
                  <a:cubicBezTo>
                    <a:pt x="8591" y="0"/>
                    <a:pt x="7824" y="541"/>
                    <a:pt x="7613" y="1175"/>
                  </a:cubicBezTo>
                  <a:cubicBezTo>
                    <a:pt x="7011" y="3342"/>
                    <a:pt x="6466" y="8038"/>
                    <a:pt x="6047" y="9666"/>
                  </a:cubicBezTo>
                  <a:lnTo>
                    <a:pt x="808" y="14241"/>
                  </a:lnTo>
                  <a:cubicBezTo>
                    <a:pt x="1" y="14832"/>
                    <a:pt x="1464" y="16730"/>
                    <a:pt x="2296" y="16730"/>
                  </a:cubicBezTo>
                  <a:cubicBezTo>
                    <a:pt x="2393" y="16730"/>
                    <a:pt x="2481" y="16705"/>
                    <a:pt x="2556" y="16649"/>
                  </a:cubicBezTo>
                  <a:lnTo>
                    <a:pt x="8393" y="12435"/>
                  </a:lnTo>
                  <a:cubicBezTo>
                    <a:pt x="8817" y="12131"/>
                    <a:pt x="9115" y="11650"/>
                    <a:pt x="9298" y="11110"/>
                  </a:cubicBezTo>
                  <a:cubicBezTo>
                    <a:pt x="9780" y="9121"/>
                    <a:pt x="11162" y="3944"/>
                    <a:pt x="11345" y="3164"/>
                  </a:cubicBezTo>
                  <a:cubicBezTo>
                    <a:pt x="11884" y="876"/>
                    <a:pt x="9838" y="34"/>
                    <a:pt x="9838" y="34"/>
                  </a:cubicBezTo>
                  <a:cubicBezTo>
                    <a:pt x="9712" y="11"/>
                    <a:pt x="9587" y="0"/>
                    <a:pt x="9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1"/>
            <p:cNvSpPr/>
            <p:nvPr/>
          </p:nvSpPr>
          <p:spPr>
            <a:xfrm>
              <a:off x="1344733" y="2751867"/>
              <a:ext cx="59758" cy="52628"/>
            </a:xfrm>
            <a:custGeom>
              <a:avLst/>
              <a:gdLst/>
              <a:ahLst/>
              <a:cxnLst/>
              <a:rect l="l" t="t" r="r" b="b"/>
              <a:pathLst>
                <a:path w="2573" h="2266" extrusionOk="0">
                  <a:moveTo>
                    <a:pt x="768" y="0"/>
                  </a:moveTo>
                  <a:cubicBezTo>
                    <a:pt x="698" y="0"/>
                    <a:pt x="629" y="14"/>
                    <a:pt x="563" y="42"/>
                  </a:cubicBezTo>
                  <a:cubicBezTo>
                    <a:pt x="505" y="42"/>
                    <a:pt x="385" y="162"/>
                    <a:pt x="385" y="220"/>
                  </a:cubicBezTo>
                  <a:cubicBezTo>
                    <a:pt x="0" y="548"/>
                    <a:pt x="1056" y="2265"/>
                    <a:pt x="1752" y="2265"/>
                  </a:cubicBezTo>
                  <a:cubicBezTo>
                    <a:pt x="1822" y="2265"/>
                    <a:pt x="1889" y="2248"/>
                    <a:pt x="1950" y="2209"/>
                  </a:cubicBezTo>
                  <a:lnTo>
                    <a:pt x="2128" y="2026"/>
                  </a:lnTo>
                  <a:cubicBezTo>
                    <a:pt x="2572" y="1804"/>
                    <a:pt x="1585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1285091" y="2758927"/>
              <a:ext cx="110946" cy="109367"/>
            </a:xfrm>
            <a:custGeom>
              <a:avLst/>
              <a:gdLst/>
              <a:ahLst/>
              <a:cxnLst/>
              <a:rect l="l" t="t" r="r" b="b"/>
              <a:pathLst>
                <a:path w="4777" h="4709" extrusionOk="0">
                  <a:moveTo>
                    <a:pt x="3186" y="0"/>
                  </a:moveTo>
                  <a:cubicBezTo>
                    <a:pt x="3125" y="0"/>
                    <a:pt x="3066" y="12"/>
                    <a:pt x="3011" y="37"/>
                  </a:cubicBezTo>
                  <a:cubicBezTo>
                    <a:pt x="3011" y="37"/>
                    <a:pt x="723" y="1361"/>
                    <a:pt x="603" y="1481"/>
                  </a:cubicBezTo>
                  <a:cubicBezTo>
                    <a:pt x="362" y="1722"/>
                    <a:pt x="184" y="2387"/>
                    <a:pt x="121" y="2685"/>
                  </a:cubicBezTo>
                  <a:cubicBezTo>
                    <a:pt x="1" y="3047"/>
                    <a:pt x="63" y="3287"/>
                    <a:pt x="121" y="3591"/>
                  </a:cubicBezTo>
                  <a:cubicBezTo>
                    <a:pt x="121" y="3832"/>
                    <a:pt x="63" y="4072"/>
                    <a:pt x="304" y="4251"/>
                  </a:cubicBezTo>
                  <a:cubicBezTo>
                    <a:pt x="362" y="4313"/>
                    <a:pt x="425" y="4313"/>
                    <a:pt x="482" y="4371"/>
                  </a:cubicBezTo>
                  <a:cubicBezTo>
                    <a:pt x="603" y="4434"/>
                    <a:pt x="603" y="4554"/>
                    <a:pt x="723" y="4612"/>
                  </a:cubicBezTo>
                  <a:cubicBezTo>
                    <a:pt x="786" y="4674"/>
                    <a:pt x="844" y="4674"/>
                    <a:pt x="964" y="4674"/>
                  </a:cubicBezTo>
                  <a:cubicBezTo>
                    <a:pt x="1030" y="4695"/>
                    <a:pt x="1128" y="4709"/>
                    <a:pt x="1234" y="4709"/>
                  </a:cubicBezTo>
                  <a:cubicBezTo>
                    <a:pt x="1420" y="4709"/>
                    <a:pt x="1632" y="4668"/>
                    <a:pt x="1749" y="4554"/>
                  </a:cubicBezTo>
                  <a:cubicBezTo>
                    <a:pt x="1927" y="4313"/>
                    <a:pt x="2288" y="3350"/>
                    <a:pt x="2351" y="3287"/>
                  </a:cubicBezTo>
                  <a:cubicBezTo>
                    <a:pt x="2592" y="2989"/>
                    <a:pt x="4157" y="1905"/>
                    <a:pt x="4335" y="1722"/>
                  </a:cubicBezTo>
                  <a:cubicBezTo>
                    <a:pt x="4777" y="1391"/>
                    <a:pt x="3855" y="0"/>
                    <a:pt x="3186" y="0"/>
                  </a:cubicBezTo>
                  <a:close/>
                </a:path>
              </a:pathLst>
            </a:custGeom>
            <a:solidFill>
              <a:srgbClr val="FC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3071280" y="2554290"/>
              <a:ext cx="598415" cy="345425"/>
            </a:xfrm>
            <a:custGeom>
              <a:avLst/>
              <a:gdLst/>
              <a:ahLst/>
              <a:cxnLst/>
              <a:rect l="l" t="t" r="r" b="b"/>
              <a:pathLst>
                <a:path w="25766" h="14873" extrusionOk="0">
                  <a:moveTo>
                    <a:pt x="22939" y="0"/>
                  </a:moveTo>
                  <a:lnTo>
                    <a:pt x="0" y="13245"/>
                  </a:lnTo>
                  <a:lnTo>
                    <a:pt x="2769" y="14872"/>
                  </a:lnTo>
                  <a:lnTo>
                    <a:pt x="25766" y="1628"/>
                  </a:lnTo>
                  <a:lnTo>
                    <a:pt x="22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3278865" y="3656039"/>
              <a:ext cx="43408" cy="22389"/>
            </a:xfrm>
            <a:custGeom>
              <a:avLst/>
              <a:gdLst/>
              <a:ahLst/>
              <a:cxnLst/>
              <a:rect l="l" t="t" r="r" b="b"/>
              <a:pathLst>
                <a:path w="1869" h="964" extrusionOk="0">
                  <a:moveTo>
                    <a:pt x="963" y="0"/>
                  </a:moveTo>
                  <a:cubicBezTo>
                    <a:pt x="723" y="0"/>
                    <a:pt x="482" y="0"/>
                    <a:pt x="304" y="121"/>
                  </a:cubicBezTo>
                  <a:cubicBezTo>
                    <a:pt x="0" y="299"/>
                    <a:pt x="0" y="602"/>
                    <a:pt x="304" y="843"/>
                  </a:cubicBezTo>
                  <a:cubicBezTo>
                    <a:pt x="482" y="901"/>
                    <a:pt x="723" y="964"/>
                    <a:pt x="963" y="964"/>
                  </a:cubicBezTo>
                  <a:cubicBezTo>
                    <a:pt x="1146" y="964"/>
                    <a:pt x="1387" y="901"/>
                    <a:pt x="1565" y="843"/>
                  </a:cubicBezTo>
                  <a:cubicBezTo>
                    <a:pt x="1869" y="602"/>
                    <a:pt x="1869" y="299"/>
                    <a:pt x="1565" y="121"/>
                  </a:cubicBezTo>
                  <a:cubicBezTo>
                    <a:pt x="1387" y="0"/>
                    <a:pt x="1146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3987785" y="2984929"/>
              <a:ext cx="247439" cy="58736"/>
            </a:xfrm>
            <a:custGeom>
              <a:avLst/>
              <a:gdLst/>
              <a:ahLst/>
              <a:cxnLst/>
              <a:rect l="l" t="t" r="r" b="b"/>
              <a:pathLst>
                <a:path w="10654" h="2529" extrusionOk="0">
                  <a:moveTo>
                    <a:pt x="6743" y="0"/>
                  </a:moveTo>
                  <a:cubicBezTo>
                    <a:pt x="4633" y="0"/>
                    <a:pt x="1864" y="241"/>
                    <a:pt x="0" y="780"/>
                  </a:cubicBezTo>
                  <a:lnTo>
                    <a:pt x="1262" y="2529"/>
                  </a:lnTo>
                  <a:cubicBezTo>
                    <a:pt x="2769" y="2167"/>
                    <a:pt x="5177" y="2047"/>
                    <a:pt x="6863" y="2047"/>
                  </a:cubicBezTo>
                  <a:cubicBezTo>
                    <a:pt x="6863" y="2038"/>
                    <a:pt x="6905" y="2034"/>
                    <a:pt x="6980" y="2034"/>
                  </a:cubicBezTo>
                  <a:cubicBezTo>
                    <a:pt x="7439" y="2034"/>
                    <a:pt x="9122" y="2184"/>
                    <a:pt x="9690" y="2288"/>
                  </a:cubicBezTo>
                  <a:lnTo>
                    <a:pt x="10653" y="482"/>
                  </a:lnTo>
                  <a:cubicBezTo>
                    <a:pt x="9753" y="361"/>
                    <a:pt x="7162" y="58"/>
                    <a:pt x="6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4222659" y="2998911"/>
              <a:ext cx="274078" cy="184569"/>
            </a:xfrm>
            <a:custGeom>
              <a:avLst/>
              <a:gdLst/>
              <a:ahLst/>
              <a:cxnLst/>
              <a:rect l="l" t="t" r="r" b="b"/>
              <a:pathLst>
                <a:path w="11801" h="7947" extrusionOk="0">
                  <a:moveTo>
                    <a:pt x="964" y="0"/>
                  </a:moveTo>
                  <a:lnTo>
                    <a:pt x="1" y="1744"/>
                  </a:lnTo>
                  <a:cubicBezTo>
                    <a:pt x="1686" y="2105"/>
                    <a:pt x="3252" y="2586"/>
                    <a:pt x="4513" y="3251"/>
                  </a:cubicBezTo>
                  <a:lnTo>
                    <a:pt x="5419" y="3853"/>
                  </a:lnTo>
                  <a:cubicBezTo>
                    <a:pt x="5419" y="3853"/>
                    <a:pt x="7947" y="5418"/>
                    <a:pt x="8607" y="7947"/>
                  </a:cubicBezTo>
                  <a:lnTo>
                    <a:pt x="11800" y="7706"/>
                  </a:lnTo>
                  <a:cubicBezTo>
                    <a:pt x="11439" y="5596"/>
                    <a:pt x="9811" y="3733"/>
                    <a:pt x="7345" y="2288"/>
                  </a:cubicBezTo>
                  <a:lnTo>
                    <a:pt x="6681" y="1927"/>
                  </a:lnTo>
                  <a:cubicBezTo>
                    <a:pt x="5058" y="1084"/>
                    <a:pt x="3131" y="419"/>
                    <a:pt x="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0" name="Google Shape;2390;p31"/>
            <p:cNvGrpSpPr/>
            <p:nvPr/>
          </p:nvGrpSpPr>
          <p:grpSpPr>
            <a:xfrm>
              <a:off x="2859401" y="581324"/>
              <a:ext cx="2080472" cy="2490208"/>
              <a:chOff x="3359001" y="238649"/>
              <a:chExt cx="2080472" cy="2490208"/>
            </a:xfrm>
          </p:grpSpPr>
          <p:sp>
            <p:nvSpPr>
              <p:cNvPr id="2391" name="Google Shape;2391;p31"/>
              <p:cNvSpPr/>
              <p:nvPr/>
            </p:nvSpPr>
            <p:spPr>
              <a:xfrm>
                <a:off x="3359001" y="238649"/>
                <a:ext cx="2080472" cy="2490208"/>
              </a:xfrm>
              <a:custGeom>
                <a:avLst/>
                <a:gdLst/>
                <a:ahLst/>
                <a:cxnLst/>
                <a:rect l="l" t="t" r="r" b="b"/>
                <a:pathLst>
                  <a:path w="89579" h="107221" extrusionOk="0">
                    <a:moveTo>
                      <a:pt x="88" y="0"/>
                    </a:moveTo>
                    <a:cubicBezTo>
                      <a:pt x="41" y="0"/>
                      <a:pt x="1" y="29"/>
                      <a:pt x="1" y="99"/>
                    </a:cubicBezTo>
                    <a:cubicBezTo>
                      <a:pt x="1" y="220"/>
                      <a:pt x="121" y="403"/>
                      <a:pt x="184" y="461"/>
                    </a:cubicBezTo>
                    <a:lnTo>
                      <a:pt x="1446" y="1183"/>
                    </a:lnTo>
                    <a:lnTo>
                      <a:pt x="1446" y="11480"/>
                    </a:lnTo>
                    <a:lnTo>
                      <a:pt x="184" y="10815"/>
                    </a:lnTo>
                    <a:cubicBezTo>
                      <a:pt x="158" y="10791"/>
                      <a:pt x="123" y="10777"/>
                      <a:pt x="90" y="10777"/>
                    </a:cubicBezTo>
                    <a:cubicBezTo>
                      <a:pt x="43" y="10777"/>
                      <a:pt x="1" y="10807"/>
                      <a:pt x="1" y="10878"/>
                    </a:cubicBezTo>
                    <a:cubicBezTo>
                      <a:pt x="1" y="10998"/>
                      <a:pt x="121" y="11176"/>
                      <a:pt x="184" y="11239"/>
                    </a:cubicBezTo>
                    <a:lnTo>
                      <a:pt x="1446" y="11899"/>
                    </a:lnTo>
                    <a:lnTo>
                      <a:pt x="1446" y="22253"/>
                    </a:lnTo>
                    <a:lnTo>
                      <a:pt x="184" y="21593"/>
                    </a:lnTo>
                    <a:cubicBezTo>
                      <a:pt x="160" y="21547"/>
                      <a:pt x="127" y="21527"/>
                      <a:pt x="96" y="21527"/>
                    </a:cubicBezTo>
                    <a:cubicBezTo>
                      <a:pt x="46" y="21527"/>
                      <a:pt x="1" y="21577"/>
                      <a:pt x="1" y="21651"/>
                    </a:cubicBezTo>
                    <a:cubicBezTo>
                      <a:pt x="1" y="21772"/>
                      <a:pt x="121" y="21892"/>
                      <a:pt x="184" y="22012"/>
                    </a:cubicBezTo>
                    <a:lnTo>
                      <a:pt x="1446" y="22677"/>
                    </a:lnTo>
                    <a:lnTo>
                      <a:pt x="1446" y="33031"/>
                    </a:lnTo>
                    <a:lnTo>
                      <a:pt x="184" y="32309"/>
                    </a:lnTo>
                    <a:cubicBezTo>
                      <a:pt x="167" y="32292"/>
                      <a:pt x="146" y="32284"/>
                      <a:pt x="124" y="32284"/>
                    </a:cubicBezTo>
                    <a:cubicBezTo>
                      <a:pt x="65" y="32284"/>
                      <a:pt x="1" y="32341"/>
                      <a:pt x="1" y="32429"/>
                    </a:cubicBezTo>
                    <a:cubicBezTo>
                      <a:pt x="1" y="32550"/>
                      <a:pt x="121" y="32670"/>
                      <a:pt x="184" y="32728"/>
                    </a:cubicBezTo>
                    <a:lnTo>
                      <a:pt x="1446" y="33450"/>
                    </a:lnTo>
                    <a:lnTo>
                      <a:pt x="1446" y="43805"/>
                    </a:lnTo>
                    <a:lnTo>
                      <a:pt x="184" y="43082"/>
                    </a:lnTo>
                    <a:cubicBezTo>
                      <a:pt x="167" y="43067"/>
                      <a:pt x="146" y="43060"/>
                      <a:pt x="125" y="43060"/>
                    </a:cubicBezTo>
                    <a:cubicBezTo>
                      <a:pt x="66" y="43060"/>
                      <a:pt x="1" y="43114"/>
                      <a:pt x="1" y="43203"/>
                    </a:cubicBezTo>
                    <a:cubicBezTo>
                      <a:pt x="1" y="43323"/>
                      <a:pt x="121" y="43444"/>
                      <a:pt x="184" y="43506"/>
                    </a:cubicBezTo>
                    <a:lnTo>
                      <a:pt x="1446" y="44229"/>
                    </a:lnTo>
                    <a:lnTo>
                      <a:pt x="1446" y="53437"/>
                    </a:lnTo>
                    <a:lnTo>
                      <a:pt x="1446" y="54761"/>
                    </a:lnTo>
                    <a:cubicBezTo>
                      <a:pt x="1446" y="54882"/>
                      <a:pt x="1508" y="55065"/>
                      <a:pt x="1629" y="55122"/>
                    </a:cubicBezTo>
                    <a:lnTo>
                      <a:pt x="3854" y="56389"/>
                    </a:lnTo>
                    <a:lnTo>
                      <a:pt x="16077" y="63430"/>
                    </a:lnTo>
                    <a:lnTo>
                      <a:pt x="16077" y="64634"/>
                    </a:lnTo>
                    <a:cubicBezTo>
                      <a:pt x="16077" y="64755"/>
                      <a:pt x="16134" y="64875"/>
                      <a:pt x="16255" y="64938"/>
                    </a:cubicBezTo>
                    <a:cubicBezTo>
                      <a:pt x="16300" y="64983"/>
                      <a:pt x="16346" y="65002"/>
                      <a:pt x="16385" y="65002"/>
                    </a:cubicBezTo>
                    <a:cubicBezTo>
                      <a:pt x="16449" y="65002"/>
                      <a:pt x="16496" y="64950"/>
                      <a:pt x="16496" y="64875"/>
                    </a:cubicBezTo>
                    <a:lnTo>
                      <a:pt x="16496" y="63671"/>
                    </a:lnTo>
                    <a:lnTo>
                      <a:pt x="30703" y="71858"/>
                    </a:lnTo>
                    <a:lnTo>
                      <a:pt x="30703" y="73062"/>
                    </a:lnTo>
                    <a:cubicBezTo>
                      <a:pt x="30703" y="73183"/>
                      <a:pt x="30766" y="73366"/>
                      <a:pt x="30886" y="73423"/>
                    </a:cubicBezTo>
                    <a:cubicBezTo>
                      <a:pt x="30918" y="73440"/>
                      <a:pt x="30951" y="73448"/>
                      <a:pt x="30981" y="73448"/>
                    </a:cubicBezTo>
                    <a:cubicBezTo>
                      <a:pt x="31063" y="73448"/>
                      <a:pt x="31127" y="73391"/>
                      <a:pt x="31127" y="73303"/>
                    </a:cubicBezTo>
                    <a:lnTo>
                      <a:pt x="31127" y="72099"/>
                    </a:lnTo>
                    <a:lnTo>
                      <a:pt x="45334" y="80349"/>
                    </a:lnTo>
                    <a:lnTo>
                      <a:pt x="45334" y="81490"/>
                    </a:lnTo>
                    <a:cubicBezTo>
                      <a:pt x="45334" y="81611"/>
                      <a:pt x="45392" y="81794"/>
                      <a:pt x="45512" y="81851"/>
                    </a:cubicBezTo>
                    <a:cubicBezTo>
                      <a:pt x="45545" y="81868"/>
                      <a:pt x="45577" y="81876"/>
                      <a:pt x="45607" y="81876"/>
                    </a:cubicBezTo>
                    <a:cubicBezTo>
                      <a:pt x="45689" y="81876"/>
                      <a:pt x="45753" y="81819"/>
                      <a:pt x="45753" y="81731"/>
                    </a:cubicBezTo>
                    <a:lnTo>
                      <a:pt x="45753" y="80590"/>
                    </a:lnTo>
                    <a:lnTo>
                      <a:pt x="59960" y="88777"/>
                    </a:lnTo>
                    <a:lnTo>
                      <a:pt x="59960" y="89981"/>
                    </a:lnTo>
                    <a:cubicBezTo>
                      <a:pt x="59960" y="90101"/>
                      <a:pt x="60023" y="90222"/>
                      <a:pt x="60143" y="90279"/>
                    </a:cubicBezTo>
                    <a:cubicBezTo>
                      <a:pt x="60194" y="90306"/>
                      <a:pt x="60233" y="90321"/>
                      <a:pt x="60262" y="90321"/>
                    </a:cubicBezTo>
                    <a:cubicBezTo>
                      <a:pt x="60302" y="90321"/>
                      <a:pt x="60321" y="90292"/>
                      <a:pt x="60321" y="90222"/>
                    </a:cubicBezTo>
                    <a:lnTo>
                      <a:pt x="60321" y="89018"/>
                    </a:lnTo>
                    <a:lnTo>
                      <a:pt x="74529" y="97205"/>
                    </a:lnTo>
                    <a:lnTo>
                      <a:pt x="74529" y="98409"/>
                    </a:lnTo>
                    <a:cubicBezTo>
                      <a:pt x="74529" y="98529"/>
                      <a:pt x="74649" y="98650"/>
                      <a:pt x="74770" y="98707"/>
                    </a:cubicBezTo>
                    <a:cubicBezTo>
                      <a:pt x="74816" y="98754"/>
                      <a:pt x="74854" y="98774"/>
                      <a:pt x="74883" y="98774"/>
                    </a:cubicBezTo>
                    <a:cubicBezTo>
                      <a:pt x="74929" y="98774"/>
                      <a:pt x="74953" y="98724"/>
                      <a:pt x="74953" y="98650"/>
                    </a:cubicBezTo>
                    <a:lnTo>
                      <a:pt x="74953" y="97446"/>
                    </a:lnTo>
                    <a:lnTo>
                      <a:pt x="89160" y="105633"/>
                    </a:lnTo>
                    <a:lnTo>
                      <a:pt x="89160" y="106837"/>
                    </a:lnTo>
                    <a:cubicBezTo>
                      <a:pt x="89160" y="106957"/>
                      <a:pt x="89280" y="107136"/>
                      <a:pt x="89401" y="107198"/>
                    </a:cubicBezTo>
                    <a:cubicBezTo>
                      <a:pt x="89433" y="107214"/>
                      <a:pt x="89460" y="107221"/>
                      <a:pt x="89484" y="107221"/>
                    </a:cubicBezTo>
                    <a:cubicBezTo>
                      <a:pt x="89548" y="107221"/>
                      <a:pt x="89579" y="107166"/>
                      <a:pt x="89579" y="107078"/>
                    </a:cubicBezTo>
                    <a:lnTo>
                      <a:pt x="89579" y="104366"/>
                    </a:lnTo>
                    <a:cubicBezTo>
                      <a:pt x="89579" y="104246"/>
                      <a:pt x="89521" y="104068"/>
                      <a:pt x="89401" y="104005"/>
                    </a:cubicBezTo>
                    <a:cubicBezTo>
                      <a:pt x="89366" y="103988"/>
                      <a:pt x="89331" y="103981"/>
                      <a:pt x="89299" y="103981"/>
                    </a:cubicBezTo>
                    <a:cubicBezTo>
                      <a:pt x="89220" y="103981"/>
                      <a:pt x="89160" y="104023"/>
                      <a:pt x="89160" y="104068"/>
                    </a:cubicBezTo>
                    <a:lnTo>
                      <a:pt x="89160" y="105209"/>
                    </a:lnTo>
                    <a:lnTo>
                      <a:pt x="74953" y="97022"/>
                    </a:lnTo>
                    <a:lnTo>
                      <a:pt x="74953" y="95880"/>
                    </a:lnTo>
                    <a:cubicBezTo>
                      <a:pt x="74953" y="95760"/>
                      <a:pt x="74890" y="95640"/>
                      <a:pt x="74770" y="95577"/>
                    </a:cubicBezTo>
                    <a:cubicBezTo>
                      <a:pt x="74720" y="95553"/>
                      <a:pt x="74671" y="95539"/>
                      <a:pt x="74630" y="95539"/>
                    </a:cubicBezTo>
                    <a:cubicBezTo>
                      <a:pt x="74571" y="95539"/>
                      <a:pt x="74529" y="95569"/>
                      <a:pt x="74529" y="95640"/>
                    </a:cubicBezTo>
                    <a:lnTo>
                      <a:pt x="74529" y="96781"/>
                    </a:lnTo>
                    <a:lnTo>
                      <a:pt x="60321" y="88594"/>
                    </a:lnTo>
                    <a:lnTo>
                      <a:pt x="60321" y="87452"/>
                    </a:lnTo>
                    <a:cubicBezTo>
                      <a:pt x="60321" y="87332"/>
                      <a:pt x="60264" y="87212"/>
                      <a:pt x="60143" y="87091"/>
                    </a:cubicBezTo>
                    <a:cubicBezTo>
                      <a:pt x="60111" y="87074"/>
                      <a:pt x="60083" y="87067"/>
                      <a:pt x="60059" y="87067"/>
                    </a:cubicBezTo>
                    <a:cubicBezTo>
                      <a:pt x="59994" y="87067"/>
                      <a:pt x="59960" y="87124"/>
                      <a:pt x="59960" y="87212"/>
                    </a:cubicBezTo>
                    <a:lnTo>
                      <a:pt x="59960" y="88353"/>
                    </a:lnTo>
                    <a:lnTo>
                      <a:pt x="45753" y="80166"/>
                    </a:lnTo>
                    <a:lnTo>
                      <a:pt x="45753" y="79024"/>
                    </a:lnTo>
                    <a:cubicBezTo>
                      <a:pt x="45753" y="78904"/>
                      <a:pt x="45633" y="78721"/>
                      <a:pt x="45512" y="78663"/>
                    </a:cubicBezTo>
                    <a:cubicBezTo>
                      <a:pt x="45480" y="78646"/>
                      <a:pt x="45452" y="78639"/>
                      <a:pt x="45428" y="78639"/>
                    </a:cubicBezTo>
                    <a:cubicBezTo>
                      <a:pt x="45365" y="78639"/>
                      <a:pt x="45334" y="78696"/>
                      <a:pt x="45334" y="78784"/>
                    </a:cubicBezTo>
                    <a:lnTo>
                      <a:pt x="45334" y="79925"/>
                    </a:lnTo>
                    <a:lnTo>
                      <a:pt x="31127" y="71680"/>
                    </a:lnTo>
                    <a:lnTo>
                      <a:pt x="31127" y="70534"/>
                    </a:lnTo>
                    <a:cubicBezTo>
                      <a:pt x="31127" y="70413"/>
                      <a:pt x="31006" y="70293"/>
                      <a:pt x="30886" y="70235"/>
                    </a:cubicBezTo>
                    <a:cubicBezTo>
                      <a:pt x="30836" y="70209"/>
                      <a:pt x="30795" y="70194"/>
                      <a:pt x="30765" y="70194"/>
                    </a:cubicBezTo>
                    <a:cubicBezTo>
                      <a:pt x="30724" y="70194"/>
                      <a:pt x="30703" y="70223"/>
                      <a:pt x="30703" y="70293"/>
                    </a:cubicBezTo>
                    <a:lnTo>
                      <a:pt x="30703" y="71439"/>
                    </a:lnTo>
                    <a:lnTo>
                      <a:pt x="16496" y="63252"/>
                    </a:lnTo>
                    <a:lnTo>
                      <a:pt x="16496" y="62106"/>
                    </a:lnTo>
                    <a:cubicBezTo>
                      <a:pt x="16496" y="61985"/>
                      <a:pt x="16375" y="61865"/>
                      <a:pt x="16255" y="61807"/>
                    </a:cubicBezTo>
                    <a:cubicBezTo>
                      <a:pt x="16204" y="61781"/>
                      <a:pt x="16165" y="61766"/>
                      <a:pt x="16136" y="61766"/>
                    </a:cubicBezTo>
                    <a:cubicBezTo>
                      <a:pt x="16096" y="61766"/>
                      <a:pt x="16077" y="61795"/>
                      <a:pt x="16077" y="61865"/>
                    </a:cubicBezTo>
                    <a:lnTo>
                      <a:pt x="16077" y="63011"/>
                    </a:lnTo>
                    <a:lnTo>
                      <a:pt x="3854" y="55965"/>
                    </a:lnTo>
                    <a:lnTo>
                      <a:pt x="1869" y="54824"/>
                    </a:lnTo>
                    <a:lnTo>
                      <a:pt x="1869" y="53678"/>
                    </a:lnTo>
                    <a:lnTo>
                      <a:pt x="1869" y="44469"/>
                    </a:lnTo>
                    <a:lnTo>
                      <a:pt x="3131" y="45192"/>
                    </a:lnTo>
                    <a:cubicBezTo>
                      <a:pt x="3181" y="45215"/>
                      <a:pt x="3220" y="45229"/>
                      <a:pt x="3250" y="45229"/>
                    </a:cubicBezTo>
                    <a:cubicBezTo>
                      <a:pt x="3292" y="45229"/>
                      <a:pt x="3314" y="45200"/>
                      <a:pt x="3314" y="45129"/>
                    </a:cubicBezTo>
                    <a:cubicBezTo>
                      <a:pt x="3314" y="45009"/>
                      <a:pt x="3252" y="44831"/>
                      <a:pt x="3131" y="44768"/>
                    </a:cubicBezTo>
                    <a:lnTo>
                      <a:pt x="1869" y="44046"/>
                    </a:lnTo>
                    <a:lnTo>
                      <a:pt x="1869" y="33691"/>
                    </a:lnTo>
                    <a:lnTo>
                      <a:pt x="3131" y="34414"/>
                    </a:lnTo>
                    <a:cubicBezTo>
                      <a:pt x="3182" y="34440"/>
                      <a:pt x="3222" y="34455"/>
                      <a:pt x="3252" y="34455"/>
                    </a:cubicBezTo>
                    <a:cubicBezTo>
                      <a:pt x="3293" y="34455"/>
                      <a:pt x="3314" y="34426"/>
                      <a:pt x="3314" y="34356"/>
                    </a:cubicBezTo>
                    <a:cubicBezTo>
                      <a:pt x="3314" y="34235"/>
                      <a:pt x="3252" y="34052"/>
                      <a:pt x="3131" y="33995"/>
                    </a:cubicBezTo>
                    <a:lnTo>
                      <a:pt x="1869" y="33272"/>
                    </a:lnTo>
                    <a:lnTo>
                      <a:pt x="1869" y="22918"/>
                    </a:lnTo>
                    <a:lnTo>
                      <a:pt x="3131" y="23640"/>
                    </a:lnTo>
                    <a:cubicBezTo>
                      <a:pt x="3177" y="23686"/>
                      <a:pt x="3214" y="23705"/>
                      <a:pt x="3243" y="23705"/>
                    </a:cubicBezTo>
                    <a:cubicBezTo>
                      <a:pt x="3290" y="23705"/>
                      <a:pt x="3314" y="23652"/>
                      <a:pt x="3314" y="23578"/>
                    </a:cubicBezTo>
                    <a:cubicBezTo>
                      <a:pt x="3314" y="23457"/>
                      <a:pt x="3252" y="23337"/>
                      <a:pt x="3131" y="23216"/>
                    </a:cubicBezTo>
                    <a:lnTo>
                      <a:pt x="1869" y="22494"/>
                    </a:lnTo>
                    <a:lnTo>
                      <a:pt x="1869" y="12139"/>
                    </a:lnTo>
                    <a:lnTo>
                      <a:pt x="3131" y="12924"/>
                    </a:lnTo>
                    <a:cubicBezTo>
                      <a:pt x="3163" y="12940"/>
                      <a:pt x="3191" y="12947"/>
                      <a:pt x="3215" y="12947"/>
                    </a:cubicBezTo>
                    <a:cubicBezTo>
                      <a:pt x="3281" y="12947"/>
                      <a:pt x="3314" y="12892"/>
                      <a:pt x="3314" y="12804"/>
                    </a:cubicBezTo>
                    <a:cubicBezTo>
                      <a:pt x="3314" y="12684"/>
                      <a:pt x="3252" y="12563"/>
                      <a:pt x="3131" y="12501"/>
                    </a:cubicBezTo>
                    <a:lnTo>
                      <a:pt x="1869" y="11720"/>
                    </a:lnTo>
                    <a:lnTo>
                      <a:pt x="1869" y="1424"/>
                    </a:lnTo>
                    <a:lnTo>
                      <a:pt x="3131" y="2146"/>
                    </a:lnTo>
                    <a:cubicBezTo>
                      <a:pt x="3164" y="2163"/>
                      <a:pt x="3192" y="2171"/>
                      <a:pt x="3216" y="2171"/>
                    </a:cubicBezTo>
                    <a:cubicBezTo>
                      <a:pt x="3281" y="2171"/>
                      <a:pt x="3314" y="2114"/>
                      <a:pt x="3314" y="2026"/>
                    </a:cubicBezTo>
                    <a:cubicBezTo>
                      <a:pt x="3314" y="1905"/>
                      <a:pt x="3252" y="1785"/>
                      <a:pt x="3131" y="1727"/>
                    </a:cubicBezTo>
                    <a:lnTo>
                      <a:pt x="184" y="42"/>
                    </a:lnTo>
                    <a:cubicBezTo>
                      <a:pt x="158" y="15"/>
                      <a:pt x="121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1"/>
              <p:cNvSpPr/>
              <p:nvPr/>
            </p:nvSpPr>
            <p:spPr>
              <a:xfrm>
                <a:off x="4920790" y="1337099"/>
                <a:ext cx="341175" cy="114662"/>
              </a:xfrm>
              <a:custGeom>
                <a:avLst/>
                <a:gdLst/>
                <a:ahLst/>
                <a:cxnLst/>
                <a:rect l="l" t="t" r="r" b="b"/>
                <a:pathLst>
                  <a:path w="14690" h="4937" extrusionOk="0">
                    <a:moveTo>
                      <a:pt x="14627" y="0"/>
                    </a:moveTo>
                    <a:lnTo>
                      <a:pt x="14617" y="23"/>
                    </a:lnTo>
                    <a:lnTo>
                      <a:pt x="14690" y="0"/>
                    </a:lnTo>
                    <a:close/>
                    <a:moveTo>
                      <a:pt x="14617" y="23"/>
                    </a:moveTo>
                    <a:lnTo>
                      <a:pt x="59" y="4455"/>
                    </a:lnTo>
                    <a:cubicBezTo>
                      <a:pt x="1" y="4518"/>
                      <a:pt x="1" y="4638"/>
                      <a:pt x="59" y="4759"/>
                    </a:cubicBezTo>
                    <a:lnTo>
                      <a:pt x="179" y="4879"/>
                    </a:lnTo>
                    <a:cubicBezTo>
                      <a:pt x="242" y="4937"/>
                      <a:pt x="300" y="4937"/>
                      <a:pt x="300" y="4937"/>
                    </a:cubicBezTo>
                    <a:lnTo>
                      <a:pt x="362" y="4937"/>
                    </a:lnTo>
                    <a:lnTo>
                      <a:pt x="14329" y="665"/>
                    </a:lnTo>
                    <a:lnTo>
                      <a:pt x="14617" y="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3" name="Google Shape;2393;p31"/>
              <p:cNvGrpSpPr/>
              <p:nvPr/>
            </p:nvGrpSpPr>
            <p:grpSpPr>
              <a:xfrm>
                <a:off x="3537973" y="1024258"/>
                <a:ext cx="1416400" cy="863041"/>
                <a:chOff x="3537973" y="1024258"/>
                <a:chExt cx="1416400" cy="863041"/>
              </a:xfrm>
            </p:grpSpPr>
            <p:sp>
              <p:nvSpPr>
                <p:cNvPr id="2394" name="Google Shape;2394;p31"/>
                <p:cNvSpPr/>
                <p:nvPr/>
              </p:nvSpPr>
              <p:spPr>
                <a:xfrm>
                  <a:off x="3561802" y="1053336"/>
                  <a:ext cx="345309" cy="514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8" h="22154" extrusionOk="0">
                      <a:moveTo>
                        <a:pt x="14627" y="0"/>
                      </a:moveTo>
                      <a:lnTo>
                        <a:pt x="6141" y="12580"/>
                      </a:lnTo>
                      <a:lnTo>
                        <a:pt x="6319" y="12820"/>
                      </a:lnTo>
                      <a:lnTo>
                        <a:pt x="6560" y="12941"/>
                      </a:lnTo>
                      <a:lnTo>
                        <a:pt x="14867" y="660"/>
                      </a:lnTo>
                      <a:lnTo>
                        <a:pt x="14689" y="178"/>
                      </a:lnTo>
                      <a:cubicBezTo>
                        <a:pt x="14627" y="121"/>
                        <a:pt x="14627" y="58"/>
                        <a:pt x="14627" y="0"/>
                      </a:cubicBezTo>
                      <a:close/>
                      <a:moveTo>
                        <a:pt x="5779" y="13182"/>
                      </a:moveTo>
                      <a:lnTo>
                        <a:pt x="5539" y="13543"/>
                      </a:lnTo>
                      <a:lnTo>
                        <a:pt x="6198" y="13302"/>
                      </a:lnTo>
                      <a:lnTo>
                        <a:pt x="6141" y="13244"/>
                      </a:lnTo>
                      <a:lnTo>
                        <a:pt x="5779" y="13182"/>
                      </a:lnTo>
                      <a:close/>
                      <a:moveTo>
                        <a:pt x="5900" y="13967"/>
                      </a:moveTo>
                      <a:lnTo>
                        <a:pt x="5057" y="14207"/>
                      </a:lnTo>
                      <a:lnTo>
                        <a:pt x="0" y="21672"/>
                      </a:lnTo>
                      <a:cubicBezTo>
                        <a:pt x="0" y="21793"/>
                        <a:pt x="0" y="21913"/>
                        <a:pt x="121" y="22033"/>
                      </a:cubicBezTo>
                      <a:cubicBezTo>
                        <a:pt x="178" y="22033"/>
                        <a:pt x="178" y="22091"/>
                        <a:pt x="241" y="22091"/>
                      </a:cubicBezTo>
                      <a:lnTo>
                        <a:pt x="299" y="22154"/>
                      </a:lnTo>
                      <a:cubicBezTo>
                        <a:pt x="361" y="22154"/>
                        <a:pt x="361" y="22091"/>
                        <a:pt x="419" y="22091"/>
                      </a:cubicBezTo>
                      <a:lnTo>
                        <a:pt x="5900" y="1396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1"/>
                <p:cNvSpPr/>
                <p:nvPr/>
              </p:nvSpPr>
              <p:spPr>
                <a:xfrm>
                  <a:off x="3901491" y="1051873"/>
                  <a:ext cx="346772" cy="80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1" h="34498" extrusionOk="0">
                      <a:moveTo>
                        <a:pt x="63" y="1"/>
                      </a:moveTo>
                      <a:cubicBezTo>
                        <a:pt x="63" y="1"/>
                        <a:pt x="63" y="63"/>
                        <a:pt x="1" y="63"/>
                      </a:cubicBezTo>
                      <a:cubicBezTo>
                        <a:pt x="1" y="121"/>
                        <a:pt x="1" y="184"/>
                        <a:pt x="63" y="241"/>
                      </a:cubicBezTo>
                      <a:lnTo>
                        <a:pt x="241" y="723"/>
                      </a:lnTo>
                      <a:lnTo>
                        <a:pt x="3314" y="7889"/>
                      </a:lnTo>
                      <a:lnTo>
                        <a:pt x="3555" y="7648"/>
                      </a:lnTo>
                      <a:lnTo>
                        <a:pt x="424" y="241"/>
                      </a:lnTo>
                      <a:lnTo>
                        <a:pt x="362" y="241"/>
                      </a:lnTo>
                      <a:cubicBezTo>
                        <a:pt x="362" y="184"/>
                        <a:pt x="362" y="184"/>
                        <a:pt x="304" y="121"/>
                      </a:cubicBezTo>
                      <a:cubicBezTo>
                        <a:pt x="241" y="63"/>
                        <a:pt x="184" y="1"/>
                        <a:pt x="121" y="1"/>
                      </a:cubicBezTo>
                      <a:close/>
                      <a:moveTo>
                        <a:pt x="3796" y="8188"/>
                      </a:moveTo>
                      <a:lnTo>
                        <a:pt x="3555" y="8429"/>
                      </a:lnTo>
                      <a:lnTo>
                        <a:pt x="5057" y="12103"/>
                      </a:lnTo>
                      <a:lnTo>
                        <a:pt x="5361" y="11920"/>
                      </a:lnTo>
                      <a:lnTo>
                        <a:pt x="3796" y="8188"/>
                      </a:lnTo>
                      <a:close/>
                      <a:moveTo>
                        <a:pt x="5602" y="12402"/>
                      </a:moveTo>
                      <a:lnTo>
                        <a:pt x="5298" y="12585"/>
                      </a:lnTo>
                      <a:lnTo>
                        <a:pt x="10538" y="24803"/>
                      </a:lnTo>
                      <a:lnTo>
                        <a:pt x="10837" y="24683"/>
                      </a:lnTo>
                      <a:lnTo>
                        <a:pt x="5602" y="12402"/>
                      </a:lnTo>
                      <a:close/>
                      <a:moveTo>
                        <a:pt x="11020" y="25227"/>
                      </a:moveTo>
                      <a:lnTo>
                        <a:pt x="10716" y="25285"/>
                      </a:lnTo>
                      <a:lnTo>
                        <a:pt x="14632" y="34498"/>
                      </a:lnTo>
                      <a:cubicBezTo>
                        <a:pt x="14632" y="34377"/>
                        <a:pt x="14632" y="34315"/>
                        <a:pt x="14752" y="34315"/>
                      </a:cubicBezTo>
                      <a:lnTo>
                        <a:pt x="14930" y="34315"/>
                      </a:lnTo>
                      <a:lnTo>
                        <a:pt x="11020" y="2522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1"/>
                <p:cNvSpPr/>
                <p:nvPr/>
              </p:nvSpPr>
              <p:spPr>
                <a:xfrm>
                  <a:off x="4241296" y="1844681"/>
                  <a:ext cx="346772" cy="1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1" h="661" extrusionOk="0">
                      <a:moveTo>
                        <a:pt x="14627" y="1"/>
                      </a:moveTo>
                      <a:cubicBezTo>
                        <a:pt x="14627" y="1"/>
                        <a:pt x="14627" y="1"/>
                        <a:pt x="14627" y="1"/>
                      </a:cubicBezTo>
                      <a:lnTo>
                        <a:pt x="14627" y="1"/>
                      </a:lnTo>
                      <a:lnTo>
                        <a:pt x="14689" y="1"/>
                      </a:lnTo>
                      <a:close/>
                      <a:moveTo>
                        <a:pt x="14627" y="1"/>
                      </a:moveTo>
                      <a:lnTo>
                        <a:pt x="9329" y="58"/>
                      </a:lnTo>
                      <a:lnTo>
                        <a:pt x="9753" y="540"/>
                      </a:lnTo>
                      <a:lnTo>
                        <a:pt x="14930" y="482"/>
                      </a:lnTo>
                      <a:cubicBezTo>
                        <a:pt x="14930" y="482"/>
                        <a:pt x="14868" y="482"/>
                        <a:pt x="14810" y="420"/>
                      </a:cubicBezTo>
                      <a:lnTo>
                        <a:pt x="14747" y="362"/>
                      </a:lnTo>
                      <a:cubicBezTo>
                        <a:pt x="14627" y="242"/>
                        <a:pt x="14627" y="60"/>
                        <a:pt x="14627" y="1"/>
                      </a:cubicBezTo>
                      <a:close/>
                      <a:moveTo>
                        <a:pt x="8968" y="58"/>
                      </a:moveTo>
                      <a:lnTo>
                        <a:pt x="299" y="179"/>
                      </a:lnTo>
                      <a:lnTo>
                        <a:pt x="121" y="179"/>
                      </a:lnTo>
                      <a:cubicBezTo>
                        <a:pt x="1" y="179"/>
                        <a:pt x="1" y="241"/>
                        <a:pt x="1" y="362"/>
                      </a:cubicBezTo>
                      <a:lnTo>
                        <a:pt x="58" y="420"/>
                      </a:lnTo>
                      <a:lnTo>
                        <a:pt x="58" y="482"/>
                      </a:lnTo>
                      <a:cubicBezTo>
                        <a:pt x="121" y="540"/>
                        <a:pt x="179" y="540"/>
                        <a:pt x="179" y="603"/>
                      </a:cubicBezTo>
                      <a:lnTo>
                        <a:pt x="241" y="603"/>
                      </a:lnTo>
                      <a:lnTo>
                        <a:pt x="299" y="660"/>
                      </a:lnTo>
                      <a:lnTo>
                        <a:pt x="9329" y="540"/>
                      </a:lnTo>
                      <a:lnTo>
                        <a:pt x="8968" y="5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1"/>
                <p:cNvSpPr/>
                <p:nvPr/>
              </p:nvSpPr>
              <p:spPr>
                <a:xfrm>
                  <a:off x="4580985" y="1440566"/>
                  <a:ext cx="348236" cy="415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4" h="17883" extrusionOk="0">
                      <a:moveTo>
                        <a:pt x="14632" y="0"/>
                      </a:moveTo>
                      <a:lnTo>
                        <a:pt x="8010" y="7889"/>
                      </a:lnTo>
                      <a:lnTo>
                        <a:pt x="8188" y="8549"/>
                      </a:lnTo>
                      <a:lnTo>
                        <a:pt x="14993" y="482"/>
                      </a:lnTo>
                      <a:lnTo>
                        <a:pt x="14931" y="482"/>
                      </a:lnTo>
                      <a:cubicBezTo>
                        <a:pt x="14931" y="482"/>
                        <a:pt x="14873" y="482"/>
                        <a:pt x="14810" y="424"/>
                      </a:cubicBezTo>
                      <a:lnTo>
                        <a:pt x="14690" y="304"/>
                      </a:lnTo>
                      <a:cubicBezTo>
                        <a:pt x="14632" y="183"/>
                        <a:pt x="14632" y="63"/>
                        <a:pt x="14690" y="0"/>
                      </a:cubicBezTo>
                      <a:close/>
                      <a:moveTo>
                        <a:pt x="7769" y="8250"/>
                      </a:moveTo>
                      <a:lnTo>
                        <a:pt x="7167" y="8910"/>
                      </a:lnTo>
                      <a:lnTo>
                        <a:pt x="7889" y="8669"/>
                      </a:lnTo>
                      <a:lnTo>
                        <a:pt x="7769" y="8250"/>
                      </a:lnTo>
                      <a:close/>
                      <a:moveTo>
                        <a:pt x="7528" y="9392"/>
                      </a:moveTo>
                      <a:lnTo>
                        <a:pt x="6502" y="9695"/>
                      </a:lnTo>
                      <a:lnTo>
                        <a:pt x="6382" y="9873"/>
                      </a:lnTo>
                      <a:lnTo>
                        <a:pt x="6806" y="10234"/>
                      </a:lnTo>
                      <a:lnTo>
                        <a:pt x="7528" y="9392"/>
                      </a:lnTo>
                      <a:close/>
                      <a:moveTo>
                        <a:pt x="6141" y="10114"/>
                      </a:moveTo>
                      <a:lnTo>
                        <a:pt x="63" y="17401"/>
                      </a:lnTo>
                      <a:lnTo>
                        <a:pt x="1" y="17401"/>
                      </a:lnTo>
                      <a:cubicBezTo>
                        <a:pt x="1" y="17458"/>
                        <a:pt x="1" y="17641"/>
                        <a:pt x="121" y="17762"/>
                      </a:cubicBezTo>
                      <a:lnTo>
                        <a:pt x="184" y="17820"/>
                      </a:lnTo>
                      <a:cubicBezTo>
                        <a:pt x="242" y="17882"/>
                        <a:pt x="304" y="17882"/>
                        <a:pt x="304" y="17882"/>
                      </a:cubicBezTo>
                      <a:cubicBezTo>
                        <a:pt x="362" y="17882"/>
                        <a:pt x="362" y="17882"/>
                        <a:pt x="425" y="17820"/>
                      </a:cubicBezTo>
                      <a:lnTo>
                        <a:pt x="6565" y="10475"/>
                      </a:lnTo>
                      <a:lnTo>
                        <a:pt x="6141" y="1011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1"/>
                <p:cNvSpPr/>
                <p:nvPr/>
              </p:nvSpPr>
              <p:spPr>
                <a:xfrm>
                  <a:off x="3537973" y="1528055"/>
                  <a:ext cx="58736" cy="67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2886" extrusionOk="0">
                      <a:moveTo>
                        <a:pt x="619" y="1"/>
                      </a:moveTo>
                      <a:cubicBezTo>
                        <a:pt x="243" y="1"/>
                        <a:pt x="0" y="268"/>
                        <a:pt x="0" y="751"/>
                      </a:cubicBezTo>
                      <a:cubicBezTo>
                        <a:pt x="0" y="1410"/>
                        <a:pt x="545" y="2316"/>
                        <a:pt x="1267" y="2677"/>
                      </a:cubicBezTo>
                      <a:cubicBezTo>
                        <a:pt x="1490" y="2819"/>
                        <a:pt x="1707" y="2885"/>
                        <a:pt x="1896" y="2885"/>
                      </a:cubicBezTo>
                      <a:cubicBezTo>
                        <a:pt x="2265" y="2885"/>
                        <a:pt x="2529" y="2632"/>
                        <a:pt x="2529" y="2195"/>
                      </a:cubicBezTo>
                      <a:cubicBezTo>
                        <a:pt x="2529" y="1473"/>
                        <a:pt x="1927" y="568"/>
                        <a:pt x="1267" y="206"/>
                      </a:cubicBezTo>
                      <a:cubicBezTo>
                        <a:pt x="1027" y="67"/>
                        <a:pt x="806" y="1"/>
                        <a:pt x="61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1"/>
                <p:cNvSpPr/>
                <p:nvPr/>
              </p:nvSpPr>
              <p:spPr>
                <a:xfrm>
                  <a:off x="3877778" y="1024258"/>
                  <a:ext cx="57296" cy="6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" h="2903" extrusionOk="0">
                      <a:moveTo>
                        <a:pt x="645" y="1"/>
                      </a:moveTo>
                      <a:cubicBezTo>
                        <a:pt x="254" y="1"/>
                        <a:pt x="1" y="256"/>
                        <a:pt x="1" y="708"/>
                      </a:cubicBezTo>
                      <a:cubicBezTo>
                        <a:pt x="1" y="1430"/>
                        <a:pt x="540" y="2273"/>
                        <a:pt x="1262" y="2697"/>
                      </a:cubicBezTo>
                      <a:cubicBezTo>
                        <a:pt x="1483" y="2836"/>
                        <a:pt x="1690" y="2903"/>
                        <a:pt x="1868" y="2903"/>
                      </a:cubicBezTo>
                      <a:cubicBezTo>
                        <a:pt x="2226" y="2903"/>
                        <a:pt x="2466" y="2635"/>
                        <a:pt x="2466" y="2153"/>
                      </a:cubicBezTo>
                      <a:cubicBezTo>
                        <a:pt x="2466" y="1493"/>
                        <a:pt x="1927" y="588"/>
                        <a:pt x="1262" y="169"/>
                      </a:cubicBezTo>
                      <a:cubicBezTo>
                        <a:pt x="1035" y="55"/>
                        <a:pt x="825" y="1"/>
                        <a:pt x="6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1"/>
                <p:cNvSpPr/>
                <p:nvPr/>
              </p:nvSpPr>
              <p:spPr>
                <a:xfrm>
                  <a:off x="4217467" y="1820249"/>
                  <a:ext cx="57412" cy="67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" h="2887" extrusionOk="0">
                      <a:moveTo>
                        <a:pt x="616" y="1"/>
                      </a:moveTo>
                      <a:cubicBezTo>
                        <a:pt x="242" y="1"/>
                        <a:pt x="1" y="268"/>
                        <a:pt x="1" y="749"/>
                      </a:cubicBezTo>
                      <a:cubicBezTo>
                        <a:pt x="1" y="1414"/>
                        <a:pt x="545" y="2314"/>
                        <a:pt x="1267" y="2676"/>
                      </a:cubicBezTo>
                      <a:cubicBezTo>
                        <a:pt x="1492" y="2820"/>
                        <a:pt x="1702" y="2887"/>
                        <a:pt x="1883" y="2887"/>
                      </a:cubicBezTo>
                      <a:cubicBezTo>
                        <a:pt x="2234" y="2887"/>
                        <a:pt x="2471" y="2633"/>
                        <a:pt x="2471" y="2194"/>
                      </a:cubicBezTo>
                      <a:cubicBezTo>
                        <a:pt x="2471" y="1472"/>
                        <a:pt x="1927" y="571"/>
                        <a:pt x="1267" y="210"/>
                      </a:cubicBezTo>
                      <a:cubicBezTo>
                        <a:pt x="1026" y="68"/>
                        <a:pt x="804" y="1"/>
                        <a:pt x="6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1"/>
                <p:cNvSpPr/>
                <p:nvPr/>
              </p:nvSpPr>
              <p:spPr>
                <a:xfrm>
                  <a:off x="4557272" y="1816091"/>
                  <a:ext cx="57296" cy="67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" h="2902" extrusionOk="0">
                      <a:moveTo>
                        <a:pt x="616" y="0"/>
                      </a:moveTo>
                      <a:cubicBezTo>
                        <a:pt x="241" y="0"/>
                        <a:pt x="1" y="268"/>
                        <a:pt x="1" y="750"/>
                      </a:cubicBezTo>
                      <a:cubicBezTo>
                        <a:pt x="1" y="1410"/>
                        <a:pt x="540" y="2315"/>
                        <a:pt x="1263" y="2734"/>
                      </a:cubicBezTo>
                      <a:cubicBezTo>
                        <a:pt x="1472" y="2848"/>
                        <a:pt x="1669" y="2902"/>
                        <a:pt x="1841" y="2902"/>
                      </a:cubicBezTo>
                      <a:cubicBezTo>
                        <a:pt x="2214" y="2902"/>
                        <a:pt x="2467" y="2647"/>
                        <a:pt x="2467" y="2195"/>
                      </a:cubicBezTo>
                      <a:cubicBezTo>
                        <a:pt x="2467" y="1472"/>
                        <a:pt x="1927" y="630"/>
                        <a:pt x="1263" y="206"/>
                      </a:cubicBezTo>
                      <a:cubicBezTo>
                        <a:pt x="1022" y="66"/>
                        <a:pt x="803" y="0"/>
                        <a:pt x="61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1"/>
                <p:cNvSpPr/>
                <p:nvPr/>
              </p:nvSpPr>
              <p:spPr>
                <a:xfrm>
                  <a:off x="4896984" y="1412000"/>
                  <a:ext cx="57389" cy="67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" h="2906" extrusionOk="0">
                      <a:moveTo>
                        <a:pt x="597" y="0"/>
                      </a:moveTo>
                      <a:cubicBezTo>
                        <a:pt x="241" y="0"/>
                        <a:pt x="0" y="268"/>
                        <a:pt x="0" y="749"/>
                      </a:cubicBezTo>
                      <a:cubicBezTo>
                        <a:pt x="0" y="1413"/>
                        <a:pt x="544" y="2314"/>
                        <a:pt x="1204" y="2738"/>
                      </a:cubicBezTo>
                      <a:cubicBezTo>
                        <a:pt x="1431" y="2851"/>
                        <a:pt x="1641" y="2905"/>
                        <a:pt x="1822" y="2905"/>
                      </a:cubicBezTo>
                      <a:cubicBezTo>
                        <a:pt x="2215" y="2905"/>
                        <a:pt x="2471" y="2649"/>
                        <a:pt x="2471" y="2193"/>
                      </a:cubicBezTo>
                      <a:cubicBezTo>
                        <a:pt x="2471" y="1471"/>
                        <a:pt x="1927" y="628"/>
                        <a:pt x="1204" y="209"/>
                      </a:cubicBezTo>
                      <a:cubicBezTo>
                        <a:pt x="984" y="68"/>
                        <a:pt x="77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03" name="Google Shape;2403;p31"/>
              <p:cNvSpPr/>
              <p:nvPr/>
            </p:nvSpPr>
            <p:spPr>
              <a:xfrm>
                <a:off x="5236789" y="1308532"/>
                <a:ext cx="57273" cy="67051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887" extrusionOk="0">
                    <a:moveTo>
                      <a:pt x="595" y="0"/>
                    </a:moveTo>
                    <a:cubicBezTo>
                      <a:pt x="239" y="0"/>
                      <a:pt x="0" y="268"/>
                      <a:pt x="0" y="749"/>
                    </a:cubicBezTo>
                    <a:cubicBezTo>
                      <a:pt x="0" y="1413"/>
                      <a:pt x="540" y="2314"/>
                      <a:pt x="1204" y="2675"/>
                    </a:cubicBezTo>
                    <a:cubicBezTo>
                      <a:pt x="1450" y="2819"/>
                      <a:pt x="1674" y="2887"/>
                      <a:pt x="1863" y="2887"/>
                    </a:cubicBezTo>
                    <a:cubicBezTo>
                      <a:pt x="2231" y="2887"/>
                      <a:pt x="2466" y="2632"/>
                      <a:pt x="2466" y="2194"/>
                    </a:cubicBezTo>
                    <a:cubicBezTo>
                      <a:pt x="2466" y="1471"/>
                      <a:pt x="1927" y="571"/>
                      <a:pt x="1204" y="209"/>
                    </a:cubicBezTo>
                    <a:cubicBezTo>
                      <a:pt x="982" y="68"/>
                      <a:pt x="774" y="0"/>
                      <a:pt x="595" y="0"/>
                    </a:cubicBezTo>
                    <a:close/>
                  </a:path>
                </a:pathLst>
              </a:custGeom>
              <a:solidFill>
                <a:srgbClr val="788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04" name="Google Shape;2404;p31"/>
              <p:cNvGrpSpPr/>
              <p:nvPr/>
            </p:nvGrpSpPr>
            <p:grpSpPr>
              <a:xfrm>
                <a:off x="3537973" y="970167"/>
                <a:ext cx="1756089" cy="1505677"/>
                <a:chOff x="3537973" y="970167"/>
                <a:chExt cx="1756089" cy="1505677"/>
              </a:xfrm>
            </p:grpSpPr>
            <p:sp>
              <p:nvSpPr>
                <p:cNvPr id="2405" name="Google Shape;2405;p31"/>
                <p:cNvSpPr/>
                <p:nvPr/>
              </p:nvSpPr>
              <p:spPr>
                <a:xfrm>
                  <a:off x="5235326" y="2394092"/>
                  <a:ext cx="35023" cy="5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289" extrusionOk="0">
                      <a:moveTo>
                        <a:pt x="304" y="1"/>
                      </a:moveTo>
                      <a:lnTo>
                        <a:pt x="1" y="121"/>
                      </a:lnTo>
                      <a:lnTo>
                        <a:pt x="1147" y="2110"/>
                      </a:lnTo>
                      <a:cubicBezTo>
                        <a:pt x="1147" y="2168"/>
                        <a:pt x="1205" y="2231"/>
                        <a:pt x="1267" y="2288"/>
                      </a:cubicBezTo>
                      <a:lnTo>
                        <a:pt x="1445" y="2288"/>
                      </a:lnTo>
                      <a:cubicBezTo>
                        <a:pt x="1508" y="2288"/>
                        <a:pt x="1508" y="2168"/>
                        <a:pt x="1445" y="2048"/>
                      </a:cubicBezTo>
                      <a:lnTo>
                        <a:pt x="30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06" name="Google Shape;2406;p31"/>
                <p:cNvGrpSpPr/>
                <p:nvPr/>
              </p:nvGrpSpPr>
              <p:grpSpPr>
                <a:xfrm>
                  <a:off x="3537973" y="970167"/>
                  <a:ext cx="1756089" cy="1505677"/>
                  <a:chOff x="3537973" y="970167"/>
                  <a:chExt cx="1756089" cy="1505677"/>
                </a:xfrm>
              </p:grpSpPr>
              <p:sp>
                <p:nvSpPr>
                  <p:cNvPr id="2407" name="Google Shape;2407;p31"/>
                  <p:cNvSpPr/>
                  <p:nvPr/>
                </p:nvSpPr>
                <p:spPr>
                  <a:xfrm>
                    <a:off x="3561802" y="1302192"/>
                    <a:ext cx="348096" cy="114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8" h="4938" extrusionOk="0">
                        <a:moveTo>
                          <a:pt x="14689" y="1"/>
                        </a:moveTo>
                        <a:lnTo>
                          <a:pt x="7104" y="2346"/>
                        </a:lnTo>
                        <a:lnTo>
                          <a:pt x="8067" y="2587"/>
                        </a:lnTo>
                        <a:lnTo>
                          <a:pt x="14988" y="482"/>
                        </a:lnTo>
                        <a:lnTo>
                          <a:pt x="14930" y="482"/>
                        </a:lnTo>
                        <a:cubicBezTo>
                          <a:pt x="14930" y="482"/>
                          <a:pt x="14867" y="482"/>
                          <a:pt x="14867" y="420"/>
                        </a:cubicBezTo>
                        <a:cubicBezTo>
                          <a:pt x="14810" y="420"/>
                          <a:pt x="14747" y="362"/>
                          <a:pt x="14747" y="362"/>
                        </a:cubicBezTo>
                        <a:cubicBezTo>
                          <a:pt x="14627" y="242"/>
                          <a:pt x="14627" y="59"/>
                          <a:pt x="14689" y="1"/>
                        </a:cubicBezTo>
                        <a:close/>
                        <a:moveTo>
                          <a:pt x="6560" y="2650"/>
                        </a:moveTo>
                        <a:lnTo>
                          <a:pt x="6800" y="3011"/>
                        </a:lnTo>
                        <a:lnTo>
                          <a:pt x="7282" y="2828"/>
                        </a:lnTo>
                        <a:lnTo>
                          <a:pt x="6560" y="2650"/>
                        </a:lnTo>
                        <a:close/>
                        <a:moveTo>
                          <a:pt x="6198" y="2587"/>
                        </a:moveTo>
                        <a:lnTo>
                          <a:pt x="5539" y="2828"/>
                        </a:lnTo>
                        <a:lnTo>
                          <a:pt x="58" y="4456"/>
                        </a:lnTo>
                        <a:cubicBezTo>
                          <a:pt x="0" y="4513"/>
                          <a:pt x="0" y="4634"/>
                          <a:pt x="58" y="4754"/>
                        </a:cubicBezTo>
                        <a:lnTo>
                          <a:pt x="241" y="4937"/>
                        </a:lnTo>
                        <a:lnTo>
                          <a:pt x="361" y="4937"/>
                        </a:lnTo>
                        <a:lnTo>
                          <a:pt x="5057" y="3492"/>
                        </a:lnTo>
                        <a:lnTo>
                          <a:pt x="5900" y="3252"/>
                        </a:lnTo>
                        <a:lnTo>
                          <a:pt x="6439" y="3069"/>
                        </a:lnTo>
                        <a:lnTo>
                          <a:pt x="6198" y="258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8" name="Google Shape;2408;p31"/>
                  <p:cNvSpPr/>
                  <p:nvPr/>
                </p:nvSpPr>
                <p:spPr>
                  <a:xfrm>
                    <a:off x="3901491" y="998734"/>
                    <a:ext cx="348212" cy="3146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3" h="13549" extrusionOk="0">
                        <a:moveTo>
                          <a:pt x="14689" y="1"/>
                        </a:moveTo>
                        <a:cubicBezTo>
                          <a:pt x="14671" y="1"/>
                          <a:pt x="14659" y="13"/>
                          <a:pt x="14652" y="34"/>
                        </a:cubicBezTo>
                        <a:lnTo>
                          <a:pt x="14652" y="34"/>
                        </a:lnTo>
                        <a:lnTo>
                          <a:pt x="14689" y="1"/>
                        </a:lnTo>
                        <a:close/>
                        <a:moveTo>
                          <a:pt x="14872" y="64"/>
                        </a:moveTo>
                        <a:cubicBezTo>
                          <a:pt x="14930" y="64"/>
                          <a:pt x="14993" y="121"/>
                          <a:pt x="14993" y="184"/>
                        </a:cubicBezTo>
                        <a:lnTo>
                          <a:pt x="14993" y="121"/>
                        </a:lnTo>
                        <a:cubicBezTo>
                          <a:pt x="14930" y="64"/>
                          <a:pt x="14930" y="64"/>
                          <a:pt x="14872" y="64"/>
                        </a:cubicBezTo>
                        <a:close/>
                        <a:moveTo>
                          <a:pt x="14652" y="34"/>
                        </a:moveTo>
                        <a:lnTo>
                          <a:pt x="10235" y="3974"/>
                        </a:lnTo>
                        <a:lnTo>
                          <a:pt x="10538" y="4456"/>
                        </a:lnTo>
                        <a:lnTo>
                          <a:pt x="14872" y="545"/>
                        </a:lnTo>
                        <a:lnTo>
                          <a:pt x="14689" y="304"/>
                        </a:lnTo>
                        <a:cubicBezTo>
                          <a:pt x="14650" y="178"/>
                          <a:pt x="14637" y="82"/>
                          <a:pt x="14652" y="34"/>
                        </a:cubicBezTo>
                        <a:close/>
                        <a:moveTo>
                          <a:pt x="9994" y="4157"/>
                        </a:moveTo>
                        <a:lnTo>
                          <a:pt x="3555" y="9936"/>
                        </a:lnTo>
                        <a:lnTo>
                          <a:pt x="3314" y="10177"/>
                        </a:lnTo>
                        <a:lnTo>
                          <a:pt x="63" y="13067"/>
                        </a:lnTo>
                        <a:cubicBezTo>
                          <a:pt x="1" y="13125"/>
                          <a:pt x="1" y="13308"/>
                          <a:pt x="121" y="13428"/>
                        </a:cubicBezTo>
                        <a:cubicBezTo>
                          <a:pt x="121" y="13428"/>
                          <a:pt x="184" y="13486"/>
                          <a:pt x="241" y="13486"/>
                        </a:cubicBezTo>
                        <a:cubicBezTo>
                          <a:pt x="241" y="13548"/>
                          <a:pt x="304" y="13548"/>
                          <a:pt x="304" y="13548"/>
                        </a:cubicBezTo>
                        <a:lnTo>
                          <a:pt x="362" y="13548"/>
                        </a:lnTo>
                        <a:lnTo>
                          <a:pt x="3555" y="10717"/>
                        </a:lnTo>
                        <a:lnTo>
                          <a:pt x="3796" y="10476"/>
                        </a:lnTo>
                        <a:lnTo>
                          <a:pt x="10297" y="4639"/>
                        </a:lnTo>
                        <a:lnTo>
                          <a:pt x="9994" y="415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9" name="Google Shape;2409;p31"/>
                  <p:cNvSpPr/>
                  <p:nvPr/>
                </p:nvSpPr>
                <p:spPr>
                  <a:xfrm>
                    <a:off x="4241296" y="998734"/>
                    <a:ext cx="346772" cy="552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1" h="23783" extrusionOk="0">
                        <a:moveTo>
                          <a:pt x="58" y="1"/>
                        </a:moveTo>
                        <a:cubicBezTo>
                          <a:pt x="1" y="1"/>
                          <a:pt x="1" y="121"/>
                          <a:pt x="58" y="304"/>
                        </a:cubicBezTo>
                        <a:lnTo>
                          <a:pt x="241" y="545"/>
                        </a:lnTo>
                        <a:lnTo>
                          <a:pt x="3853" y="6324"/>
                        </a:lnTo>
                        <a:lnTo>
                          <a:pt x="4094" y="6141"/>
                        </a:lnTo>
                        <a:lnTo>
                          <a:pt x="362" y="184"/>
                        </a:lnTo>
                        <a:cubicBezTo>
                          <a:pt x="362" y="121"/>
                          <a:pt x="299" y="64"/>
                          <a:pt x="241" y="64"/>
                        </a:cubicBezTo>
                        <a:cubicBezTo>
                          <a:pt x="241" y="1"/>
                          <a:pt x="179" y="1"/>
                          <a:pt x="179" y="1"/>
                        </a:cubicBezTo>
                        <a:close/>
                        <a:moveTo>
                          <a:pt x="4393" y="6623"/>
                        </a:moveTo>
                        <a:lnTo>
                          <a:pt x="4152" y="6806"/>
                        </a:lnTo>
                        <a:lnTo>
                          <a:pt x="14651" y="23720"/>
                        </a:lnTo>
                        <a:lnTo>
                          <a:pt x="14651" y="23720"/>
                        </a:lnTo>
                        <a:cubicBezTo>
                          <a:pt x="14627" y="23658"/>
                          <a:pt x="14627" y="23583"/>
                          <a:pt x="14627" y="23542"/>
                        </a:cubicBezTo>
                        <a:cubicBezTo>
                          <a:pt x="14627" y="23542"/>
                          <a:pt x="14689" y="23479"/>
                          <a:pt x="14747" y="23479"/>
                        </a:cubicBezTo>
                        <a:cubicBezTo>
                          <a:pt x="14810" y="23479"/>
                          <a:pt x="14868" y="23542"/>
                          <a:pt x="14868" y="23542"/>
                        </a:cubicBezTo>
                        <a:lnTo>
                          <a:pt x="14930" y="23599"/>
                        </a:lnTo>
                        <a:lnTo>
                          <a:pt x="4393" y="6623"/>
                        </a:lnTo>
                        <a:close/>
                        <a:moveTo>
                          <a:pt x="14651" y="23720"/>
                        </a:moveTo>
                        <a:lnTo>
                          <a:pt x="14651" y="23720"/>
                        </a:lnTo>
                        <a:cubicBezTo>
                          <a:pt x="14660" y="23743"/>
                          <a:pt x="14672" y="23765"/>
                          <a:pt x="14689" y="23782"/>
                        </a:cubicBezTo>
                        <a:lnTo>
                          <a:pt x="14651" y="2372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0" name="Google Shape;2410;p31"/>
                  <p:cNvSpPr/>
                  <p:nvPr/>
                </p:nvSpPr>
                <p:spPr>
                  <a:xfrm>
                    <a:off x="4580985" y="1544034"/>
                    <a:ext cx="341175" cy="29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90" h="12826" extrusionOk="0">
                        <a:moveTo>
                          <a:pt x="121" y="0"/>
                        </a:moveTo>
                        <a:cubicBezTo>
                          <a:pt x="63" y="0"/>
                          <a:pt x="1" y="63"/>
                          <a:pt x="1" y="63"/>
                        </a:cubicBezTo>
                        <a:cubicBezTo>
                          <a:pt x="1" y="120"/>
                          <a:pt x="1" y="241"/>
                          <a:pt x="63" y="303"/>
                        </a:cubicBezTo>
                        <a:cubicBezTo>
                          <a:pt x="63" y="303"/>
                          <a:pt x="63" y="361"/>
                          <a:pt x="121" y="361"/>
                        </a:cubicBezTo>
                        <a:cubicBezTo>
                          <a:pt x="121" y="361"/>
                          <a:pt x="121" y="424"/>
                          <a:pt x="184" y="424"/>
                        </a:cubicBezTo>
                        <a:lnTo>
                          <a:pt x="5419" y="5057"/>
                        </a:lnTo>
                        <a:lnTo>
                          <a:pt x="5843" y="4937"/>
                        </a:lnTo>
                        <a:lnTo>
                          <a:pt x="304" y="120"/>
                        </a:lnTo>
                        <a:lnTo>
                          <a:pt x="242" y="63"/>
                        </a:lnTo>
                        <a:cubicBezTo>
                          <a:pt x="242" y="63"/>
                          <a:pt x="184" y="0"/>
                          <a:pt x="121" y="0"/>
                        </a:cubicBezTo>
                        <a:close/>
                        <a:moveTo>
                          <a:pt x="6262" y="5298"/>
                        </a:moveTo>
                        <a:lnTo>
                          <a:pt x="5900" y="5418"/>
                        </a:lnTo>
                        <a:lnTo>
                          <a:pt x="6141" y="5659"/>
                        </a:lnTo>
                        <a:lnTo>
                          <a:pt x="6565" y="6020"/>
                        </a:lnTo>
                        <a:lnTo>
                          <a:pt x="8973" y="8130"/>
                        </a:lnTo>
                        <a:lnTo>
                          <a:pt x="8853" y="7528"/>
                        </a:lnTo>
                        <a:lnTo>
                          <a:pt x="6806" y="5779"/>
                        </a:lnTo>
                        <a:lnTo>
                          <a:pt x="6382" y="5418"/>
                        </a:lnTo>
                        <a:lnTo>
                          <a:pt x="6262" y="5298"/>
                        </a:lnTo>
                        <a:close/>
                        <a:moveTo>
                          <a:pt x="9334" y="7947"/>
                        </a:moveTo>
                        <a:lnTo>
                          <a:pt x="9455" y="8549"/>
                        </a:lnTo>
                        <a:lnTo>
                          <a:pt x="14391" y="12825"/>
                        </a:lnTo>
                        <a:lnTo>
                          <a:pt x="14690" y="12705"/>
                        </a:lnTo>
                        <a:lnTo>
                          <a:pt x="9334" y="794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1" name="Google Shape;2411;p31"/>
                  <p:cNvSpPr/>
                  <p:nvPr/>
                </p:nvSpPr>
                <p:spPr>
                  <a:xfrm>
                    <a:off x="4924947" y="1848815"/>
                    <a:ext cx="317439" cy="5481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8" h="23600" extrusionOk="0">
                        <a:moveTo>
                          <a:pt x="241" y="1"/>
                        </a:moveTo>
                        <a:lnTo>
                          <a:pt x="0" y="121"/>
                        </a:lnTo>
                        <a:lnTo>
                          <a:pt x="13365" y="23599"/>
                        </a:lnTo>
                        <a:lnTo>
                          <a:pt x="13668" y="23479"/>
                        </a:lnTo>
                        <a:lnTo>
                          <a:pt x="24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2" name="Google Shape;2412;p31"/>
                  <p:cNvSpPr/>
                  <p:nvPr/>
                </p:nvSpPr>
                <p:spPr>
                  <a:xfrm>
                    <a:off x="3537973" y="1377952"/>
                    <a:ext cx="58736" cy="67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9" h="2906" extrusionOk="0">
                        <a:moveTo>
                          <a:pt x="649" y="0"/>
                        </a:moveTo>
                        <a:cubicBezTo>
                          <a:pt x="256" y="0"/>
                          <a:pt x="0" y="257"/>
                          <a:pt x="0" y="712"/>
                        </a:cubicBezTo>
                        <a:cubicBezTo>
                          <a:pt x="0" y="1434"/>
                          <a:pt x="545" y="2335"/>
                          <a:pt x="1267" y="2696"/>
                        </a:cubicBezTo>
                        <a:cubicBezTo>
                          <a:pt x="1488" y="2838"/>
                          <a:pt x="1702" y="2905"/>
                          <a:pt x="1889" y="2905"/>
                        </a:cubicBezTo>
                        <a:cubicBezTo>
                          <a:pt x="2262" y="2905"/>
                          <a:pt x="2529" y="2638"/>
                          <a:pt x="2529" y="2157"/>
                        </a:cubicBezTo>
                        <a:cubicBezTo>
                          <a:pt x="2529" y="1492"/>
                          <a:pt x="1927" y="592"/>
                          <a:pt x="1267" y="168"/>
                        </a:cubicBezTo>
                        <a:cubicBezTo>
                          <a:pt x="1040" y="54"/>
                          <a:pt x="830" y="0"/>
                          <a:pt x="64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3" name="Google Shape;2413;p31"/>
                  <p:cNvSpPr/>
                  <p:nvPr/>
                </p:nvSpPr>
                <p:spPr>
                  <a:xfrm>
                    <a:off x="3877778" y="1273602"/>
                    <a:ext cx="57296" cy="683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7" h="2944" extrusionOk="0">
                        <a:moveTo>
                          <a:pt x="616" y="0"/>
                        </a:moveTo>
                        <a:cubicBezTo>
                          <a:pt x="241" y="0"/>
                          <a:pt x="1" y="268"/>
                          <a:pt x="1" y="750"/>
                        </a:cubicBezTo>
                        <a:cubicBezTo>
                          <a:pt x="1" y="1410"/>
                          <a:pt x="540" y="2315"/>
                          <a:pt x="1262" y="2734"/>
                        </a:cubicBezTo>
                        <a:cubicBezTo>
                          <a:pt x="1484" y="2876"/>
                          <a:pt x="1693" y="2943"/>
                          <a:pt x="1871" y="2943"/>
                        </a:cubicBezTo>
                        <a:cubicBezTo>
                          <a:pt x="2227" y="2943"/>
                          <a:pt x="2466" y="2676"/>
                          <a:pt x="2466" y="2195"/>
                        </a:cubicBezTo>
                        <a:cubicBezTo>
                          <a:pt x="2466" y="1530"/>
                          <a:pt x="1927" y="630"/>
                          <a:pt x="1262" y="206"/>
                        </a:cubicBezTo>
                        <a:cubicBezTo>
                          <a:pt x="1022" y="67"/>
                          <a:pt x="802" y="0"/>
                          <a:pt x="61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4" name="Google Shape;2414;p31"/>
                  <p:cNvSpPr/>
                  <p:nvPr/>
                </p:nvSpPr>
                <p:spPr>
                  <a:xfrm>
                    <a:off x="4217467" y="970167"/>
                    <a:ext cx="57412" cy="67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2" h="2888" extrusionOk="0">
                        <a:moveTo>
                          <a:pt x="616" y="1"/>
                        </a:moveTo>
                        <a:cubicBezTo>
                          <a:pt x="242" y="1"/>
                          <a:pt x="1" y="268"/>
                          <a:pt x="1" y="749"/>
                        </a:cubicBezTo>
                        <a:cubicBezTo>
                          <a:pt x="1" y="1414"/>
                          <a:pt x="545" y="2315"/>
                          <a:pt x="1267" y="2676"/>
                        </a:cubicBezTo>
                        <a:cubicBezTo>
                          <a:pt x="1492" y="2820"/>
                          <a:pt x="1702" y="2887"/>
                          <a:pt x="1883" y="2887"/>
                        </a:cubicBezTo>
                        <a:cubicBezTo>
                          <a:pt x="2234" y="2887"/>
                          <a:pt x="2471" y="2633"/>
                          <a:pt x="2471" y="2194"/>
                        </a:cubicBezTo>
                        <a:cubicBezTo>
                          <a:pt x="2471" y="1472"/>
                          <a:pt x="1927" y="571"/>
                          <a:pt x="1267" y="210"/>
                        </a:cubicBezTo>
                        <a:cubicBezTo>
                          <a:pt x="1026" y="68"/>
                          <a:pt x="804" y="1"/>
                          <a:pt x="61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5" name="Google Shape;2415;p31"/>
                  <p:cNvSpPr/>
                  <p:nvPr/>
                </p:nvSpPr>
                <p:spPr>
                  <a:xfrm>
                    <a:off x="4557272" y="1516419"/>
                    <a:ext cx="57296" cy="674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7" h="2903" extrusionOk="0">
                        <a:moveTo>
                          <a:pt x="645" y="0"/>
                        </a:moveTo>
                        <a:cubicBezTo>
                          <a:pt x="254" y="0"/>
                          <a:pt x="1" y="256"/>
                          <a:pt x="1" y="707"/>
                        </a:cubicBezTo>
                        <a:cubicBezTo>
                          <a:pt x="1" y="1430"/>
                          <a:pt x="540" y="2273"/>
                          <a:pt x="1263" y="2696"/>
                        </a:cubicBezTo>
                        <a:cubicBezTo>
                          <a:pt x="1484" y="2836"/>
                          <a:pt x="1691" y="2902"/>
                          <a:pt x="1869" y="2902"/>
                        </a:cubicBezTo>
                        <a:cubicBezTo>
                          <a:pt x="2226" y="2902"/>
                          <a:pt x="2467" y="2635"/>
                          <a:pt x="2467" y="2152"/>
                        </a:cubicBezTo>
                        <a:cubicBezTo>
                          <a:pt x="2467" y="1492"/>
                          <a:pt x="1927" y="587"/>
                          <a:pt x="1263" y="168"/>
                        </a:cubicBezTo>
                        <a:cubicBezTo>
                          <a:pt x="1035" y="54"/>
                          <a:pt x="826" y="0"/>
                          <a:pt x="64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6" name="Google Shape;2416;p31"/>
                  <p:cNvSpPr/>
                  <p:nvPr/>
                </p:nvSpPr>
                <p:spPr>
                  <a:xfrm>
                    <a:off x="4896984" y="1812515"/>
                    <a:ext cx="57389" cy="67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1" h="2916" extrusionOk="0">
                        <a:moveTo>
                          <a:pt x="597" y="0"/>
                        </a:moveTo>
                        <a:cubicBezTo>
                          <a:pt x="241" y="0"/>
                          <a:pt x="0" y="240"/>
                          <a:pt x="0" y="721"/>
                        </a:cubicBezTo>
                        <a:cubicBezTo>
                          <a:pt x="0" y="1443"/>
                          <a:pt x="544" y="2286"/>
                          <a:pt x="1204" y="2710"/>
                        </a:cubicBezTo>
                        <a:cubicBezTo>
                          <a:pt x="1444" y="2849"/>
                          <a:pt x="1665" y="2916"/>
                          <a:pt x="1852" y="2916"/>
                        </a:cubicBezTo>
                        <a:cubicBezTo>
                          <a:pt x="2228" y="2916"/>
                          <a:pt x="2471" y="2648"/>
                          <a:pt x="2471" y="2166"/>
                        </a:cubicBezTo>
                        <a:cubicBezTo>
                          <a:pt x="2471" y="1506"/>
                          <a:pt x="1927" y="601"/>
                          <a:pt x="1204" y="182"/>
                        </a:cubicBezTo>
                        <a:cubicBezTo>
                          <a:pt x="984" y="61"/>
                          <a:pt x="776" y="0"/>
                          <a:pt x="59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7" name="Google Shape;2417;p31"/>
                  <p:cNvSpPr/>
                  <p:nvPr/>
                </p:nvSpPr>
                <p:spPr>
                  <a:xfrm>
                    <a:off x="5236789" y="2408840"/>
                    <a:ext cx="57273" cy="67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" h="2885" extrusionOk="0">
                        <a:moveTo>
                          <a:pt x="588" y="1"/>
                        </a:moveTo>
                        <a:cubicBezTo>
                          <a:pt x="236" y="1"/>
                          <a:pt x="0" y="254"/>
                          <a:pt x="0" y="690"/>
                        </a:cubicBezTo>
                        <a:cubicBezTo>
                          <a:pt x="0" y="1413"/>
                          <a:pt x="540" y="2318"/>
                          <a:pt x="1204" y="2679"/>
                        </a:cubicBezTo>
                        <a:cubicBezTo>
                          <a:pt x="1444" y="2819"/>
                          <a:pt x="1664" y="2885"/>
                          <a:pt x="1851" y="2885"/>
                        </a:cubicBezTo>
                        <a:cubicBezTo>
                          <a:pt x="2226" y="2885"/>
                          <a:pt x="2466" y="2617"/>
                          <a:pt x="2466" y="2135"/>
                        </a:cubicBezTo>
                        <a:cubicBezTo>
                          <a:pt x="2466" y="1475"/>
                          <a:pt x="1927" y="570"/>
                          <a:pt x="1204" y="209"/>
                        </a:cubicBezTo>
                        <a:cubicBezTo>
                          <a:pt x="979" y="67"/>
                          <a:pt x="769" y="1"/>
                          <a:pt x="5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18" name="Google Shape;2418;p31"/>
              <p:cNvGrpSpPr/>
              <p:nvPr/>
            </p:nvGrpSpPr>
            <p:grpSpPr>
              <a:xfrm>
                <a:off x="3537973" y="966010"/>
                <a:ext cx="1756089" cy="1609911"/>
                <a:chOff x="3537973" y="966010"/>
                <a:chExt cx="1756089" cy="1609911"/>
              </a:xfrm>
            </p:grpSpPr>
            <p:sp>
              <p:nvSpPr>
                <p:cNvPr id="2419" name="Google Shape;2419;p31"/>
                <p:cNvSpPr/>
                <p:nvPr/>
              </p:nvSpPr>
              <p:spPr>
                <a:xfrm>
                  <a:off x="3561802" y="1314733"/>
                  <a:ext cx="346749" cy="9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0" h="4215" extrusionOk="0">
                      <a:moveTo>
                        <a:pt x="121" y="0"/>
                      </a:moveTo>
                      <a:cubicBezTo>
                        <a:pt x="0" y="0"/>
                        <a:pt x="0" y="63"/>
                        <a:pt x="0" y="183"/>
                      </a:cubicBezTo>
                      <a:cubicBezTo>
                        <a:pt x="58" y="304"/>
                        <a:pt x="121" y="424"/>
                        <a:pt x="241" y="482"/>
                      </a:cubicBezTo>
                      <a:lnTo>
                        <a:pt x="299" y="482"/>
                      </a:lnTo>
                      <a:lnTo>
                        <a:pt x="5779" y="1927"/>
                      </a:lnTo>
                      <a:lnTo>
                        <a:pt x="6141" y="1989"/>
                      </a:lnTo>
                      <a:lnTo>
                        <a:pt x="6141" y="1989"/>
                      </a:lnTo>
                      <a:lnTo>
                        <a:pt x="5837" y="1508"/>
                      </a:lnTo>
                      <a:lnTo>
                        <a:pt x="178" y="0"/>
                      </a:lnTo>
                      <a:close/>
                      <a:moveTo>
                        <a:pt x="6319" y="1565"/>
                      </a:moveTo>
                      <a:lnTo>
                        <a:pt x="6560" y="2110"/>
                      </a:lnTo>
                      <a:lnTo>
                        <a:pt x="7282" y="2288"/>
                      </a:lnTo>
                      <a:lnTo>
                        <a:pt x="14775" y="4175"/>
                      </a:lnTo>
                      <a:lnTo>
                        <a:pt x="14775" y="4175"/>
                      </a:lnTo>
                      <a:cubicBezTo>
                        <a:pt x="14746" y="4153"/>
                        <a:pt x="14717" y="4124"/>
                        <a:pt x="14689" y="4094"/>
                      </a:cubicBezTo>
                      <a:cubicBezTo>
                        <a:pt x="14627" y="3973"/>
                        <a:pt x="14627" y="3795"/>
                        <a:pt x="14689" y="3795"/>
                      </a:cubicBezTo>
                      <a:lnTo>
                        <a:pt x="14747" y="3733"/>
                      </a:lnTo>
                      <a:lnTo>
                        <a:pt x="8067" y="2047"/>
                      </a:lnTo>
                      <a:lnTo>
                        <a:pt x="7104" y="1806"/>
                      </a:lnTo>
                      <a:lnTo>
                        <a:pt x="6560" y="1686"/>
                      </a:lnTo>
                      <a:lnTo>
                        <a:pt x="6319" y="1565"/>
                      </a:lnTo>
                      <a:close/>
                      <a:moveTo>
                        <a:pt x="14775" y="4175"/>
                      </a:moveTo>
                      <a:cubicBezTo>
                        <a:pt x="14806" y="4199"/>
                        <a:pt x="14837" y="4214"/>
                        <a:pt x="14867" y="4214"/>
                      </a:cubicBezTo>
                      <a:lnTo>
                        <a:pt x="14930" y="4214"/>
                      </a:lnTo>
                      <a:lnTo>
                        <a:pt x="14775" y="41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1"/>
                <p:cNvSpPr/>
                <p:nvPr/>
              </p:nvSpPr>
              <p:spPr>
                <a:xfrm>
                  <a:off x="3901491" y="1198748"/>
                  <a:ext cx="348212" cy="215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3" h="9271" extrusionOk="0">
                      <a:moveTo>
                        <a:pt x="14993" y="419"/>
                      </a:moveTo>
                      <a:lnTo>
                        <a:pt x="14918" y="469"/>
                      </a:lnTo>
                      <a:lnTo>
                        <a:pt x="14930" y="482"/>
                      </a:lnTo>
                      <a:cubicBezTo>
                        <a:pt x="14993" y="482"/>
                        <a:pt x="14993" y="482"/>
                        <a:pt x="14993" y="419"/>
                      </a:cubicBezTo>
                      <a:close/>
                      <a:moveTo>
                        <a:pt x="14689" y="0"/>
                      </a:moveTo>
                      <a:lnTo>
                        <a:pt x="13789" y="539"/>
                      </a:lnTo>
                      <a:lnTo>
                        <a:pt x="14087" y="1021"/>
                      </a:lnTo>
                      <a:lnTo>
                        <a:pt x="14918" y="469"/>
                      </a:lnTo>
                      <a:lnTo>
                        <a:pt x="14872" y="419"/>
                      </a:lnTo>
                      <a:cubicBezTo>
                        <a:pt x="14810" y="419"/>
                        <a:pt x="14752" y="361"/>
                        <a:pt x="14689" y="299"/>
                      </a:cubicBezTo>
                      <a:cubicBezTo>
                        <a:pt x="14632" y="178"/>
                        <a:pt x="14632" y="58"/>
                        <a:pt x="14689" y="0"/>
                      </a:cubicBezTo>
                      <a:close/>
                      <a:moveTo>
                        <a:pt x="13485" y="722"/>
                      </a:moveTo>
                      <a:lnTo>
                        <a:pt x="5361" y="5596"/>
                      </a:lnTo>
                      <a:lnTo>
                        <a:pt x="5057" y="5779"/>
                      </a:lnTo>
                      <a:lnTo>
                        <a:pt x="121" y="8727"/>
                      </a:lnTo>
                      <a:lnTo>
                        <a:pt x="63" y="8789"/>
                      </a:lnTo>
                      <a:cubicBezTo>
                        <a:pt x="1" y="8789"/>
                        <a:pt x="1" y="8967"/>
                        <a:pt x="63" y="9088"/>
                      </a:cubicBezTo>
                      <a:cubicBezTo>
                        <a:pt x="121" y="9150"/>
                        <a:pt x="184" y="9208"/>
                        <a:pt x="241" y="9208"/>
                      </a:cubicBezTo>
                      <a:lnTo>
                        <a:pt x="304" y="9208"/>
                      </a:lnTo>
                      <a:lnTo>
                        <a:pt x="304" y="9271"/>
                      </a:lnTo>
                      <a:cubicBezTo>
                        <a:pt x="362" y="9271"/>
                        <a:pt x="362" y="9208"/>
                        <a:pt x="362" y="9208"/>
                      </a:cubicBezTo>
                      <a:lnTo>
                        <a:pt x="5298" y="6261"/>
                      </a:lnTo>
                      <a:lnTo>
                        <a:pt x="5602" y="6078"/>
                      </a:lnTo>
                      <a:lnTo>
                        <a:pt x="13847" y="1141"/>
                      </a:lnTo>
                      <a:lnTo>
                        <a:pt x="13485" y="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1"/>
                <p:cNvSpPr/>
                <p:nvPr/>
              </p:nvSpPr>
              <p:spPr>
                <a:xfrm>
                  <a:off x="4241296" y="994600"/>
                  <a:ext cx="349559" cy="215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1" h="9272" extrusionOk="0">
                      <a:moveTo>
                        <a:pt x="14689" y="1"/>
                      </a:moveTo>
                      <a:cubicBezTo>
                        <a:pt x="14664" y="1"/>
                        <a:pt x="14649" y="11"/>
                        <a:pt x="14640" y="31"/>
                      </a:cubicBezTo>
                      <a:lnTo>
                        <a:pt x="14640" y="31"/>
                      </a:lnTo>
                      <a:lnTo>
                        <a:pt x="14689" y="1"/>
                      </a:lnTo>
                      <a:close/>
                      <a:moveTo>
                        <a:pt x="14810" y="1"/>
                      </a:moveTo>
                      <a:lnTo>
                        <a:pt x="14810" y="1"/>
                      </a:lnTo>
                      <a:cubicBezTo>
                        <a:pt x="14835" y="26"/>
                        <a:pt x="14862" y="41"/>
                        <a:pt x="14888" y="54"/>
                      </a:cubicBezTo>
                      <a:lnTo>
                        <a:pt x="14888" y="54"/>
                      </a:lnTo>
                      <a:cubicBezTo>
                        <a:pt x="14865" y="33"/>
                        <a:pt x="14839" y="15"/>
                        <a:pt x="14810" y="1"/>
                      </a:cubicBezTo>
                      <a:close/>
                      <a:moveTo>
                        <a:pt x="14888" y="54"/>
                      </a:moveTo>
                      <a:cubicBezTo>
                        <a:pt x="14959" y="118"/>
                        <a:pt x="15003" y="209"/>
                        <a:pt x="15051" y="299"/>
                      </a:cubicBezTo>
                      <a:cubicBezTo>
                        <a:pt x="15051" y="242"/>
                        <a:pt x="14988" y="179"/>
                        <a:pt x="14988" y="121"/>
                      </a:cubicBezTo>
                      <a:cubicBezTo>
                        <a:pt x="14956" y="86"/>
                        <a:pt x="14922" y="71"/>
                        <a:pt x="14888" y="54"/>
                      </a:cubicBezTo>
                      <a:close/>
                      <a:moveTo>
                        <a:pt x="14640" y="31"/>
                      </a:moveTo>
                      <a:lnTo>
                        <a:pt x="4094" y="6319"/>
                      </a:lnTo>
                      <a:lnTo>
                        <a:pt x="3853" y="6502"/>
                      </a:lnTo>
                      <a:lnTo>
                        <a:pt x="58" y="8790"/>
                      </a:lnTo>
                      <a:cubicBezTo>
                        <a:pt x="1" y="8848"/>
                        <a:pt x="1" y="8968"/>
                        <a:pt x="58" y="9089"/>
                      </a:cubicBezTo>
                      <a:cubicBezTo>
                        <a:pt x="121" y="9151"/>
                        <a:pt x="179" y="9209"/>
                        <a:pt x="241" y="9209"/>
                      </a:cubicBezTo>
                      <a:lnTo>
                        <a:pt x="299" y="9272"/>
                      </a:lnTo>
                      <a:cubicBezTo>
                        <a:pt x="362" y="9272"/>
                        <a:pt x="362" y="9272"/>
                        <a:pt x="362" y="9209"/>
                      </a:cubicBezTo>
                      <a:lnTo>
                        <a:pt x="4152" y="6984"/>
                      </a:lnTo>
                      <a:lnTo>
                        <a:pt x="4393" y="6801"/>
                      </a:lnTo>
                      <a:lnTo>
                        <a:pt x="14747" y="603"/>
                      </a:lnTo>
                      <a:lnTo>
                        <a:pt x="14627" y="179"/>
                      </a:lnTo>
                      <a:cubicBezTo>
                        <a:pt x="14627" y="108"/>
                        <a:pt x="14627" y="59"/>
                        <a:pt x="14640" y="3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1"/>
                <p:cNvSpPr/>
                <p:nvPr/>
              </p:nvSpPr>
              <p:spPr>
                <a:xfrm>
                  <a:off x="4580985" y="994600"/>
                  <a:ext cx="348236" cy="119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4" h="51653" extrusionOk="0">
                      <a:moveTo>
                        <a:pt x="63" y="1"/>
                      </a:moveTo>
                      <a:cubicBezTo>
                        <a:pt x="1" y="1"/>
                        <a:pt x="1" y="59"/>
                        <a:pt x="1" y="179"/>
                      </a:cubicBezTo>
                      <a:lnTo>
                        <a:pt x="121" y="603"/>
                      </a:lnTo>
                      <a:lnTo>
                        <a:pt x="7769" y="27452"/>
                      </a:lnTo>
                      <a:lnTo>
                        <a:pt x="7889" y="27871"/>
                      </a:lnTo>
                      <a:lnTo>
                        <a:pt x="8251" y="27813"/>
                      </a:lnTo>
                      <a:lnTo>
                        <a:pt x="8188" y="27751"/>
                      </a:lnTo>
                      <a:lnTo>
                        <a:pt x="8010" y="27091"/>
                      </a:lnTo>
                      <a:lnTo>
                        <a:pt x="425" y="299"/>
                      </a:lnTo>
                      <a:cubicBezTo>
                        <a:pt x="362" y="179"/>
                        <a:pt x="304" y="59"/>
                        <a:pt x="184" y="1"/>
                      </a:cubicBezTo>
                      <a:close/>
                      <a:moveTo>
                        <a:pt x="8371" y="28295"/>
                      </a:moveTo>
                      <a:lnTo>
                        <a:pt x="8010" y="28415"/>
                      </a:lnTo>
                      <a:lnTo>
                        <a:pt x="8853" y="31185"/>
                      </a:lnTo>
                      <a:lnTo>
                        <a:pt x="8973" y="31787"/>
                      </a:lnTo>
                      <a:lnTo>
                        <a:pt x="10779" y="38105"/>
                      </a:lnTo>
                      <a:lnTo>
                        <a:pt x="11140" y="37985"/>
                      </a:lnTo>
                      <a:lnTo>
                        <a:pt x="9455" y="32206"/>
                      </a:lnTo>
                      <a:lnTo>
                        <a:pt x="9334" y="31604"/>
                      </a:lnTo>
                      <a:lnTo>
                        <a:pt x="8371" y="28295"/>
                      </a:lnTo>
                      <a:close/>
                      <a:moveTo>
                        <a:pt x="11261" y="38529"/>
                      </a:moveTo>
                      <a:lnTo>
                        <a:pt x="10957" y="38649"/>
                      </a:lnTo>
                      <a:lnTo>
                        <a:pt x="14632" y="51653"/>
                      </a:lnTo>
                      <a:lnTo>
                        <a:pt x="14632" y="51532"/>
                      </a:lnTo>
                      <a:cubicBezTo>
                        <a:pt x="14690" y="51532"/>
                        <a:pt x="14690" y="51470"/>
                        <a:pt x="14752" y="51470"/>
                      </a:cubicBezTo>
                      <a:cubicBezTo>
                        <a:pt x="14810" y="51470"/>
                        <a:pt x="14873" y="51532"/>
                        <a:pt x="14931" y="51590"/>
                      </a:cubicBezTo>
                      <a:lnTo>
                        <a:pt x="14993" y="51653"/>
                      </a:lnTo>
                      <a:lnTo>
                        <a:pt x="11261" y="3852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1"/>
                <p:cNvSpPr/>
                <p:nvPr/>
              </p:nvSpPr>
              <p:spPr>
                <a:xfrm>
                  <a:off x="4920790" y="2189968"/>
                  <a:ext cx="246115" cy="250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7" h="10779" extrusionOk="0">
                      <a:moveTo>
                        <a:pt x="121" y="1"/>
                      </a:moveTo>
                      <a:cubicBezTo>
                        <a:pt x="59" y="1"/>
                        <a:pt x="59" y="63"/>
                        <a:pt x="1" y="63"/>
                      </a:cubicBezTo>
                      <a:lnTo>
                        <a:pt x="1" y="184"/>
                      </a:lnTo>
                      <a:cubicBezTo>
                        <a:pt x="1" y="241"/>
                        <a:pt x="59" y="362"/>
                        <a:pt x="121" y="424"/>
                      </a:cubicBezTo>
                      <a:lnTo>
                        <a:pt x="10355" y="10779"/>
                      </a:lnTo>
                      <a:lnTo>
                        <a:pt x="10596" y="10658"/>
                      </a:lnTo>
                      <a:lnTo>
                        <a:pt x="362" y="184"/>
                      </a:lnTo>
                      <a:lnTo>
                        <a:pt x="300" y="121"/>
                      </a:lnTo>
                      <a:cubicBezTo>
                        <a:pt x="242" y="63"/>
                        <a:pt x="17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1"/>
                <p:cNvSpPr/>
                <p:nvPr/>
              </p:nvSpPr>
              <p:spPr>
                <a:xfrm>
                  <a:off x="5161285" y="2437500"/>
                  <a:ext cx="109065" cy="110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" h="4754" extrusionOk="0">
                      <a:moveTo>
                        <a:pt x="241" y="0"/>
                      </a:moveTo>
                      <a:lnTo>
                        <a:pt x="0" y="121"/>
                      </a:lnTo>
                      <a:lnTo>
                        <a:pt x="4393" y="4633"/>
                      </a:lnTo>
                      <a:cubicBezTo>
                        <a:pt x="4393" y="4696"/>
                        <a:pt x="4455" y="4696"/>
                        <a:pt x="4455" y="4696"/>
                      </a:cubicBezTo>
                      <a:cubicBezTo>
                        <a:pt x="4513" y="4754"/>
                        <a:pt x="4576" y="4754"/>
                        <a:pt x="4576" y="4754"/>
                      </a:cubicBezTo>
                      <a:cubicBezTo>
                        <a:pt x="4633" y="4754"/>
                        <a:pt x="4633" y="4754"/>
                        <a:pt x="4696" y="4696"/>
                      </a:cubicBezTo>
                      <a:cubicBezTo>
                        <a:pt x="4696" y="4633"/>
                        <a:pt x="4696" y="4455"/>
                        <a:pt x="4576" y="4393"/>
                      </a:cubicBezTo>
                      <a:lnTo>
                        <a:pt x="2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1"/>
                <p:cNvSpPr/>
                <p:nvPr/>
              </p:nvSpPr>
              <p:spPr>
                <a:xfrm>
                  <a:off x="3537973" y="1280082"/>
                  <a:ext cx="58736" cy="67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2906" extrusionOk="0">
                      <a:moveTo>
                        <a:pt x="649" y="0"/>
                      </a:moveTo>
                      <a:cubicBezTo>
                        <a:pt x="256" y="0"/>
                        <a:pt x="0" y="257"/>
                        <a:pt x="0" y="712"/>
                      </a:cubicBezTo>
                      <a:cubicBezTo>
                        <a:pt x="0" y="1434"/>
                        <a:pt x="545" y="2335"/>
                        <a:pt x="1267" y="2696"/>
                      </a:cubicBezTo>
                      <a:cubicBezTo>
                        <a:pt x="1488" y="2838"/>
                        <a:pt x="1702" y="2905"/>
                        <a:pt x="1889" y="2905"/>
                      </a:cubicBezTo>
                      <a:cubicBezTo>
                        <a:pt x="2262" y="2905"/>
                        <a:pt x="2529" y="2638"/>
                        <a:pt x="2529" y="2157"/>
                      </a:cubicBezTo>
                      <a:cubicBezTo>
                        <a:pt x="2529" y="1492"/>
                        <a:pt x="1927" y="592"/>
                        <a:pt x="1267" y="168"/>
                      </a:cubicBezTo>
                      <a:cubicBezTo>
                        <a:pt x="1040" y="54"/>
                        <a:pt x="830" y="0"/>
                        <a:pt x="6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1"/>
                <p:cNvSpPr/>
                <p:nvPr/>
              </p:nvSpPr>
              <p:spPr>
                <a:xfrm>
                  <a:off x="3877778" y="1374213"/>
                  <a:ext cx="57296" cy="67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" h="2888" extrusionOk="0">
                      <a:moveTo>
                        <a:pt x="606" y="0"/>
                      </a:moveTo>
                      <a:cubicBezTo>
                        <a:pt x="237" y="0"/>
                        <a:pt x="1" y="254"/>
                        <a:pt x="1" y="690"/>
                      </a:cubicBezTo>
                      <a:cubicBezTo>
                        <a:pt x="1" y="1412"/>
                        <a:pt x="540" y="2318"/>
                        <a:pt x="1262" y="2679"/>
                      </a:cubicBezTo>
                      <a:cubicBezTo>
                        <a:pt x="1487" y="2821"/>
                        <a:pt x="1698" y="2887"/>
                        <a:pt x="1878" y="2887"/>
                      </a:cubicBezTo>
                      <a:cubicBezTo>
                        <a:pt x="2230" y="2887"/>
                        <a:pt x="2466" y="2634"/>
                        <a:pt x="2466" y="2197"/>
                      </a:cubicBezTo>
                      <a:cubicBezTo>
                        <a:pt x="2466" y="1475"/>
                        <a:pt x="1927" y="570"/>
                        <a:pt x="1262" y="208"/>
                      </a:cubicBezTo>
                      <a:cubicBezTo>
                        <a:pt x="1018" y="67"/>
                        <a:pt x="794" y="0"/>
                        <a:pt x="6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1"/>
                <p:cNvSpPr/>
                <p:nvPr/>
              </p:nvSpPr>
              <p:spPr>
                <a:xfrm>
                  <a:off x="4557272" y="966010"/>
                  <a:ext cx="57296" cy="6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" h="2903" extrusionOk="0">
                      <a:moveTo>
                        <a:pt x="616" y="0"/>
                      </a:moveTo>
                      <a:cubicBezTo>
                        <a:pt x="241" y="0"/>
                        <a:pt x="1" y="268"/>
                        <a:pt x="1" y="750"/>
                      </a:cubicBezTo>
                      <a:cubicBezTo>
                        <a:pt x="1" y="1410"/>
                        <a:pt x="540" y="2315"/>
                        <a:pt x="1263" y="2734"/>
                      </a:cubicBezTo>
                      <a:cubicBezTo>
                        <a:pt x="1472" y="2848"/>
                        <a:pt x="1669" y="2902"/>
                        <a:pt x="1841" y="2902"/>
                      </a:cubicBezTo>
                      <a:cubicBezTo>
                        <a:pt x="2214" y="2902"/>
                        <a:pt x="2467" y="2647"/>
                        <a:pt x="2467" y="2195"/>
                      </a:cubicBezTo>
                      <a:cubicBezTo>
                        <a:pt x="2467" y="1473"/>
                        <a:pt x="1927" y="630"/>
                        <a:pt x="1263" y="206"/>
                      </a:cubicBezTo>
                      <a:cubicBezTo>
                        <a:pt x="1022" y="67"/>
                        <a:pt x="803" y="0"/>
                        <a:pt x="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1"/>
                <p:cNvSpPr/>
                <p:nvPr/>
              </p:nvSpPr>
              <p:spPr>
                <a:xfrm>
                  <a:off x="4896984" y="2162771"/>
                  <a:ext cx="57389" cy="67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" h="2885" extrusionOk="0">
                      <a:moveTo>
                        <a:pt x="591" y="0"/>
                      </a:moveTo>
                      <a:cubicBezTo>
                        <a:pt x="238" y="0"/>
                        <a:pt x="0" y="254"/>
                        <a:pt x="0" y="690"/>
                      </a:cubicBezTo>
                      <a:cubicBezTo>
                        <a:pt x="0" y="1412"/>
                        <a:pt x="544" y="2318"/>
                        <a:pt x="1204" y="2679"/>
                      </a:cubicBezTo>
                      <a:cubicBezTo>
                        <a:pt x="1444" y="2818"/>
                        <a:pt x="1665" y="2885"/>
                        <a:pt x="1852" y="2885"/>
                      </a:cubicBezTo>
                      <a:cubicBezTo>
                        <a:pt x="2228" y="2885"/>
                        <a:pt x="2471" y="2617"/>
                        <a:pt x="2471" y="2135"/>
                      </a:cubicBezTo>
                      <a:cubicBezTo>
                        <a:pt x="2471" y="1475"/>
                        <a:pt x="1927" y="570"/>
                        <a:pt x="1204" y="208"/>
                      </a:cubicBezTo>
                      <a:cubicBezTo>
                        <a:pt x="981" y="67"/>
                        <a:pt x="771" y="0"/>
                        <a:pt x="5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1"/>
                <p:cNvSpPr/>
                <p:nvPr/>
              </p:nvSpPr>
              <p:spPr>
                <a:xfrm>
                  <a:off x="5236789" y="2508150"/>
                  <a:ext cx="57273" cy="67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6" h="2918" extrusionOk="0">
                      <a:moveTo>
                        <a:pt x="595" y="0"/>
                      </a:moveTo>
                      <a:cubicBezTo>
                        <a:pt x="239" y="0"/>
                        <a:pt x="0" y="268"/>
                        <a:pt x="0" y="749"/>
                      </a:cubicBezTo>
                      <a:cubicBezTo>
                        <a:pt x="0" y="1413"/>
                        <a:pt x="540" y="2314"/>
                        <a:pt x="1204" y="2738"/>
                      </a:cubicBezTo>
                      <a:cubicBezTo>
                        <a:pt x="1444" y="2858"/>
                        <a:pt x="1664" y="2918"/>
                        <a:pt x="1851" y="2918"/>
                      </a:cubicBezTo>
                      <a:cubicBezTo>
                        <a:pt x="2226" y="2918"/>
                        <a:pt x="2466" y="2676"/>
                        <a:pt x="2466" y="2193"/>
                      </a:cubicBezTo>
                      <a:cubicBezTo>
                        <a:pt x="2466" y="1471"/>
                        <a:pt x="1927" y="628"/>
                        <a:pt x="1204" y="209"/>
                      </a:cubicBezTo>
                      <a:cubicBezTo>
                        <a:pt x="982" y="68"/>
                        <a:pt x="774" y="0"/>
                        <a:pt x="5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0" name="Google Shape;2430;p31"/>
              <p:cNvGrpSpPr/>
              <p:nvPr/>
            </p:nvGrpSpPr>
            <p:grpSpPr>
              <a:xfrm>
                <a:off x="3537973" y="724098"/>
                <a:ext cx="1756089" cy="1009846"/>
                <a:chOff x="3537973" y="724098"/>
                <a:chExt cx="1756089" cy="1009846"/>
              </a:xfrm>
            </p:grpSpPr>
            <p:sp>
              <p:nvSpPr>
                <p:cNvPr id="2431" name="Google Shape;2431;p31"/>
                <p:cNvSpPr/>
                <p:nvPr/>
              </p:nvSpPr>
              <p:spPr>
                <a:xfrm>
                  <a:off x="3561802" y="752665"/>
                  <a:ext cx="348096" cy="46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8" h="19988" extrusionOk="0">
                      <a:moveTo>
                        <a:pt x="14867" y="1"/>
                      </a:moveTo>
                      <a:cubicBezTo>
                        <a:pt x="14867" y="57"/>
                        <a:pt x="14917" y="63"/>
                        <a:pt x="14969" y="104"/>
                      </a:cubicBezTo>
                      <a:lnTo>
                        <a:pt x="14969" y="104"/>
                      </a:lnTo>
                      <a:cubicBezTo>
                        <a:pt x="14960" y="94"/>
                        <a:pt x="14948" y="81"/>
                        <a:pt x="14930" y="63"/>
                      </a:cubicBezTo>
                      <a:lnTo>
                        <a:pt x="14867" y="1"/>
                      </a:lnTo>
                      <a:close/>
                      <a:moveTo>
                        <a:pt x="14969" y="104"/>
                      </a:moveTo>
                      <a:cubicBezTo>
                        <a:pt x="14988" y="127"/>
                        <a:pt x="14988" y="141"/>
                        <a:pt x="14988" y="184"/>
                      </a:cubicBezTo>
                      <a:lnTo>
                        <a:pt x="14988" y="121"/>
                      </a:lnTo>
                      <a:cubicBezTo>
                        <a:pt x="14982" y="115"/>
                        <a:pt x="14975" y="109"/>
                        <a:pt x="14969" y="104"/>
                      </a:cubicBezTo>
                      <a:close/>
                      <a:moveTo>
                        <a:pt x="14627" y="1"/>
                      </a:moveTo>
                      <a:lnTo>
                        <a:pt x="1565" y="17521"/>
                      </a:lnTo>
                      <a:lnTo>
                        <a:pt x="1864" y="18003"/>
                      </a:lnTo>
                      <a:lnTo>
                        <a:pt x="14930" y="603"/>
                      </a:lnTo>
                      <a:lnTo>
                        <a:pt x="14689" y="304"/>
                      </a:lnTo>
                      <a:cubicBezTo>
                        <a:pt x="14627" y="184"/>
                        <a:pt x="14627" y="63"/>
                        <a:pt x="14689" y="1"/>
                      </a:cubicBezTo>
                      <a:close/>
                      <a:moveTo>
                        <a:pt x="1382" y="17762"/>
                      </a:moveTo>
                      <a:lnTo>
                        <a:pt x="58" y="19568"/>
                      </a:lnTo>
                      <a:cubicBezTo>
                        <a:pt x="0" y="19626"/>
                        <a:pt x="0" y="19809"/>
                        <a:pt x="121" y="19867"/>
                      </a:cubicBezTo>
                      <a:lnTo>
                        <a:pt x="241" y="19987"/>
                      </a:lnTo>
                      <a:lnTo>
                        <a:pt x="419" y="19987"/>
                      </a:lnTo>
                      <a:lnTo>
                        <a:pt x="1623" y="18302"/>
                      </a:lnTo>
                      <a:lnTo>
                        <a:pt x="1382" y="1776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1"/>
                <p:cNvSpPr/>
                <p:nvPr/>
              </p:nvSpPr>
              <p:spPr>
                <a:xfrm>
                  <a:off x="3901491" y="752665"/>
                  <a:ext cx="346772" cy="506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1" h="21794" extrusionOk="0">
                      <a:moveTo>
                        <a:pt x="63" y="1"/>
                      </a:moveTo>
                      <a:cubicBezTo>
                        <a:pt x="1" y="63"/>
                        <a:pt x="1" y="184"/>
                        <a:pt x="63" y="304"/>
                      </a:cubicBezTo>
                      <a:lnTo>
                        <a:pt x="304" y="603"/>
                      </a:lnTo>
                      <a:lnTo>
                        <a:pt x="9994" y="14752"/>
                      </a:lnTo>
                      <a:lnTo>
                        <a:pt x="10297" y="15234"/>
                      </a:lnTo>
                      <a:lnTo>
                        <a:pt x="13485" y="19929"/>
                      </a:lnTo>
                      <a:lnTo>
                        <a:pt x="13847" y="20348"/>
                      </a:lnTo>
                      <a:lnTo>
                        <a:pt x="13913" y="20453"/>
                      </a:lnTo>
                      <a:lnTo>
                        <a:pt x="13913" y="20453"/>
                      </a:lnTo>
                      <a:cubicBezTo>
                        <a:pt x="13888" y="20366"/>
                        <a:pt x="13888" y="20291"/>
                        <a:pt x="13967" y="20291"/>
                      </a:cubicBezTo>
                      <a:cubicBezTo>
                        <a:pt x="13967" y="20228"/>
                        <a:pt x="13967" y="20228"/>
                        <a:pt x="14030" y="20228"/>
                      </a:cubicBezTo>
                      <a:cubicBezTo>
                        <a:pt x="14030" y="20228"/>
                        <a:pt x="14087" y="20291"/>
                        <a:pt x="14150" y="20291"/>
                      </a:cubicBezTo>
                      <a:lnTo>
                        <a:pt x="14087" y="20228"/>
                      </a:lnTo>
                      <a:lnTo>
                        <a:pt x="13789" y="19746"/>
                      </a:lnTo>
                      <a:lnTo>
                        <a:pt x="10538" y="15051"/>
                      </a:lnTo>
                      <a:lnTo>
                        <a:pt x="10235" y="14569"/>
                      </a:lnTo>
                      <a:lnTo>
                        <a:pt x="362" y="184"/>
                      </a:lnTo>
                      <a:lnTo>
                        <a:pt x="362" y="121"/>
                      </a:lnTo>
                      <a:cubicBezTo>
                        <a:pt x="304" y="63"/>
                        <a:pt x="241" y="63"/>
                        <a:pt x="241" y="1"/>
                      </a:cubicBezTo>
                      <a:close/>
                      <a:moveTo>
                        <a:pt x="13913" y="20453"/>
                      </a:moveTo>
                      <a:lnTo>
                        <a:pt x="13913" y="20453"/>
                      </a:lnTo>
                      <a:cubicBezTo>
                        <a:pt x="13926" y="20498"/>
                        <a:pt x="13947" y="20547"/>
                        <a:pt x="13967" y="20589"/>
                      </a:cubicBezTo>
                      <a:lnTo>
                        <a:pt x="14128" y="20790"/>
                      </a:lnTo>
                      <a:lnTo>
                        <a:pt x="13913" y="20453"/>
                      </a:lnTo>
                      <a:close/>
                      <a:moveTo>
                        <a:pt x="14128" y="20790"/>
                      </a:moveTo>
                      <a:lnTo>
                        <a:pt x="14689" y="21673"/>
                      </a:lnTo>
                      <a:cubicBezTo>
                        <a:pt x="14752" y="21735"/>
                        <a:pt x="14810" y="21735"/>
                        <a:pt x="14872" y="21793"/>
                      </a:cubicBezTo>
                      <a:lnTo>
                        <a:pt x="14930" y="21793"/>
                      </a:lnTo>
                      <a:lnTo>
                        <a:pt x="14128" y="2079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1"/>
                <p:cNvSpPr/>
                <p:nvPr/>
              </p:nvSpPr>
              <p:spPr>
                <a:xfrm>
                  <a:off x="4223064" y="1222460"/>
                  <a:ext cx="362194" cy="48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5" h="21071" extrusionOk="0">
                      <a:moveTo>
                        <a:pt x="184" y="0"/>
                      </a:moveTo>
                      <a:cubicBezTo>
                        <a:pt x="121" y="0"/>
                        <a:pt x="121" y="0"/>
                        <a:pt x="121" y="63"/>
                      </a:cubicBezTo>
                      <a:cubicBezTo>
                        <a:pt x="1" y="63"/>
                        <a:pt x="63" y="241"/>
                        <a:pt x="121" y="361"/>
                      </a:cubicBezTo>
                      <a:lnTo>
                        <a:pt x="1084" y="1565"/>
                      </a:lnTo>
                      <a:lnTo>
                        <a:pt x="15474" y="20950"/>
                      </a:lnTo>
                      <a:cubicBezTo>
                        <a:pt x="15412" y="20829"/>
                        <a:pt x="15412" y="20651"/>
                        <a:pt x="15474" y="20651"/>
                      </a:cubicBezTo>
                      <a:lnTo>
                        <a:pt x="15595" y="20589"/>
                      </a:lnTo>
                      <a:lnTo>
                        <a:pt x="424" y="183"/>
                      </a:lnTo>
                      <a:lnTo>
                        <a:pt x="304" y="63"/>
                      </a:lnTo>
                      <a:cubicBezTo>
                        <a:pt x="241" y="63"/>
                        <a:pt x="184" y="0"/>
                        <a:pt x="184" y="0"/>
                      </a:cubicBezTo>
                      <a:close/>
                      <a:moveTo>
                        <a:pt x="15474" y="20950"/>
                      </a:moveTo>
                      <a:cubicBezTo>
                        <a:pt x="15532" y="21012"/>
                        <a:pt x="15532" y="21070"/>
                        <a:pt x="15595" y="21070"/>
                      </a:cubicBezTo>
                      <a:lnTo>
                        <a:pt x="15474" y="209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1"/>
                <p:cNvSpPr/>
                <p:nvPr/>
              </p:nvSpPr>
              <p:spPr>
                <a:xfrm>
                  <a:off x="4580985" y="1590228"/>
                  <a:ext cx="346772" cy="123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1" h="5298" extrusionOk="0">
                      <a:moveTo>
                        <a:pt x="14690" y="0"/>
                      </a:moveTo>
                      <a:lnTo>
                        <a:pt x="8251" y="2167"/>
                      </a:lnTo>
                      <a:lnTo>
                        <a:pt x="7889" y="2225"/>
                      </a:lnTo>
                      <a:lnTo>
                        <a:pt x="7167" y="2466"/>
                      </a:lnTo>
                      <a:lnTo>
                        <a:pt x="5843" y="2948"/>
                      </a:lnTo>
                      <a:lnTo>
                        <a:pt x="5419" y="3068"/>
                      </a:lnTo>
                      <a:lnTo>
                        <a:pt x="184" y="4754"/>
                      </a:lnTo>
                      <a:lnTo>
                        <a:pt x="63" y="4816"/>
                      </a:lnTo>
                      <a:cubicBezTo>
                        <a:pt x="1" y="4816"/>
                        <a:pt x="1" y="4994"/>
                        <a:pt x="63" y="5115"/>
                      </a:cubicBezTo>
                      <a:cubicBezTo>
                        <a:pt x="121" y="5177"/>
                        <a:pt x="121" y="5235"/>
                        <a:pt x="184" y="5235"/>
                      </a:cubicBezTo>
                      <a:lnTo>
                        <a:pt x="242" y="5235"/>
                      </a:lnTo>
                      <a:cubicBezTo>
                        <a:pt x="242" y="5298"/>
                        <a:pt x="304" y="5298"/>
                        <a:pt x="304" y="5298"/>
                      </a:cubicBezTo>
                      <a:lnTo>
                        <a:pt x="362" y="5298"/>
                      </a:lnTo>
                      <a:lnTo>
                        <a:pt x="5900" y="3429"/>
                      </a:lnTo>
                      <a:lnTo>
                        <a:pt x="6262" y="3309"/>
                      </a:lnTo>
                      <a:lnTo>
                        <a:pt x="6502" y="3251"/>
                      </a:lnTo>
                      <a:lnTo>
                        <a:pt x="7528" y="2948"/>
                      </a:lnTo>
                      <a:lnTo>
                        <a:pt x="8010" y="2769"/>
                      </a:lnTo>
                      <a:lnTo>
                        <a:pt x="8371" y="2649"/>
                      </a:lnTo>
                      <a:lnTo>
                        <a:pt x="14931" y="482"/>
                      </a:lnTo>
                      <a:lnTo>
                        <a:pt x="14810" y="482"/>
                      </a:lnTo>
                      <a:cubicBezTo>
                        <a:pt x="14752" y="419"/>
                        <a:pt x="14690" y="299"/>
                        <a:pt x="14632" y="241"/>
                      </a:cubicBezTo>
                      <a:cubicBezTo>
                        <a:pt x="14632" y="120"/>
                        <a:pt x="14632" y="58"/>
                        <a:pt x="146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1"/>
                <p:cNvSpPr/>
                <p:nvPr/>
              </p:nvSpPr>
              <p:spPr>
                <a:xfrm>
                  <a:off x="4920790" y="1590228"/>
                  <a:ext cx="349559" cy="41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1" h="1807" extrusionOk="0">
                      <a:moveTo>
                        <a:pt x="59" y="0"/>
                      </a:moveTo>
                      <a:cubicBezTo>
                        <a:pt x="1" y="58"/>
                        <a:pt x="1" y="120"/>
                        <a:pt x="1" y="241"/>
                      </a:cubicBezTo>
                      <a:cubicBezTo>
                        <a:pt x="59" y="299"/>
                        <a:pt x="121" y="419"/>
                        <a:pt x="179" y="482"/>
                      </a:cubicBezTo>
                      <a:lnTo>
                        <a:pt x="300" y="482"/>
                      </a:lnTo>
                      <a:lnTo>
                        <a:pt x="8968" y="1262"/>
                      </a:lnTo>
                      <a:lnTo>
                        <a:pt x="9151" y="780"/>
                      </a:lnTo>
                      <a:lnTo>
                        <a:pt x="121" y="0"/>
                      </a:lnTo>
                      <a:close/>
                      <a:moveTo>
                        <a:pt x="9691" y="843"/>
                      </a:moveTo>
                      <a:lnTo>
                        <a:pt x="9513" y="1325"/>
                      </a:lnTo>
                      <a:lnTo>
                        <a:pt x="14931" y="1806"/>
                      </a:lnTo>
                      <a:cubicBezTo>
                        <a:pt x="15051" y="1806"/>
                        <a:pt x="15051" y="1686"/>
                        <a:pt x="15051" y="1565"/>
                      </a:cubicBezTo>
                      <a:cubicBezTo>
                        <a:pt x="14988" y="1445"/>
                        <a:pt x="14868" y="1325"/>
                        <a:pt x="14748" y="1325"/>
                      </a:cubicBezTo>
                      <a:lnTo>
                        <a:pt x="9691" y="84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1"/>
                <p:cNvSpPr/>
                <p:nvPr/>
              </p:nvSpPr>
              <p:spPr>
                <a:xfrm>
                  <a:off x="3537973" y="1178054"/>
                  <a:ext cx="58736" cy="6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2903" extrusionOk="0">
                      <a:moveTo>
                        <a:pt x="649" y="1"/>
                      </a:moveTo>
                      <a:cubicBezTo>
                        <a:pt x="256" y="1"/>
                        <a:pt x="0" y="256"/>
                        <a:pt x="0" y="708"/>
                      </a:cubicBezTo>
                      <a:cubicBezTo>
                        <a:pt x="0" y="1430"/>
                        <a:pt x="545" y="2273"/>
                        <a:pt x="1267" y="2697"/>
                      </a:cubicBezTo>
                      <a:cubicBezTo>
                        <a:pt x="1486" y="2836"/>
                        <a:pt x="1699" y="2903"/>
                        <a:pt x="1886" y="2903"/>
                      </a:cubicBezTo>
                      <a:cubicBezTo>
                        <a:pt x="2261" y="2903"/>
                        <a:pt x="2529" y="2635"/>
                        <a:pt x="2529" y="2153"/>
                      </a:cubicBezTo>
                      <a:cubicBezTo>
                        <a:pt x="2529" y="1493"/>
                        <a:pt x="1927" y="588"/>
                        <a:pt x="1267" y="169"/>
                      </a:cubicBezTo>
                      <a:cubicBezTo>
                        <a:pt x="1039" y="55"/>
                        <a:pt x="830" y="1"/>
                        <a:pt x="6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1"/>
                <p:cNvSpPr/>
                <p:nvPr/>
              </p:nvSpPr>
              <p:spPr>
                <a:xfrm>
                  <a:off x="3877778" y="724098"/>
                  <a:ext cx="57296" cy="67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" h="2887" extrusionOk="0">
                      <a:moveTo>
                        <a:pt x="613" y="1"/>
                      </a:moveTo>
                      <a:cubicBezTo>
                        <a:pt x="240" y="1"/>
                        <a:pt x="1" y="268"/>
                        <a:pt x="1" y="749"/>
                      </a:cubicBezTo>
                      <a:cubicBezTo>
                        <a:pt x="1" y="1414"/>
                        <a:pt x="540" y="2314"/>
                        <a:pt x="1262" y="2676"/>
                      </a:cubicBezTo>
                      <a:cubicBezTo>
                        <a:pt x="1488" y="2820"/>
                        <a:pt x="1699" y="2887"/>
                        <a:pt x="1880" y="2887"/>
                      </a:cubicBezTo>
                      <a:cubicBezTo>
                        <a:pt x="2231" y="2887"/>
                        <a:pt x="2466" y="2633"/>
                        <a:pt x="2466" y="2194"/>
                      </a:cubicBezTo>
                      <a:cubicBezTo>
                        <a:pt x="2466" y="1472"/>
                        <a:pt x="1927" y="571"/>
                        <a:pt x="1262" y="210"/>
                      </a:cubicBezTo>
                      <a:cubicBezTo>
                        <a:pt x="1021" y="68"/>
                        <a:pt x="800" y="1"/>
                        <a:pt x="6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1"/>
                <p:cNvSpPr/>
                <p:nvPr/>
              </p:nvSpPr>
              <p:spPr>
                <a:xfrm>
                  <a:off x="4196565" y="1192036"/>
                  <a:ext cx="57273" cy="6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6" h="2903" extrusionOk="0">
                      <a:moveTo>
                        <a:pt x="626" y="1"/>
                      </a:moveTo>
                      <a:cubicBezTo>
                        <a:pt x="253" y="1"/>
                        <a:pt x="0" y="256"/>
                        <a:pt x="0" y="708"/>
                      </a:cubicBezTo>
                      <a:cubicBezTo>
                        <a:pt x="0" y="1430"/>
                        <a:pt x="540" y="2273"/>
                        <a:pt x="1204" y="2697"/>
                      </a:cubicBezTo>
                      <a:cubicBezTo>
                        <a:pt x="1444" y="2836"/>
                        <a:pt x="1664" y="2903"/>
                        <a:pt x="1851" y="2903"/>
                      </a:cubicBezTo>
                      <a:cubicBezTo>
                        <a:pt x="2226" y="2903"/>
                        <a:pt x="2466" y="2635"/>
                        <a:pt x="2466" y="2153"/>
                      </a:cubicBezTo>
                      <a:cubicBezTo>
                        <a:pt x="2466" y="1493"/>
                        <a:pt x="1927" y="588"/>
                        <a:pt x="1204" y="169"/>
                      </a:cubicBezTo>
                      <a:cubicBezTo>
                        <a:pt x="995" y="55"/>
                        <a:pt x="798" y="1"/>
                        <a:pt x="62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1"/>
                <p:cNvSpPr/>
                <p:nvPr/>
              </p:nvSpPr>
              <p:spPr>
                <a:xfrm>
                  <a:off x="4557272" y="1666453"/>
                  <a:ext cx="57296" cy="67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" h="2906" extrusionOk="0">
                      <a:moveTo>
                        <a:pt x="613" y="1"/>
                      </a:moveTo>
                      <a:cubicBezTo>
                        <a:pt x="240" y="1"/>
                        <a:pt x="1" y="268"/>
                        <a:pt x="1" y="749"/>
                      </a:cubicBezTo>
                      <a:cubicBezTo>
                        <a:pt x="1" y="1414"/>
                        <a:pt x="540" y="2314"/>
                        <a:pt x="1263" y="2738"/>
                      </a:cubicBezTo>
                      <a:cubicBezTo>
                        <a:pt x="1472" y="2852"/>
                        <a:pt x="1668" y="2906"/>
                        <a:pt x="1840" y="2906"/>
                      </a:cubicBezTo>
                      <a:cubicBezTo>
                        <a:pt x="2213" y="2906"/>
                        <a:pt x="2467" y="2649"/>
                        <a:pt x="2467" y="2194"/>
                      </a:cubicBezTo>
                      <a:cubicBezTo>
                        <a:pt x="2467" y="1472"/>
                        <a:pt x="1927" y="629"/>
                        <a:pt x="1263" y="210"/>
                      </a:cubicBezTo>
                      <a:cubicBezTo>
                        <a:pt x="1021" y="68"/>
                        <a:pt x="800" y="1"/>
                        <a:pt x="6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1"/>
                <p:cNvSpPr/>
                <p:nvPr/>
              </p:nvSpPr>
              <p:spPr>
                <a:xfrm>
                  <a:off x="4896984" y="1562498"/>
                  <a:ext cx="57389" cy="67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" h="2906" extrusionOk="0">
                      <a:moveTo>
                        <a:pt x="629" y="1"/>
                      </a:moveTo>
                      <a:cubicBezTo>
                        <a:pt x="256" y="1"/>
                        <a:pt x="0" y="257"/>
                        <a:pt x="0" y="712"/>
                      </a:cubicBezTo>
                      <a:cubicBezTo>
                        <a:pt x="0" y="1435"/>
                        <a:pt x="544" y="2278"/>
                        <a:pt x="1204" y="2697"/>
                      </a:cubicBezTo>
                      <a:cubicBezTo>
                        <a:pt x="1446" y="2838"/>
                        <a:pt x="1667" y="2906"/>
                        <a:pt x="1855" y="2906"/>
                      </a:cubicBezTo>
                      <a:cubicBezTo>
                        <a:pt x="2229" y="2906"/>
                        <a:pt x="2471" y="2638"/>
                        <a:pt x="2471" y="2157"/>
                      </a:cubicBezTo>
                      <a:cubicBezTo>
                        <a:pt x="2471" y="1493"/>
                        <a:pt x="1927" y="592"/>
                        <a:pt x="1204" y="168"/>
                      </a:cubicBezTo>
                      <a:cubicBezTo>
                        <a:pt x="996" y="55"/>
                        <a:pt x="800" y="1"/>
                        <a:pt x="62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1"/>
                <p:cNvSpPr/>
                <p:nvPr/>
              </p:nvSpPr>
              <p:spPr>
                <a:xfrm>
                  <a:off x="5236789" y="1592319"/>
                  <a:ext cx="57273" cy="67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6" h="2888" extrusionOk="0">
                      <a:moveTo>
                        <a:pt x="588" y="1"/>
                      </a:moveTo>
                      <a:cubicBezTo>
                        <a:pt x="236" y="1"/>
                        <a:pt x="0" y="254"/>
                        <a:pt x="0" y="690"/>
                      </a:cubicBezTo>
                      <a:cubicBezTo>
                        <a:pt x="0" y="1413"/>
                        <a:pt x="540" y="2318"/>
                        <a:pt x="1204" y="2679"/>
                      </a:cubicBezTo>
                      <a:cubicBezTo>
                        <a:pt x="1449" y="2821"/>
                        <a:pt x="1672" y="2887"/>
                        <a:pt x="1861" y="2887"/>
                      </a:cubicBezTo>
                      <a:cubicBezTo>
                        <a:pt x="2230" y="2887"/>
                        <a:pt x="2466" y="2634"/>
                        <a:pt x="2466" y="2198"/>
                      </a:cubicBezTo>
                      <a:cubicBezTo>
                        <a:pt x="2466" y="1475"/>
                        <a:pt x="1927" y="570"/>
                        <a:pt x="1204" y="209"/>
                      </a:cubicBezTo>
                      <a:cubicBezTo>
                        <a:pt x="979" y="67"/>
                        <a:pt x="769" y="1"/>
                        <a:pt x="58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2" name="Google Shape;2442;p31"/>
              <p:cNvGrpSpPr/>
              <p:nvPr/>
            </p:nvGrpSpPr>
            <p:grpSpPr>
              <a:xfrm>
                <a:off x="3537973" y="1077862"/>
                <a:ext cx="1756089" cy="956173"/>
                <a:chOff x="3537973" y="1077862"/>
                <a:chExt cx="1756089" cy="956173"/>
              </a:xfrm>
            </p:grpSpPr>
            <p:sp>
              <p:nvSpPr>
                <p:cNvPr id="2443" name="Google Shape;2443;p31"/>
                <p:cNvSpPr/>
                <p:nvPr/>
              </p:nvSpPr>
              <p:spPr>
                <a:xfrm>
                  <a:off x="3561802" y="1106452"/>
                  <a:ext cx="345309" cy="60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8" h="25945" extrusionOk="0">
                      <a:moveTo>
                        <a:pt x="58" y="1"/>
                      </a:moveTo>
                      <a:cubicBezTo>
                        <a:pt x="0" y="1"/>
                        <a:pt x="0" y="121"/>
                        <a:pt x="58" y="242"/>
                      </a:cubicBezTo>
                      <a:lnTo>
                        <a:pt x="1382" y="2529"/>
                      </a:lnTo>
                      <a:lnTo>
                        <a:pt x="1623" y="3069"/>
                      </a:lnTo>
                      <a:lnTo>
                        <a:pt x="5837" y="10476"/>
                      </a:lnTo>
                      <a:lnTo>
                        <a:pt x="6141" y="10957"/>
                      </a:lnTo>
                      <a:lnTo>
                        <a:pt x="6198" y="11015"/>
                      </a:lnTo>
                      <a:lnTo>
                        <a:pt x="6439" y="11497"/>
                      </a:lnTo>
                      <a:lnTo>
                        <a:pt x="14689" y="25945"/>
                      </a:lnTo>
                      <a:cubicBezTo>
                        <a:pt x="14627" y="25824"/>
                        <a:pt x="14627" y="25704"/>
                        <a:pt x="14689" y="25646"/>
                      </a:cubicBezTo>
                      <a:lnTo>
                        <a:pt x="14867" y="25584"/>
                      </a:lnTo>
                      <a:lnTo>
                        <a:pt x="6800" y="11439"/>
                      </a:lnTo>
                      <a:lnTo>
                        <a:pt x="6560" y="11078"/>
                      </a:lnTo>
                      <a:lnTo>
                        <a:pt x="6319" y="10533"/>
                      </a:lnTo>
                      <a:lnTo>
                        <a:pt x="6141" y="10293"/>
                      </a:lnTo>
                      <a:lnTo>
                        <a:pt x="1864" y="2770"/>
                      </a:lnTo>
                      <a:lnTo>
                        <a:pt x="1565" y="2288"/>
                      </a:lnTo>
                      <a:lnTo>
                        <a:pt x="361" y="179"/>
                      </a:lnTo>
                      <a:cubicBezTo>
                        <a:pt x="299" y="59"/>
                        <a:pt x="17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1"/>
                <p:cNvSpPr/>
                <p:nvPr/>
              </p:nvSpPr>
              <p:spPr>
                <a:xfrm>
                  <a:off x="3901491" y="1598613"/>
                  <a:ext cx="345425" cy="114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3" h="4937" extrusionOk="0">
                      <a:moveTo>
                        <a:pt x="14689" y="0"/>
                      </a:moveTo>
                      <a:lnTo>
                        <a:pt x="10837" y="1142"/>
                      </a:lnTo>
                      <a:lnTo>
                        <a:pt x="10538" y="1262"/>
                      </a:lnTo>
                      <a:lnTo>
                        <a:pt x="241" y="4393"/>
                      </a:lnTo>
                      <a:lnTo>
                        <a:pt x="63" y="4455"/>
                      </a:lnTo>
                      <a:cubicBezTo>
                        <a:pt x="1" y="4513"/>
                        <a:pt x="1" y="4633"/>
                        <a:pt x="63" y="4754"/>
                      </a:cubicBezTo>
                      <a:lnTo>
                        <a:pt x="241" y="4937"/>
                      </a:lnTo>
                      <a:lnTo>
                        <a:pt x="362" y="4937"/>
                      </a:lnTo>
                      <a:lnTo>
                        <a:pt x="10716" y="1744"/>
                      </a:lnTo>
                      <a:lnTo>
                        <a:pt x="11020" y="1686"/>
                      </a:lnTo>
                      <a:lnTo>
                        <a:pt x="14872" y="482"/>
                      </a:lnTo>
                      <a:lnTo>
                        <a:pt x="14752" y="361"/>
                      </a:lnTo>
                      <a:cubicBezTo>
                        <a:pt x="14632" y="241"/>
                        <a:pt x="14632" y="58"/>
                        <a:pt x="146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1"/>
                <p:cNvSpPr/>
                <p:nvPr/>
              </p:nvSpPr>
              <p:spPr>
                <a:xfrm>
                  <a:off x="4241296" y="1598613"/>
                  <a:ext cx="343962" cy="406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0" h="17516" extrusionOk="0">
                      <a:moveTo>
                        <a:pt x="58" y="0"/>
                      </a:moveTo>
                      <a:cubicBezTo>
                        <a:pt x="1" y="58"/>
                        <a:pt x="1" y="241"/>
                        <a:pt x="121" y="361"/>
                      </a:cubicBezTo>
                      <a:lnTo>
                        <a:pt x="241" y="482"/>
                      </a:lnTo>
                      <a:lnTo>
                        <a:pt x="8968" y="10653"/>
                      </a:lnTo>
                      <a:lnTo>
                        <a:pt x="9329" y="11135"/>
                      </a:lnTo>
                      <a:lnTo>
                        <a:pt x="14679" y="17317"/>
                      </a:lnTo>
                      <a:lnTo>
                        <a:pt x="14679" y="17317"/>
                      </a:lnTo>
                      <a:cubicBezTo>
                        <a:pt x="14627" y="17204"/>
                        <a:pt x="14630" y="17094"/>
                        <a:pt x="14689" y="17035"/>
                      </a:cubicBezTo>
                      <a:lnTo>
                        <a:pt x="14810" y="16977"/>
                      </a:lnTo>
                      <a:lnTo>
                        <a:pt x="9753" y="11135"/>
                      </a:lnTo>
                      <a:lnTo>
                        <a:pt x="9329" y="10653"/>
                      </a:lnTo>
                      <a:lnTo>
                        <a:pt x="299" y="121"/>
                      </a:lnTo>
                      <a:cubicBezTo>
                        <a:pt x="299" y="58"/>
                        <a:pt x="241" y="58"/>
                        <a:pt x="241" y="0"/>
                      </a:cubicBezTo>
                      <a:close/>
                      <a:moveTo>
                        <a:pt x="14679" y="17317"/>
                      </a:moveTo>
                      <a:cubicBezTo>
                        <a:pt x="14682" y="17324"/>
                        <a:pt x="14686" y="17331"/>
                        <a:pt x="14689" y="17338"/>
                      </a:cubicBezTo>
                      <a:cubicBezTo>
                        <a:pt x="14709" y="17358"/>
                        <a:pt x="14729" y="17378"/>
                        <a:pt x="14747" y="17398"/>
                      </a:cubicBezTo>
                      <a:lnTo>
                        <a:pt x="14747" y="17398"/>
                      </a:lnTo>
                      <a:cubicBezTo>
                        <a:pt x="14747" y="17397"/>
                        <a:pt x="14747" y="17397"/>
                        <a:pt x="14747" y="17396"/>
                      </a:cubicBezTo>
                      <a:lnTo>
                        <a:pt x="14679" y="17317"/>
                      </a:lnTo>
                      <a:close/>
                      <a:moveTo>
                        <a:pt x="14747" y="17398"/>
                      </a:moveTo>
                      <a:cubicBezTo>
                        <a:pt x="14749" y="17458"/>
                        <a:pt x="14809" y="17459"/>
                        <a:pt x="14810" y="17516"/>
                      </a:cubicBezTo>
                      <a:lnTo>
                        <a:pt x="14810" y="17516"/>
                      </a:lnTo>
                      <a:cubicBezTo>
                        <a:pt x="14810" y="17478"/>
                        <a:pt x="14782" y="17438"/>
                        <a:pt x="14747" y="1739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1"/>
                <p:cNvSpPr/>
                <p:nvPr/>
              </p:nvSpPr>
              <p:spPr>
                <a:xfrm>
                  <a:off x="4580985" y="1777561"/>
                  <a:ext cx="483800" cy="227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1" h="9812" extrusionOk="0">
                      <a:moveTo>
                        <a:pt x="20411" y="1"/>
                      </a:moveTo>
                      <a:lnTo>
                        <a:pt x="14690" y="2650"/>
                      </a:lnTo>
                      <a:lnTo>
                        <a:pt x="14391" y="2770"/>
                      </a:lnTo>
                      <a:lnTo>
                        <a:pt x="11140" y="4273"/>
                      </a:lnTo>
                      <a:lnTo>
                        <a:pt x="10779" y="4393"/>
                      </a:lnTo>
                      <a:lnTo>
                        <a:pt x="184" y="9272"/>
                      </a:lnTo>
                      <a:lnTo>
                        <a:pt x="63" y="9330"/>
                      </a:lnTo>
                      <a:cubicBezTo>
                        <a:pt x="1" y="9392"/>
                        <a:pt x="1" y="9513"/>
                        <a:pt x="63" y="9633"/>
                      </a:cubicBezTo>
                      <a:cubicBezTo>
                        <a:pt x="121" y="9691"/>
                        <a:pt x="184" y="9753"/>
                        <a:pt x="184" y="9811"/>
                      </a:cubicBezTo>
                      <a:lnTo>
                        <a:pt x="362" y="9811"/>
                      </a:lnTo>
                      <a:lnTo>
                        <a:pt x="10957" y="4937"/>
                      </a:lnTo>
                      <a:lnTo>
                        <a:pt x="11261" y="4817"/>
                      </a:lnTo>
                      <a:lnTo>
                        <a:pt x="14810" y="3189"/>
                      </a:lnTo>
                      <a:lnTo>
                        <a:pt x="15051" y="3069"/>
                      </a:lnTo>
                      <a:lnTo>
                        <a:pt x="20710" y="483"/>
                      </a:lnTo>
                      <a:cubicBezTo>
                        <a:pt x="20772" y="420"/>
                        <a:pt x="20830" y="362"/>
                        <a:pt x="20772" y="300"/>
                      </a:cubicBezTo>
                      <a:lnTo>
                        <a:pt x="20710" y="300"/>
                      </a:lnTo>
                      <a:cubicBezTo>
                        <a:pt x="20710" y="300"/>
                        <a:pt x="20652" y="300"/>
                        <a:pt x="20652" y="242"/>
                      </a:cubicBezTo>
                      <a:cubicBezTo>
                        <a:pt x="20589" y="242"/>
                        <a:pt x="20589" y="242"/>
                        <a:pt x="20589" y="179"/>
                      </a:cubicBezTo>
                      <a:cubicBezTo>
                        <a:pt x="20469" y="121"/>
                        <a:pt x="20469" y="59"/>
                        <a:pt x="204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1"/>
                <p:cNvSpPr/>
                <p:nvPr/>
              </p:nvSpPr>
              <p:spPr>
                <a:xfrm>
                  <a:off x="5055030" y="1337099"/>
                  <a:ext cx="215319" cy="447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1" h="19265" extrusionOk="0">
                      <a:moveTo>
                        <a:pt x="8847" y="0"/>
                      </a:moveTo>
                      <a:lnTo>
                        <a:pt x="8549" y="665"/>
                      </a:lnTo>
                      <a:lnTo>
                        <a:pt x="3371" y="11679"/>
                      </a:lnTo>
                      <a:lnTo>
                        <a:pt x="3188" y="12161"/>
                      </a:lnTo>
                      <a:lnTo>
                        <a:pt x="0" y="18846"/>
                      </a:lnTo>
                      <a:lnTo>
                        <a:pt x="0" y="18966"/>
                      </a:lnTo>
                      <a:cubicBezTo>
                        <a:pt x="58" y="19024"/>
                        <a:pt x="58" y="19086"/>
                        <a:pt x="178" y="19144"/>
                      </a:cubicBezTo>
                      <a:cubicBezTo>
                        <a:pt x="178" y="19207"/>
                        <a:pt x="178" y="19207"/>
                        <a:pt x="241" y="19207"/>
                      </a:cubicBezTo>
                      <a:cubicBezTo>
                        <a:pt x="241" y="19265"/>
                        <a:pt x="299" y="19265"/>
                        <a:pt x="299" y="19265"/>
                      </a:cubicBezTo>
                      <a:lnTo>
                        <a:pt x="361" y="19265"/>
                      </a:lnTo>
                      <a:cubicBezTo>
                        <a:pt x="419" y="19265"/>
                        <a:pt x="419" y="19207"/>
                        <a:pt x="419" y="19207"/>
                      </a:cubicBezTo>
                      <a:lnTo>
                        <a:pt x="3733" y="12224"/>
                      </a:lnTo>
                      <a:lnTo>
                        <a:pt x="3911" y="11742"/>
                      </a:lnTo>
                      <a:lnTo>
                        <a:pt x="9271" y="424"/>
                      </a:lnTo>
                      <a:cubicBezTo>
                        <a:pt x="9271" y="362"/>
                        <a:pt x="9271" y="304"/>
                        <a:pt x="9208" y="183"/>
                      </a:cubicBezTo>
                      <a:cubicBezTo>
                        <a:pt x="9208" y="183"/>
                        <a:pt x="9151" y="121"/>
                        <a:pt x="9151" y="63"/>
                      </a:cubicBezTo>
                      <a:cubicBezTo>
                        <a:pt x="9088" y="63"/>
                        <a:pt x="9088" y="63"/>
                        <a:pt x="90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1"/>
                <p:cNvSpPr/>
                <p:nvPr/>
              </p:nvSpPr>
              <p:spPr>
                <a:xfrm>
                  <a:off x="3537973" y="1077862"/>
                  <a:ext cx="58736" cy="6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2903" extrusionOk="0">
                      <a:moveTo>
                        <a:pt x="619" y="0"/>
                      </a:moveTo>
                      <a:cubicBezTo>
                        <a:pt x="243" y="0"/>
                        <a:pt x="0" y="268"/>
                        <a:pt x="0" y="750"/>
                      </a:cubicBezTo>
                      <a:cubicBezTo>
                        <a:pt x="0" y="1410"/>
                        <a:pt x="545" y="2315"/>
                        <a:pt x="1267" y="2734"/>
                      </a:cubicBezTo>
                      <a:cubicBezTo>
                        <a:pt x="1475" y="2848"/>
                        <a:pt x="1677" y="2902"/>
                        <a:pt x="1857" y="2902"/>
                      </a:cubicBezTo>
                      <a:cubicBezTo>
                        <a:pt x="2246" y="2902"/>
                        <a:pt x="2529" y="2647"/>
                        <a:pt x="2529" y="2195"/>
                      </a:cubicBezTo>
                      <a:cubicBezTo>
                        <a:pt x="2529" y="1473"/>
                        <a:pt x="1927" y="567"/>
                        <a:pt x="1267" y="206"/>
                      </a:cubicBezTo>
                      <a:cubicBezTo>
                        <a:pt x="1027" y="67"/>
                        <a:pt x="806" y="0"/>
                        <a:pt x="61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1"/>
                <p:cNvSpPr/>
                <p:nvPr/>
              </p:nvSpPr>
              <p:spPr>
                <a:xfrm>
                  <a:off x="3877778" y="1674349"/>
                  <a:ext cx="57296" cy="67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" h="2906" extrusionOk="0">
                      <a:moveTo>
                        <a:pt x="646" y="1"/>
                      </a:moveTo>
                      <a:cubicBezTo>
                        <a:pt x="254" y="1"/>
                        <a:pt x="1" y="257"/>
                        <a:pt x="1" y="713"/>
                      </a:cubicBezTo>
                      <a:cubicBezTo>
                        <a:pt x="1" y="1435"/>
                        <a:pt x="540" y="2278"/>
                        <a:pt x="1262" y="2697"/>
                      </a:cubicBezTo>
                      <a:cubicBezTo>
                        <a:pt x="1484" y="2838"/>
                        <a:pt x="1693" y="2906"/>
                        <a:pt x="1871" y="2906"/>
                      </a:cubicBezTo>
                      <a:cubicBezTo>
                        <a:pt x="2227" y="2906"/>
                        <a:pt x="2466" y="2638"/>
                        <a:pt x="2466" y="2157"/>
                      </a:cubicBezTo>
                      <a:cubicBezTo>
                        <a:pt x="2466" y="1493"/>
                        <a:pt x="1927" y="592"/>
                        <a:pt x="1262" y="168"/>
                      </a:cubicBezTo>
                      <a:cubicBezTo>
                        <a:pt x="1035" y="55"/>
                        <a:pt x="826" y="1"/>
                        <a:pt x="6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1"/>
                <p:cNvSpPr/>
                <p:nvPr/>
              </p:nvSpPr>
              <p:spPr>
                <a:xfrm>
                  <a:off x="4217467" y="1569999"/>
                  <a:ext cx="57412" cy="6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" h="2903" extrusionOk="0">
                      <a:moveTo>
                        <a:pt x="619" y="1"/>
                      </a:moveTo>
                      <a:cubicBezTo>
                        <a:pt x="243" y="1"/>
                        <a:pt x="1" y="268"/>
                        <a:pt x="1" y="751"/>
                      </a:cubicBezTo>
                      <a:cubicBezTo>
                        <a:pt x="1" y="1410"/>
                        <a:pt x="545" y="2316"/>
                        <a:pt x="1267" y="2735"/>
                      </a:cubicBezTo>
                      <a:cubicBezTo>
                        <a:pt x="1475" y="2849"/>
                        <a:pt x="1672" y="2903"/>
                        <a:pt x="1843" y="2903"/>
                      </a:cubicBezTo>
                      <a:cubicBezTo>
                        <a:pt x="2216" y="2903"/>
                        <a:pt x="2471" y="2647"/>
                        <a:pt x="2471" y="2196"/>
                      </a:cubicBezTo>
                      <a:cubicBezTo>
                        <a:pt x="2471" y="1473"/>
                        <a:pt x="1927" y="630"/>
                        <a:pt x="1267" y="206"/>
                      </a:cubicBezTo>
                      <a:cubicBezTo>
                        <a:pt x="1027" y="67"/>
                        <a:pt x="807" y="1"/>
                        <a:pt x="6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1"/>
                <p:cNvSpPr/>
                <p:nvPr/>
              </p:nvSpPr>
              <p:spPr>
                <a:xfrm>
                  <a:off x="4557272" y="1966613"/>
                  <a:ext cx="57296" cy="6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" h="2903" extrusionOk="0">
                      <a:moveTo>
                        <a:pt x="645" y="1"/>
                      </a:moveTo>
                      <a:cubicBezTo>
                        <a:pt x="254" y="1"/>
                        <a:pt x="1" y="256"/>
                        <a:pt x="1" y="708"/>
                      </a:cubicBezTo>
                      <a:cubicBezTo>
                        <a:pt x="1" y="1430"/>
                        <a:pt x="540" y="2273"/>
                        <a:pt x="1263" y="2697"/>
                      </a:cubicBezTo>
                      <a:cubicBezTo>
                        <a:pt x="1484" y="2836"/>
                        <a:pt x="1691" y="2903"/>
                        <a:pt x="1869" y="2903"/>
                      </a:cubicBezTo>
                      <a:cubicBezTo>
                        <a:pt x="2226" y="2903"/>
                        <a:pt x="2467" y="2635"/>
                        <a:pt x="2467" y="2153"/>
                      </a:cubicBezTo>
                      <a:cubicBezTo>
                        <a:pt x="2467" y="1493"/>
                        <a:pt x="1927" y="588"/>
                        <a:pt x="1263" y="169"/>
                      </a:cubicBezTo>
                      <a:cubicBezTo>
                        <a:pt x="1035" y="55"/>
                        <a:pt x="826" y="1"/>
                        <a:pt x="6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1"/>
                <p:cNvSpPr/>
                <p:nvPr/>
              </p:nvSpPr>
              <p:spPr>
                <a:xfrm>
                  <a:off x="5028391" y="1740122"/>
                  <a:ext cx="57412" cy="67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" h="2903" extrusionOk="0">
                      <a:moveTo>
                        <a:pt x="629" y="0"/>
                      </a:moveTo>
                      <a:cubicBezTo>
                        <a:pt x="256" y="0"/>
                        <a:pt x="1" y="256"/>
                        <a:pt x="1" y="708"/>
                      </a:cubicBezTo>
                      <a:cubicBezTo>
                        <a:pt x="1" y="1430"/>
                        <a:pt x="545" y="2335"/>
                        <a:pt x="1205" y="2697"/>
                      </a:cubicBezTo>
                      <a:cubicBezTo>
                        <a:pt x="1445" y="2836"/>
                        <a:pt x="1666" y="2902"/>
                        <a:pt x="1853" y="2902"/>
                      </a:cubicBezTo>
                      <a:cubicBezTo>
                        <a:pt x="2229" y="2902"/>
                        <a:pt x="2472" y="2635"/>
                        <a:pt x="2472" y="2152"/>
                      </a:cubicBezTo>
                      <a:cubicBezTo>
                        <a:pt x="2472" y="1493"/>
                        <a:pt x="1927" y="587"/>
                        <a:pt x="1205" y="168"/>
                      </a:cubicBezTo>
                      <a:cubicBezTo>
                        <a:pt x="997" y="54"/>
                        <a:pt x="801" y="0"/>
                        <a:pt x="6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1"/>
                <p:cNvSpPr/>
                <p:nvPr/>
              </p:nvSpPr>
              <p:spPr>
                <a:xfrm>
                  <a:off x="5236789" y="1308532"/>
                  <a:ext cx="57273" cy="67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6" h="2887" extrusionOk="0">
                      <a:moveTo>
                        <a:pt x="595" y="0"/>
                      </a:moveTo>
                      <a:cubicBezTo>
                        <a:pt x="239" y="0"/>
                        <a:pt x="0" y="268"/>
                        <a:pt x="0" y="749"/>
                      </a:cubicBezTo>
                      <a:cubicBezTo>
                        <a:pt x="0" y="1413"/>
                        <a:pt x="540" y="2314"/>
                        <a:pt x="1204" y="2675"/>
                      </a:cubicBezTo>
                      <a:cubicBezTo>
                        <a:pt x="1450" y="2819"/>
                        <a:pt x="1674" y="2887"/>
                        <a:pt x="1863" y="2887"/>
                      </a:cubicBezTo>
                      <a:cubicBezTo>
                        <a:pt x="2231" y="2887"/>
                        <a:pt x="2466" y="2632"/>
                        <a:pt x="2466" y="2194"/>
                      </a:cubicBezTo>
                      <a:cubicBezTo>
                        <a:pt x="2466" y="1471"/>
                        <a:pt x="1927" y="571"/>
                        <a:pt x="1204" y="209"/>
                      </a:cubicBezTo>
                      <a:cubicBezTo>
                        <a:pt x="982" y="68"/>
                        <a:pt x="774" y="0"/>
                        <a:pt x="5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2454" name="Google Shape;2454;p31"/>
          <p:cNvCxnSpPr/>
          <p:nvPr/>
        </p:nvCxnSpPr>
        <p:spPr>
          <a:xfrm>
            <a:off x="3653796" y="1480023"/>
            <a:ext cx="0" cy="2291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6" name="Google Shape;2456;p31"/>
          <p:cNvGrpSpPr/>
          <p:nvPr/>
        </p:nvGrpSpPr>
        <p:grpSpPr>
          <a:xfrm>
            <a:off x="7884813" y="3993672"/>
            <a:ext cx="873582" cy="978579"/>
            <a:chOff x="6727513" y="3991272"/>
            <a:chExt cx="873582" cy="978579"/>
          </a:xfrm>
        </p:grpSpPr>
        <p:sp>
          <p:nvSpPr>
            <p:cNvPr id="2457" name="Google Shape;2457;p31"/>
            <p:cNvSpPr/>
            <p:nvPr/>
          </p:nvSpPr>
          <p:spPr>
            <a:xfrm>
              <a:off x="6727513" y="4604012"/>
              <a:ext cx="861161" cy="365839"/>
            </a:xfrm>
            <a:custGeom>
              <a:avLst/>
              <a:gdLst/>
              <a:ahLst/>
              <a:cxnLst/>
              <a:rect l="l" t="t" r="r" b="b"/>
              <a:pathLst>
                <a:path w="285389" h="121239" extrusionOk="0">
                  <a:moveTo>
                    <a:pt x="12938" y="0"/>
                  </a:moveTo>
                  <a:cubicBezTo>
                    <a:pt x="4627" y="10827"/>
                    <a:pt x="0" y="22924"/>
                    <a:pt x="0" y="35643"/>
                  </a:cubicBezTo>
                  <a:cubicBezTo>
                    <a:pt x="0" y="82962"/>
                    <a:pt x="63833" y="121238"/>
                    <a:pt x="142698" y="121238"/>
                  </a:cubicBezTo>
                  <a:cubicBezTo>
                    <a:pt x="221455" y="121238"/>
                    <a:pt x="285388" y="82962"/>
                    <a:pt x="285388" y="35643"/>
                  </a:cubicBezTo>
                  <a:cubicBezTo>
                    <a:pt x="285388" y="22924"/>
                    <a:pt x="280762" y="10827"/>
                    <a:pt x="272349" y="0"/>
                  </a:cubicBezTo>
                  <a:cubicBezTo>
                    <a:pt x="271197" y="7782"/>
                    <a:pt x="268042" y="15243"/>
                    <a:pt x="263306" y="22293"/>
                  </a:cubicBezTo>
                  <a:lnTo>
                    <a:pt x="263306" y="53099"/>
                  </a:lnTo>
                  <a:cubicBezTo>
                    <a:pt x="260993" y="56464"/>
                    <a:pt x="258158" y="59728"/>
                    <a:pt x="255104" y="62882"/>
                  </a:cubicBezTo>
                  <a:cubicBezTo>
                    <a:pt x="251638" y="66558"/>
                    <a:pt x="247743" y="69923"/>
                    <a:pt x="243436" y="73187"/>
                  </a:cubicBezTo>
                  <a:cubicBezTo>
                    <a:pt x="240803" y="75080"/>
                    <a:pt x="238069" y="76863"/>
                    <a:pt x="235234" y="78546"/>
                  </a:cubicBezTo>
                  <a:cubicBezTo>
                    <a:pt x="231549" y="80859"/>
                    <a:pt x="227554" y="82861"/>
                    <a:pt x="223457" y="84855"/>
                  </a:cubicBezTo>
                  <a:cubicBezTo>
                    <a:pt x="220824" y="86117"/>
                    <a:pt x="218090" y="87379"/>
                    <a:pt x="215255" y="88430"/>
                  </a:cubicBezTo>
                  <a:cubicBezTo>
                    <a:pt x="211570" y="90012"/>
                    <a:pt x="207574" y="91375"/>
                    <a:pt x="203578" y="92637"/>
                  </a:cubicBezTo>
                  <a:cubicBezTo>
                    <a:pt x="200844" y="93478"/>
                    <a:pt x="198110" y="94319"/>
                    <a:pt x="195376" y="95059"/>
                  </a:cubicBezTo>
                  <a:cubicBezTo>
                    <a:pt x="190228" y="96422"/>
                    <a:pt x="184970" y="97583"/>
                    <a:pt x="179393" y="98525"/>
                  </a:cubicBezTo>
                  <a:cubicBezTo>
                    <a:pt x="176768" y="99055"/>
                    <a:pt x="174034" y="99476"/>
                    <a:pt x="171300" y="99787"/>
                  </a:cubicBezTo>
                  <a:cubicBezTo>
                    <a:pt x="166043" y="100527"/>
                    <a:pt x="160785" y="101049"/>
                    <a:pt x="155317" y="101368"/>
                  </a:cubicBezTo>
                  <a:cubicBezTo>
                    <a:pt x="152583" y="101579"/>
                    <a:pt x="149849" y="101579"/>
                    <a:pt x="147115" y="101579"/>
                  </a:cubicBezTo>
                  <a:cubicBezTo>
                    <a:pt x="145643" y="101680"/>
                    <a:pt x="144171" y="101789"/>
                    <a:pt x="142698" y="101789"/>
                  </a:cubicBezTo>
                  <a:cubicBezTo>
                    <a:pt x="139544" y="101789"/>
                    <a:pt x="136490" y="101579"/>
                    <a:pt x="133335" y="101469"/>
                  </a:cubicBezTo>
                  <a:cubicBezTo>
                    <a:pt x="130601" y="101368"/>
                    <a:pt x="127867" y="101158"/>
                    <a:pt x="125243" y="100948"/>
                  </a:cubicBezTo>
                  <a:cubicBezTo>
                    <a:pt x="120507" y="100628"/>
                    <a:pt x="115880" y="100107"/>
                    <a:pt x="111362" y="99366"/>
                  </a:cubicBezTo>
                  <a:cubicBezTo>
                    <a:pt x="108628" y="98946"/>
                    <a:pt x="105894" y="98634"/>
                    <a:pt x="103261" y="98105"/>
                  </a:cubicBezTo>
                  <a:cubicBezTo>
                    <a:pt x="98635" y="97263"/>
                    <a:pt x="94327" y="96212"/>
                    <a:pt x="89911" y="95059"/>
                  </a:cubicBezTo>
                  <a:cubicBezTo>
                    <a:pt x="87177" y="94319"/>
                    <a:pt x="84443" y="93478"/>
                    <a:pt x="81810" y="92637"/>
                  </a:cubicBezTo>
                  <a:cubicBezTo>
                    <a:pt x="77713" y="91375"/>
                    <a:pt x="73818" y="90012"/>
                    <a:pt x="70033" y="88430"/>
                  </a:cubicBezTo>
                  <a:cubicBezTo>
                    <a:pt x="67198" y="87379"/>
                    <a:pt x="64565" y="86117"/>
                    <a:pt x="61831" y="84855"/>
                  </a:cubicBezTo>
                  <a:cubicBezTo>
                    <a:pt x="57734" y="82861"/>
                    <a:pt x="53839" y="80859"/>
                    <a:pt x="50163" y="78546"/>
                  </a:cubicBezTo>
                  <a:cubicBezTo>
                    <a:pt x="47319" y="76863"/>
                    <a:pt x="44585" y="75080"/>
                    <a:pt x="41961" y="73187"/>
                  </a:cubicBezTo>
                  <a:cubicBezTo>
                    <a:pt x="37544" y="69923"/>
                    <a:pt x="33759" y="66558"/>
                    <a:pt x="30183" y="62882"/>
                  </a:cubicBezTo>
                  <a:cubicBezTo>
                    <a:pt x="27130" y="59728"/>
                    <a:pt x="24396" y="56464"/>
                    <a:pt x="22082" y="53099"/>
                  </a:cubicBezTo>
                  <a:lnTo>
                    <a:pt x="22082" y="22293"/>
                  </a:lnTo>
                  <a:cubicBezTo>
                    <a:pt x="17245" y="15243"/>
                    <a:pt x="14200" y="7782"/>
                    <a:pt x="12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8" name="Google Shape;2458;p31"/>
            <p:cNvGrpSpPr/>
            <p:nvPr/>
          </p:nvGrpSpPr>
          <p:grpSpPr>
            <a:xfrm>
              <a:off x="6767586" y="4353247"/>
              <a:ext cx="781134" cy="561395"/>
              <a:chOff x="3156058" y="2076685"/>
              <a:chExt cx="1024169" cy="736063"/>
            </a:xfrm>
          </p:grpSpPr>
          <p:sp>
            <p:nvSpPr>
              <p:cNvPr id="2459" name="Google Shape;2459;p31"/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60" name="Google Shape;2460;p31"/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2461" name="Google Shape;2461;p31"/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1"/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1"/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1"/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1"/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1"/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1"/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1"/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1"/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1"/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1"/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1"/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73" name="Google Shape;2473;p31"/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2474" name="Google Shape;2474;p31"/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" name="Google Shape;2475;p31"/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" name="Google Shape;2476;p31"/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" name="Google Shape;2477;p31"/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8" name="Google Shape;2478;p31"/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9" name="Google Shape;2479;p31"/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0" name="Google Shape;2480;p31"/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1" name="Google Shape;2481;p31"/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2" name="Google Shape;2482;p31"/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3" name="Google Shape;2483;p31"/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4" name="Google Shape;2484;p31"/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5" name="Google Shape;2485;p31"/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86" name="Google Shape;2486;p31"/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1"/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31"/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31"/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31"/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31"/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1"/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93" name="Google Shape;2493;p31"/>
            <p:cNvGrpSpPr/>
            <p:nvPr/>
          </p:nvGrpSpPr>
          <p:grpSpPr>
            <a:xfrm>
              <a:off x="6767586" y="4236572"/>
              <a:ext cx="781134" cy="561395"/>
              <a:chOff x="3156058" y="2076685"/>
              <a:chExt cx="1024169" cy="736063"/>
            </a:xfrm>
          </p:grpSpPr>
          <p:sp>
            <p:nvSpPr>
              <p:cNvPr id="2494" name="Google Shape;2494;p31"/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5" name="Google Shape;2495;p31"/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2496" name="Google Shape;2496;p31"/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1"/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1"/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1"/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1"/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1"/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1"/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1"/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1"/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1"/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1"/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1"/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08" name="Google Shape;2508;p31"/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2509" name="Google Shape;2509;p31"/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0" name="Google Shape;2510;p31"/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1" name="Google Shape;2511;p31"/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2" name="Google Shape;2512;p31"/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3" name="Google Shape;2513;p31"/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4" name="Google Shape;2514;p31"/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5" name="Google Shape;2515;p31"/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6" name="Google Shape;2516;p31"/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7" name="Google Shape;2517;p31"/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8" name="Google Shape;2518;p31"/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9" name="Google Shape;2519;p31"/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0" name="Google Shape;2520;p31"/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521" name="Google Shape;2521;p31"/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31"/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31"/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31"/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31"/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31"/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2527;p31"/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28" name="Google Shape;2528;p31"/>
            <p:cNvGrpSpPr/>
            <p:nvPr/>
          </p:nvGrpSpPr>
          <p:grpSpPr>
            <a:xfrm>
              <a:off x="6789011" y="4117497"/>
              <a:ext cx="781134" cy="561395"/>
              <a:chOff x="3156058" y="2076685"/>
              <a:chExt cx="1024169" cy="736063"/>
            </a:xfrm>
          </p:grpSpPr>
          <p:sp>
            <p:nvSpPr>
              <p:cNvPr id="2529" name="Google Shape;2529;p31"/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0" name="Google Shape;2530;p31"/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2531" name="Google Shape;2531;p31"/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31"/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31"/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31"/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31"/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31"/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31"/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31"/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31"/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1"/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31"/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31"/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43" name="Google Shape;2543;p31"/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2544" name="Google Shape;2544;p31"/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5" name="Google Shape;2545;p31"/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6" name="Google Shape;2546;p31"/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7" name="Google Shape;2547;p31"/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8" name="Google Shape;2548;p31"/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9" name="Google Shape;2549;p31"/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0" name="Google Shape;2550;p31"/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1" name="Google Shape;2551;p31"/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2" name="Google Shape;2552;p31"/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3" name="Google Shape;2553;p31"/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4" name="Google Shape;2554;p31"/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5" name="Google Shape;2555;p31"/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556" name="Google Shape;2556;p31"/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31"/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31"/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1"/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1"/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31"/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31"/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63" name="Google Shape;2563;p31"/>
            <p:cNvGrpSpPr/>
            <p:nvPr/>
          </p:nvGrpSpPr>
          <p:grpSpPr>
            <a:xfrm>
              <a:off x="6819961" y="3991272"/>
              <a:ext cx="781134" cy="561395"/>
              <a:chOff x="3156058" y="2076685"/>
              <a:chExt cx="1024169" cy="736063"/>
            </a:xfrm>
          </p:grpSpPr>
          <p:sp>
            <p:nvSpPr>
              <p:cNvPr id="2564" name="Google Shape;2564;p31"/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65" name="Google Shape;2565;p31"/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2566" name="Google Shape;2566;p31"/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1"/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31"/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1"/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0" name="Google Shape;2570;p31"/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31"/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31"/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1"/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31"/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31"/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1"/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31"/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78" name="Google Shape;2578;p31"/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2579" name="Google Shape;2579;p31"/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0" name="Google Shape;2580;p31"/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1" name="Google Shape;2581;p31"/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2" name="Google Shape;2582;p31"/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3" name="Google Shape;2583;p31"/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4" name="Google Shape;2584;p31"/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5" name="Google Shape;2585;p31"/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6" name="Google Shape;2586;p31"/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7" name="Google Shape;2587;p31"/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8" name="Google Shape;2588;p31"/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9" name="Google Shape;2589;p31"/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0" name="Google Shape;2590;p31"/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591" name="Google Shape;2591;p31"/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31"/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31"/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31"/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31"/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31"/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31"/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75C9A2-5476-8A6D-FB70-2922D5DDDE06}"/>
              </a:ext>
            </a:extLst>
          </p:cNvPr>
          <p:cNvSpPr txBox="1"/>
          <p:nvPr/>
        </p:nvSpPr>
        <p:spPr>
          <a:xfrm>
            <a:off x="51226" y="56974"/>
            <a:ext cx="2177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25397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Борщинов Р.Д.</a:t>
            </a:r>
          </a:p>
          <a:p>
            <a:r>
              <a:rPr lang="pt-BR" sz="1100" dirty="0">
                <a:solidFill>
                  <a:srgbClr val="FF281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Yandex</a:t>
            </a:r>
            <a:r>
              <a:rPr lang="pt-BR" sz="1100" dirty="0">
                <a:solidFill>
                  <a:srgbClr val="25397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practicum DA96 2024</a:t>
            </a:r>
            <a:r>
              <a:rPr lang="ru-RU" sz="1100" dirty="0">
                <a:solidFill>
                  <a:srgbClr val="25397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1100" dirty="0">
                <a:solidFill>
                  <a:srgbClr val="25397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</a:t>
            </a:r>
            <a:r>
              <a:rPr lang="ru-RU" sz="1100" dirty="0">
                <a:solidFill>
                  <a:srgbClr val="25397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2745;p34">
            <a:extLst>
              <a:ext uri="{FF2B5EF4-FFF2-40B4-BE49-F238E27FC236}">
                <a16:creationId xmlns:a16="http://schemas.microsoft.com/office/drawing/2014/main" id="{E86866D2-1B77-97B0-6C6D-BA996CA013FD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3" name="Google Shape;34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16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Отток по баллам кредитного скоринга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sp>
        <p:nvSpPr>
          <p:cNvPr id="16" name="Google Shape;3728;p39">
            <a:extLst>
              <a:ext uri="{FF2B5EF4-FFF2-40B4-BE49-F238E27FC236}">
                <a16:creationId xmlns:a16="http://schemas.microsoft.com/office/drawing/2014/main" id="{93271255-3AD2-14C9-B8FC-82155BFD1D92}"/>
              </a:ext>
            </a:extLst>
          </p:cNvPr>
          <p:cNvSpPr/>
          <p:nvPr/>
        </p:nvSpPr>
        <p:spPr>
          <a:xfrm rot="5404362">
            <a:off x="-6300" y="4092461"/>
            <a:ext cx="1418701" cy="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42;p34">
            <a:extLst>
              <a:ext uri="{FF2B5EF4-FFF2-40B4-BE49-F238E27FC236}">
                <a16:creationId xmlns:a16="http://schemas.microsoft.com/office/drawing/2014/main" id="{DE91AD09-AC3A-D0F9-6092-5B11702130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390" y="3328841"/>
            <a:ext cx="7232150" cy="1443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Клиенты с высокими баллами скоринга (</a:t>
            </a:r>
            <a:r>
              <a:rPr lang="ru-RU" sz="18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830-930</a:t>
            </a: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) чаще уходят из банка. В районе 870 баллов наблюдается провал у активных клиентов, что может говорить о том, что, возможно, клиенты с таким скорингом более склонны к переходу в другие банки.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ABB2DF-1630-D27E-C178-43D8B24DF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47" y="1052213"/>
            <a:ext cx="4118109" cy="2208261"/>
          </a:xfrm>
          <a:prstGeom prst="rect">
            <a:avLst/>
          </a:prstGeom>
        </p:spPr>
      </p:pic>
      <p:grpSp>
        <p:nvGrpSpPr>
          <p:cNvPr id="3877" name="Google Shape;3460;p37">
            <a:extLst>
              <a:ext uri="{FF2B5EF4-FFF2-40B4-BE49-F238E27FC236}">
                <a16:creationId xmlns:a16="http://schemas.microsoft.com/office/drawing/2014/main" id="{72707A81-B733-1FEF-950C-53DD62E81E0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898714" y="2899967"/>
            <a:ext cx="990657" cy="2077212"/>
            <a:chOff x="638270" y="291513"/>
            <a:chExt cx="2088855" cy="4270825"/>
          </a:xfrm>
        </p:grpSpPr>
        <p:sp>
          <p:nvSpPr>
            <p:cNvPr id="3878" name="Google Shape;3461;p37">
              <a:extLst>
                <a:ext uri="{FF2B5EF4-FFF2-40B4-BE49-F238E27FC236}">
                  <a16:creationId xmlns:a16="http://schemas.microsoft.com/office/drawing/2014/main" id="{191F28E9-8033-D8CC-9091-FAB66CE1A22B}"/>
                </a:ext>
              </a:extLst>
            </p:cNvPr>
            <p:cNvSpPr/>
            <p:nvPr/>
          </p:nvSpPr>
          <p:spPr>
            <a:xfrm>
              <a:off x="1096325" y="925688"/>
              <a:ext cx="694550" cy="932475"/>
            </a:xfrm>
            <a:custGeom>
              <a:avLst/>
              <a:gdLst/>
              <a:ahLst/>
              <a:cxnLst/>
              <a:rect l="l" t="t" r="r" b="b"/>
              <a:pathLst>
                <a:path w="27782" h="37299" extrusionOk="0">
                  <a:moveTo>
                    <a:pt x="23346" y="0"/>
                  </a:moveTo>
                  <a:cubicBezTo>
                    <a:pt x="21765" y="59"/>
                    <a:pt x="19392" y="1824"/>
                    <a:pt x="17082" y="5472"/>
                  </a:cubicBezTo>
                  <a:cubicBezTo>
                    <a:pt x="14285" y="9727"/>
                    <a:pt x="12768" y="24863"/>
                    <a:pt x="12768" y="24863"/>
                  </a:cubicBezTo>
                  <a:lnTo>
                    <a:pt x="1" y="31614"/>
                  </a:lnTo>
                  <a:cubicBezTo>
                    <a:pt x="1" y="31614"/>
                    <a:pt x="2248" y="33374"/>
                    <a:pt x="2491" y="37265"/>
                  </a:cubicBezTo>
                  <a:cubicBezTo>
                    <a:pt x="2823" y="37288"/>
                    <a:pt x="3189" y="37298"/>
                    <a:pt x="3582" y="37298"/>
                  </a:cubicBezTo>
                  <a:cubicBezTo>
                    <a:pt x="7502" y="37298"/>
                    <a:pt x="14089" y="36245"/>
                    <a:pt x="16352" y="35140"/>
                  </a:cubicBezTo>
                  <a:cubicBezTo>
                    <a:pt x="18847" y="33924"/>
                    <a:pt x="27782" y="7232"/>
                    <a:pt x="27782" y="7232"/>
                  </a:cubicBezTo>
                  <a:lnTo>
                    <a:pt x="23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462;p37">
              <a:extLst>
                <a:ext uri="{FF2B5EF4-FFF2-40B4-BE49-F238E27FC236}">
                  <a16:creationId xmlns:a16="http://schemas.microsoft.com/office/drawing/2014/main" id="{75237C06-608E-6454-F8C3-7641B6608DBB}"/>
                </a:ext>
              </a:extLst>
            </p:cNvPr>
            <p:cNvSpPr/>
            <p:nvPr/>
          </p:nvSpPr>
          <p:spPr>
            <a:xfrm>
              <a:off x="1045850" y="3726763"/>
              <a:ext cx="517050" cy="681450"/>
            </a:xfrm>
            <a:custGeom>
              <a:avLst/>
              <a:gdLst/>
              <a:ahLst/>
              <a:cxnLst/>
              <a:rect l="l" t="t" r="r" b="b"/>
              <a:pathLst>
                <a:path w="20682" h="27258" extrusionOk="0">
                  <a:moveTo>
                    <a:pt x="20681" y="1"/>
                  </a:moveTo>
                  <a:lnTo>
                    <a:pt x="20681" y="1"/>
                  </a:lnTo>
                  <a:cubicBezTo>
                    <a:pt x="19256" y="358"/>
                    <a:pt x="17780" y="560"/>
                    <a:pt x="16326" y="560"/>
                  </a:cubicBezTo>
                  <a:cubicBezTo>
                    <a:pt x="15050" y="560"/>
                    <a:pt x="13791" y="405"/>
                    <a:pt x="12598" y="64"/>
                  </a:cubicBezTo>
                  <a:cubicBezTo>
                    <a:pt x="12598" y="2311"/>
                    <a:pt x="12535" y="4500"/>
                    <a:pt x="12355" y="6445"/>
                  </a:cubicBezTo>
                  <a:cubicBezTo>
                    <a:pt x="11625" y="14412"/>
                    <a:pt x="12535" y="15993"/>
                    <a:pt x="8036" y="18668"/>
                  </a:cubicBezTo>
                  <a:cubicBezTo>
                    <a:pt x="3965" y="21036"/>
                    <a:pt x="3415" y="21766"/>
                    <a:pt x="1412" y="24441"/>
                  </a:cubicBezTo>
                  <a:cubicBezTo>
                    <a:pt x="1" y="26190"/>
                    <a:pt x="1986" y="27257"/>
                    <a:pt x="3786" y="27257"/>
                  </a:cubicBezTo>
                  <a:cubicBezTo>
                    <a:pt x="3929" y="27257"/>
                    <a:pt x="4070" y="27251"/>
                    <a:pt x="4208" y="27237"/>
                  </a:cubicBezTo>
                  <a:cubicBezTo>
                    <a:pt x="8342" y="26751"/>
                    <a:pt x="12233" y="22738"/>
                    <a:pt x="14480" y="22130"/>
                  </a:cubicBezTo>
                  <a:cubicBezTo>
                    <a:pt x="16790" y="21464"/>
                    <a:pt x="19893" y="20735"/>
                    <a:pt x="19587" y="18303"/>
                  </a:cubicBezTo>
                  <a:cubicBezTo>
                    <a:pt x="19285" y="15686"/>
                    <a:pt x="18614" y="15686"/>
                    <a:pt x="18371" y="13439"/>
                  </a:cubicBezTo>
                  <a:cubicBezTo>
                    <a:pt x="18006" y="10336"/>
                    <a:pt x="19529" y="4928"/>
                    <a:pt x="20681" y="1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463;p37">
              <a:extLst>
                <a:ext uri="{FF2B5EF4-FFF2-40B4-BE49-F238E27FC236}">
                  <a16:creationId xmlns:a16="http://schemas.microsoft.com/office/drawing/2014/main" id="{17A1A276-F94D-654C-C6FB-273FDE14643B}"/>
                </a:ext>
              </a:extLst>
            </p:cNvPr>
            <p:cNvSpPr/>
            <p:nvPr/>
          </p:nvSpPr>
          <p:spPr>
            <a:xfrm>
              <a:off x="2122200" y="3726763"/>
              <a:ext cx="430200" cy="818850"/>
            </a:xfrm>
            <a:custGeom>
              <a:avLst/>
              <a:gdLst/>
              <a:ahLst/>
              <a:cxnLst/>
              <a:rect l="l" t="t" r="r" b="b"/>
              <a:pathLst>
                <a:path w="17208" h="32754" extrusionOk="0">
                  <a:moveTo>
                    <a:pt x="6751" y="1"/>
                  </a:moveTo>
                  <a:cubicBezTo>
                    <a:pt x="4864" y="1946"/>
                    <a:pt x="2495" y="3649"/>
                    <a:pt x="0" y="4378"/>
                  </a:cubicBezTo>
                  <a:cubicBezTo>
                    <a:pt x="1158" y="6265"/>
                    <a:pt x="2252" y="8147"/>
                    <a:pt x="3161" y="9913"/>
                  </a:cubicBezTo>
                  <a:cubicBezTo>
                    <a:pt x="6809" y="17024"/>
                    <a:pt x="8453" y="17875"/>
                    <a:pt x="6080" y="22558"/>
                  </a:cubicBezTo>
                  <a:cubicBezTo>
                    <a:pt x="3954" y="26693"/>
                    <a:pt x="3891" y="27665"/>
                    <a:pt x="3589" y="31007"/>
                  </a:cubicBezTo>
                  <a:cubicBezTo>
                    <a:pt x="3460" y="32265"/>
                    <a:pt x="4134" y="32754"/>
                    <a:pt x="5023" y="32754"/>
                  </a:cubicBezTo>
                  <a:cubicBezTo>
                    <a:pt x="5810" y="32754"/>
                    <a:pt x="6765" y="32370"/>
                    <a:pt x="7480" y="31799"/>
                  </a:cubicBezTo>
                  <a:cubicBezTo>
                    <a:pt x="10700" y="29183"/>
                    <a:pt x="11794" y="23711"/>
                    <a:pt x="13375" y="22009"/>
                  </a:cubicBezTo>
                  <a:cubicBezTo>
                    <a:pt x="14956" y="20248"/>
                    <a:pt x="17208" y="17938"/>
                    <a:pt x="15627" y="16051"/>
                  </a:cubicBezTo>
                  <a:cubicBezTo>
                    <a:pt x="13983" y="13984"/>
                    <a:pt x="13438" y="14349"/>
                    <a:pt x="11979" y="12588"/>
                  </a:cubicBezTo>
                  <a:cubicBezTo>
                    <a:pt x="10092" y="10156"/>
                    <a:pt x="8390" y="4806"/>
                    <a:pt x="6751" y="1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464;p37">
              <a:extLst>
                <a:ext uri="{FF2B5EF4-FFF2-40B4-BE49-F238E27FC236}">
                  <a16:creationId xmlns:a16="http://schemas.microsoft.com/office/drawing/2014/main" id="{8C330EA0-2079-3B7C-4C47-39FF86FF5815}"/>
                </a:ext>
              </a:extLst>
            </p:cNvPr>
            <p:cNvSpPr/>
            <p:nvPr/>
          </p:nvSpPr>
          <p:spPr>
            <a:xfrm>
              <a:off x="2184575" y="4093138"/>
              <a:ext cx="373900" cy="469200"/>
            </a:xfrm>
            <a:custGeom>
              <a:avLst/>
              <a:gdLst/>
              <a:ahLst/>
              <a:cxnLst/>
              <a:rect l="l" t="t" r="r" b="b"/>
              <a:pathLst>
                <a:path w="14956" h="18768" extrusionOk="0">
                  <a:moveTo>
                    <a:pt x="11853" y="0"/>
                  </a:moveTo>
                  <a:cubicBezTo>
                    <a:pt x="11853" y="0"/>
                    <a:pt x="11610" y="2004"/>
                    <a:pt x="11853" y="3040"/>
                  </a:cubicBezTo>
                  <a:cubicBezTo>
                    <a:pt x="10822" y="4922"/>
                    <a:pt x="9421" y="6688"/>
                    <a:pt x="8205" y="9299"/>
                  </a:cubicBezTo>
                  <a:cubicBezTo>
                    <a:pt x="7074" y="11925"/>
                    <a:pt x="6289" y="13557"/>
                    <a:pt x="4251" y="13557"/>
                  </a:cubicBezTo>
                  <a:cubicBezTo>
                    <a:pt x="4213" y="13557"/>
                    <a:pt x="4174" y="13556"/>
                    <a:pt x="4134" y="13555"/>
                  </a:cubicBezTo>
                  <a:cubicBezTo>
                    <a:pt x="2004" y="13433"/>
                    <a:pt x="1396" y="12889"/>
                    <a:pt x="1396" y="12889"/>
                  </a:cubicBezTo>
                  <a:cubicBezTo>
                    <a:pt x="1396" y="12889"/>
                    <a:pt x="0" y="15807"/>
                    <a:pt x="0" y="17144"/>
                  </a:cubicBezTo>
                  <a:cubicBezTo>
                    <a:pt x="0" y="17977"/>
                    <a:pt x="1231" y="18767"/>
                    <a:pt x="2869" y="18767"/>
                  </a:cubicBezTo>
                  <a:cubicBezTo>
                    <a:pt x="3979" y="18767"/>
                    <a:pt x="5275" y="18404"/>
                    <a:pt x="6503" y="17446"/>
                  </a:cubicBezTo>
                  <a:cubicBezTo>
                    <a:pt x="9606" y="15077"/>
                    <a:pt x="9606" y="12218"/>
                    <a:pt x="10578" y="9664"/>
                  </a:cubicBezTo>
                  <a:cubicBezTo>
                    <a:pt x="11551" y="7174"/>
                    <a:pt x="13010" y="5773"/>
                    <a:pt x="13983" y="3706"/>
                  </a:cubicBezTo>
                  <a:cubicBezTo>
                    <a:pt x="14956" y="1581"/>
                    <a:pt x="11853" y="0"/>
                    <a:pt x="11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465;p37">
              <a:extLst>
                <a:ext uri="{FF2B5EF4-FFF2-40B4-BE49-F238E27FC236}">
                  <a16:creationId xmlns:a16="http://schemas.microsoft.com/office/drawing/2014/main" id="{CA0CB2A3-9DC9-9FBA-8DA8-60A39F96F30D}"/>
                </a:ext>
              </a:extLst>
            </p:cNvPr>
            <p:cNvSpPr/>
            <p:nvPr/>
          </p:nvSpPr>
          <p:spPr>
            <a:xfrm>
              <a:off x="1208800" y="1957163"/>
              <a:ext cx="700625" cy="1960625"/>
            </a:xfrm>
            <a:custGeom>
              <a:avLst/>
              <a:gdLst/>
              <a:ahLst/>
              <a:cxnLst/>
              <a:rect l="l" t="t" r="r" b="b"/>
              <a:pathLst>
                <a:path w="28025" h="78425" extrusionOk="0">
                  <a:moveTo>
                    <a:pt x="10682" y="1"/>
                  </a:moveTo>
                  <a:cubicBezTo>
                    <a:pt x="9999" y="1"/>
                    <a:pt x="9528" y="140"/>
                    <a:pt x="9363" y="447"/>
                  </a:cubicBezTo>
                  <a:cubicBezTo>
                    <a:pt x="6323" y="6585"/>
                    <a:pt x="6017" y="6891"/>
                    <a:pt x="6017" y="12971"/>
                  </a:cubicBezTo>
                  <a:cubicBezTo>
                    <a:pt x="3162" y="20446"/>
                    <a:pt x="0" y="38806"/>
                    <a:pt x="0" y="46895"/>
                  </a:cubicBezTo>
                  <a:cubicBezTo>
                    <a:pt x="0" y="49934"/>
                    <a:pt x="2491" y="55221"/>
                    <a:pt x="3342" y="59175"/>
                  </a:cubicBezTo>
                  <a:cubicBezTo>
                    <a:pt x="4558" y="64705"/>
                    <a:pt x="5350" y="71514"/>
                    <a:pt x="5837" y="77229"/>
                  </a:cubicBezTo>
                  <a:cubicBezTo>
                    <a:pt x="6577" y="77972"/>
                    <a:pt x="7955" y="78424"/>
                    <a:pt x="9314" y="78424"/>
                  </a:cubicBezTo>
                  <a:cubicBezTo>
                    <a:pt x="10740" y="78424"/>
                    <a:pt x="12145" y="77926"/>
                    <a:pt x="12767" y="76743"/>
                  </a:cubicBezTo>
                  <a:cubicBezTo>
                    <a:pt x="13740" y="72730"/>
                    <a:pt x="16109" y="64584"/>
                    <a:pt x="16172" y="59599"/>
                  </a:cubicBezTo>
                  <a:cubicBezTo>
                    <a:pt x="16230" y="54433"/>
                    <a:pt x="15136" y="51758"/>
                    <a:pt x="12281" y="47867"/>
                  </a:cubicBezTo>
                  <a:cubicBezTo>
                    <a:pt x="15987" y="44828"/>
                    <a:pt x="19698" y="35100"/>
                    <a:pt x="21279" y="30660"/>
                  </a:cubicBezTo>
                  <a:cubicBezTo>
                    <a:pt x="22252" y="27985"/>
                    <a:pt x="25534" y="21176"/>
                    <a:pt x="26687" y="17285"/>
                  </a:cubicBezTo>
                  <a:cubicBezTo>
                    <a:pt x="28025" y="12971"/>
                    <a:pt x="26750" y="8287"/>
                    <a:pt x="23346" y="5311"/>
                  </a:cubicBezTo>
                  <a:cubicBezTo>
                    <a:pt x="20013" y="2417"/>
                    <a:pt x="13520" y="1"/>
                    <a:pt x="106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466;p37">
              <a:extLst>
                <a:ext uri="{FF2B5EF4-FFF2-40B4-BE49-F238E27FC236}">
                  <a16:creationId xmlns:a16="http://schemas.microsoft.com/office/drawing/2014/main" id="{0A15BAB6-CF9A-712A-08CC-69944E463837}"/>
                </a:ext>
              </a:extLst>
            </p:cNvPr>
            <p:cNvSpPr/>
            <p:nvPr/>
          </p:nvSpPr>
          <p:spPr>
            <a:xfrm>
              <a:off x="1515825" y="2045588"/>
              <a:ext cx="846525" cy="1997350"/>
            </a:xfrm>
            <a:custGeom>
              <a:avLst/>
              <a:gdLst/>
              <a:ahLst/>
              <a:cxnLst/>
              <a:rect l="l" t="t" r="r" b="b"/>
              <a:pathLst>
                <a:path w="33861" h="79894" extrusionOk="0">
                  <a:moveTo>
                    <a:pt x="23193" y="1"/>
                  </a:moveTo>
                  <a:cubicBezTo>
                    <a:pt x="22458" y="1"/>
                    <a:pt x="10118" y="5365"/>
                    <a:pt x="3284" y="5365"/>
                  </a:cubicBezTo>
                  <a:cubicBezTo>
                    <a:pt x="3138" y="5365"/>
                    <a:pt x="2995" y="5363"/>
                    <a:pt x="2855" y="5358"/>
                  </a:cubicBezTo>
                  <a:cubicBezTo>
                    <a:pt x="2797" y="5358"/>
                    <a:pt x="2797" y="5421"/>
                    <a:pt x="2733" y="5421"/>
                  </a:cubicBezTo>
                  <a:lnTo>
                    <a:pt x="2733" y="5178"/>
                  </a:lnTo>
                  <a:cubicBezTo>
                    <a:pt x="2704" y="5117"/>
                    <a:pt x="2643" y="5087"/>
                    <a:pt x="2583" y="5087"/>
                  </a:cubicBezTo>
                  <a:cubicBezTo>
                    <a:pt x="2522" y="5087"/>
                    <a:pt x="2461" y="5117"/>
                    <a:pt x="2432" y="5178"/>
                  </a:cubicBezTo>
                  <a:cubicBezTo>
                    <a:pt x="0" y="10708"/>
                    <a:pt x="1882" y="17031"/>
                    <a:pt x="5836" y="21350"/>
                  </a:cubicBezTo>
                  <a:cubicBezTo>
                    <a:pt x="4621" y="30649"/>
                    <a:pt x="8691" y="51261"/>
                    <a:pt x="9849" y="55882"/>
                  </a:cubicBezTo>
                  <a:cubicBezTo>
                    <a:pt x="9849" y="58493"/>
                    <a:pt x="12038" y="59344"/>
                    <a:pt x="14406" y="62992"/>
                  </a:cubicBezTo>
                  <a:cubicBezTo>
                    <a:pt x="18419" y="68950"/>
                    <a:pt x="24985" y="74908"/>
                    <a:pt x="28939" y="79893"/>
                  </a:cubicBezTo>
                  <a:cubicBezTo>
                    <a:pt x="31915" y="78984"/>
                    <a:pt x="32586" y="76975"/>
                    <a:pt x="33861" y="75394"/>
                  </a:cubicBezTo>
                  <a:cubicBezTo>
                    <a:pt x="31915" y="61655"/>
                    <a:pt x="20364" y="52900"/>
                    <a:pt x="20364" y="52842"/>
                  </a:cubicBezTo>
                  <a:cubicBezTo>
                    <a:pt x="22130" y="46397"/>
                    <a:pt x="24620" y="41412"/>
                    <a:pt x="24926" y="34725"/>
                  </a:cubicBezTo>
                  <a:cubicBezTo>
                    <a:pt x="25106" y="30104"/>
                    <a:pt x="25349" y="25056"/>
                    <a:pt x="23589" y="20679"/>
                  </a:cubicBezTo>
                  <a:cubicBezTo>
                    <a:pt x="26808" y="15936"/>
                    <a:pt x="28997" y="6817"/>
                    <a:pt x="23224" y="8"/>
                  </a:cubicBezTo>
                  <a:cubicBezTo>
                    <a:pt x="23219" y="3"/>
                    <a:pt x="23209" y="1"/>
                    <a:pt x="23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467;p37">
              <a:extLst>
                <a:ext uri="{FF2B5EF4-FFF2-40B4-BE49-F238E27FC236}">
                  <a16:creationId xmlns:a16="http://schemas.microsoft.com/office/drawing/2014/main" id="{3B3093D0-FCEA-F9A2-59A8-CF7AE60C9FFE}"/>
                </a:ext>
              </a:extLst>
            </p:cNvPr>
            <p:cNvSpPr/>
            <p:nvPr/>
          </p:nvSpPr>
          <p:spPr>
            <a:xfrm>
              <a:off x="1894200" y="291513"/>
              <a:ext cx="832925" cy="1383625"/>
            </a:xfrm>
            <a:custGeom>
              <a:avLst/>
              <a:gdLst/>
              <a:ahLst/>
              <a:cxnLst/>
              <a:rect l="l" t="t" r="r" b="b"/>
              <a:pathLst>
                <a:path w="33317" h="55345" extrusionOk="0">
                  <a:moveTo>
                    <a:pt x="6730" y="1"/>
                  </a:moveTo>
                  <a:cubicBezTo>
                    <a:pt x="4765" y="1"/>
                    <a:pt x="2935" y="1032"/>
                    <a:pt x="1766" y="2688"/>
                  </a:cubicBezTo>
                  <a:cubicBezTo>
                    <a:pt x="1" y="5120"/>
                    <a:pt x="64" y="8223"/>
                    <a:pt x="1280" y="10898"/>
                  </a:cubicBezTo>
                  <a:cubicBezTo>
                    <a:pt x="1825" y="12235"/>
                    <a:pt x="3405" y="13996"/>
                    <a:pt x="5171" y="15275"/>
                  </a:cubicBezTo>
                  <a:cubicBezTo>
                    <a:pt x="7053" y="16734"/>
                    <a:pt x="7783" y="17522"/>
                    <a:pt x="8147" y="19954"/>
                  </a:cubicBezTo>
                  <a:cubicBezTo>
                    <a:pt x="8332" y="21048"/>
                    <a:pt x="8390" y="23300"/>
                    <a:pt x="9120" y="24574"/>
                  </a:cubicBezTo>
                  <a:cubicBezTo>
                    <a:pt x="9606" y="26461"/>
                    <a:pt x="10642" y="28222"/>
                    <a:pt x="12281" y="29501"/>
                  </a:cubicBezTo>
                  <a:cubicBezTo>
                    <a:pt x="13317" y="30231"/>
                    <a:pt x="14470" y="30596"/>
                    <a:pt x="15564" y="31204"/>
                  </a:cubicBezTo>
                  <a:cubicBezTo>
                    <a:pt x="17573" y="32419"/>
                    <a:pt x="17695" y="34730"/>
                    <a:pt x="17208" y="36733"/>
                  </a:cubicBezTo>
                  <a:cubicBezTo>
                    <a:pt x="17087" y="37283"/>
                    <a:pt x="16114" y="38436"/>
                    <a:pt x="16537" y="39895"/>
                  </a:cubicBezTo>
                  <a:cubicBezTo>
                    <a:pt x="17087" y="41782"/>
                    <a:pt x="19698" y="40688"/>
                    <a:pt x="20005" y="43363"/>
                  </a:cubicBezTo>
                  <a:cubicBezTo>
                    <a:pt x="20370" y="46646"/>
                    <a:pt x="15871" y="48834"/>
                    <a:pt x="17510" y="52604"/>
                  </a:cubicBezTo>
                  <a:cubicBezTo>
                    <a:pt x="18375" y="54635"/>
                    <a:pt x="20471" y="55344"/>
                    <a:pt x="22573" y="55344"/>
                  </a:cubicBezTo>
                  <a:cubicBezTo>
                    <a:pt x="23424" y="55344"/>
                    <a:pt x="24277" y="55228"/>
                    <a:pt x="25048" y="55035"/>
                  </a:cubicBezTo>
                  <a:cubicBezTo>
                    <a:pt x="29790" y="53878"/>
                    <a:pt x="33317" y="48649"/>
                    <a:pt x="32587" y="43971"/>
                  </a:cubicBezTo>
                  <a:cubicBezTo>
                    <a:pt x="32529" y="42755"/>
                    <a:pt x="32101" y="41597"/>
                    <a:pt x="31434" y="40381"/>
                  </a:cubicBezTo>
                  <a:cubicBezTo>
                    <a:pt x="30763" y="39287"/>
                    <a:pt x="29854" y="38314"/>
                    <a:pt x="29003" y="37341"/>
                  </a:cubicBezTo>
                  <a:cubicBezTo>
                    <a:pt x="27179" y="35396"/>
                    <a:pt x="25048" y="33815"/>
                    <a:pt x="26629" y="30776"/>
                  </a:cubicBezTo>
                  <a:cubicBezTo>
                    <a:pt x="27057" y="29924"/>
                    <a:pt x="28210" y="29258"/>
                    <a:pt x="28818" y="28465"/>
                  </a:cubicBezTo>
                  <a:cubicBezTo>
                    <a:pt x="29426" y="27614"/>
                    <a:pt x="29854" y="26641"/>
                    <a:pt x="30034" y="25669"/>
                  </a:cubicBezTo>
                  <a:cubicBezTo>
                    <a:pt x="30398" y="23786"/>
                    <a:pt x="30034" y="21841"/>
                    <a:pt x="29061" y="20260"/>
                  </a:cubicBezTo>
                  <a:cubicBezTo>
                    <a:pt x="27723" y="18008"/>
                    <a:pt x="25355" y="17585"/>
                    <a:pt x="23225" y="16306"/>
                  </a:cubicBezTo>
                  <a:cubicBezTo>
                    <a:pt x="22072" y="15577"/>
                    <a:pt x="21158" y="13938"/>
                    <a:pt x="21221" y="12537"/>
                  </a:cubicBezTo>
                  <a:cubicBezTo>
                    <a:pt x="21279" y="11749"/>
                    <a:pt x="22072" y="10898"/>
                    <a:pt x="22315" y="10168"/>
                  </a:cubicBezTo>
                  <a:cubicBezTo>
                    <a:pt x="22495" y="9376"/>
                    <a:pt x="22617" y="8646"/>
                    <a:pt x="22495" y="7858"/>
                  </a:cubicBezTo>
                  <a:cubicBezTo>
                    <a:pt x="22193" y="6156"/>
                    <a:pt x="21158" y="4575"/>
                    <a:pt x="19640" y="3782"/>
                  </a:cubicBezTo>
                  <a:cubicBezTo>
                    <a:pt x="18890" y="3371"/>
                    <a:pt x="18094" y="3236"/>
                    <a:pt x="17280" y="3236"/>
                  </a:cubicBezTo>
                  <a:cubicBezTo>
                    <a:pt x="16774" y="3236"/>
                    <a:pt x="16262" y="3288"/>
                    <a:pt x="15749" y="3359"/>
                  </a:cubicBezTo>
                  <a:cubicBezTo>
                    <a:pt x="14227" y="3359"/>
                    <a:pt x="12525" y="3359"/>
                    <a:pt x="11372" y="2508"/>
                  </a:cubicBezTo>
                  <a:cubicBezTo>
                    <a:pt x="10214" y="1594"/>
                    <a:pt x="9728" y="621"/>
                    <a:pt x="8211" y="198"/>
                  </a:cubicBezTo>
                  <a:cubicBezTo>
                    <a:pt x="7714" y="64"/>
                    <a:pt x="7218" y="1"/>
                    <a:pt x="6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468;p37">
              <a:extLst>
                <a:ext uri="{FF2B5EF4-FFF2-40B4-BE49-F238E27FC236}">
                  <a16:creationId xmlns:a16="http://schemas.microsoft.com/office/drawing/2014/main" id="{CEE2B47E-07E5-6052-05FA-F3ECBD38E078}"/>
                </a:ext>
              </a:extLst>
            </p:cNvPr>
            <p:cNvSpPr/>
            <p:nvPr/>
          </p:nvSpPr>
          <p:spPr>
            <a:xfrm>
              <a:off x="1904900" y="404538"/>
              <a:ext cx="240175" cy="243075"/>
            </a:xfrm>
            <a:custGeom>
              <a:avLst/>
              <a:gdLst/>
              <a:ahLst/>
              <a:cxnLst/>
              <a:rect l="l" t="t" r="r" b="b"/>
              <a:pathLst>
                <a:path w="9607" h="9723" extrusionOk="0">
                  <a:moveTo>
                    <a:pt x="2517" y="1"/>
                  </a:moveTo>
                  <a:cubicBezTo>
                    <a:pt x="2388" y="1"/>
                    <a:pt x="2257" y="18"/>
                    <a:pt x="2126" y="54"/>
                  </a:cubicBezTo>
                  <a:cubicBezTo>
                    <a:pt x="730" y="477"/>
                    <a:pt x="1" y="2909"/>
                    <a:pt x="365" y="4188"/>
                  </a:cubicBezTo>
                  <a:cubicBezTo>
                    <a:pt x="424" y="4247"/>
                    <a:pt x="487" y="4368"/>
                    <a:pt x="609" y="4368"/>
                  </a:cubicBezTo>
                  <a:cubicBezTo>
                    <a:pt x="1153" y="6314"/>
                    <a:pt x="2554" y="7651"/>
                    <a:pt x="4135" y="8809"/>
                  </a:cubicBezTo>
                  <a:cubicBezTo>
                    <a:pt x="4597" y="9156"/>
                    <a:pt x="5170" y="9723"/>
                    <a:pt x="5798" y="9723"/>
                  </a:cubicBezTo>
                  <a:cubicBezTo>
                    <a:pt x="5831" y="9723"/>
                    <a:pt x="5863" y="9721"/>
                    <a:pt x="5895" y="9718"/>
                  </a:cubicBezTo>
                  <a:cubicBezTo>
                    <a:pt x="6625" y="9660"/>
                    <a:pt x="7296" y="8989"/>
                    <a:pt x="7719" y="8502"/>
                  </a:cubicBezTo>
                  <a:cubicBezTo>
                    <a:pt x="8512" y="7530"/>
                    <a:pt x="9606" y="5827"/>
                    <a:pt x="8814" y="4611"/>
                  </a:cubicBezTo>
                  <a:cubicBezTo>
                    <a:pt x="8407" y="4055"/>
                    <a:pt x="7831" y="3793"/>
                    <a:pt x="7227" y="3793"/>
                  </a:cubicBezTo>
                  <a:cubicBezTo>
                    <a:pt x="7108" y="3793"/>
                    <a:pt x="6988" y="3803"/>
                    <a:pt x="6868" y="3823"/>
                  </a:cubicBezTo>
                  <a:cubicBezTo>
                    <a:pt x="6990" y="3152"/>
                    <a:pt x="6868" y="2423"/>
                    <a:pt x="6260" y="2000"/>
                  </a:cubicBezTo>
                  <a:cubicBezTo>
                    <a:pt x="5977" y="1747"/>
                    <a:pt x="5659" y="1641"/>
                    <a:pt x="5334" y="1641"/>
                  </a:cubicBezTo>
                  <a:cubicBezTo>
                    <a:pt x="5034" y="1641"/>
                    <a:pt x="4728" y="1731"/>
                    <a:pt x="4436" y="1878"/>
                  </a:cubicBezTo>
                  <a:cubicBezTo>
                    <a:pt x="4378" y="1936"/>
                    <a:pt x="4315" y="2000"/>
                    <a:pt x="4256" y="2000"/>
                  </a:cubicBezTo>
                  <a:cubicBezTo>
                    <a:pt x="4256" y="1572"/>
                    <a:pt x="4135" y="1148"/>
                    <a:pt x="3892" y="784"/>
                  </a:cubicBezTo>
                  <a:cubicBezTo>
                    <a:pt x="3547" y="295"/>
                    <a:pt x="3049" y="1"/>
                    <a:pt x="2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469;p37">
              <a:extLst>
                <a:ext uri="{FF2B5EF4-FFF2-40B4-BE49-F238E27FC236}">
                  <a16:creationId xmlns:a16="http://schemas.microsoft.com/office/drawing/2014/main" id="{8890BD79-6141-74B2-CB25-B1175F250C22}"/>
                </a:ext>
              </a:extLst>
            </p:cNvPr>
            <p:cNvSpPr/>
            <p:nvPr/>
          </p:nvSpPr>
          <p:spPr>
            <a:xfrm>
              <a:off x="1444325" y="1015313"/>
              <a:ext cx="747800" cy="1215825"/>
            </a:xfrm>
            <a:custGeom>
              <a:avLst/>
              <a:gdLst/>
              <a:ahLst/>
              <a:cxnLst/>
              <a:rect l="l" t="t" r="r" b="b"/>
              <a:pathLst>
                <a:path w="29912" h="48633" extrusionOk="0">
                  <a:moveTo>
                    <a:pt x="11180" y="0"/>
                  </a:moveTo>
                  <a:cubicBezTo>
                    <a:pt x="11011" y="0"/>
                    <a:pt x="10870" y="38"/>
                    <a:pt x="10763" y="121"/>
                  </a:cubicBezTo>
                  <a:cubicBezTo>
                    <a:pt x="9304" y="1279"/>
                    <a:pt x="7174" y="3954"/>
                    <a:pt x="6080" y="5350"/>
                  </a:cubicBezTo>
                  <a:cubicBezTo>
                    <a:pt x="4806" y="7052"/>
                    <a:pt x="2860" y="9425"/>
                    <a:pt x="1703" y="11186"/>
                  </a:cubicBezTo>
                  <a:cubicBezTo>
                    <a:pt x="0" y="13803"/>
                    <a:pt x="2189" y="22008"/>
                    <a:pt x="3833" y="22071"/>
                  </a:cubicBezTo>
                  <a:cubicBezTo>
                    <a:pt x="4256" y="23408"/>
                    <a:pt x="3711" y="30154"/>
                    <a:pt x="3590" y="30884"/>
                  </a:cubicBezTo>
                  <a:cubicBezTo>
                    <a:pt x="2739" y="34896"/>
                    <a:pt x="1824" y="38607"/>
                    <a:pt x="851" y="42255"/>
                  </a:cubicBezTo>
                  <a:cubicBezTo>
                    <a:pt x="1887" y="43471"/>
                    <a:pt x="4076" y="45596"/>
                    <a:pt x="4319" y="45718"/>
                  </a:cubicBezTo>
                  <a:cubicBezTo>
                    <a:pt x="6966" y="47603"/>
                    <a:pt x="9994" y="48633"/>
                    <a:pt x="13159" y="48633"/>
                  </a:cubicBezTo>
                  <a:cubicBezTo>
                    <a:pt x="13774" y="48633"/>
                    <a:pt x="14395" y="48594"/>
                    <a:pt x="15019" y="48514"/>
                  </a:cubicBezTo>
                  <a:cubicBezTo>
                    <a:pt x="18847" y="48028"/>
                    <a:pt x="22436" y="46326"/>
                    <a:pt x="25354" y="43894"/>
                  </a:cubicBezTo>
                  <a:cubicBezTo>
                    <a:pt x="25534" y="43714"/>
                    <a:pt x="25719" y="43592"/>
                    <a:pt x="25899" y="43408"/>
                  </a:cubicBezTo>
                  <a:cubicBezTo>
                    <a:pt x="24197" y="40674"/>
                    <a:pt x="22495" y="37999"/>
                    <a:pt x="21157" y="35139"/>
                  </a:cubicBezTo>
                  <a:cubicBezTo>
                    <a:pt x="20549" y="32221"/>
                    <a:pt x="21463" y="29668"/>
                    <a:pt x="23832" y="27056"/>
                  </a:cubicBezTo>
                  <a:cubicBezTo>
                    <a:pt x="25656" y="25047"/>
                    <a:pt x="27300" y="23165"/>
                    <a:pt x="28209" y="20612"/>
                  </a:cubicBezTo>
                  <a:cubicBezTo>
                    <a:pt x="29304" y="17752"/>
                    <a:pt x="29912" y="11308"/>
                    <a:pt x="26813" y="8817"/>
                  </a:cubicBezTo>
                  <a:cubicBezTo>
                    <a:pt x="24562" y="7052"/>
                    <a:pt x="21463" y="5350"/>
                    <a:pt x="18725" y="4134"/>
                  </a:cubicBezTo>
                  <a:cubicBezTo>
                    <a:pt x="16750" y="3256"/>
                    <a:pt x="12746" y="0"/>
                    <a:pt x="11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470;p37">
              <a:extLst>
                <a:ext uri="{FF2B5EF4-FFF2-40B4-BE49-F238E27FC236}">
                  <a16:creationId xmlns:a16="http://schemas.microsoft.com/office/drawing/2014/main" id="{9DBE0713-CBFF-DE0C-57E8-FCDD2BC8F61F}"/>
                </a:ext>
              </a:extLst>
            </p:cNvPr>
            <p:cNvSpPr/>
            <p:nvPr/>
          </p:nvSpPr>
          <p:spPr>
            <a:xfrm>
              <a:off x="1359200" y="974313"/>
              <a:ext cx="857250" cy="1280950"/>
            </a:xfrm>
            <a:custGeom>
              <a:avLst/>
              <a:gdLst/>
              <a:ahLst/>
              <a:cxnLst/>
              <a:rect l="l" t="t" r="r" b="b"/>
              <a:pathLst>
                <a:path w="34290" h="51238" extrusionOk="0">
                  <a:moveTo>
                    <a:pt x="14168" y="1"/>
                  </a:moveTo>
                  <a:cubicBezTo>
                    <a:pt x="14168" y="1"/>
                    <a:pt x="8697" y="4621"/>
                    <a:pt x="6265" y="7661"/>
                  </a:cubicBezTo>
                  <a:cubicBezTo>
                    <a:pt x="3225" y="11552"/>
                    <a:pt x="2253" y="14772"/>
                    <a:pt x="2919" y="17933"/>
                  </a:cubicBezTo>
                  <a:cubicBezTo>
                    <a:pt x="3527" y="21157"/>
                    <a:pt x="4013" y="21157"/>
                    <a:pt x="4684" y="22495"/>
                  </a:cubicBezTo>
                  <a:cubicBezTo>
                    <a:pt x="4256" y="24927"/>
                    <a:pt x="5351" y="31429"/>
                    <a:pt x="5414" y="34776"/>
                  </a:cubicBezTo>
                  <a:cubicBezTo>
                    <a:pt x="2982" y="37694"/>
                    <a:pt x="1" y="42859"/>
                    <a:pt x="1" y="42859"/>
                  </a:cubicBezTo>
                  <a:lnTo>
                    <a:pt x="5108" y="47236"/>
                  </a:lnTo>
                  <a:lnTo>
                    <a:pt x="9548" y="44075"/>
                  </a:lnTo>
                  <a:lnTo>
                    <a:pt x="10278" y="49488"/>
                  </a:lnTo>
                  <a:cubicBezTo>
                    <a:pt x="10278" y="49488"/>
                    <a:pt x="14505" y="51237"/>
                    <a:pt x="18952" y="51237"/>
                  </a:cubicBezTo>
                  <a:cubicBezTo>
                    <a:pt x="20250" y="51237"/>
                    <a:pt x="21566" y="51088"/>
                    <a:pt x="22801" y="50704"/>
                  </a:cubicBezTo>
                  <a:cubicBezTo>
                    <a:pt x="28273" y="49002"/>
                    <a:pt x="31313" y="44318"/>
                    <a:pt x="30948" y="43832"/>
                  </a:cubicBezTo>
                  <a:cubicBezTo>
                    <a:pt x="30520" y="43345"/>
                    <a:pt x="26264" y="36721"/>
                    <a:pt x="26386" y="35140"/>
                  </a:cubicBezTo>
                  <a:cubicBezTo>
                    <a:pt x="26508" y="33618"/>
                    <a:pt x="27602" y="29790"/>
                    <a:pt x="30948" y="25107"/>
                  </a:cubicBezTo>
                  <a:cubicBezTo>
                    <a:pt x="34289" y="20428"/>
                    <a:pt x="30948" y="10273"/>
                    <a:pt x="30948" y="10273"/>
                  </a:cubicBezTo>
                  <a:cubicBezTo>
                    <a:pt x="30948" y="10273"/>
                    <a:pt x="28151" y="8206"/>
                    <a:pt x="27300" y="7661"/>
                  </a:cubicBezTo>
                  <a:cubicBezTo>
                    <a:pt x="27291" y="7655"/>
                    <a:pt x="27278" y="7652"/>
                    <a:pt x="27261" y="7652"/>
                  </a:cubicBezTo>
                  <a:cubicBezTo>
                    <a:pt x="26272" y="7652"/>
                    <a:pt x="12336" y="18043"/>
                    <a:pt x="8390" y="24499"/>
                  </a:cubicBezTo>
                  <a:lnTo>
                    <a:pt x="8390" y="24499"/>
                  </a:lnTo>
                  <a:cubicBezTo>
                    <a:pt x="6630" y="23468"/>
                    <a:pt x="8634" y="7661"/>
                    <a:pt x="17087" y="1640"/>
                  </a:cubicBezTo>
                  <a:cubicBezTo>
                    <a:pt x="15384" y="667"/>
                    <a:pt x="14168" y="1"/>
                    <a:pt x="14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471;p37">
              <a:extLst>
                <a:ext uri="{FF2B5EF4-FFF2-40B4-BE49-F238E27FC236}">
                  <a16:creationId xmlns:a16="http://schemas.microsoft.com/office/drawing/2014/main" id="{84B9EA9C-74E7-C9D6-84DD-0E5476AF04DE}"/>
                </a:ext>
              </a:extLst>
            </p:cNvPr>
            <p:cNvSpPr/>
            <p:nvPr/>
          </p:nvSpPr>
          <p:spPr>
            <a:xfrm>
              <a:off x="1695150" y="902713"/>
              <a:ext cx="328325" cy="385750"/>
            </a:xfrm>
            <a:custGeom>
              <a:avLst/>
              <a:gdLst/>
              <a:ahLst/>
              <a:cxnLst/>
              <a:rect l="l" t="t" r="r" b="b"/>
              <a:pathLst>
                <a:path w="13133" h="15430" extrusionOk="0">
                  <a:moveTo>
                    <a:pt x="11639" y="0"/>
                  </a:moveTo>
                  <a:cubicBezTo>
                    <a:pt x="10752" y="0"/>
                    <a:pt x="7347" y="950"/>
                    <a:pt x="5652" y="1162"/>
                  </a:cubicBezTo>
                  <a:lnTo>
                    <a:pt x="5531" y="1041"/>
                  </a:lnTo>
                  <a:cubicBezTo>
                    <a:pt x="5508" y="994"/>
                    <a:pt x="5467" y="974"/>
                    <a:pt x="5425" y="974"/>
                  </a:cubicBezTo>
                  <a:cubicBezTo>
                    <a:pt x="5357" y="974"/>
                    <a:pt x="5288" y="1024"/>
                    <a:pt x="5288" y="1099"/>
                  </a:cubicBezTo>
                  <a:cubicBezTo>
                    <a:pt x="5166" y="3108"/>
                    <a:pt x="5288" y="4868"/>
                    <a:pt x="4013" y="6571"/>
                  </a:cubicBezTo>
                  <a:cubicBezTo>
                    <a:pt x="3342" y="7485"/>
                    <a:pt x="2190" y="8701"/>
                    <a:pt x="1032" y="10646"/>
                  </a:cubicBezTo>
                  <a:cubicBezTo>
                    <a:pt x="59" y="12349"/>
                    <a:pt x="1" y="13988"/>
                    <a:pt x="1275" y="14960"/>
                  </a:cubicBezTo>
                  <a:cubicBezTo>
                    <a:pt x="1699" y="15282"/>
                    <a:pt x="2310" y="15430"/>
                    <a:pt x="3044" y="15430"/>
                  </a:cubicBezTo>
                  <a:cubicBezTo>
                    <a:pt x="5788" y="15430"/>
                    <a:pt x="10255" y="13365"/>
                    <a:pt x="13133" y="10583"/>
                  </a:cubicBezTo>
                  <a:cubicBezTo>
                    <a:pt x="12705" y="10038"/>
                    <a:pt x="11917" y="9367"/>
                    <a:pt x="11674" y="8151"/>
                  </a:cubicBezTo>
                  <a:cubicBezTo>
                    <a:pt x="11367" y="6571"/>
                    <a:pt x="11854" y="3045"/>
                    <a:pt x="11854" y="68"/>
                  </a:cubicBezTo>
                  <a:cubicBezTo>
                    <a:pt x="11846" y="21"/>
                    <a:pt x="11770" y="0"/>
                    <a:pt x="11639" y="0"/>
                  </a:cubicBezTo>
                  <a:close/>
                </a:path>
              </a:pathLst>
            </a:custGeom>
            <a:solidFill>
              <a:srgbClr val="FFB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472;p37">
              <a:extLst>
                <a:ext uri="{FF2B5EF4-FFF2-40B4-BE49-F238E27FC236}">
                  <a16:creationId xmlns:a16="http://schemas.microsoft.com/office/drawing/2014/main" id="{AD85CF07-0CAF-946A-5C3C-B6B00EDDAAB4}"/>
                </a:ext>
              </a:extLst>
            </p:cNvPr>
            <p:cNvSpPr/>
            <p:nvPr/>
          </p:nvSpPr>
          <p:spPr>
            <a:xfrm>
              <a:off x="1486875" y="983438"/>
              <a:ext cx="300975" cy="680925"/>
            </a:xfrm>
            <a:custGeom>
              <a:avLst/>
              <a:gdLst/>
              <a:ahLst/>
              <a:cxnLst/>
              <a:rect l="l" t="t" r="r" b="b"/>
              <a:pathLst>
                <a:path w="12039" h="27237" extrusionOk="0">
                  <a:moveTo>
                    <a:pt x="10336" y="0"/>
                  </a:moveTo>
                  <a:cubicBezTo>
                    <a:pt x="10336" y="0"/>
                    <a:pt x="6508" y="2855"/>
                    <a:pt x="4806" y="4742"/>
                  </a:cubicBezTo>
                  <a:cubicBezTo>
                    <a:pt x="2189" y="7719"/>
                    <a:pt x="365" y="11187"/>
                    <a:pt x="365" y="11187"/>
                  </a:cubicBezTo>
                  <a:lnTo>
                    <a:pt x="3162" y="14042"/>
                  </a:lnTo>
                  <a:lnTo>
                    <a:pt x="1" y="15744"/>
                  </a:lnTo>
                  <a:cubicBezTo>
                    <a:pt x="1" y="15744"/>
                    <a:pt x="550" y="20608"/>
                    <a:pt x="973" y="22252"/>
                  </a:cubicBezTo>
                  <a:cubicBezTo>
                    <a:pt x="1523" y="24499"/>
                    <a:pt x="3468" y="27237"/>
                    <a:pt x="3468" y="27237"/>
                  </a:cubicBezTo>
                  <a:cubicBezTo>
                    <a:pt x="3468" y="27237"/>
                    <a:pt x="4198" y="17325"/>
                    <a:pt x="4563" y="14893"/>
                  </a:cubicBezTo>
                  <a:cubicBezTo>
                    <a:pt x="5107" y="11430"/>
                    <a:pt x="8089" y="7296"/>
                    <a:pt x="11552" y="3527"/>
                  </a:cubicBezTo>
                  <a:cubicBezTo>
                    <a:pt x="12038" y="3040"/>
                    <a:pt x="10336" y="0"/>
                    <a:pt x="10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473;p37">
              <a:extLst>
                <a:ext uri="{FF2B5EF4-FFF2-40B4-BE49-F238E27FC236}">
                  <a16:creationId xmlns:a16="http://schemas.microsoft.com/office/drawing/2014/main" id="{23F0263A-C563-4B70-7687-2D3FA1C7BC61}"/>
                </a:ext>
              </a:extLst>
            </p:cNvPr>
            <p:cNvSpPr/>
            <p:nvPr/>
          </p:nvSpPr>
          <p:spPr>
            <a:xfrm>
              <a:off x="1614550" y="525888"/>
              <a:ext cx="411975" cy="555475"/>
            </a:xfrm>
            <a:custGeom>
              <a:avLst/>
              <a:gdLst/>
              <a:ahLst/>
              <a:cxnLst/>
              <a:rect l="l" t="t" r="r" b="b"/>
              <a:pathLst>
                <a:path w="16479" h="22219" extrusionOk="0">
                  <a:moveTo>
                    <a:pt x="9669" y="1"/>
                  </a:moveTo>
                  <a:cubicBezTo>
                    <a:pt x="7174" y="1"/>
                    <a:pt x="3891" y="429"/>
                    <a:pt x="2131" y="2311"/>
                  </a:cubicBezTo>
                  <a:cubicBezTo>
                    <a:pt x="307" y="4256"/>
                    <a:pt x="0" y="7418"/>
                    <a:pt x="64" y="9913"/>
                  </a:cubicBezTo>
                  <a:cubicBezTo>
                    <a:pt x="118" y="13478"/>
                    <a:pt x="2392" y="22219"/>
                    <a:pt x="7174" y="22219"/>
                  </a:cubicBezTo>
                  <a:cubicBezTo>
                    <a:pt x="7525" y="22219"/>
                    <a:pt x="7890" y="22172"/>
                    <a:pt x="8269" y="22072"/>
                  </a:cubicBezTo>
                  <a:cubicBezTo>
                    <a:pt x="13254" y="20793"/>
                    <a:pt x="15807" y="13619"/>
                    <a:pt x="16114" y="9061"/>
                  </a:cubicBezTo>
                  <a:cubicBezTo>
                    <a:pt x="16478" y="4076"/>
                    <a:pt x="13497" y="64"/>
                    <a:pt x="9669" y="1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474;p37">
              <a:extLst>
                <a:ext uri="{FF2B5EF4-FFF2-40B4-BE49-F238E27FC236}">
                  <a16:creationId xmlns:a16="http://schemas.microsoft.com/office/drawing/2014/main" id="{9678828E-2913-9B3B-B2C8-C0D292084913}"/>
                </a:ext>
              </a:extLst>
            </p:cNvPr>
            <p:cNvSpPr/>
            <p:nvPr/>
          </p:nvSpPr>
          <p:spPr>
            <a:xfrm>
              <a:off x="1442850" y="464113"/>
              <a:ext cx="717425" cy="473750"/>
            </a:xfrm>
            <a:custGeom>
              <a:avLst/>
              <a:gdLst/>
              <a:ahLst/>
              <a:cxnLst/>
              <a:rect l="l" t="t" r="r" b="b"/>
              <a:pathLst>
                <a:path w="28697" h="18950" extrusionOk="0">
                  <a:moveTo>
                    <a:pt x="13907" y="1"/>
                  </a:moveTo>
                  <a:cubicBezTo>
                    <a:pt x="11420" y="1"/>
                    <a:pt x="9012" y="498"/>
                    <a:pt x="6868" y="1805"/>
                  </a:cubicBezTo>
                  <a:cubicBezTo>
                    <a:pt x="6323" y="1193"/>
                    <a:pt x="5523" y="821"/>
                    <a:pt x="4719" y="821"/>
                  </a:cubicBezTo>
                  <a:cubicBezTo>
                    <a:pt x="4001" y="821"/>
                    <a:pt x="3280" y="1117"/>
                    <a:pt x="2734" y="1805"/>
                  </a:cubicBezTo>
                  <a:cubicBezTo>
                    <a:pt x="1825" y="2958"/>
                    <a:pt x="2190" y="4237"/>
                    <a:pt x="3041" y="5210"/>
                  </a:cubicBezTo>
                  <a:cubicBezTo>
                    <a:pt x="2126" y="5210"/>
                    <a:pt x="1275" y="5633"/>
                    <a:pt x="789" y="6669"/>
                  </a:cubicBezTo>
                  <a:cubicBezTo>
                    <a:pt x="1" y="8371"/>
                    <a:pt x="789" y="10438"/>
                    <a:pt x="2005" y="11712"/>
                  </a:cubicBezTo>
                  <a:cubicBezTo>
                    <a:pt x="3419" y="13127"/>
                    <a:pt x="5207" y="13763"/>
                    <a:pt x="7050" y="13763"/>
                  </a:cubicBezTo>
                  <a:cubicBezTo>
                    <a:pt x="7983" y="13763"/>
                    <a:pt x="8930" y="13600"/>
                    <a:pt x="9850" y="13293"/>
                  </a:cubicBezTo>
                  <a:cubicBezTo>
                    <a:pt x="10579" y="13113"/>
                    <a:pt x="11367" y="12807"/>
                    <a:pt x="12097" y="12442"/>
                  </a:cubicBezTo>
                  <a:cubicBezTo>
                    <a:pt x="12315" y="12448"/>
                    <a:pt x="12537" y="12451"/>
                    <a:pt x="12762" y="12451"/>
                  </a:cubicBezTo>
                  <a:cubicBezTo>
                    <a:pt x="14864" y="12451"/>
                    <a:pt x="17206" y="12168"/>
                    <a:pt x="18361" y="11289"/>
                  </a:cubicBezTo>
                  <a:cubicBezTo>
                    <a:pt x="18847" y="12019"/>
                    <a:pt x="19514" y="14144"/>
                    <a:pt x="19879" y="14937"/>
                  </a:cubicBezTo>
                  <a:cubicBezTo>
                    <a:pt x="20915" y="16941"/>
                    <a:pt x="21158" y="17792"/>
                    <a:pt x="22189" y="18950"/>
                  </a:cubicBezTo>
                  <a:cubicBezTo>
                    <a:pt x="26143" y="14509"/>
                    <a:pt x="28696" y="3079"/>
                    <a:pt x="22009" y="3021"/>
                  </a:cubicBezTo>
                  <a:cubicBezTo>
                    <a:pt x="21887" y="3021"/>
                    <a:pt x="21824" y="3021"/>
                    <a:pt x="21766" y="3079"/>
                  </a:cubicBezTo>
                  <a:cubicBezTo>
                    <a:pt x="21644" y="3021"/>
                    <a:pt x="21581" y="2958"/>
                    <a:pt x="21459" y="2958"/>
                  </a:cubicBezTo>
                  <a:cubicBezTo>
                    <a:pt x="21459" y="2958"/>
                    <a:pt x="20000" y="1012"/>
                    <a:pt x="19514" y="832"/>
                  </a:cubicBezTo>
                  <a:cubicBezTo>
                    <a:pt x="18176" y="225"/>
                    <a:pt x="16537" y="161"/>
                    <a:pt x="15137" y="40"/>
                  </a:cubicBezTo>
                  <a:cubicBezTo>
                    <a:pt x="14725" y="14"/>
                    <a:pt x="14315" y="1"/>
                    <a:pt x="1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475;p37">
              <a:extLst>
                <a:ext uri="{FF2B5EF4-FFF2-40B4-BE49-F238E27FC236}">
                  <a16:creationId xmlns:a16="http://schemas.microsoft.com/office/drawing/2014/main" id="{AA545106-3511-48CF-D8A1-D8F2C95A2CAF}"/>
                </a:ext>
              </a:extLst>
            </p:cNvPr>
            <p:cNvSpPr/>
            <p:nvPr/>
          </p:nvSpPr>
          <p:spPr>
            <a:xfrm>
              <a:off x="1904900" y="756088"/>
              <a:ext cx="100350" cy="136200"/>
            </a:xfrm>
            <a:custGeom>
              <a:avLst/>
              <a:gdLst/>
              <a:ahLst/>
              <a:cxnLst/>
              <a:rect l="l" t="t" r="r" b="b"/>
              <a:pathLst>
                <a:path w="4014" h="5448" extrusionOk="0">
                  <a:moveTo>
                    <a:pt x="1868" y="1"/>
                  </a:moveTo>
                  <a:cubicBezTo>
                    <a:pt x="855" y="1"/>
                    <a:pt x="1" y="1677"/>
                    <a:pt x="1" y="1677"/>
                  </a:cubicBezTo>
                  <a:cubicBezTo>
                    <a:pt x="1" y="1677"/>
                    <a:pt x="178" y="5447"/>
                    <a:pt x="1607" y="5447"/>
                  </a:cubicBezTo>
                  <a:cubicBezTo>
                    <a:pt x="1618" y="5447"/>
                    <a:pt x="1629" y="5447"/>
                    <a:pt x="1640" y="5447"/>
                  </a:cubicBezTo>
                  <a:cubicBezTo>
                    <a:pt x="3099" y="5447"/>
                    <a:pt x="4013" y="2042"/>
                    <a:pt x="2734" y="461"/>
                  </a:cubicBezTo>
                  <a:cubicBezTo>
                    <a:pt x="2443" y="130"/>
                    <a:pt x="2149" y="1"/>
                    <a:pt x="1868" y="1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476;p37">
              <a:extLst>
                <a:ext uri="{FF2B5EF4-FFF2-40B4-BE49-F238E27FC236}">
                  <a16:creationId xmlns:a16="http://schemas.microsoft.com/office/drawing/2014/main" id="{36B7D19E-695A-5184-5FD0-5AAF5F7A793E}"/>
                </a:ext>
              </a:extLst>
            </p:cNvPr>
            <p:cNvSpPr/>
            <p:nvPr/>
          </p:nvSpPr>
          <p:spPr>
            <a:xfrm>
              <a:off x="1029075" y="4137138"/>
              <a:ext cx="541475" cy="297500"/>
            </a:xfrm>
            <a:custGeom>
              <a:avLst/>
              <a:gdLst/>
              <a:ahLst/>
              <a:cxnLst/>
              <a:rect l="l" t="t" r="r" b="b"/>
              <a:pathLst>
                <a:path w="21659" h="11900" extrusionOk="0">
                  <a:moveTo>
                    <a:pt x="19893" y="1"/>
                  </a:moveTo>
                  <a:cubicBezTo>
                    <a:pt x="19893" y="1"/>
                    <a:pt x="18619" y="1645"/>
                    <a:pt x="18254" y="2554"/>
                  </a:cubicBezTo>
                  <a:cubicBezTo>
                    <a:pt x="16430" y="3648"/>
                    <a:pt x="14242" y="4320"/>
                    <a:pt x="11868" y="5959"/>
                  </a:cubicBezTo>
                  <a:cubicBezTo>
                    <a:pt x="10198" y="7044"/>
                    <a:pt x="8959" y="7843"/>
                    <a:pt x="7775" y="7843"/>
                  </a:cubicBezTo>
                  <a:cubicBezTo>
                    <a:pt x="7235" y="7843"/>
                    <a:pt x="6706" y="7677"/>
                    <a:pt x="6153" y="7296"/>
                  </a:cubicBezTo>
                  <a:cubicBezTo>
                    <a:pt x="4393" y="6022"/>
                    <a:pt x="4208" y="5292"/>
                    <a:pt x="4208" y="5292"/>
                  </a:cubicBezTo>
                  <a:cubicBezTo>
                    <a:pt x="4208" y="5292"/>
                    <a:pt x="1411" y="6995"/>
                    <a:pt x="682" y="8147"/>
                  </a:cubicBezTo>
                  <a:cubicBezTo>
                    <a:pt x="0" y="9229"/>
                    <a:pt x="1922" y="11899"/>
                    <a:pt x="5300" y="11899"/>
                  </a:cubicBezTo>
                  <a:cubicBezTo>
                    <a:pt x="5537" y="11899"/>
                    <a:pt x="5781" y="11886"/>
                    <a:pt x="6032" y="11858"/>
                  </a:cubicBezTo>
                  <a:cubicBezTo>
                    <a:pt x="9923" y="11493"/>
                    <a:pt x="11445" y="9120"/>
                    <a:pt x="13634" y="7539"/>
                  </a:cubicBezTo>
                  <a:cubicBezTo>
                    <a:pt x="15822" y="5900"/>
                    <a:pt x="17768" y="5535"/>
                    <a:pt x="19713" y="4256"/>
                  </a:cubicBezTo>
                  <a:cubicBezTo>
                    <a:pt x="21659" y="3040"/>
                    <a:pt x="19893" y="1"/>
                    <a:pt x="19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477;p37">
              <a:extLst>
                <a:ext uri="{FF2B5EF4-FFF2-40B4-BE49-F238E27FC236}">
                  <a16:creationId xmlns:a16="http://schemas.microsoft.com/office/drawing/2014/main" id="{95145E1D-CCEB-0D70-37B1-10BCCDCC3912}"/>
                </a:ext>
              </a:extLst>
            </p:cNvPr>
            <p:cNvSpPr/>
            <p:nvPr/>
          </p:nvSpPr>
          <p:spPr>
            <a:xfrm>
              <a:off x="1568950" y="1062463"/>
              <a:ext cx="506200" cy="601900"/>
            </a:xfrm>
            <a:custGeom>
              <a:avLst/>
              <a:gdLst/>
              <a:ahLst/>
              <a:cxnLst/>
              <a:rect l="l" t="t" r="r" b="b"/>
              <a:pathLst>
                <a:path w="20248" h="24076" extrusionOk="0">
                  <a:moveTo>
                    <a:pt x="16658" y="1"/>
                  </a:moveTo>
                  <a:cubicBezTo>
                    <a:pt x="16658" y="1"/>
                    <a:pt x="16114" y="1640"/>
                    <a:pt x="14105" y="3648"/>
                  </a:cubicBezTo>
                  <a:cubicBezTo>
                    <a:pt x="12160" y="5594"/>
                    <a:pt x="10156" y="8449"/>
                    <a:pt x="7296" y="11002"/>
                  </a:cubicBezTo>
                  <a:cubicBezTo>
                    <a:pt x="4256" y="13741"/>
                    <a:pt x="0" y="20243"/>
                    <a:pt x="0" y="20243"/>
                  </a:cubicBezTo>
                  <a:lnTo>
                    <a:pt x="185" y="24076"/>
                  </a:lnTo>
                  <a:cubicBezTo>
                    <a:pt x="185" y="24076"/>
                    <a:pt x="7359" y="18726"/>
                    <a:pt x="10457" y="17024"/>
                  </a:cubicBezTo>
                  <a:cubicBezTo>
                    <a:pt x="10156" y="15380"/>
                    <a:pt x="8755" y="12218"/>
                    <a:pt x="8755" y="12218"/>
                  </a:cubicBezTo>
                  <a:lnTo>
                    <a:pt x="8755" y="12218"/>
                  </a:lnTo>
                  <a:lnTo>
                    <a:pt x="14168" y="14164"/>
                  </a:lnTo>
                  <a:lnTo>
                    <a:pt x="20248" y="5044"/>
                  </a:lnTo>
                  <a:cubicBezTo>
                    <a:pt x="20248" y="5044"/>
                    <a:pt x="20005" y="3527"/>
                    <a:pt x="18910" y="2068"/>
                  </a:cubicBezTo>
                  <a:cubicBezTo>
                    <a:pt x="18546" y="1518"/>
                    <a:pt x="16658" y="1"/>
                    <a:pt x="16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95" name="Google Shape;3478;p37">
              <a:extLst>
                <a:ext uri="{FF2B5EF4-FFF2-40B4-BE49-F238E27FC236}">
                  <a16:creationId xmlns:a16="http://schemas.microsoft.com/office/drawing/2014/main" id="{C41BF6A5-FCE6-24BF-EB15-7FD9196E93FB}"/>
                </a:ext>
              </a:extLst>
            </p:cNvPr>
            <p:cNvGrpSpPr/>
            <p:nvPr/>
          </p:nvGrpSpPr>
          <p:grpSpPr>
            <a:xfrm>
              <a:off x="725908" y="1497973"/>
              <a:ext cx="1024169" cy="736063"/>
              <a:chOff x="3156058" y="2076685"/>
              <a:chExt cx="1024169" cy="736063"/>
            </a:xfrm>
          </p:grpSpPr>
          <p:sp>
            <p:nvSpPr>
              <p:cNvPr id="4039" name="Google Shape;3479;p37">
                <a:extLst>
                  <a:ext uri="{FF2B5EF4-FFF2-40B4-BE49-F238E27FC236}">
                    <a16:creationId xmlns:a16="http://schemas.microsoft.com/office/drawing/2014/main" id="{0925F4CA-B1E7-F5A7-B381-8BF55C5A4C78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40" name="Google Shape;3480;p37">
                <a:extLst>
                  <a:ext uri="{FF2B5EF4-FFF2-40B4-BE49-F238E27FC236}">
                    <a16:creationId xmlns:a16="http://schemas.microsoft.com/office/drawing/2014/main" id="{FA66C604-E15A-2B9C-8D17-41B83764656A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041" name="Google Shape;3481;p37">
                  <a:extLst>
                    <a:ext uri="{FF2B5EF4-FFF2-40B4-BE49-F238E27FC236}">
                      <a16:creationId xmlns:a16="http://schemas.microsoft.com/office/drawing/2014/main" id="{5A4094BD-BB6A-666D-9BE9-7433C9196D3D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2" name="Google Shape;3482;p37">
                  <a:extLst>
                    <a:ext uri="{FF2B5EF4-FFF2-40B4-BE49-F238E27FC236}">
                      <a16:creationId xmlns:a16="http://schemas.microsoft.com/office/drawing/2014/main" id="{3C704B7F-CEAC-B61E-4910-A5E917ACBCD9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3" name="Google Shape;3483;p37">
                  <a:extLst>
                    <a:ext uri="{FF2B5EF4-FFF2-40B4-BE49-F238E27FC236}">
                      <a16:creationId xmlns:a16="http://schemas.microsoft.com/office/drawing/2014/main" id="{869F5605-7A27-1CEF-9CBB-1CBA7CF185F1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4" name="Google Shape;3484;p37">
                  <a:extLst>
                    <a:ext uri="{FF2B5EF4-FFF2-40B4-BE49-F238E27FC236}">
                      <a16:creationId xmlns:a16="http://schemas.microsoft.com/office/drawing/2014/main" id="{8A3C0338-CFFA-508F-B849-F8460EC599A0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5" name="Google Shape;3485;p37">
                  <a:extLst>
                    <a:ext uri="{FF2B5EF4-FFF2-40B4-BE49-F238E27FC236}">
                      <a16:creationId xmlns:a16="http://schemas.microsoft.com/office/drawing/2014/main" id="{5A36A817-0FC7-F9AD-B576-C362709B96F9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3486;p37">
                  <a:extLst>
                    <a:ext uri="{FF2B5EF4-FFF2-40B4-BE49-F238E27FC236}">
                      <a16:creationId xmlns:a16="http://schemas.microsoft.com/office/drawing/2014/main" id="{13A37FA7-3FB1-D97F-4C98-CF364491835E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3487;p37">
                  <a:extLst>
                    <a:ext uri="{FF2B5EF4-FFF2-40B4-BE49-F238E27FC236}">
                      <a16:creationId xmlns:a16="http://schemas.microsoft.com/office/drawing/2014/main" id="{C79DA146-94F0-80EE-8B26-7A57A808DF8E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8" name="Google Shape;3488;p37">
                  <a:extLst>
                    <a:ext uri="{FF2B5EF4-FFF2-40B4-BE49-F238E27FC236}">
                      <a16:creationId xmlns:a16="http://schemas.microsoft.com/office/drawing/2014/main" id="{A2170586-8FAA-5ED9-3A3F-D76647973771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9" name="Google Shape;3489;p37">
                  <a:extLst>
                    <a:ext uri="{FF2B5EF4-FFF2-40B4-BE49-F238E27FC236}">
                      <a16:creationId xmlns:a16="http://schemas.microsoft.com/office/drawing/2014/main" id="{2772D41C-6CD7-58C4-B0E5-5AAEB03F1CA7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3490;p37">
                  <a:extLst>
                    <a:ext uri="{FF2B5EF4-FFF2-40B4-BE49-F238E27FC236}">
                      <a16:creationId xmlns:a16="http://schemas.microsoft.com/office/drawing/2014/main" id="{301B5FE2-BAFC-FFA8-19F6-5156A7E9971F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1" name="Google Shape;3491;p37">
                  <a:extLst>
                    <a:ext uri="{FF2B5EF4-FFF2-40B4-BE49-F238E27FC236}">
                      <a16:creationId xmlns:a16="http://schemas.microsoft.com/office/drawing/2014/main" id="{6DB5665E-61E6-9947-EB15-053A6C60832A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2" name="Google Shape;3492;p37">
                  <a:extLst>
                    <a:ext uri="{FF2B5EF4-FFF2-40B4-BE49-F238E27FC236}">
                      <a16:creationId xmlns:a16="http://schemas.microsoft.com/office/drawing/2014/main" id="{D03E0C8F-3792-4067-2037-5734830F4398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53" name="Google Shape;3493;p37">
                  <a:extLst>
                    <a:ext uri="{FF2B5EF4-FFF2-40B4-BE49-F238E27FC236}">
                      <a16:creationId xmlns:a16="http://schemas.microsoft.com/office/drawing/2014/main" id="{C2AB73EF-A1BC-3999-8B91-7FD0377F30A3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061" name="Google Shape;3494;p37">
                    <a:extLst>
                      <a:ext uri="{FF2B5EF4-FFF2-40B4-BE49-F238E27FC236}">
                        <a16:creationId xmlns:a16="http://schemas.microsoft.com/office/drawing/2014/main" id="{035A5E6A-D5B2-E8EF-C248-2E55E1C24C6B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2" name="Google Shape;3495;p37">
                    <a:extLst>
                      <a:ext uri="{FF2B5EF4-FFF2-40B4-BE49-F238E27FC236}">
                        <a16:creationId xmlns:a16="http://schemas.microsoft.com/office/drawing/2014/main" id="{AAD8CF3E-34E3-C104-9B7C-D957C4FB39E5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3" name="Google Shape;3496;p37">
                    <a:extLst>
                      <a:ext uri="{FF2B5EF4-FFF2-40B4-BE49-F238E27FC236}">
                        <a16:creationId xmlns:a16="http://schemas.microsoft.com/office/drawing/2014/main" id="{371F0E8A-C51B-C16D-3CC1-19E0507F1B3C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4" name="Google Shape;3497;p37">
                    <a:extLst>
                      <a:ext uri="{FF2B5EF4-FFF2-40B4-BE49-F238E27FC236}">
                        <a16:creationId xmlns:a16="http://schemas.microsoft.com/office/drawing/2014/main" id="{1494A25B-2EBF-16C2-195D-485A7F24467D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5" name="Google Shape;3498;p37">
                    <a:extLst>
                      <a:ext uri="{FF2B5EF4-FFF2-40B4-BE49-F238E27FC236}">
                        <a16:creationId xmlns:a16="http://schemas.microsoft.com/office/drawing/2014/main" id="{B7785BD6-87A3-EF86-3428-3621CC80255B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6" name="Google Shape;3499;p37">
                    <a:extLst>
                      <a:ext uri="{FF2B5EF4-FFF2-40B4-BE49-F238E27FC236}">
                        <a16:creationId xmlns:a16="http://schemas.microsoft.com/office/drawing/2014/main" id="{841ACB16-6B1E-E0D3-115B-763A910472AB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7" name="Google Shape;3500;p37">
                    <a:extLst>
                      <a:ext uri="{FF2B5EF4-FFF2-40B4-BE49-F238E27FC236}">
                        <a16:creationId xmlns:a16="http://schemas.microsoft.com/office/drawing/2014/main" id="{58B8B6A2-9AF3-9072-B115-519D551FB39C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8" name="Google Shape;3501;p37">
                    <a:extLst>
                      <a:ext uri="{FF2B5EF4-FFF2-40B4-BE49-F238E27FC236}">
                        <a16:creationId xmlns:a16="http://schemas.microsoft.com/office/drawing/2014/main" id="{E0035278-D1D5-EC58-7B24-4DFA4D3AB9BB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9" name="Google Shape;3502;p37">
                    <a:extLst>
                      <a:ext uri="{FF2B5EF4-FFF2-40B4-BE49-F238E27FC236}">
                        <a16:creationId xmlns:a16="http://schemas.microsoft.com/office/drawing/2014/main" id="{E7FE9E38-EAAB-EF32-A464-1F9413F2ADF3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0" name="Google Shape;3503;p37">
                    <a:extLst>
                      <a:ext uri="{FF2B5EF4-FFF2-40B4-BE49-F238E27FC236}">
                        <a16:creationId xmlns:a16="http://schemas.microsoft.com/office/drawing/2014/main" id="{FBF52C23-526F-78A4-1964-E07E130B2F61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1" name="Google Shape;3504;p37">
                    <a:extLst>
                      <a:ext uri="{FF2B5EF4-FFF2-40B4-BE49-F238E27FC236}">
                        <a16:creationId xmlns:a16="http://schemas.microsoft.com/office/drawing/2014/main" id="{D90B1E07-F2E5-C4D8-BEFB-BF351BAC84A5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2" name="Google Shape;3505;p37">
                    <a:extLst>
                      <a:ext uri="{FF2B5EF4-FFF2-40B4-BE49-F238E27FC236}">
                        <a16:creationId xmlns:a16="http://schemas.microsoft.com/office/drawing/2014/main" id="{818F1BFB-F87E-1A8F-E820-FF0E6A764B9E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54" name="Google Shape;3506;p37">
                  <a:extLst>
                    <a:ext uri="{FF2B5EF4-FFF2-40B4-BE49-F238E27FC236}">
                      <a16:creationId xmlns:a16="http://schemas.microsoft.com/office/drawing/2014/main" id="{EAEF55A3-ED87-2DA3-09C5-042A12876857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3507;p37">
                  <a:extLst>
                    <a:ext uri="{FF2B5EF4-FFF2-40B4-BE49-F238E27FC236}">
                      <a16:creationId xmlns:a16="http://schemas.microsoft.com/office/drawing/2014/main" id="{D42A502E-0E7A-1607-4189-B8FC79DC8182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6" name="Google Shape;3508;p37">
                  <a:extLst>
                    <a:ext uri="{FF2B5EF4-FFF2-40B4-BE49-F238E27FC236}">
                      <a16:creationId xmlns:a16="http://schemas.microsoft.com/office/drawing/2014/main" id="{614F1B33-8A4B-9BAB-2F22-66F7A08957DB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7" name="Google Shape;3509;p37">
                  <a:extLst>
                    <a:ext uri="{FF2B5EF4-FFF2-40B4-BE49-F238E27FC236}">
                      <a16:creationId xmlns:a16="http://schemas.microsoft.com/office/drawing/2014/main" id="{157198BA-F362-676F-A964-A69ED7768AA8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8" name="Google Shape;3510;p37">
                  <a:extLst>
                    <a:ext uri="{FF2B5EF4-FFF2-40B4-BE49-F238E27FC236}">
                      <a16:creationId xmlns:a16="http://schemas.microsoft.com/office/drawing/2014/main" id="{2FD91163-8574-6653-C71E-D89F1DFAA961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3511;p37">
                  <a:extLst>
                    <a:ext uri="{FF2B5EF4-FFF2-40B4-BE49-F238E27FC236}">
                      <a16:creationId xmlns:a16="http://schemas.microsoft.com/office/drawing/2014/main" id="{5A642977-1AC1-4695-0EB8-DFAC0B7C244A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3512;p37">
                  <a:extLst>
                    <a:ext uri="{FF2B5EF4-FFF2-40B4-BE49-F238E27FC236}">
                      <a16:creationId xmlns:a16="http://schemas.microsoft.com/office/drawing/2014/main" id="{19ADDEA9-94B3-60E3-F07A-9E91ECA010E5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96" name="Google Shape;3513;p37">
              <a:extLst>
                <a:ext uri="{FF2B5EF4-FFF2-40B4-BE49-F238E27FC236}">
                  <a16:creationId xmlns:a16="http://schemas.microsoft.com/office/drawing/2014/main" id="{DF031973-FA59-23B1-A15C-344AABF7053C}"/>
                </a:ext>
              </a:extLst>
            </p:cNvPr>
            <p:cNvGrpSpPr/>
            <p:nvPr/>
          </p:nvGrpSpPr>
          <p:grpSpPr>
            <a:xfrm>
              <a:off x="682095" y="1340198"/>
              <a:ext cx="1024169" cy="736063"/>
              <a:chOff x="3156058" y="2076685"/>
              <a:chExt cx="1024169" cy="736063"/>
            </a:xfrm>
          </p:grpSpPr>
          <p:sp>
            <p:nvSpPr>
              <p:cNvPr id="4005" name="Google Shape;3514;p37">
                <a:extLst>
                  <a:ext uri="{FF2B5EF4-FFF2-40B4-BE49-F238E27FC236}">
                    <a16:creationId xmlns:a16="http://schemas.microsoft.com/office/drawing/2014/main" id="{04E9989A-5F0D-1D0E-1B24-48C91E327A71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06" name="Google Shape;3515;p37">
                <a:extLst>
                  <a:ext uri="{FF2B5EF4-FFF2-40B4-BE49-F238E27FC236}">
                    <a16:creationId xmlns:a16="http://schemas.microsoft.com/office/drawing/2014/main" id="{0A355C9F-9AC0-7AEB-9FF7-72CA1C487CDB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007" name="Google Shape;3516;p37">
                  <a:extLst>
                    <a:ext uri="{FF2B5EF4-FFF2-40B4-BE49-F238E27FC236}">
                      <a16:creationId xmlns:a16="http://schemas.microsoft.com/office/drawing/2014/main" id="{BC95462A-AB91-F1C1-6327-73B3ABD79C33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3517;p37">
                  <a:extLst>
                    <a:ext uri="{FF2B5EF4-FFF2-40B4-BE49-F238E27FC236}">
                      <a16:creationId xmlns:a16="http://schemas.microsoft.com/office/drawing/2014/main" id="{4D6FF6D2-B1E4-826B-3736-C3917EA0EB02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9" name="Google Shape;3518;p37">
                  <a:extLst>
                    <a:ext uri="{FF2B5EF4-FFF2-40B4-BE49-F238E27FC236}">
                      <a16:creationId xmlns:a16="http://schemas.microsoft.com/office/drawing/2014/main" id="{955165B3-5F85-AB2E-86EF-57C3F5264E49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0" name="Google Shape;3519;p37">
                  <a:extLst>
                    <a:ext uri="{FF2B5EF4-FFF2-40B4-BE49-F238E27FC236}">
                      <a16:creationId xmlns:a16="http://schemas.microsoft.com/office/drawing/2014/main" id="{FBC3251C-8D66-65A3-D2F9-9FCDD6187045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1" name="Google Shape;3520;p37">
                  <a:extLst>
                    <a:ext uri="{FF2B5EF4-FFF2-40B4-BE49-F238E27FC236}">
                      <a16:creationId xmlns:a16="http://schemas.microsoft.com/office/drawing/2014/main" id="{163A44C3-8838-C2CA-A54D-077EE177303B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3521;p37">
                  <a:extLst>
                    <a:ext uri="{FF2B5EF4-FFF2-40B4-BE49-F238E27FC236}">
                      <a16:creationId xmlns:a16="http://schemas.microsoft.com/office/drawing/2014/main" id="{F829E6AA-5EBB-3179-45CF-17AF3EC80A7C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3522;p37">
                  <a:extLst>
                    <a:ext uri="{FF2B5EF4-FFF2-40B4-BE49-F238E27FC236}">
                      <a16:creationId xmlns:a16="http://schemas.microsoft.com/office/drawing/2014/main" id="{CCD616C1-F796-897A-52AD-02E24D2DBC24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3523;p37">
                  <a:extLst>
                    <a:ext uri="{FF2B5EF4-FFF2-40B4-BE49-F238E27FC236}">
                      <a16:creationId xmlns:a16="http://schemas.microsoft.com/office/drawing/2014/main" id="{0FE5EA77-100D-8087-E264-B5AB5E8DEE49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3524;p37">
                  <a:extLst>
                    <a:ext uri="{FF2B5EF4-FFF2-40B4-BE49-F238E27FC236}">
                      <a16:creationId xmlns:a16="http://schemas.microsoft.com/office/drawing/2014/main" id="{B6C0E6D3-6FC5-90E1-07F6-1DBA2A87C6F6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3525;p37">
                  <a:extLst>
                    <a:ext uri="{FF2B5EF4-FFF2-40B4-BE49-F238E27FC236}">
                      <a16:creationId xmlns:a16="http://schemas.microsoft.com/office/drawing/2014/main" id="{64CED81F-D061-06C3-B9DB-1675C4467410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7" name="Google Shape;3526;p37">
                  <a:extLst>
                    <a:ext uri="{FF2B5EF4-FFF2-40B4-BE49-F238E27FC236}">
                      <a16:creationId xmlns:a16="http://schemas.microsoft.com/office/drawing/2014/main" id="{6E102E5B-115B-34FB-3D57-6FCFF64B16A3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8" name="Google Shape;3527;p37">
                  <a:extLst>
                    <a:ext uri="{FF2B5EF4-FFF2-40B4-BE49-F238E27FC236}">
                      <a16:creationId xmlns:a16="http://schemas.microsoft.com/office/drawing/2014/main" id="{BAA5DCB3-C80B-CA9E-B3C6-06709A569B66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19" name="Google Shape;3528;p37">
                  <a:extLst>
                    <a:ext uri="{FF2B5EF4-FFF2-40B4-BE49-F238E27FC236}">
                      <a16:creationId xmlns:a16="http://schemas.microsoft.com/office/drawing/2014/main" id="{AD07BC17-20DC-3A0D-B72D-EEDA6E8A04F8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027" name="Google Shape;3529;p37">
                    <a:extLst>
                      <a:ext uri="{FF2B5EF4-FFF2-40B4-BE49-F238E27FC236}">
                        <a16:creationId xmlns:a16="http://schemas.microsoft.com/office/drawing/2014/main" id="{626D20DA-DAA8-C510-5B04-AC121FAE5AAD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8" name="Google Shape;3530;p37">
                    <a:extLst>
                      <a:ext uri="{FF2B5EF4-FFF2-40B4-BE49-F238E27FC236}">
                        <a16:creationId xmlns:a16="http://schemas.microsoft.com/office/drawing/2014/main" id="{C7CC0987-87ED-3FB9-03D1-B3E8B3396DD9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9" name="Google Shape;3531;p37">
                    <a:extLst>
                      <a:ext uri="{FF2B5EF4-FFF2-40B4-BE49-F238E27FC236}">
                        <a16:creationId xmlns:a16="http://schemas.microsoft.com/office/drawing/2014/main" id="{566DD35F-AA56-8E92-8B2B-6B4F1B1C2677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0" name="Google Shape;3532;p37">
                    <a:extLst>
                      <a:ext uri="{FF2B5EF4-FFF2-40B4-BE49-F238E27FC236}">
                        <a16:creationId xmlns:a16="http://schemas.microsoft.com/office/drawing/2014/main" id="{DDDC65DA-9179-3CB8-6DCC-16B1992A5B38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1" name="Google Shape;3533;p37">
                    <a:extLst>
                      <a:ext uri="{FF2B5EF4-FFF2-40B4-BE49-F238E27FC236}">
                        <a16:creationId xmlns:a16="http://schemas.microsoft.com/office/drawing/2014/main" id="{C74628BB-2EDD-215A-D215-0619504DEE71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2" name="Google Shape;3534;p37">
                    <a:extLst>
                      <a:ext uri="{FF2B5EF4-FFF2-40B4-BE49-F238E27FC236}">
                        <a16:creationId xmlns:a16="http://schemas.microsoft.com/office/drawing/2014/main" id="{3420CE9E-B535-2FAB-7089-B21020321004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3" name="Google Shape;3535;p37">
                    <a:extLst>
                      <a:ext uri="{FF2B5EF4-FFF2-40B4-BE49-F238E27FC236}">
                        <a16:creationId xmlns:a16="http://schemas.microsoft.com/office/drawing/2014/main" id="{46F84EBF-DE9E-9AA8-FEEA-ACB8C03B963E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4" name="Google Shape;3536;p37">
                    <a:extLst>
                      <a:ext uri="{FF2B5EF4-FFF2-40B4-BE49-F238E27FC236}">
                        <a16:creationId xmlns:a16="http://schemas.microsoft.com/office/drawing/2014/main" id="{DDB9D772-3C87-FC43-B3A6-9EAB31D22C05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5" name="Google Shape;3537;p37">
                    <a:extLst>
                      <a:ext uri="{FF2B5EF4-FFF2-40B4-BE49-F238E27FC236}">
                        <a16:creationId xmlns:a16="http://schemas.microsoft.com/office/drawing/2014/main" id="{2B24480B-22F7-C66D-1879-F1B3B5481344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6" name="Google Shape;3538;p37">
                    <a:extLst>
                      <a:ext uri="{FF2B5EF4-FFF2-40B4-BE49-F238E27FC236}">
                        <a16:creationId xmlns:a16="http://schemas.microsoft.com/office/drawing/2014/main" id="{A8C13E36-43A2-73F8-CF9F-AA22E7C9AD3E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7" name="Google Shape;3539;p37">
                    <a:extLst>
                      <a:ext uri="{FF2B5EF4-FFF2-40B4-BE49-F238E27FC236}">
                        <a16:creationId xmlns:a16="http://schemas.microsoft.com/office/drawing/2014/main" id="{D859AEDD-8577-8524-49FD-E27C5F8286F9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8" name="Google Shape;3540;p37">
                    <a:extLst>
                      <a:ext uri="{FF2B5EF4-FFF2-40B4-BE49-F238E27FC236}">
                        <a16:creationId xmlns:a16="http://schemas.microsoft.com/office/drawing/2014/main" id="{87C03961-EB48-3AC0-7779-CAF6D3A5C1E4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20" name="Google Shape;3541;p37">
                  <a:extLst>
                    <a:ext uri="{FF2B5EF4-FFF2-40B4-BE49-F238E27FC236}">
                      <a16:creationId xmlns:a16="http://schemas.microsoft.com/office/drawing/2014/main" id="{2708004A-119F-94FE-E2ED-B3D62CB6D8A0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1" name="Google Shape;3542;p37">
                  <a:extLst>
                    <a:ext uri="{FF2B5EF4-FFF2-40B4-BE49-F238E27FC236}">
                      <a16:creationId xmlns:a16="http://schemas.microsoft.com/office/drawing/2014/main" id="{24C66C4F-0645-B773-77DE-1A6B2F198741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3543;p37">
                  <a:extLst>
                    <a:ext uri="{FF2B5EF4-FFF2-40B4-BE49-F238E27FC236}">
                      <a16:creationId xmlns:a16="http://schemas.microsoft.com/office/drawing/2014/main" id="{DEBE6D84-F7D4-9020-EBF0-DA1BFF67A319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3544;p37">
                  <a:extLst>
                    <a:ext uri="{FF2B5EF4-FFF2-40B4-BE49-F238E27FC236}">
                      <a16:creationId xmlns:a16="http://schemas.microsoft.com/office/drawing/2014/main" id="{3A3321A6-DE4A-CC8B-BB96-E7824DA56BDB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4" name="Google Shape;3545;p37">
                  <a:extLst>
                    <a:ext uri="{FF2B5EF4-FFF2-40B4-BE49-F238E27FC236}">
                      <a16:creationId xmlns:a16="http://schemas.microsoft.com/office/drawing/2014/main" id="{11BF558B-7511-E515-0EA0-C7C076CFB625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3546;p37">
                  <a:extLst>
                    <a:ext uri="{FF2B5EF4-FFF2-40B4-BE49-F238E27FC236}">
                      <a16:creationId xmlns:a16="http://schemas.microsoft.com/office/drawing/2014/main" id="{D906899D-C897-8571-AE29-79A1648C8A5B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6" name="Google Shape;3547;p37">
                  <a:extLst>
                    <a:ext uri="{FF2B5EF4-FFF2-40B4-BE49-F238E27FC236}">
                      <a16:creationId xmlns:a16="http://schemas.microsoft.com/office/drawing/2014/main" id="{29B2EA9A-3EE3-94D5-3C56-976B5AF6A8E6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97" name="Google Shape;3548;p37">
              <a:extLst>
                <a:ext uri="{FF2B5EF4-FFF2-40B4-BE49-F238E27FC236}">
                  <a16:creationId xmlns:a16="http://schemas.microsoft.com/office/drawing/2014/main" id="{8AE5B5F3-D262-CC72-FDBC-7292A6B1C0AA}"/>
                </a:ext>
              </a:extLst>
            </p:cNvPr>
            <p:cNvGrpSpPr/>
            <p:nvPr/>
          </p:nvGrpSpPr>
          <p:grpSpPr>
            <a:xfrm>
              <a:off x="638270" y="1200548"/>
              <a:ext cx="1024169" cy="736063"/>
              <a:chOff x="3156058" y="2076685"/>
              <a:chExt cx="1024169" cy="736063"/>
            </a:xfrm>
          </p:grpSpPr>
          <p:sp>
            <p:nvSpPr>
              <p:cNvPr id="3971" name="Google Shape;3549;p37">
                <a:extLst>
                  <a:ext uri="{FF2B5EF4-FFF2-40B4-BE49-F238E27FC236}">
                    <a16:creationId xmlns:a16="http://schemas.microsoft.com/office/drawing/2014/main" id="{11658243-46EC-9D00-D93A-E217FFC63FF9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72" name="Google Shape;3550;p37">
                <a:extLst>
                  <a:ext uri="{FF2B5EF4-FFF2-40B4-BE49-F238E27FC236}">
                    <a16:creationId xmlns:a16="http://schemas.microsoft.com/office/drawing/2014/main" id="{A73E2CB9-35FB-2A3B-6F22-6DBA63ADC37B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3973" name="Google Shape;3551;p37">
                  <a:extLst>
                    <a:ext uri="{FF2B5EF4-FFF2-40B4-BE49-F238E27FC236}">
                      <a16:creationId xmlns:a16="http://schemas.microsoft.com/office/drawing/2014/main" id="{790461DE-23DA-5EAF-648B-D7D5C6DCF6EC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4" name="Google Shape;3552;p37">
                  <a:extLst>
                    <a:ext uri="{FF2B5EF4-FFF2-40B4-BE49-F238E27FC236}">
                      <a16:creationId xmlns:a16="http://schemas.microsoft.com/office/drawing/2014/main" id="{2A918D6B-35C1-0FEC-8437-501DD179B891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5" name="Google Shape;3553;p37">
                  <a:extLst>
                    <a:ext uri="{FF2B5EF4-FFF2-40B4-BE49-F238E27FC236}">
                      <a16:creationId xmlns:a16="http://schemas.microsoft.com/office/drawing/2014/main" id="{C7111073-2CA0-F4D0-9F1F-7975358F7613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6" name="Google Shape;3554;p37">
                  <a:extLst>
                    <a:ext uri="{FF2B5EF4-FFF2-40B4-BE49-F238E27FC236}">
                      <a16:creationId xmlns:a16="http://schemas.microsoft.com/office/drawing/2014/main" id="{FB559650-F4BD-1516-EEB1-B0A366926740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7" name="Google Shape;3555;p37">
                  <a:extLst>
                    <a:ext uri="{FF2B5EF4-FFF2-40B4-BE49-F238E27FC236}">
                      <a16:creationId xmlns:a16="http://schemas.microsoft.com/office/drawing/2014/main" id="{B9E4D05F-70EE-D7CE-EED3-5C7EFAEC1C5D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556;p37">
                  <a:extLst>
                    <a:ext uri="{FF2B5EF4-FFF2-40B4-BE49-F238E27FC236}">
                      <a16:creationId xmlns:a16="http://schemas.microsoft.com/office/drawing/2014/main" id="{4F7C8580-1941-281E-5A90-CED2A3AF578E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557;p37">
                  <a:extLst>
                    <a:ext uri="{FF2B5EF4-FFF2-40B4-BE49-F238E27FC236}">
                      <a16:creationId xmlns:a16="http://schemas.microsoft.com/office/drawing/2014/main" id="{85B5BB9B-F37B-8523-6003-859427F8128A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558;p37">
                  <a:extLst>
                    <a:ext uri="{FF2B5EF4-FFF2-40B4-BE49-F238E27FC236}">
                      <a16:creationId xmlns:a16="http://schemas.microsoft.com/office/drawing/2014/main" id="{2D2BB9D3-0D49-2668-1BDD-7CBC77B46739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1" name="Google Shape;3559;p37">
                  <a:extLst>
                    <a:ext uri="{FF2B5EF4-FFF2-40B4-BE49-F238E27FC236}">
                      <a16:creationId xmlns:a16="http://schemas.microsoft.com/office/drawing/2014/main" id="{51EAA08B-7D7C-212F-D293-257E12AE2A2C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560;p37">
                  <a:extLst>
                    <a:ext uri="{FF2B5EF4-FFF2-40B4-BE49-F238E27FC236}">
                      <a16:creationId xmlns:a16="http://schemas.microsoft.com/office/drawing/2014/main" id="{13D62495-378C-01A2-68ED-99F91D29F01A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561;p37">
                  <a:extLst>
                    <a:ext uri="{FF2B5EF4-FFF2-40B4-BE49-F238E27FC236}">
                      <a16:creationId xmlns:a16="http://schemas.microsoft.com/office/drawing/2014/main" id="{06AD505A-35D2-0A80-E911-DF5D15B4A958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4" name="Google Shape;3562;p37">
                  <a:extLst>
                    <a:ext uri="{FF2B5EF4-FFF2-40B4-BE49-F238E27FC236}">
                      <a16:creationId xmlns:a16="http://schemas.microsoft.com/office/drawing/2014/main" id="{C25ED244-3BC5-AB98-9455-2399ECD06327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85" name="Google Shape;3563;p37">
                  <a:extLst>
                    <a:ext uri="{FF2B5EF4-FFF2-40B4-BE49-F238E27FC236}">
                      <a16:creationId xmlns:a16="http://schemas.microsoft.com/office/drawing/2014/main" id="{61745A9A-6A5E-CB1B-AFDF-065025F20DE3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3993" name="Google Shape;3564;p37">
                    <a:extLst>
                      <a:ext uri="{FF2B5EF4-FFF2-40B4-BE49-F238E27FC236}">
                        <a16:creationId xmlns:a16="http://schemas.microsoft.com/office/drawing/2014/main" id="{7F39C28E-2121-70B8-4A9C-251D510DA4B3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4" name="Google Shape;3565;p37">
                    <a:extLst>
                      <a:ext uri="{FF2B5EF4-FFF2-40B4-BE49-F238E27FC236}">
                        <a16:creationId xmlns:a16="http://schemas.microsoft.com/office/drawing/2014/main" id="{1266993C-4798-2B09-58C5-4B55A43351E7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5" name="Google Shape;3566;p37">
                    <a:extLst>
                      <a:ext uri="{FF2B5EF4-FFF2-40B4-BE49-F238E27FC236}">
                        <a16:creationId xmlns:a16="http://schemas.microsoft.com/office/drawing/2014/main" id="{60D5677A-9914-D05E-5FB0-9C237200B540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6" name="Google Shape;3567;p37">
                    <a:extLst>
                      <a:ext uri="{FF2B5EF4-FFF2-40B4-BE49-F238E27FC236}">
                        <a16:creationId xmlns:a16="http://schemas.microsoft.com/office/drawing/2014/main" id="{22F0D402-D921-A59A-E222-D29AF90A1FDC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7" name="Google Shape;3568;p37">
                    <a:extLst>
                      <a:ext uri="{FF2B5EF4-FFF2-40B4-BE49-F238E27FC236}">
                        <a16:creationId xmlns:a16="http://schemas.microsoft.com/office/drawing/2014/main" id="{ED2AF116-0E46-2853-9BF5-7FAE116791DE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8" name="Google Shape;3569;p37">
                    <a:extLst>
                      <a:ext uri="{FF2B5EF4-FFF2-40B4-BE49-F238E27FC236}">
                        <a16:creationId xmlns:a16="http://schemas.microsoft.com/office/drawing/2014/main" id="{FD29FBD3-9DA4-C24F-9F0D-87FA3012B68A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9" name="Google Shape;3570;p37">
                    <a:extLst>
                      <a:ext uri="{FF2B5EF4-FFF2-40B4-BE49-F238E27FC236}">
                        <a16:creationId xmlns:a16="http://schemas.microsoft.com/office/drawing/2014/main" id="{0CDE9A55-9B85-A6CE-8CF8-C8DD9A88E9EE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0" name="Google Shape;3571;p37">
                    <a:extLst>
                      <a:ext uri="{FF2B5EF4-FFF2-40B4-BE49-F238E27FC236}">
                        <a16:creationId xmlns:a16="http://schemas.microsoft.com/office/drawing/2014/main" id="{363E4782-50A8-5A97-5213-63F7F90C363D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1" name="Google Shape;3572;p37">
                    <a:extLst>
                      <a:ext uri="{FF2B5EF4-FFF2-40B4-BE49-F238E27FC236}">
                        <a16:creationId xmlns:a16="http://schemas.microsoft.com/office/drawing/2014/main" id="{B158ACF8-53E3-CB28-443D-E49CDED36A04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2" name="Google Shape;3573;p37">
                    <a:extLst>
                      <a:ext uri="{FF2B5EF4-FFF2-40B4-BE49-F238E27FC236}">
                        <a16:creationId xmlns:a16="http://schemas.microsoft.com/office/drawing/2014/main" id="{A4FA8BBB-C20C-0679-B4DC-08D6F5DB7D95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3" name="Google Shape;3574;p37">
                    <a:extLst>
                      <a:ext uri="{FF2B5EF4-FFF2-40B4-BE49-F238E27FC236}">
                        <a16:creationId xmlns:a16="http://schemas.microsoft.com/office/drawing/2014/main" id="{990E271A-755A-F5D4-80BC-C96B0003E30E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4" name="Google Shape;3575;p37">
                    <a:extLst>
                      <a:ext uri="{FF2B5EF4-FFF2-40B4-BE49-F238E27FC236}">
                        <a16:creationId xmlns:a16="http://schemas.microsoft.com/office/drawing/2014/main" id="{7C94D193-292D-3666-ABA8-7EABA0918693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86" name="Google Shape;3576;p37">
                  <a:extLst>
                    <a:ext uri="{FF2B5EF4-FFF2-40B4-BE49-F238E27FC236}">
                      <a16:creationId xmlns:a16="http://schemas.microsoft.com/office/drawing/2014/main" id="{09B59940-E245-A770-9D90-AD4F091A3D17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7" name="Google Shape;3577;p37">
                  <a:extLst>
                    <a:ext uri="{FF2B5EF4-FFF2-40B4-BE49-F238E27FC236}">
                      <a16:creationId xmlns:a16="http://schemas.microsoft.com/office/drawing/2014/main" id="{D9C10347-D052-97AA-8892-A450F46AB68C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578;p37">
                  <a:extLst>
                    <a:ext uri="{FF2B5EF4-FFF2-40B4-BE49-F238E27FC236}">
                      <a16:creationId xmlns:a16="http://schemas.microsoft.com/office/drawing/2014/main" id="{13A524C6-1CAF-0DDB-8ED3-F2438E6D0462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579;p37">
                  <a:extLst>
                    <a:ext uri="{FF2B5EF4-FFF2-40B4-BE49-F238E27FC236}">
                      <a16:creationId xmlns:a16="http://schemas.microsoft.com/office/drawing/2014/main" id="{02EDE92E-E20B-D47B-BF70-A70697CE4567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0" name="Google Shape;3580;p37">
                  <a:extLst>
                    <a:ext uri="{FF2B5EF4-FFF2-40B4-BE49-F238E27FC236}">
                      <a16:creationId xmlns:a16="http://schemas.microsoft.com/office/drawing/2014/main" id="{4308AEC8-9654-C342-6CF8-4F51919A13CD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581;p37">
                  <a:extLst>
                    <a:ext uri="{FF2B5EF4-FFF2-40B4-BE49-F238E27FC236}">
                      <a16:creationId xmlns:a16="http://schemas.microsoft.com/office/drawing/2014/main" id="{1BF8C533-9187-F0B8-A31E-D54F21E8A28B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582;p37">
                  <a:extLst>
                    <a:ext uri="{FF2B5EF4-FFF2-40B4-BE49-F238E27FC236}">
                      <a16:creationId xmlns:a16="http://schemas.microsoft.com/office/drawing/2014/main" id="{35268ACD-E02F-3CD4-B49F-897900E73B36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98" name="Google Shape;3583;p37">
              <a:extLst>
                <a:ext uri="{FF2B5EF4-FFF2-40B4-BE49-F238E27FC236}">
                  <a16:creationId xmlns:a16="http://schemas.microsoft.com/office/drawing/2014/main" id="{8A239605-E174-F8B0-CD71-FE3B3BBAD6B5}"/>
                </a:ext>
              </a:extLst>
            </p:cNvPr>
            <p:cNvGrpSpPr/>
            <p:nvPr/>
          </p:nvGrpSpPr>
          <p:grpSpPr>
            <a:xfrm>
              <a:off x="682108" y="1030298"/>
              <a:ext cx="1024169" cy="736063"/>
              <a:chOff x="3156058" y="2076685"/>
              <a:chExt cx="1024169" cy="736063"/>
            </a:xfrm>
          </p:grpSpPr>
          <p:sp>
            <p:nvSpPr>
              <p:cNvPr id="3937" name="Google Shape;3584;p37">
                <a:extLst>
                  <a:ext uri="{FF2B5EF4-FFF2-40B4-BE49-F238E27FC236}">
                    <a16:creationId xmlns:a16="http://schemas.microsoft.com/office/drawing/2014/main" id="{4585534D-3B46-7805-65BC-8C97E023ADB0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38" name="Google Shape;3585;p37">
                <a:extLst>
                  <a:ext uri="{FF2B5EF4-FFF2-40B4-BE49-F238E27FC236}">
                    <a16:creationId xmlns:a16="http://schemas.microsoft.com/office/drawing/2014/main" id="{D383E440-F34B-D308-51E2-DFCAFA704D30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3939" name="Google Shape;3586;p37">
                  <a:extLst>
                    <a:ext uri="{FF2B5EF4-FFF2-40B4-BE49-F238E27FC236}">
                      <a16:creationId xmlns:a16="http://schemas.microsoft.com/office/drawing/2014/main" id="{A71EEC94-8285-5F4C-5F31-ABFFFE215EF2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0" name="Google Shape;3587;p37">
                  <a:extLst>
                    <a:ext uri="{FF2B5EF4-FFF2-40B4-BE49-F238E27FC236}">
                      <a16:creationId xmlns:a16="http://schemas.microsoft.com/office/drawing/2014/main" id="{9E096623-93EC-BD66-1184-585D30532E2E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588;p37">
                  <a:extLst>
                    <a:ext uri="{FF2B5EF4-FFF2-40B4-BE49-F238E27FC236}">
                      <a16:creationId xmlns:a16="http://schemas.microsoft.com/office/drawing/2014/main" id="{5D1F9B71-55A6-F982-CC17-3D6171C5450B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2" name="Google Shape;3589;p37">
                  <a:extLst>
                    <a:ext uri="{FF2B5EF4-FFF2-40B4-BE49-F238E27FC236}">
                      <a16:creationId xmlns:a16="http://schemas.microsoft.com/office/drawing/2014/main" id="{06BC18CA-9BB9-4F6D-1263-61F3277B6886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3" name="Google Shape;3590;p37">
                  <a:extLst>
                    <a:ext uri="{FF2B5EF4-FFF2-40B4-BE49-F238E27FC236}">
                      <a16:creationId xmlns:a16="http://schemas.microsoft.com/office/drawing/2014/main" id="{8B3822F7-4D22-EC93-000E-07C85053BAB8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591;p37">
                  <a:extLst>
                    <a:ext uri="{FF2B5EF4-FFF2-40B4-BE49-F238E27FC236}">
                      <a16:creationId xmlns:a16="http://schemas.microsoft.com/office/drawing/2014/main" id="{DBE44030-5B26-C95D-CC17-9EF122E5CCAE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592;p37">
                  <a:extLst>
                    <a:ext uri="{FF2B5EF4-FFF2-40B4-BE49-F238E27FC236}">
                      <a16:creationId xmlns:a16="http://schemas.microsoft.com/office/drawing/2014/main" id="{52321447-9597-A9C8-58AF-F04700AA2B97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593;p37">
                  <a:extLst>
                    <a:ext uri="{FF2B5EF4-FFF2-40B4-BE49-F238E27FC236}">
                      <a16:creationId xmlns:a16="http://schemas.microsoft.com/office/drawing/2014/main" id="{50E59B18-9A80-9C0B-B6EE-B25BBB0CD8D4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7" name="Google Shape;3594;p37">
                  <a:extLst>
                    <a:ext uri="{FF2B5EF4-FFF2-40B4-BE49-F238E27FC236}">
                      <a16:creationId xmlns:a16="http://schemas.microsoft.com/office/drawing/2014/main" id="{A57B489C-91EF-6D05-8BDB-43DA941CF9E4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8" name="Google Shape;3595;p37">
                  <a:extLst>
                    <a:ext uri="{FF2B5EF4-FFF2-40B4-BE49-F238E27FC236}">
                      <a16:creationId xmlns:a16="http://schemas.microsoft.com/office/drawing/2014/main" id="{F73C66BD-69B3-4923-6A53-52F5E95A409C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596;p37">
                  <a:extLst>
                    <a:ext uri="{FF2B5EF4-FFF2-40B4-BE49-F238E27FC236}">
                      <a16:creationId xmlns:a16="http://schemas.microsoft.com/office/drawing/2014/main" id="{869B2048-5C33-415C-678C-66CF4ED50A4B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597;p37">
                  <a:extLst>
                    <a:ext uri="{FF2B5EF4-FFF2-40B4-BE49-F238E27FC236}">
                      <a16:creationId xmlns:a16="http://schemas.microsoft.com/office/drawing/2014/main" id="{BC36AF96-98E8-DE6C-855F-873915FAA467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51" name="Google Shape;3598;p37">
                  <a:extLst>
                    <a:ext uri="{FF2B5EF4-FFF2-40B4-BE49-F238E27FC236}">
                      <a16:creationId xmlns:a16="http://schemas.microsoft.com/office/drawing/2014/main" id="{E31F8EDE-1C9B-B26E-271E-06C4352FF591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3959" name="Google Shape;3599;p37">
                    <a:extLst>
                      <a:ext uri="{FF2B5EF4-FFF2-40B4-BE49-F238E27FC236}">
                        <a16:creationId xmlns:a16="http://schemas.microsoft.com/office/drawing/2014/main" id="{2B914E16-4A50-CB3E-31AC-ECA6F78AA3BB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0" name="Google Shape;3600;p37">
                    <a:extLst>
                      <a:ext uri="{FF2B5EF4-FFF2-40B4-BE49-F238E27FC236}">
                        <a16:creationId xmlns:a16="http://schemas.microsoft.com/office/drawing/2014/main" id="{81319E06-A005-5A03-E208-47560A2E1D3F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1" name="Google Shape;3601;p37">
                    <a:extLst>
                      <a:ext uri="{FF2B5EF4-FFF2-40B4-BE49-F238E27FC236}">
                        <a16:creationId xmlns:a16="http://schemas.microsoft.com/office/drawing/2014/main" id="{3B1FC923-B8CC-990C-658C-1DD58DDE76B0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2" name="Google Shape;3602;p37">
                    <a:extLst>
                      <a:ext uri="{FF2B5EF4-FFF2-40B4-BE49-F238E27FC236}">
                        <a16:creationId xmlns:a16="http://schemas.microsoft.com/office/drawing/2014/main" id="{15EE6169-B2B9-FAE6-ACB3-762A0EB3DD5F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3" name="Google Shape;3603;p37">
                    <a:extLst>
                      <a:ext uri="{FF2B5EF4-FFF2-40B4-BE49-F238E27FC236}">
                        <a16:creationId xmlns:a16="http://schemas.microsoft.com/office/drawing/2014/main" id="{283FA549-ABB1-CA24-E5D0-2DE7A6BC29AC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4" name="Google Shape;3604;p37">
                    <a:extLst>
                      <a:ext uri="{FF2B5EF4-FFF2-40B4-BE49-F238E27FC236}">
                        <a16:creationId xmlns:a16="http://schemas.microsoft.com/office/drawing/2014/main" id="{C8C27A29-49DC-174E-AB39-47549D443B90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5" name="Google Shape;3605;p37">
                    <a:extLst>
                      <a:ext uri="{FF2B5EF4-FFF2-40B4-BE49-F238E27FC236}">
                        <a16:creationId xmlns:a16="http://schemas.microsoft.com/office/drawing/2014/main" id="{1B39E741-B565-B153-264B-384A40950954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6" name="Google Shape;3606;p37">
                    <a:extLst>
                      <a:ext uri="{FF2B5EF4-FFF2-40B4-BE49-F238E27FC236}">
                        <a16:creationId xmlns:a16="http://schemas.microsoft.com/office/drawing/2014/main" id="{087D5D3F-91B8-5CEC-741B-1946BFAC846D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7" name="Google Shape;3607;p37">
                    <a:extLst>
                      <a:ext uri="{FF2B5EF4-FFF2-40B4-BE49-F238E27FC236}">
                        <a16:creationId xmlns:a16="http://schemas.microsoft.com/office/drawing/2014/main" id="{2F3BAB88-EAD1-2AA9-E928-F0C49E6568C6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8" name="Google Shape;3608;p37">
                    <a:extLst>
                      <a:ext uri="{FF2B5EF4-FFF2-40B4-BE49-F238E27FC236}">
                        <a16:creationId xmlns:a16="http://schemas.microsoft.com/office/drawing/2014/main" id="{68F6345E-8447-D26F-3EE8-1EF4D81F892B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9" name="Google Shape;3609;p37">
                    <a:extLst>
                      <a:ext uri="{FF2B5EF4-FFF2-40B4-BE49-F238E27FC236}">
                        <a16:creationId xmlns:a16="http://schemas.microsoft.com/office/drawing/2014/main" id="{78608A0E-03AB-DE99-2EA7-E5958154E7B4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0" name="Google Shape;3610;p37">
                    <a:extLst>
                      <a:ext uri="{FF2B5EF4-FFF2-40B4-BE49-F238E27FC236}">
                        <a16:creationId xmlns:a16="http://schemas.microsoft.com/office/drawing/2014/main" id="{84946A07-99EA-DDE7-B517-8E7BAD9F3BF1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52" name="Google Shape;3611;p37">
                  <a:extLst>
                    <a:ext uri="{FF2B5EF4-FFF2-40B4-BE49-F238E27FC236}">
                      <a16:creationId xmlns:a16="http://schemas.microsoft.com/office/drawing/2014/main" id="{D9440C02-B54D-B9E5-C940-CB249F13E5C3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3" name="Google Shape;3612;p37">
                  <a:extLst>
                    <a:ext uri="{FF2B5EF4-FFF2-40B4-BE49-F238E27FC236}">
                      <a16:creationId xmlns:a16="http://schemas.microsoft.com/office/drawing/2014/main" id="{FAD264DE-2DEB-B6D7-5C54-B40C6D549CC9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613;p37">
                  <a:extLst>
                    <a:ext uri="{FF2B5EF4-FFF2-40B4-BE49-F238E27FC236}">
                      <a16:creationId xmlns:a16="http://schemas.microsoft.com/office/drawing/2014/main" id="{4B795958-6E65-1B54-95D1-BE6E3E148F92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614;p37">
                  <a:extLst>
                    <a:ext uri="{FF2B5EF4-FFF2-40B4-BE49-F238E27FC236}">
                      <a16:creationId xmlns:a16="http://schemas.microsoft.com/office/drawing/2014/main" id="{F333E670-78FA-A9D7-FBA3-7DBDD7F172E7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6" name="Google Shape;3615;p37">
                  <a:extLst>
                    <a:ext uri="{FF2B5EF4-FFF2-40B4-BE49-F238E27FC236}">
                      <a16:creationId xmlns:a16="http://schemas.microsoft.com/office/drawing/2014/main" id="{C5C45306-2D2A-BBC4-90F3-7DAC44CB531D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616;p37">
                  <a:extLst>
                    <a:ext uri="{FF2B5EF4-FFF2-40B4-BE49-F238E27FC236}">
                      <a16:creationId xmlns:a16="http://schemas.microsoft.com/office/drawing/2014/main" id="{A30637EA-BAD8-79A1-051E-8CE7825B335D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617;p37">
                  <a:extLst>
                    <a:ext uri="{FF2B5EF4-FFF2-40B4-BE49-F238E27FC236}">
                      <a16:creationId xmlns:a16="http://schemas.microsoft.com/office/drawing/2014/main" id="{AF393CF4-ABA7-AA59-5511-E0FE4C0BB3B0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99" name="Google Shape;3618;p37">
              <a:extLst>
                <a:ext uri="{FF2B5EF4-FFF2-40B4-BE49-F238E27FC236}">
                  <a16:creationId xmlns:a16="http://schemas.microsoft.com/office/drawing/2014/main" id="{55C82995-FB50-6758-ADEA-E3455620A720}"/>
                </a:ext>
              </a:extLst>
            </p:cNvPr>
            <p:cNvGrpSpPr/>
            <p:nvPr/>
          </p:nvGrpSpPr>
          <p:grpSpPr>
            <a:xfrm>
              <a:off x="638270" y="884423"/>
              <a:ext cx="1024169" cy="736063"/>
              <a:chOff x="3156058" y="2076685"/>
              <a:chExt cx="1024169" cy="736063"/>
            </a:xfrm>
          </p:grpSpPr>
          <p:sp>
            <p:nvSpPr>
              <p:cNvPr id="3903" name="Google Shape;3619;p37">
                <a:extLst>
                  <a:ext uri="{FF2B5EF4-FFF2-40B4-BE49-F238E27FC236}">
                    <a16:creationId xmlns:a16="http://schemas.microsoft.com/office/drawing/2014/main" id="{FCB77E5F-64F6-276E-E1F7-142568BD75FA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4" name="Google Shape;3620;p37">
                <a:extLst>
                  <a:ext uri="{FF2B5EF4-FFF2-40B4-BE49-F238E27FC236}">
                    <a16:creationId xmlns:a16="http://schemas.microsoft.com/office/drawing/2014/main" id="{6F6D38BF-B7B4-1EEF-12C6-F30F510A17BD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3905" name="Google Shape;3621;p37">
                  <a:extLst>
                    <a:ext uri="{FF2B5EF4-FFF2-40B4-BE49-F238E27FC236}">
                      <a16:creationId xmlns:a16="http://schemas.microsoft.com/office/drawing/2014/main" id="{61D15D9C-A543-C6C4-88DB-7E43961B9730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622;p37">
                  <a:extLst>
                    <a:ext uri="{FF2B5EF4-FFF2-40B4-BE49-F238E27FC236}">
                      <a16:creationId xmlns:a16="http://schemas.microsoft.com/office/drawing/2014/main" id="{E8217858-45AB-15E2-D98E-7FE74D47D595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623;p37">
                  <a:extLst>
                    <a:ext uri="{FF2B5EF4-FFF2-40B4-BE49-F238E27FC236}">
                      <a16:creationId xmlns:a16="http://schemas.microsoft.com/office/drawing/2014/main" id="{99BE1B6C-6759-776A-CA57-904F7F8E6B6E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624;p37">
                  <a:extLst>
                    <a:ext uri="{FF2B5EF4-FFF2-40B4-BE49-F238E27FC236}">
                      <a16:creationId xmlns:a16="http://schemas.microsoft.com/office/drawing/2014/main" id="{8282BFE8-EA59-7E24-5866-5A8C5F8E18EE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625;p37">
                  <a:extLst>
                    <a:ext uri="{FF2B5EF4-FFF2-40B4-BE49-F238E27FC236}">
                      <a16:creationId xmlns:a16="http://schemas.microsoft.com/office/drawing/2014/main" id="{B5C6AEDB-ACB2-380A-E160-967641310A33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626;p37">
                  <a:extLst>
                    <a:ext uri="{FF2B5EF4-FFF2-40B4-BE49-F238E27FC236}">
                      <a16:creationId xmlns:a16="http://schemas.microsoft.com/office/drawing/2014/main" id="{95622E32-3849-051A-C6DA-41022AB12BA7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1" name="Google Shape;3627;p37">
                  <a:extLst>
                    <a:ext uri="{FF2B5EF4-FFF2-40B4-BE49-F238E27FC236}">
                      <a16:creationId xmlns:a16="http://schemas.microsoft.com/office/drawing/2014/main" id="{08C53295-C6E9-7843-7011-3E7849B6813D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628;p37">
                  <a:extLst>
                    <a:ext uri="{FF2B5EF4-FFF2-40B4-BE49-F238E27FC236}">
                      <a16:creationId xmlns:a16="http://schemas.microsoft.com/office/drawing/2014/main" id="{A5C6C1F8-D242-AD6F-9D77-72B304CED2A5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629;p37">
                  <a:extLst>
                    <a:ext uri="{FF2B5EF4-FFF2-40B4-BE49-F238E27FC236}">
                      <a16:creationId xmlns:a16="http://schemas.microsoft.com/office/drawing/2014/main" id="{10D350EB-EEEE-209D-C997-563BCC730CAD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630;p37">
                  <a:extLst>
                    <a:ext uri="{FF2B5EF4-FFF2-40B4-BE49-F238E27FC236}">
                      <a16:creationId xmlns:a16="http://schemas.microsoft.com/office/drawing/2014/main" id="{C77C0827-58AA-B606-73AE-C833EEEDFF3A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631;p37">
                  <a:extLst>
                    <a:ext uri="{FF2B5EF4-FFF2-40B4-BE49-F238E27FC236}">
                      <a16:creationId xmlns:a16="http://schemas.microsoft.com/office/drawing/2014/main" id="{445632DF-B585-7495-A698-A5FEE20EF1DE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632;p37">
                  <a:extLst>
                    <a:ext uri="{FF2B5EF4-FFF2-40B4-BE49-F238E27FC236}">
                      <a16:creationId xmlns:a16="http://schemas.microsoft.com/office/drawing/2014/main" id="{994D4EBA-03E8-FBB3-523A-844856979F02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17" name="Google Shape;3633;p37">
                  <a:extLst>
                    <a:ext uri="{FF2B5EF4-FFF2-40B4-BE49-F238E27FC236}">
                      <a16:creationId xmlns:a16="http://schemas.microsoft.com/office/drawing/2014/main" id="{2BF16314-B892-A324-DD74-303E23A92266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3925" name="Google Shape;3634;p37">
                    <a:extLst>
                      <a:ext uri="{FF2B5EF4-FFF2-40B4-BE49-F238E27FC236}">
                        <a16:creationId xmlns:a16="http://schemas.microsoft.com/office/drawing/2014/main" id="{17934932-A7EF-4788-B17A-41583E08A9C6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6" name="Google Shape;3635;p37">
                    <a:extLst>
                      <a:ext uri="{FF2B5EF4-FFF2-40B4-BE49-F238E27FC236}">
                        <a16:creationId xmlns:a16="http://schemas.microsoft.com/office/drawing/2014/main" id="{0611634A-2309-520D-7BB9-5CAE8BC1A79B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7" name="Google Shape;3636;p37">
                    <a:extLst>
                      <a:ext uri="{FF2B5EF4-FFF2-40B4-BE49-F238E27FC236}">
                        <a16:creationId xmlns:a16="http://schemas.microsoft.com/office/drawing/2014/main" id="{495383B2-CB21-0B00-A4B9-05A2D963EF6F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8" name="Google Shape;3637;p37">
                    <a:extLst>
                      <a:ext uri="{FF2B5EF4-FFF2-40B4-BE49-F238E27FC236}">
                        <a16:creationId xmlns:a16="http://schemas.microsoft.com/office/drawing/2014/main" id="{96BB8A67-DCD9-064C-C23B-B70C8EE44FC5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9" name="Google Shape;3638;p37">
                    <a:extLst>
                      <a:ext uri="{FF2B5EF4-FFF2-40B4-BE49-F238E27FC236}">
                        <a16:creationId xmlns:a16="http://schemas.microsoft.com/office/drawing/2014/main" id="{BA1E8995-98FD-3EAC-4B48-E43D65725627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0" name="Google Shape;3639;p37">
                    <a:extLst>
                      <a:ext uri="{FF2B5EF4-FFF2-40B4-BE49-F238E27FC236}">
                        <a16:creationId xmlns:a16="http://schemas.microsoft.com/office/drawing/2014/main" id="{2E75DBC6-F00E-7C78-9D19-678C2E5F133B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1" name="Google Shape;3640;p37">
                    <a:extLst>
                      <a:ext uri="{FF2B5EF4-FFF2-40B4-BE49-F238E27FC236}">
                        <a16:creationId xmlns:a16="http://schemas.microsoft.com/office/drawing/2014/main" id="{47F02EAB-7DC8-F456-6383-2B76F34562F3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2" name="Google Shape;3641;p37">
                    <a:extLst>
                      <a:ext uri="{FF2B5EF4-FFF2-40B4-BE49-F238E27FC236}">
                        <a16:creationId xmlns:a16="http://schemas.microsoft.com/office/drawing/2014/main" id="{8C88258E-33E5-8FB3-E6BA-773735E1BEF5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3" name="Google Shape;3642;p37">
                    <a:extLst>
                      <a:ext uri="{FF2B5EF4-FFF2-40B4-BE49-F238E27FC236}">
                        <a16:creationId xmlns:a16="http://schemas.microsoft.com/office/drawing/2014/main" id="{A715BA6F-A0B7-B2C6-9938-41BCBCDB20C9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4" name="Google Shape;3643;p37">
                    <a:extLst>
                      <a:ext uri="{FF2B5EF4-FFF2-40B4-BE49-F238E27FC236}">
                        <a16:creationId xmlns:a16="http://schemas.microsoft.com/office/drawing/2014/main" id="{FD767D1F-B5EC-0F24-784A-F8EB9665CEC4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5" name="Google Shape;3644;p37">
                    <a:extLst>
                      <a:ext uri="{FF2B5EF4-FFF2-40B4-BE49-F238E27FC236}">
                        <a16:creationId xmlns:a16="http://schemas.microsoft.com/office/drawing/2014/main" id="{92E208D5-A7DF-0E90-71A4-0CEC1AC39C50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6" name="Google Shape;3645;p37">
                    <a:extLst>
                      <a:ext uri="{FF2B5EF4-FFF2-40B4-BE49-F238E27FC236}">
                        <a16:creationId xmlns:a16="http://schemas.microsoft.com/office/drawing/2014/main" id="{219A00A4-F413-B295-00F8-496DF9A77C03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18" name="Google Shape;3646;p37">
                  <a:extLst>
                    <a:ext uri="{FF2B5EF4-FFF2-40B4-BE49-F238E27FC236}">
                      <a16:creationId xmlns:a16="http://schemas.microsoft.com/office/drawing/2014/main" id="{2C898548-50B9-5353-D553-9F92B1CFFB25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647;p37">
                  <a:extLst>
                    <a:ext uri="{FF2B5EF4-FFF2-40B4-BE49-F238E27FC236}">
                      <a16:creationId xmlns:a16="http://schemas.microsoft.com/office/drawing/2014/main" id="{DD64490B-41C8-822B-6E60-C7DB0650CDFB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648;p37">
                  <a:extLst>
                    <a:ext uri="{FF2B5EF4-FFF2-40B4-BE49-F238E27FC236}">
                      <a16:creationId xmlns:a16="http://schemas.microsoft.com/office/drawing/2014/main" id="{04450C09-3584-E5E2-E9C7-A3FB1FBF4214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649;p37">
                  <a:extLst>
                    <a:ext uri="{FF2B5EF4-FFF2-40B4-BE49-F238E27FC236}">
                      <a16:creationId xmlns:a16="http://schemas.microsoft.com/office/drawing/2014/main" id="{6BF852AC-79A3-E7FD-9111-AF615024EBF6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650;p37">
                  <a:extLst>
                    <a:ext uri="{FF2B5EF4-FFF2-40B4-BE49-F238E27FC236}">
                      <a16:creationId xmlns:a16="http://schemas.microsoft.com/office/drawing/2014/main" id="{D02C069A-669B-F13A-D8D5-05D533865AE7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651;p37">
                  <a:extLst>
                    <a:ext uri="{FF2B5EF4-FFF2-40B4-BE49-F238E27FC236}">
                      <a16:creationId xmlns:a16="http://schemas.microsoft.com/office/drawing/2014/main" id="{CF0F4BC0-056A-CFB9-F371-DF10BFA3383B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652;p37">
                  <a:extLst>
                    <a:ext uri="{FF2B5EF4-FFF2-40B4-BE49-F238E27FC236}">
                      <a16:creationId xmlns:a16="http://schemas.microsoft.com/office/drawing/2014/main" id="{5F2770E5-9526-CBFD-8ADC-E6C8C716831A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00" name="Google Shape;3653;p37">
              <a:extLst>
                <a:ext uri="{FF2B5EF4-FFF2-40B4-BE49-F238E27FC236}">
                  <a16:creationId xmlns:a16="http://schemas.microsoft.com/office/drawing/2014/main" id="{0C46EF47-9184-D8E3-587F-92C6733B6C85}"/>
                </a:ext>
              </a:extLst>
            </p:cNvPr>
            <p:cNvGrpSpPr/>
            <p:nvPr/>
          </p:nvGrpSpPr>
          <p:grpSpPr>
            <a:xfrm>
              <a:off x="1079550" y="1160438"/>
              <a:ext cx="1115600" cy="925575"/>
              <a:chOff x="1134275" y="1217488"/>
              <a:chExt cx="1115600" cy="925575"/>
            </a:xfrm>
          </p:grpSpPr>
          <p:sp>
            <p:nvSpPr>
              <p:cNvPr id="3901" name="Google Shape;3654;p37">
                <a:extLst>
                  <a:ext uri="{FF2B5EF4-FFF2-40B4-BE49-F238E27FC236}">
                    <a16:creationId xmlns:a16="http://schemas.microsoft.com/office/drawing/2014/main" id="{50537A0A-CD60-CDEF-1488-6BAD73C4E5D7}"/>
                  </a:ext>
                </a:extLst>
              </p:cNvPr>
              <p:cNvSpPr/>
              <p:nvPr/>
            </p:nvSpPr>
            <p:spPr>
              <a:xfrm>
                <a:off x="1134275" y="1901063"/>
                <a:ext cx="571500" cy="237650"/>
              </a:xfrm>
              <a:custGeom>
                <a:avLst/>
                <a:gdLst/>
                <a:ahLst/>
                <a:cxnLst/>
                <a:rect l="l" t="t" r="r" b="b"/>
                <a:pathLst>
                  <a:path w="22860" h="9506" extrusionOk="0">
                    <a:moveTo>
                      <a:pt x="11265" y="1"/>
                    </a:moveTo>
                    <a:cubicBezTo>
                      <a:pt x="11137" y="1"/>
                      <a:pt x="11032" y="105"/>
                      <a:pt x="10943" y="317"/>
                    </a:cubicBezTo>
                    <a:cubicBezTo>
                      <a:pt x="10578" y="1353"/>
                      <a:pt x="11673" y="3114"/>
                      <a:pt x="11186" y="3844"/>
                    </a:cubicBezTo>
                    <a:cubicBezTo>
                      <a:pt x="10966" y="4110"/>
                      <a:pt x="10027" y="4281"/>
                      <a:pt x="8920" y="4281"/>
                    </a:cubicBezTo>
                    <a:cubicBezTo>
                      <a:pt x="8514" y="4281"/>
                      <a:pt x="8085" y="4258"/>
                      <a:pt x="7660" y="4208"/>
                    </a:cubicBezTo>
                    <a:cubicBezTo>
                      <a:pt x="6781" y="4124"/>
                      <a:pt x="4888" y="3983"/>
                      <a:pt x="3418" y="3983"/>
                    </a:cubicBezTo>
                    <a:cubicBezTo>
                      <a:pt x="2758" y="3983"/>
                      <a:pt x="2183" y="4011"/>
                      <a:pt x="1824" y="4087"/>
                    </a:cubicBezTo>
                    <a:cubicBezTo>
                      <a:pt x="0" y="4515"/>
                      <a:pt x="608" y="6339"/>
                      <a:pt x="2675" y="7798"/>
                    </a:cubicBezTo>
                    <a:cubicBezTo>
                      <a:pt x="4685" y="9226"/>
                      <a:pt x="8068" y="9506"/>
                      <a:pt x="10783" y="9506"/>
                    </a:cubicBezTo>
                    <a:cubicBezTo>
                      <a:pt x="11767" y="9506"/>
                      <a:pt x="12663" y="9469"/>
                      <a:pt x="13375" y="9437"/>
                    </a:cubicBezTo>
                    <a:cubicBezTo>
                      <a:pt x="15748" y="9315"/>
                      <a:pt x="21643" y="8649"/>
                      <a:pt x="21643" y="8649"/>
                    </a:cubicBezTo>
                    <a:cubicBezTo>
                      <a:pt x="21643" y="8649"/>
                      <a:pt x="22859" y="5731"/>
                      <a:pt x="21585" y="4087"/>
                    </a:cubicBezTo>
                    <a:cubicBezTo>
                      <a:pt x="21430" y="4077"/>
                      <a:pt x="21266" y="4073"/>
                      <a:pt x="21093" y="4073"/>
                    </a:cubicBezTo>
                    <a:cubicBezTo>
                      <a:pt x="19021" y="4073"/>
                      <a:pt x="15781" y="4695"/>
                      <a:pt x="14713" y="4695"/>
                    </a:cubicBezTo>
                    <a:cubicBezTo>
                      <a:pt x="13983" y="3907"/>
                      <a:pt x="13618" y="3357"/>
                      <a:pt x="12709" y="1777"/>
                    </a:cubicBezTo>
                    <a:cubicBezTo>
                      <a:pt x="12019" y="615"/>
                      <a:pt x="11574" y="1"/>
                      <a:pt x="11265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655;p37">
                <a:extLst>
                  <a:ext uri="{FF2B5EF4-FFF2-40B4-BE49-F238E27FC236}">
                    <a16:creationId xmlns:a16="http://schemas.microsoft.com/office/drawing/2014/main" id="{ACD512BB-35E0-5481-AC47-C299BF7D7274}"/>
                  </a:ext>
                </a:extLst>
              </p:cNvPr>
              <p:cNvSpPr/>
              <p:nvPr/>
            </p:nvSpPr>
            <p:spPr>
              <a:xfrm>
                <a:off x="1543175" y="1217488"/>
                <a:ext cx="706700" cy="925575"/>
              </a:xfrm>
              <a:custGeom>
                <a:avLst/>
                <a:gdLst/>
                <a:ahLst/>
                <a:cxnLst/>
                <a:rect l="l" t="t" r="r" b="b"/>
                <a:pathLst>
                  <a:path w="28268" h="37023" extrusionOk="0">
                    <a:moveTo>
                      <a:pt x="22796" y="1"/>
                    </a:moveTo>
                    <a:cubicBezTo>
                      <a:pt x="16109" y="6445"/>
                      <a:pt x="16474" y="10881"/>
                      <a:pt x="16415" y="15929"/>
                    </a:cubicBezTo>
                    <a:cubicBezTo>
                      <a:pt x="16415" y="21338"/>
                      <a:pt x="16172" y="25292"/>
                      <a:pt x="16050" y="29484"/>
                    </a:cubicBezTo>
                    <a:cubicBezTo>
                      <a:pt x="15950" y="29483"/>
                      <a:pt x="15848" y="29483"/>
                      <a:pt x="15744" y="29483"/>
                    </a:cubicBezTo>
                    <a:cubicBezTo>
                      <a:pt x="10767" y="29483"/>
                      <a:pt x="2282" y="30831"/>
                      <a:pt x="910" y="31250"/>
                    </a:cubicBezTo>
                    <a:cubicBezTo>
                      <a:pt x="0" y="33132"/>
                      <a:pt x="910" y="37023"/>
                      <a:pt x="910" y="37023"/>
                    </a:cubicBezTo>
                    <a:cubicBezTo>
                      <a:pt x="910" y="37023"/>
                      <a:pt x="15622" y="36658"/>
                      <a:pt x="21400" y="35807"/>
                    </a:cubicBezTo>
                    <a:cubicBezTo>
                      <a:pt x="25106" y="32830"/>
                      <a:pt x="26142" y="22860"/>
                      <a:pt x="27115" y="17875"/>
                    </a:cubicBezTo>
                    <a:cubicBezTo>
                      <a:pt x="28209" y="11854"/>
                      <a:pt x="28268" y="7112"/>
                      <a:pt x="26566" y="3892"/>
                    </a:cubicBezTo>
                    <a:cubicBezTo>
                      <a:pt x="25471" y="1762"/>
                      <a:pt x="23467" y="424"/>
                      <a:pt x="227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75" name="TextBox 4074">
            <a:extLst>
              <a:ext uri="{FF2B5EF4-FFF2-40B4-BE49-F238E27FC236}">
                <a16:creationId xmlns:a16="http://schemas.microsoft.com/office/drawing/2014/main" id="{EA607FB5-3578-4CF4-6392-3A5DDCF10594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6923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2745;p34">
            <a:extLst>
              <a:ext uri="{FF2B5EF4-FFF2-40B4-BE49-F238E27FC236}">
                <a16:creationId xmlns:a16="http://schemas.microsoft.com/office/drawing/2014/main" id="{65F0A79F-1FC3-9D56-AA8C-68C1D6956596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982881-6D2F-7459-B9F1-6A02CC25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47" y="1050628"/>
            <a:ext cx="4118109" cy="2222577"/>
          </a:xfrm>
          <a:prstGeom prst="rect">
            <a:avLst/>
          </a:prstGeom>
        </p:spPr>
      </p:pic>
      <p:sp>
        <p:nvSpPr>
          <p:cNvPr id="3413" name="Google Shape;34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16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Отток по балансу на счёте клиента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sp>
        <p:nvSpPr>
          <p:cNvPr id="16" name="Google Shape;3728;p39">
            <a:extLst>
              <a:ext uri="{FF2B5EF4-FFF2-40B4-BE49-F238E27FC236}">
                <a16:creationId xmlns:a16="http://schemas.microsoft.com/office/drawing/2014/main" id="{93271255-3AD2-14C9-B8FC-82155BFD1D92}"/>
              </a:ext>
            </a:extLst>
          </p:cNvPr>
          <p:cNvSpPr/>
          <p:nvPr/>
        </p:nvSpPr>
        <p:spPr>
          <a:xfrm rot="5404362">
            <a:off x="-6300" y="4092461"/>
            <a:ext cx="1418701" cy="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42;p34">
            <a:extLst>
              <a:ext uri="{FF2B5EF4-FFF2-40B4-BE49-F238E27FC236}">
                <a16:creationId xmlns:a16="http://schemas.microsoft.com/office/drawing/2014/main" id="{DE91AD09-AC3A-D0F9-6092-5B11702130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390" y="3328841"/>
            <a:ext cx="7232150" cy="1443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Распределение баланса ушедших клиентов смещено в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сторону более высоких значений - это видно по тому,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что их кривая распределения растягивается на более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широкий диапазон сумм, особенно начиная с </a:t>
            </a:r>
            <a:r>
              <a:rPr lang="ru-RU" sz="18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800 тыс.</a:t>
            </a:r>
            <a:endParaRPr lang="ru-RU" sz="18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pSp>
        <p:nvGrpSpPr>
          <p:cNvPr id="2" name="Google Shape;3080;p36">
            <a:extLst>
              <a:ext uri="{FF2B5EF4-FFF2-40B4-BE49-F238E27FC236}">
                <a16:creationId xmlns:a16="http://schemas.microsoft.com/office/drawing/2014/main" id="{7FCC6FB8-7B1F-BFF0-A1B6-AED6F9F270B2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597426" y="2621396"/>
            <a:ext cx="988232" cy="2220873"/>
            <a:chOff x="3108345" y="1173410"/>
            <a:chExt cx="1701924" cy="3379640"/>
          </a:xfrm>
        </p:grpSpPr>
        <p:sp>
          <p:nvSpPr>
            <p:cNvPr id="3" name="Google Shape;3081;p36">
              <a:extLst>
                <a:ext uri="{FF2B5EF4-FFF2-40B4-BE49-F238E27FC236}">
                  <a16:creationId xmlns:a16="http://schemas.microsoft.com/office/drawing/2014/main" id="{13FAC314-1D50-0DE4-CC30-C3278BF1F724}"/>
                </a:ext>
              </a:extLst>
            </p:cNvPr>
            <p:cNvSpPr/>
            <p:nvPr/>
          </p:nvSpPr>
          <p:spPr>
            <a:xfrm>
              <a:off x="3180760" y="4176213"/>
              <a:ext cx="491522" cy="376838"/>
            </a:xfrm>
            <a:custGeom>
              <a:avLst/>
              <a:gdLst/>
              <a:ahLst/>
              <a:cxnLst/>
              <a:rect l="l" t="t" r="r" b="b"/>
              <a:pathLst>
                <a:path w="24198" h="18552" extrusionOk="0">
                  <a:moveTo>
                    <a:pt x="19006" y="1"/>
                  </a:moveTo>
                  <a:cubicBezTo>
                    <a:pt x="18875" y="1"/>
                    <a:pt x="18741" y="7"/>
                    <a:pt x="18604" y="19"/>
                  </a:cubicBezTo>
                  <a:cubicBezTo>
                    <a:pt x="16965" y="141"/>
                    <a:pt x="14047" y="1113"/>
                    <a:pt x="14047" y="1172"/>
                  </a:cubicBezTo>
                  <a:cubicBezTo>
                    <a:pt x="13074" y="3968"/>
                    <a:pt x="10764" y="4820"/>
                    <a:pt x="8512" y="6279"/>
                  </a:cubicBezTo>
                  <a:cubicBezTo>
                    <a:pt x="6567" y="7495"/>
                    <a:pt x="4684" y="8895"/>
                    <a:pt x="3040" y="10534"/>
                  </a:cubicBezTo>
                  <a:cubicBezTo>
                    <a:pt x="1217" y="12358"/>
                    <a:pt x="1" y="14124"/>
                    <a:pt x="1946" y="16312"/>
                  </a:cubicBezTo>
                  <a:cubicBezTo>
                    <a:pt x="3416" y="17908"/>
                    <a:pt x="5047" y="18552"/>
                    <a:pt x="6698" y="18552"/>
                  </a:cubicBezTo>
                  <a:cubicBezTo>
                    <a:pt x="10584" y="18552"/>
                    <a:pt x="14581" y="14988"/>
                    <a:pt x="16843" y="11872"/>
                  </a:cubicBezTo>
                  <a:cubicBezTo>
                    <a:pt x="17168" y="12237"/>
                    <a:pt x="17662" y="12379"/>
                    <a:pt x="18225" y="12379"/>
                  </a:cubicBezTo>
                  <a:cubicBezTo>
                    <a:pt x="19350" y="12379"/>
                    <a:pt x="20753" y="11813"/>
                    <a:pt x="21644" y="11327"/>
                  </a:cubicBezTo>
                  <a:cubicBezTo>
                    <a:pt x="24197" y="9926"/>
                    <a:pt x="23896" y="7130"/>
                    <a:pt x="23288" y="4333"/>
                  </a:cubicBezTo>
                  <a:cubicBezTo>
                    <a:pt x="22766" y="2086"/>
                    <a:pt x="21426" y="1"/>
                    <a:pt x="19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082;p36">
              <a:extLst>
                <a:ext uri="{FF2B5EF4-FFF2-40B4-BE49-F238E27FC236}">
                  <a16:creationId xmlns:a16="http://schemas.microsoft.com/office/drawing/2014/main" id="{F9A87D6A-6A6D-0A8C-38F5-07A57E4E1530}"/>
                </a:ext>
              </a:extLst>
            </p:cNvPr>
            <p:cNvSpPr/>
            <p:nvPr/>
          </p:nvSpPr>
          <p:spPr>
            <a:xfrm>
              <a:off x="4519394" y="3593224"/>
              <a:ext cx="266764" cy="520569"/>
            </a:xfrm>
            <a:custGeom>
              <a:avLst/>
              <a:gdLst/>
              <a:ahLst/>
              <a:cxnLst/>
              <a:rect l="l" t="t" r="r" b="b"/>
              <a:pathLst>
                <a:path w="13133" h="25628" extrusionOk="0">
                  <a:moveTo>
                    <a:pt x="8543" y="1"/>
                  </a:moveTo>
                  <a:cubicBezTo>
                    <a:pt x="8375" y="1"/>
                    <a:pt x="8203" y="9"/>
                    <a:pt x="8026" y="25"/>
                  </a:cubicBezTo>
                  <a:cubicBezTo>
                    <a:pt x="4198" y="389"/>
                    <a:pt x="2554" y="1907"/>
                    <a:pt x="2554" y="1970"/>
                  </a:cubicBezTo>
                  <a:cubicBezTo>
                    <a:pt x="1" y="5433"/>
                    <a:pt x="1703" y="12364"/>
                    <a:pt x="2068" y="15890"/>
                  </a:cubicBezTo>
                  <a:cubicBezTo>
                    <a:pt x="2311" y="18322"/>
                    <a:pt x="2496" y="21060"/>
                    <a:pt x="2919" y="23492"/>
                  </a:cubicBezTo>
                  <a:cubicBezTo>
                    <a:pt x="3190" y="25115"/>
                    <a:pt x="4495" y="25627"/>
                    <a:pt x="5809" y="25627"/>
                  </a:cubicBezTo>
                  <a:cubicBezTo>
                    <a:pt x="6859" y="25627"/>
                    <a:pt x="7914" y="25301"/>
                    <a:pt x="8454" y="24951"/>
                  </a:cubicBezTo>
                  <a:cubicBezTo>
                    <a:pt x="11129" y="23064"/>
                    <a:pt x="12525" y="20209"/>
                    <a:pt x="12768" y="17227"/>
                  </a:cubicBezTo>
                  <a:cubicBezTo>
                    <a:pt x="12890" y="14859"/>
                    <a:pt x="12646" y="10661"/>
                    <a:pt x="11795" y="7986"/>
                  </a:cubicBezTo>
                  <a:cubicBezTo>
                    <a:pt x="12223" y="6955"/>
                    <a:pt x="13133" y="5798"/>
                    <a:pt x="12768" y="3672"/>
                  </a:cubicBezTo>
                  <a:cubicBezTo>
                    <a:pt x="12427" y="1569"/>
                    <a:pt x="10920" y="1"/>
                    <a:pt x="8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083;p36">
              <a:extLst>
                <a:ext uri="{FF2B5EF4-FFF2-40B4-BE49-F238E27FC236}">
                  <a16:creationId xmlns:a16="http://schemas.microsoft.com/office/drawing/2014/main" id="{34942E36-77FF-5C89-3544-2F3883288C12}"/>
                </a:ext>
              </a:extLst>
            </p:cNvPr>
            <p:cNvSpPr/>
            <p:nvPr/>
          </p:nvSpPr>
          <p:spPr>
            <a:xfrm>
              <a:off x="3268489" y="2834085"/>
              <a:ext cx="1039817" cy="1424577"/>
            </a:xfrm>
            <a:custGeom>
              <a:avLst/>
              <a:gdLst/>
              <a:ahLst/>
              <a:cxnLst/>
              <a:rect l="l" t="t" r="r" b="b"/>
              <a:pathLst>
                <a:path w="51191" h="70133" extrusionOk="0">
                  <a:moveTo>
                    <a:pt x="26732" y="0"/>
                  </a:moveTo>
                  <a:cubicBezTo>
                    <a:pt x="26673" y="0"/>
                    <a:pt x="26617" y="2"/>
                    <a:pt x="26566" y="6"/>
                  </a:cubicBezTo>
                  <a:cubicBezTo>
                    <a:pt x="20608" y="3595"/>
                    <a:pt x="14956" y="8153"/>
                    <a:pt x="9971" y="12958"/>
                  </a:cubicBezTo>
                  <a:cubicBezTo>
                    <a:pt x="7111" y="15691"/>
                    <a:pt x="4864" y="21649"/>
                    <a:pt x="2369" y="24631"/>
                  </a:cubicBezTo>
                  <a:cubicBezTo>
                    <a:pt x="244" y="26878"/>
                    <a:pt x="1" y="28886"/>
                    <a:pt x="1338" y="31804"/>
                  </a:cubicBezTo>
                  <a:cubicBezTo>
                    <a:pt x="2126" y="33565"/>
                    <a:pt x="1946" y="33750"/>
                    <a:pt x="2432" y="41833"/>
                  </a:cubicBezTo>
                  <a:cubicBezTo>
                    <a:pt x="2676" y="45603"/>
                    <a:pt x="3342" y="51624"/>
                    <a:pt x="4378" y="55272"/>
                  </a:cubicBezTo>
                  <a:cubicBezTo>
                    <a:pt x="5715" y="59950"/>
                    <a:pt x="7233" y="64084"/>
                    <a:pt x="8755" y="69070"/>
                  </a:cubicBezTo>
                  <a:cubicBezTo>
                    <a:pt x="9612" y="69803"/>
                    <a:pt x="10571" y="70132"/>
                    <a:pt x="11547" y="70132"/>
                  </a:cubicBezTo>
                  <a:cubicBezTo>
                    <a:pt x="13405" y="70132"/>
                    <a:pt x="15323" y="68938"/>
                    <a:pt x="16717" y="67066"/>
                  </a:cubicBezTo>
                  <a:cubicBezTo>
                    <a:pt x="17203" y="60257"/>
                    <a:pt x="17690" y="51196"/>
                    <a:pt x="17874" y="47247"/>
                  </a:cubicBezTo>
                  <a:cubicBezTo>
                    <a:pt x="18239" y="41590"/>
                    <a:pt x="15379" y="34416"/>
                    <a:pt x="14407" y="31498"/>
                  </a:cubicBezTo>
                  <a:cubicBezTo>
                    <a:pt x="19941" y="29859"/>
                    <a:pt x="34712" y="22014"/>
                    <a:pt x="39882" y="19947"/>
                  </a:cubicBezTo>
                  <a:cubicBezTo>
                    <a:pt x="47601" y="16727"/>
                    <a:pt x="51190" y="13566"/>
                    <a:pt x="48151" y="5298"/>
                  </a:cubicBezTo>
                  <a:cubicBezTo>
                    <a:pt x="47966" y="4748"/>
                    <a:pt x="47543" y="4447"/>
                    <a:pt x="46935" y="4383"/>
                  </a:cubicBezTo>
                  <a:cubicBezTo>
                    <a:pt x="40443" y="4088"/>
                    <a:pt x="29524" y="0"/>
                    <a:pt x="26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084;p36">
              <a:extLst>
                <a:ext uri="{FF2B5EF4-FFF2-40B4-BE49-F238E27FC236}">
                  <a16:creationId xmlns:a16="http://schemas.microsoft.com/office/drawing/2014/main" id="{087699BD-B1CF-5E57-A7CE-BEDE03CE8293}"/>
                </a:ext>
              </a:extLst>
            </p:cNvPr>
            <p:cNvSpPr/>
            <p:nvPr/>
          </p:nvSpPr>
          <p:spPr>
            <a:xfrm>
              <a:off x="3819263" y="2882408"/>
              <a:ext cx="879267" cy="1231141"/>
            </a:xfrm>
            <a:custGeom>
              <a:avLst/>
              <a:gdLst/>
              <a:ahLst/>
              <a:cxnLst/>
              <a:rect l="l" t="t" r="r" b="b"/>
              <a:pathLst>
                <a:path w="43287" h="60610" extrusionOk="0">
                  <a:moveTo>
                    <a:pt x="9056" y="0"/>
                  </a:moveTo>
                  <a:cubicBezTo>
                    <a:pt x="6260" y="4558"/>
                    <a:pt x="0" y="13677"/>
                    <a:pt x="4922" y="22067"/>
                  </a:cubicBezTo>
                  <a:cubicBezTo>
                    <a:pt x="5229" y="32645"/>
                    <a:pt x="10516" y="41098"/>
                    <a:pt x="13497" y="48880"/>
                  </a:cubicBezTo>
                  <a:cubicBezTo>
                    <a:pt x="15199" y="53379"/>
                    <a:pt x="17081" y="56905"/>
                    <a:pt x="18419" y="58486"/>
                  </a:cubicBezTo>
                  <a:cubicBezTo>
                    <a:pt x="19741" y="60128"/>
                    <a:pt x="20977" y="60610"/>
                    <a:pt x="22272" y="60610"/>
                  </a:cubicBezTo>
                  <a:cubicBezTo>
                    <a:pt x="23421" y="60610"/>
                    <a:pt x="24616" y="60231"/>
                    <a:pt x="25958" y="59945"/>
                  </a:cubicBezTo>
                  <a:cubicBezTo>
                    <a:pt x="30213" y="59094"/>
                    <a:pt x="31551" y="58423"/>
                    <a:pt x="36414" y="52586"/>
                  </a:cubicBezTo>
                  <a:cubicBezTo>
                    <a:pt x="39819" y="48515"/>
                    <a:pt x="40792" y="45777"/>
                    <a:pt x="43102" y="43165"/>
                  </a:cubicBezTo>
                  <a:cubicBezTo>
                    <a:pt x="43223" y="42679"/>
                    <a:pt x="43287" y="42193"/>
                    <a:pt x="43287" y="41643"/>
                  </a:cubicBezTo>
                  <a:cubicBezTo>
                    <a:pt x="43223" y="40549"/>
                    <a:pt x="42737" y="39576"/>
                    <a:pt x="41949" y="38725"/>
                  </a:cubicBezTo>
                  <a:cubicBezTo>
                    <a:pt x="40792" y="37451"/>
                    <a:pt x="39274" y="36843"/>
                    <a:pt x="37752" y="36293"/>
                  </a:cubicBezTo>
                  <a:cubicBezTo>
                    <a:pt x="34712" y="38360"/>
                    <a:pt x="27601" y="44381"/>
                    <a:pt x="25958" y="46020"/>
                  </a:cubicBezTo>
                  <a:cubicBezTo>
                    <a:pt x="25899" y="44075"/>
                    <a:pt x="29240" y="30335"/>
                    <a:pt x="25656" y="24012"/>
                  </a:cubicBezTo>
                  <a:cubicBezTo>
                    <a:pt x="27237" y="21945"/>
                    <a:pt x="31672" y="15258"/>
                    <a:pt x="26993" y="5652"/>
                  </a:cubicBezTo>
                  <a:cubicBezTo>
                    <a:pt x="25593" y="2734"/>
                    <a:pt x="13132" y="1581"/>
                    <a:pt x="9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085;p36">
              <a:extLst>
                <a:ext uri="{FF2B5EF4-FFF2-40B4-BE49-F238E27FC236}">
                  <a16:creationId xmlns:a16="http://schemas.microsoft.com/office/drawing/2014/main" id="{C04D6FB9-529D-1FFF-2B70-2703D85B430E}"/>
                </a:ext>
              </a:extLst>
            </p:cNvPr>
            <p:cNvSpPr/>
            <p:nvPr/>
          </p:nvSpPr>
          <p:spPr>
            <a:xfrm>
              <a:off x="3773519" y="1922927"/>
              <a:ext cx="1018875" cy="1150114"/>
            </a:xfrm>
            <a:custGeom>
              <a:avLst/>
              <a:gdLst/>
              <a:ahLst/>
              <a:cxnLst/>
              <a:rect l="l" t="t" r="r" b="b"/>
              <a:pathLst>
                <a:path w="50160" h="56621" extrusionOk="0">
                  <a:moveTo>
                    <a:pt x="20565" y="1"/>
                  </a:moveTo>
                  <a:cubicBezTo>
                    <a:pt x="18998" y="1"/>
                    <a:pt x="17273" y="371"/>
                    <a:pt x="15384" y="1333"/>
                  </a:cubicBezTo>
                  <a:cubicBezTo>
                    <a:pt x="9913" y="4130"/>
                    <a:pt x="6566" y="20000"/>
                    <a:pt x="6445" y="22125"/>
                  </a:cubicBezTo>
                  <a:cubicBezTo>
                    <a:pt x="6386" y="23828"/>
                    <a:pt x="1280" y="35622"/>
                    <a:pt x="0" y="46322"/>
                  </a:cubicBezTo>
                  <a:cubicBezTo>
                    <a:pt x="2068" y="51735"/>
                    <a:pt x="6143" y="55140"/>
                    <a:pt x="12281" y="56049"/>
                  </a:cubicBezTo>
                  <a:cubicBezTo>
                    <a:pt x="14707" y="56425"/>
                    <a:pt x="16864" y="56621"/>
                    <a:pt x="18858" y="56621"/>
                  </a:cubicBezTo>
                  <a:cubicBezTo>
                    <a:pt x="23012" y="56621"/>
                    <a:pt x="26458" y="55771"/>
                    <a:pt x="30155" y="53924"/>
                  </a:cubicBezTo>
                  <a:cubicBezTo>
                    <a:pt x="30218" y="51915"/>
                    <a:pt x="29367" y="47844"/>
                    <a:pt x="31799" y="44197"/>
                  </a:cubicBezTo>
                  <a:cubicBezTo>
                    <a:pt x="35991" y="37996"/>
                    <a:pt x="42314" y="33069"/>
                    <a:pt x="45354" y="25958"/>
                  </a:cubicBezTo>
                  <a:cubicBezTo>
                    <a:pt x="50159" y="14587"/>
                    <a:pt x="35140" y="6868"/>
                    <a:pt x="28759" y="3036"/>
                  </a:cubicBezTo>
                  <a:cubicBezTo>
                    <a:pt x="26748" y="1822"/>
                    <a:pt x="24043" y="1"/>
                    <a:pt x="20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086;p36">
              <a:extLst>
                <a:ext uri="{FF2B5EF4-FFF2-40B4-BE49-F238E27FC236}">
                  <a16:creationId xmlns:a16="http://schemas.microsoft.com/office/drawing/2014/main" id="{F9927CF2-3D6F-8A21-7FC2-54B0D07F475D}"/>
                </a:ext>
              </a:extLst>
            </p:cNvPr>
            <p:cNvSpPr/>
            <p:nvPr/>
          </p:nvSpPr>
          <p:spPr>
            <a:xfrm>
              <a:off x="4210725" y="1926583"/>
              <a:ext cx="344561" cy="300300"/>
            </a:xfrm>
            <a:custGeom>
              <a:avLst/>
              <a:gdLst/>
              <a:ahLst/>
              <a:cxnLst/>
              <a:rect l="l" t="t" r="r" b="b"/>
              <a:pathLst>
                <a:path w="16963" h="14784" extrusionOk="0">
                  <a:moveTo>
                    <a:pt x="5834" y="1"/>
                  </a:moveTo>
                  <a:cubicBezTo>
                    <a:pt x="5834" y="1"/>
                    <a:pt x="4682" y="3828"/>
                    <a:pt x="1034" y="8998"/>
                  </a:cubicBezTo>
                  <a:cubicBezTo>
                    <a:pt x="1" y="12143"/>
                    <a:pt x="381" y="14783"/>
                    <a:pt x="2962" y="14783"/>
                  </a:cubicBezTo>
                  <a:cubicBezTo>
                    <a:pt x="3722" y="14783"/>
                    <a:pt x="4673" y="14554"/>
                    <a:pt x="5834" y="14042"/>
                  </a:cubicBezTo>
                  <a:cubicBezTo>
                    <a:pt x="10941" y="11853"/>
                    <a:pt x="16291" y="8327"/>
                    <a:pt x="16291" y="8327"/>
                  </a:cubicBezTo>
                  <a:lnTo>
                    <a:pt x="16962" y="667"/>
                  </a:lnTo>
                  <a:lnTo>
                    <a:pt x="5834" y="1"/>
                  </a:lnTo>
                  <a:close/>
                </a:path>
              </a:pathLst>
            </a:custGeom>
            <a:solidFill>
              <a:srgbClr val="FFB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087;p36">
              <a:extLst>
                <a:ext uri="{FF2B5EF4-FFF2-40B4-BE49-F238E27FC236}">
                  <a16:creationId xmlns:a16="http://schemas.microsoft.com/office/drawing/2014/main" id="{299FC74A-2E1A-DF1A-D55A-6AAB5E4AD717}"/>
                </a:ext>
              </a:extLst>
            </p:cNvPr>
            <p:cNvSpPr/>
            <p:nvPr/>
          </p:nvSpPr>
          <p:spPr>
            <a:xfrm>
              <a:off x="4176092" y="2043847"/>
              <a:ext cx="397658" cy="271700"/>
            </a:xfrm>
            <a:custGeom>
              <a:avLst/>
              <a:gdLst/>
              <a:ahLst/>
              <a:cxnLst/>
              <a:rect l="l" t="t" r="r" b="b"/>
              <a:pathLst>
                <a:path w="19577" h="13376" extrusionOk="0">
                  <a:moveTo>
                    <a:pt x="18239" y="1"/>
                  </a:moveTo>
                  <a:cubicBezTo>
                    <a:pt x="17023" y="2068"/>
                    <a:pt x="15749" y="3162"/>
                    <a:pt x="13196" y="4257"/>
                  </a:cubicBezTo>
                  <a:cubicBezTo>
                    <a:pt x="11632" y="4943"/>
                    <a:pt x="10502" y="5147"/>
                    <a:pt x="9475" y="5147"/>
                  </a:cubicBezTo>
                  <a:cubicBezTo>
                    <a:pt x="8225" y="5147"/>
                    <a:pt x="7130" y="4844"/>
                    <a:pt x="5594" y="4743"/>
                  </a:cubicBezTo>
                  <a:cubicBezTo>
                    <a:pt x="5369" y="4729"/>
                    <a:pt x="5153" y="4722"/>
                    <a:pt x="4946" y="4722"/>
                  </a:cubicBezTo>
                  <a:cubicBezTo>
                    <a:pt x="2453" y="4722"/>
                    <a:pt x="1123" y="5732"/>
                    <a:pt x="1" y="8089"/>
                  </a:cubicBezTo>
                  <a:cubicBezTo>
                    <a:pt x="515" y="8089"/>
                    <a:pt x="849" y="7993"/>
                    <a:pt x="1120" y="7993"/>
                  </a:cubicBezTo>
                  <a:cubicBezTo>
                    <a:pt x="1458" y="7993"/>
                    <a:pt x="1698" y="8143"/>
                    <a:pt x="2068" y="8819"/>
                  </a:cubicBezTo>
                  <a:cubicBezTo>
                    <a:pt x="2496" y="9607"/>
                    <a:pt x="2131" y="10399"/>
                    <a:pt x="2068" y="11187"/>
                  </a:cubicBezTo>
                  <a:cubicBezTo>
                    <a:pt x="1946" y="12282"/>
                    <a:pt x="2919" y="13376"/>
                    <a:pt x="4563" y="13376"/>
                  </a:cubicBezTo>
                  <a:cubicBezTo>
                    <a:pt x="4563" y="10156"/>
                    <a:pt x="11494" y="9670"/>
                    <a:pt x="13254" y="9427"/>
                  </a:cubicBezTo>
                  <a:cubicBezTo>
                    <a:pt x="14835" y="9183"/>
                    <a:pt x="17451" y="7783"/>
                    <a:pt x="18239" y="6080"/>
                  </a:cubicBezTo>
                  <a:cubicBezTo>
                    <a:pt x="19334" y="3590"/>
                    <a:pt x="19577" y="1217"/>
                    <a:pt x="18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088;p36">
              <a:extLst>
                <a:ext uri="{FF2B5EF4-FFF2-40B4-BE49-F238E27FC236}">
                  <a16:creationId xmlns:a16="http://schemas.microsoft.com/office/drawing/2014/main" id="{98CE9EC5-957C-3852-2F15-D9FB86A793A8}"/>
                </a:ext>
              </a:extLst>
            </p:cNvPr>
            <p:cNvSpPr/>
            <p:nvPr/>
          </p:nvSpPr>
          <p:spPr>
            <a:xfrm>
              <a:off x="4089663" y="1972225"/>
              <a:ext cx="223580" cy="207756"/>
            </a:xfrm>
            <a:custGeom>
              <a:avLst/>
              <a:gdLst/>
              <a:ahLst/>
              <a:cxnLst/>
              <a:rect l="l" t="t" r="r" b="b"/>
              <a:pathLst>
                <a:path w="11007" h="10228" extrusionOk="0">
                  <a:moveTo>
                    <a:pt x="9669" y="1"/>
                  </a:moveTo>
                  <a:cubicBezTo>
                    <a:pt x="9669" y="1"/>
                    <a:pt x="6931" y="1645"/>
                    <a:pt x="5292" y="3041"/>
                  </a:cubicBezTo>
                  <a:cubicBezTo>
                    <a:pt x="3711" y="4378"/>
                    <a:pt x="3526" y="6265"/>
                    <a:pt x="2310" y="6873"/>
                  </a:cubicBezTo>
                  <a:cubicBezTo>
                    <a:pt x="1036" y="7418"/>
                    <a:pt x="0" y="7481"/>
                    <a:pt x="0" y="7481"/>
                  </a:cubicBezTo>
                  <a:cubicBezTo>
                    <a:pt x="0" y="7481"/>
                    <a:pt x="1537" y="8250"/>
                    <a:pt x="2436" y="8250"/>
                  </a:cubicBezTo>
                  <a:cubicBezTo>
                    <a:pt x="2548" y="8250"/>
                    <a:pt x="2650" y="8238"/>
                    <a:pt x="2738" y="8211"/>
                  </a:cubicBezTo>
                  <a:cubicBezTo>
                    <a:pt x="3132" y="8118"/>
                    <a:pt x="3558" y="8057"/>
                    <a:pt x="3907" y="8057"/>
                  </a:cubicBezTo>
                  <a:cubicBezTo>
                    <a:pt x="4257" y="8057"/>
                    <a:pt x="4531" y="8118"/>
                    <a:pt x="4621" y="8269"/>
                  </a:cubicBezTo>
                  <a:cubicBezTo>
                    <a:pt x="4736" y="8501"/>
                    <a:pt x="5737" y="10227"/>
                    <a:pt x="5935" y="10227"/>
                  </a:cubicBezTo>
                  <a:cubicBezTo>
                    <a:pt x="5945" y="10227"/>
                    <a:pt x="5952" y="10223"/>
                    <a:pt x="5958" y="10214"/>
                  </a:cubicBezTo>
                  <a:cubicBezTo>
                    <a:pt x="6080" y="10034"/>
                    <a:pt x="8511" y="9426"/>
                    <a:pt x="8511" y="9426"/>
                  </a:cubicBezTo>
                  <a:cubicBezTo>
                    <a:pt x="8511" y="9426"/>
                    <a:pt x="7724" y="7296"/>
                    <a:pt x="8818" y="5171"/>
                  </a:cubicBezTo>
                  <a:cubicBezTo>
                    <a:pt x="9849" y="2982"/>
                    <a:pt x="11006" y="1766"/>
                    <a:pt x="11006" y="1766"/>
                  </a:cubicBezTo>
                  <a:lnTo>
                    <a:pt x="9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089;p36">
              <a:extLst>
                <a:ext uri="{FF2B5EF4-FFF2-40B4-BE49-F238E27FC236}">
                  <a16:creationId xmlns:a16="http://schemas.microsoft.com/office/drawing/2014/main" id="{6652D82C-0EA2-EAFB-6DA5-E7AF53ECD2C5}"/>
                </a:ext>
              </a:extLst>
            </p:cNvPr>
            <p:cNvSpPr/>
            <p:nvPr/>
          </p:nvSpPr>
          <p:spPr>
            <a:xfrm>
              <a:off x="4227199" y="1644686"/>
              <a:ext cx="452766" cy="412466"/>
            </a:xfrm>
            <a:custGeom>
              <a:avLst/>
              <a:gdLst/>
              <a:ahLst/>
              <a:cxnLst/>
              <a:rect l="l" t="t" r="r" b="b"/>
              <a:pathLst>
                <a:path w="22290" h="20306" extrusionOk="0">
                  <a:moveTo>
                    <a:pt x="11244" y="0"/>
                  </a:moveTo>
                  <a:cubicBezTo>
                    <a:pt x="6471" y="0"/>
                    <a:pt x="3451" y="5380"/>
                    <a:pt x="1740" y="9560"/>
                  </a:cubicBezTo>
                  <a:cubicBezTo>
                    <a:pt x="0" y="13852"/>
                    <a:pt x="421" y="20306"/>
                    <a:pt x="7117" y="20306"/>
                  </a:cubicBezTo>
                  <a:cubicBezTo>
                    <a:pt x="7439" y="20306"/>
                    <a:pt x="7775" y="20291"/>
                    <a:pt x="8126" y="20260"/>
                  </a:cubicBezTo>
                  <a:cubicBezTo>
                    <a:pt x="14328" y="19773"/>
                    <a:pt x="20344" y="15639"/>
                    <a:pt x="21623" y="9380"/>
                  </a:cubicBezTo>
                  <a:cubicBezTo>
                    <a:pt x="22289" y="6155"/>
                    <a:pt x="15057" y="197"/>
                    <a:pt x="11711" y="17"/>
                  </a:cubicBezTo>
                  <a:cubicBezTo>
                    <a:pt x="11554" y="6"/>
                    <a:pt x="11398" y="0"/>
                    <a:pt x="11244" y="0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090;p36">
              <a:extLst>
                <a:ext uri="{FF2B5EF4-FFF2-40B4-BE49-F238E27FC236}">
                  <a16:creationId xmlns:a16="http://schemas.microsoft.com/office/drawing/2014/main" id="{950CE25F-F61E-FE3B-714A-0FDFC7C38A5F}"/>
                </a:ext>
              </a:extLst>
            </p:cNvPr>
            <p:cNvSpPr/>
            <p:nvPr/>
          </p:nvSpPr>
          <p:spPr>
            <a:xfrm>
              <a:off x="4300872" y="1471461"/>
              <a:ext cx="417422" cy="562534"/>
            </a:xfrm>
            <a:custGeom>
              <a:avLst/>
              <a:gdLst/>
              <a:ahLst/>
              <a:cxnLst/>
              <a:rect l="l" t="t" r="r" b="b"/>
              <a:pathLst>
                <a:path w="20550" h="27694" extrusionOk="0">
                  <a:moveTo>
                    <a:pt x="8268" y="0"/>
                  </a:moveTo>
                  <a:cubicBezTo>
                    <a:pt x="6284" y="0"/>
                    <a:pt x="3750" y="2080"/>
                    <a:pt x="3220" y="4654"/>
                  </a:cubicBezTo>
                  <a:cubicBezTo>
                    <a:pt x="2947" y="4419"/>
                    <a:pt x="2621" y="4285"/>
                    <a:pt x="2245" y="4285"/>
                  </a:cubicBezTo>
                  <a:cubicBezTo>
                    <a:pt x="2039" y="4285"/>
                    <a:pt x="1817" y="4325"/>
                    <a:pt x="1581" y="4411"/>
                  </a:cubicBezTo>
                  <a:cubicBezTo>
                    <a:pt x="122" y="4956"/>
                    <a:pt x="1" y="6780"/>
                    <a:pt x="487" y="8059"/>
                  </a:cubicBezTo>
                  <a:cubicBezTo>
                    <a:pt x="1338" y="10126"/>
                    <a:pt x="3162" y="11950"/>
                    <a:pt x="5287" y="12801"/>
                  </a:cubicBezTo>
                  <a:cubicBezTo>
                    <a:pt x="5234" y="16421"/>
                    <a:pt x="8752" y="17695"/>
                    <a:pt x="10650" y="17695"/>
                  </a:cubicBezTo>
                  <a:cubicBezTo>
                    <a:pt x="10823" y="17695"/>
                    <a:pt x="10982" y="17685"/>
                    <a:pt x="11124" y="17665"/>
                  </a:cubicBezTo>
                  <a:lnTo>
                    <a:pt x="11124" y="17665"/>
                  </a:lnTo>
                  <a:cubicBezTo>
                    <a:pt x="9908" y="20276"/>
                    <a:pt x="10457" y="25383"/>
                    <a:pt x="12096" y="27694"/>
                  </a:cubicBezTo>
                  <a:cubicBezTo>
                    <a:pt x="13677" y="26541"/>
                    <a:pt x="18298" y="25748"/>
                    <a:pt x="19941" y="21857"/>
                  </a:cubicBezTo>
                  <a:cubicBezTo>
                    <a:pt x="20549" y="20398"/>
                    <a:pt x="20486" y="18029"/>
                    <a:pt x="19333" y="16814"/>
                  </a:cubicBezTo>
                  <a:cubicBezTo>
                    <a:pt x="20428" y="15233"/>
                    <a:pt x="20243" y="13044"/>
                    <a:pt x="19149" y="11342"/>
                  </a:cubicBezTo>
                  <a:cubicBezTo>
                    <a:pt x="18118" y="9761"/>
                    <a:pt x="16415" y="8847"/>
                    <a:pt x="14713" y="8117"/>
                  </a:cubicBezTo>
                  <a:cubicBezTo>
                    <a:pt x="13254" y="7451"/>
                    <a:pt x="12524" y="7451"/>
                    <a:pt x="11488" y="6114"/>
                  </a:cubicBezTo>
                  <a:cubicBezTo>
                    <a:pt x="10394" y="4654"/>
                    <a:pt x="10880" y="4290"/>
                    <a:pt x="10701" y="2646"/>
                  </a:cubicBezTo>
                  <a:cubicBezTo>
                    <a:pt x="10471" y="764"/>
                    <a:pt x="9471" y="0"/>
                    <a:pt x="8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091;p36">
              <a:extLst>
                <a:ext uri="{FF2B5EF4-FFF2-40B4-BE49-F238E27FC236}">
                  <a16:creationId xmlns:a16="http://schemas.microsoft.com/office/drawing/2014/main" id="{155F22A9-98DB-4CEB-3B80-28EC8F27B0CF}"/>
                </a:ext>
              </a:extLst>
            </p:cNvPr>
            <p:cNvSpPr/>
            <p:nvPr/>
          </p:nvSpPr>
          <p:spPr>
            <a:xfrm>
              <a:off x="4457664" y="1895586"/>
              <a:ext cx="110459" cy="90370"/>
            </a:xfrm>
            <a:custGeom>
              <a:avLst/>
              <a:gdLst/>
              <a:ahLst/>
              <a:cxnLst/>
              <a:rect l="l" t="t" r="r" b="b"/>
              <a:pathLst>
                <a:path w="5438" h="4449" extrusionOk="0">
                  <a:moveTo>
                    <a:pt x="3789" y="0"/>
                  </a:moveTo>
                  <a:cubicBezTo>
                    <a:pt x="3049" y="0"/>
                    <a:pt x="2310" y="369"/>
                    <a:pt x="2310" y="369"/>
                  </a:cubicBezTo>
                  <a:cubicBezTo>
                    <a:pt x="2310" y="369"/>
                    <a:pt x="0" y="3715"/>
                    <a:pt x="2009" y="4323"/>
                  </a:cubicBezTo>
                  <a:cubicBezTo>
                    <a:pt x="2324" y="4409"/>
                    <a:pt x="2619" y="4448"/>
                    <a:pt x="2893" y="4448"/>
                  </a:cubicBezTo>
                  <a:cubicBezTo>
                    <a:pt x="4568" y="4448"/>
                    <a:pt x="5438" y="2956"/>
                    <a:pt x="5229" y="1284"/>
                  </a:cubicBezTo>
                  <a:cubicBezTo>
                    <a:pt x="5060" y="272"/>
                    <a:pt x="4424" y="0"/>
                    <a:pt x="3789" y="0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092;p36">
              <a:extLst>
                <a:ext uri="{FF2B5EF4-FFF2-40B4-BE49-F238E27FC236}">
                  <a16:creationId xmlns:a16="http://schemas.microsoft.com/office/drawing/2014/main" id="{FB5882E0-A605-3CBA-2471-AD66DE27396F}"/>
                </a:ext>
              </a:extLst>
            </p:cNvPr>
            <p:cNvSpPr/>
            <p:nvPr/>
          </p:nvSpPr>
          <p:spPr>
            <a:xfrm>
              <a:off x="3724119" y="2522999"/>
              <a:ext cx="64248" cy="432230"/>
            </a:xfrm>
            <a:custGeom>
              <a:avLst/>
              <a:gdLst/>
              <a:ahLst/>
              <a:cxnLst/>
              <a:rect l="l" t="t" r="r" b="b"/>
              <a:pathLst>
                <a:path w="3163" h="21279" extrusionOk="0">
                  <a:moveTo>
                    <a:pt x="1" y="1"/>
                  </a:moveTo>
                  <a:lnTo>
                    <a:pt x="1" y="21279"/>
                  </a:lnTo>
                  <a:cubicBezTo>
                    <a:pt x="1095" y="21221"/>
                    <a:pt x="2131" y="21157"/>
                    <a:pt x="3162" y="2097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093;p36">
              <a:extLst>
                <a:ext uri="{FF2B5EF4-FFF2-40B4-BE49-F238E27FC236}">
                  <a16:creationId xmlns:a16="http://schemas.microsoft.com/office/drawing/2014/main" id="{EF903351-C381-C1FE-2CFD-0E442F1F3C88}"/>
                </a:ext>
              </a:extLst>
            </p:cNvPr>
            <p:cNvSpPr/>
            <p:nvPr/>
          </p:nvSpPr>
          <p:spPr>
            <a:xfrm>
              <a:off x="3636491" y="2522999"/>
              <a:ext cx="55534" cy="434708"/>
            </a:xfrm>
            <a:custGeom>
              <a:avLst/>
              <a:gdLst/>
              <a:ahLst/>
              <a:cxnLst/>
              <a:rect l="l" t="t" r="r" b="b"/>
              <a:pathLst>
                <a:path w="2734" h="21401" extrusionOk="0">
                  <a:moveTo>
                    <a:pt x="1" y="1"/>
                  </a:moveTo>
                  <a:lnTo>
                    <a:pt x="1" y="21342"/>
                  </a:lnTo>
                  <a:cubicBezTo>
                    <a:pt x="609" y="21342"/>
                    <a:pt x="1217" y="21401"/>
                    <a:pt x="1824" y="21401"/>
                  </a:cubicBezTo>
                  <a:cubicBezTo>
                    <a:pt x="2126" y="21401"/>
                    <a:pt x="2432" y="21342"/>
                    <a:pt x="2734" y="21342"/>
                  </a:cubicBezTo>
                  <a:lnTo>
                    <a:pt x="2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094;p36">
              <a:extLst>
                <a:ext uri="{FF2B5EF4-FFF2-40B4-BE49-F238E27FC236}">
                  <a16:creationId xmlns:a16="http://schemas.microsoft.com/office/drawing/2014/main" id="{1058905C-9FA4-5454-27D0-C891238D88F8}"/>
                </a:ext>
              </a:extLst>
            </p:cNvPr>
            <p:cNvSpPr/>
            <p:nvPr/>
          </p:nvSpPr>
          <p:spPr>
            <a:xfrm>
              <a:off x="3156060" y="2522999"/>
              <a:ext cx="38350" cy="240886"/>
            </a:xfrm>
            <a:custGeom>
              <a:avLst/>
              <a:gdLst/>
              <a:ahLst/>
              <a:cxnLst/>
              <a:rect l="l" t="t" r="r" b="b"/>
              <a:pathLst>
                <a:path w="1888" h="11859" extrusionOk="0">
                  <a:moveTo>
                    <a:pt x="1" y="1"/>
                  </a:moveTo>
                  <a:lnTo>
                    <a:pt x="1" y="6080"/>
                  </a:lnTo>
                  <a:cubicBezTo>
                    <a:pt x="1" y="8089"/>
                    <a:pt x="672" y="10034"/>
                    <a:pt x="1888" y="11858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095;p36">
              <a:extLst>
                <a:ext uri="{FF2B5EF4-FFF2-40B4-BE49-F238E27FC236}">
                  <a16:creationId xmlns:a16="http://schemas.microsoft.com/office/drawing/2014/main" id="{B35AB12A-E6B2-20A9-61F0-0432554BDA9B}"/>
                </a:ext>
              </a:extLst>
            </p:cNvPr>
            <p:cNvSpPr/>
            <p:nvPr/>
          </p:nvSpPr>
          <p:spPr>
            <a:xfrm>
              <a:off x="3820441" y="2522999"/>
              <a:ext cx="63050" cy="421180"/>
            </a:xfrm>
            <a:custGeom>
              <a:avLst/>
              <a:gdLst/>
              <a:ahLst/>
              <a:cxnLst/>
              <a:rect l="l" t="t" r="r" b="b"/>
              <a:pathLst>
                <a:path w="3104" h="20735" extrusionOk="0">
                  <a:moveTo>
                    <a:pt x="1" y="1"/>
                  </a:moveTo>
                  <a:lnTo>
                    <a:pt x="1" y="20734"/>
                  </a:lnTo>
                  <a:cubicBezTo>
                    <a:pt x="1095" y="20549"/>
                    <a:pt x="2131" y="20306"/>
                    <a:pt x="3104" y="20063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096;p36">
              <a:extLst>
                <a:ext uri="{FF2B5EF4-FFF2-40B4-BE49-F238E27FC236}">
                  <a16:creationId xmlns:a16="http://schemas.microsoft.com/office/drawing/2014/main" id="{6E586BE8-D739-BDB2-7A51-D040AC922FBE}"/>
                </a:ext>
              </a:extLst>
            </p:cNvPr>
            <p:cNvSpPr/>
            <p:nvPr/>
          </p:nvSpPr>
          <p:spPr>
            <a:xfrm>
              <a:off x="3916763" y="2522999"/>
              <a:ext cx="46942" cy="397658"/>
            </a:xfrm>
            <a:custGeom>
              <a:avLst/>
              <a:gdLst/>
              <a:ahLst/>
              <a:cxnLst/>
              <a:rect l="l" t="t" r="r" b="b"/>
              <a:pathLst>
                <a:path w="2311" h="19577" extrusionOk="0">
                  <a:moveTo>
                    <a:pt x="1" y="1"/>
                  </a:moveTo>
                  <a:lnTo>
                    <a:pt x="1" y="19577"/>
                  </a:lnTo>
                  <a:cubicBezTo>
                    <a:pt x="794" y="19334"/>
                    <a:pt x="1523" y="19090"/>
                    <a:pt x="2311" y="18789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097;p36">
              <a:extLst>
                <a:ext uri="{FF2B5EF4-FFF2-40B4-BE49-F238E27FC236}">
                  <a16:creationId xmlns:a16="http://schemas.microsoft.com/office/drawing/2014/main" id="{6E8690D8-63BE-9AA8-E0CA-29786386B476}"/>
                </a:ext>
              </a:extLst>
            </p:cNvPr>
            <p:cNvSpPr/>
            <p:nvPr/>
          </p:nvSpPr>
          <p:spPr>
            <a:xfrm>
              <a:off x="3305539" y="2522999"/>
              <a:ext cx="46942" cy="366844"/>
            </a:xfrm>
            <a:custGeom>
              <a:avLst/>
              <a:gdLst/>
              <a:ahLst/>
              <a:cxnLst/>
              <a:rect l="l" t="t" r="r" b="b"/>
              <a:pathLst>
                <a:path w="2311" h="18060" extrusionOk="0">
                  <a:moveTo>
                    <a:pt x="0" y="1"/>
                  </a:moveTo>
                  <a:lnTo>
                    <a:pt x="0" y="16843"/>
                  </a:lnTo>
                  <a:cubicBezTo>
                    <a:pt x="730" y="17266"/>
                    <a:pt x="1518" y="17694"/>
                    <a:pt x="2311" y="18059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098;p36">
              <a:extLst>
                <a:ext uri="{FF2B5EF4-FFF2-40B4-BE49-F238E27FC236}">
                  <a16:creationId xmlns:a16="http://schemas.microsoft.com/office/drawing/2014/main" id="{814CB30B-4CFE-7551-0817-E27569D5802C}"/>
                </a:ext>
              </a:extLst>
            </p:cNvPr>
            <p:cNvSpPr/>
            <p:nvPr/>
          </p:nvSpPr>
          <p:spPr>
            <a:xfrm>
              <a:off x="3550041" y="2522999"/>
              <a:ext cx="54356" cy="431052"/>
            </a:xfrm>
            <a:custGeom>
              <a:avLst/>
              <a:gdLst/>
              <a:ahLst/>
              <a:cxnLst/>
              <a:rect l="l" t="t" r="r" b="b"/>
              <a:pathLst>
                <a:path w="2676" h="21221" extrusionOk="0">
                  <a:moveTo>
                    <a:pt x="1" y="1"/>
                  </a:moveTo>
                  <a:lnTo>
                    <a:pt x="1" y="20914"/>
                  </a:lnTo>
                  <a:cubicBezTo>
                    <a:pt x="852" y="21036"/>
                    <a:pt x="1762" y="21157"/>
                    <a:pt x="2676" y="21221"/>
                  </a:cubicBezTo>
                  <a:lnTo>
                    <a:pt x="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099;p36">
              <a:extLst>
                <a:ext uri="{FF2B5EF4-FFF2-40B4-BE49-F238E27FC236}">
                  <a16:creationId xmlns:a16="http://schemas.microsoft.com/office/drawing/2014/main" id="{FCAB8D67-A951-2A07-0BD1-832157BDE835}"/>
                </a:ext>
              </a:extLst>
            </p:cNvPr>
            <p:cNvSpPr/>
            <p:nvPr/>
          </p:nvSpPr>
          <p:spPr>
            <a:xfrm>
              <a:off x="3384575" y="2522999"/>
              <a:ext cx="46942" cy="397658"/>
            </a:xfrm>
            <a:custGeom>
              <a:avLst/>
              <a:gdLst/>
              <a:ahLst/>
              <a:cxnLst/>
              <a:rect l="l" t="t" r="r" b="b"/>
              <a:pathLst>
                <a:path w="2311" h="19577" extrusionOk="0">
                  <a:moveTo>
                    <a:pt x="0" y="1"/>
                  </a:moveTo>
                  <a:lnTo>
                    <a:pt x="0" y="18789"/>
                  </a:lnTo>
                  <a:cubicBezTo>
                    <a:pt x="788" y="19090"/>
                    <a:pt x="1518" y="19334"/>
                    <a:pt x="2311" y="19577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100;p36">
              <a:extLst>
                <a:ext uri="{FF2B5EF4-FFF2-40B4-BE49-F238E27FC236}">
                  <a16:creationId xmlns:a16="http://schemas.microsoft.com/office/drawing/2014/main" id="{E6FA345B-4A6C-11B6-647C-19D2A1DC7105}"/>
                </a:ext>
              </a:extLst>
            </p:cNvPr>
            <p:cNvSpPr/>
            <p:nvPr/>
          </p:nvSpPr>
          <p:spPr>
            <a:xfrm>
              <a:off x="3464789" y="2522999"/>
              <a:ext cx="51898" cy="419880"/>
            </a:xfrm>
            <a:custGeom>
              <a:avLst/>
              <a:gdLst/>
              <a:ahLst/>
              <a:cxnLst/>
              <a:rect l="l" t="t" r="r" b="b"/>
              <a:pathLst>
                <a:path w="2555" h="20671" extrusionOk="0">
                  <a:moveTo>
                    <a:pt x="1" y="1"/>
                  </a:moveTo>
                  <a:lnTo>
                    <a:pt x="1" y="20063"/>
                  </a:lnTo>
                  <a:cubicBezTo>
                    <a:pt x="852" y="20306"/>
                    <a:pt x="1703" y="20491"/>
                    <a:pt x="2554" y="20671"/>
                  </a:cubicBezTo>
                  <a:lnTo>
                    <a:pt x="2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101;p36">
              <a:extLst>
                <a:ext uri="{FF2B5EF4-FFF2-40B4-BE49-F238E27FC236}">
                  <a16:creationId xmlns:a16="http://schemas.microsoft.com/office/drawing/2014/main" id="{D339629A-A4F5-D63A-CCDF-786526CAF949}"/>
                </a:ext>
              </a:extLst>
            </p:cNvPr>
            <p:cNvSpPr/>
            <p:nvPr/>
          </p:nvSpPr>
          <p:spPr>
            <a:xfrm>
              <a:off x="3226503" y="2522999"/>
              <a:ext cx="46942" cy="319902"/>
            </a:xfrm>
            <a:custGeom>
              <a:avLst/>
              <a:gdLst/>
              <a:ahLst/>
              <a:cxnLst/>
              <a:rect l="l" t="t" r="r" b="b"/>
              <a:pathLst>
                <a:path w="2311" h="15749" extrusionOk="0">
                  <a:moveTo>
                    <a:pt x="1" y="1"/>
                  </a:moveTo>
                  <a:lnTo>
                    <a:pt x="1" y="13740"/>
                  </a:lnTo>
                  <a:cubicBezTo>
                    <a:pt x="667" y="14470"/>
                    <a:pt x="1460" y="15141"/>
                    <a:pt x="2311" y="15749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102;p36">
              <a:extLst>
                <a:ext uri="{FF2B5EF4-FFF2-40B4-BE49-F238E27FC236}">
                  <a16:creationId xmlns:a16="http://schemas.microsoft.com/office/drawing/2014/main" id="{B756EFA3-1A17-482B-DC8F-1321F4C7BA86}"/>
                </a:ext>
              </a:extLst>
            </p:cNvPr>
            <p:cNvSpPr/>
            <p:nvPr/>
          </p:nvSpPr>
          <p:spPr>
            <a:xfrm>
              <a:off x="4153871" y="2522999"/>
              <a:ext cx="38350" cy="240886"/>
            </a:xfrm>
            <a:custGeom>
              <a:avLst/>
              <a:gdLst/>
              <a:ahLst/>
              <a:cxnLst/>
              <a:rect l="l" t="t" r="r" b="b"/>
              <a:pathLst>
                <a:path w="1888" h="11859" extrusionOk="0">
                  <a:moveTo>
                    <a:pt x="0" y="1"/>
                  </a:moveTo>
                  <a:lnTo>
                    <a:pt x="0" y="11858"/>
                  </a:lnTo>
                  <a:cubicBezTo>
                    <a:pt x="1216" y="10034"/>
                    <a:pt x="1888" y="8089"/>
                    <a:pt x="1888" y="6080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103;p36">
              <a:extLst>
                <a:ext uri="{FF2B5EF4-FFF2-40B4-BE49-F238E27FC236}">
                  <a16:creationId xmlns:a16="http://schemas.microsoft.com/office/drawing/2014/main" id="{10C25F6B-015B-B320-A6EE-8D5749961447}"/>
                </a:ext>
              </a:extLst>
            </p:cNvPr>
            <p:cNvSpPr/>
            <p:nvPr/>
          </p:nvSpPr>
          <p:spPr>
            <a:xfrm>
              <a:off x="4074835" y="2522999"/>
              <a:ext cx="46942" cy="319902"/>
            </a:xfrm>
            <a:custGeom>
              <a:avLst/>
              <a:gdLst/>
              <a:ahLst/>
              <a:cxnLst/>
              <a:rect l="l" t="t" r="r" b="b"/>
              <a:pathLst>
                <a:path w="2311" h="15749" extrusionOk="0">
                  <a:moveTo>
                    <a:pt x="1" y="1"/>
                  </a:moveTo>
                  <a:lnTo>
                    <a:pt x="1" y="15749"/>
                  </a:lnTo>
                  <a:cubicBezTo>
                    <a:pt x="852" y="15141"/>
                    <a:pt x="1644" y="14470"/>
                    <a:pt x="2311" y="13740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104;p36">
              <a:extLst>
                <a:ext uri="{FF2B5EF4-FFF2-40B4-BE49-F238E27FC236}">
                  <a16:creationId xmlns:a16="http://schemas.microsoft.com/office/drawing/2014/main" id="{7694EB2D-D680-AA1F-ABEA-8FC77F0893D5}"/>
                </a:ext>
              </a:extLst>
            </p:cNvPr>
            <p:cNvSpPr/>
            <p:nvPr/>
          </p:nvSpPr>
          <p:spPr>
            <a:xfrm>
              <a:off x="3995799" y="2522999"/>
              <a:ext cx="46942" cy="366844"/>
            </a:xfrm>
            <a:custGeom>
              <a:avLst/>
              <a:gdLst/>
              <a:ahLst/>
              <a:cxnLst/>
              <a:rect l="l" t="t" r="r" b="b"/>
              <a:pathLst>
                <a:path w="2311" h="18060" extrusionOk="0">
                  <a:moveTo>
                    <a:pt x="1" y="1"/>
                  </a:moveTo>
                  <a:lnTo>
                    <a:pt x="1" y="18059"/>
                  </a:lnTo>
                  <a:cubicBezTo>
                    <a:pt x="793" y="17694"/>
                    <a:pt x="1581" y="17266"/>
                    <a:pt x="2311" y="16843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105;p36">
              <a:extLst>
                <a:ext uri="{FF2B5EF4-FFF2-40B4-BE49-F238E27FC236}">
                  <a16:creationId xmlns:a16="http://schemas.microsoft.com/office/drawing/2014/main" id="{D6E1D9F0-AE83-9C26-1524-63F66498EDFF}"/>
                </a:ext>
              </a:extLst>
            </p:cNvPr>
            <p:cNvSpPr/>
            <p:nvPr/>
          </p:nvSpPr>
          <p:spPr>
            <a:xfrm>
              <a:off x="3194389" y="2522999"/>
              <a:ext cx="32134" cy="279114"/>
            </a:xfrm>
            <a:custGeom>
              <a:avLst/>
              <a:gdLst/>
              <a:ahLst/>
              <a:cxnLst/>
              <a:rect l="l" t="t" r="r" b="b"/>
              <a:pathLst>
                <a:path w="1582" h="13741" extrusionOk="0">
                  <a:moveTo>
                    <a:pt x="1" y="1"/>
                  </a:moveTo>
                  <a:lnTo>
                    <a:pt x="1" y="11858"/>
                  </a:lnTo>
                  <a:cubicBezTo>
                    <a:pt x="424" y="12524"/>
                    <a:pt x="974" y="13132"/>
                    <a:pt x="1582" y="13740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106;p36">
              <a:extLst>
                <a:ext uri="{FF2B5EF4-FFF2-40B4-BE49-F238E27FC236}">
                  <a16:creationId xmlns:a16="http://schemas.microsoft.com/office/drawing/2014/main" id="{7F5DD77F-8A16-A0DD-4503-AD34109E588E}"/>
                </a:ext>
              </a:extLst>
            </p:cNvPr>
            <p:cNvSpPr/>
            <p:nvPr/>
          </p:nvSpPr>
          <p:spPr>
            <a:xfrm>
              <a:off x="3273425" y="2522999"/>
              <a:ext cx="32134" cy="342144"/>
            </a:xfrm>
            <a:custGeom>
              <a:avLst/>
              <a:gdLst/>
              <a:ahLst/>
              <a:cxnLst/>
              <a:rect l="l" t="t" r="r" b="b"/>
              <a:pathLst>
                <a:path w="1582" h="16844" extrusionOk="0">
                  <a:moveTo>
                    <a:pt x="1" y="1"/>
                  </a:moveTo>
                  <a:lnTo>
                    <a:pt x="1" y="15749"/>
                  </a:lnTo>
                  <a:cubicBezTo>
                    <a:pt x="487" y="16114"/>
                    <a:pt x="1032" y="16479"/>
                    <a:pt x="1581" y="16843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107;p36">
              <a:extLst>
                <a:ext uri="{FF2B5EF4-FFF2-40B4-BE49-F238E27FC236}">
                  <a16:creationId xmlns:a16="http://schemas.microsoft.com/office/drawing/2014/main" id="{1707A873-D0C8-485C-C780-41F371EED547}"/>
                </a:ext>
              </a:extLst>
            </p:cNvPr>
            <p:cNvSpPr/>
            <p:nvPr/>
          </p:nvSpPr>
          <p:spPr>
            <a:xfrm>
              <a:off x="3352461" y="2522999"/>
              <a:ext cx="32134" cy="381652"/>
            </a:xfrm>
            <a:custGeom>
              <a:avLst/>
              <a:gdLst/>
              <a:ahLst/>
              <a:cxnLst/>
              <a:rect l="l" t="t" r="r" b="b"/>
              <a:pathLst>
                <a:path w="1582" h="18789" extrusionOk="0">
                  <a:moveTo>
                    <a:pt x="1" y="1"/>
                  </a:moveTo>
                  <a:lnTo>
                    <a:pt x="1" y="18059"/>
                  </a:lnTo>
                  <a:cubicBezTo>
                    <a:pt x="545" y="18302"/>
                    <a:pt x="1032" y="18546"/>
                    <a:pt x="1581" y="18789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108;p36">
              <a:extLst>
                <a:ext uri="{FF2B5EF4-FFF2-40B4-BE49-F238E27FC236}">
                  <a16:creationId xmlns:a16="http://schemas.microsoft.com/office/drawing/2014/main" id="{F540DDDA-9487-CECA-D6A7-EF4038906F93}"/>
                </a:ext>
              </a:extLst>
            </p:cNvPr>
            <p:cNvSpPr/>
            <p:nvPr/>
          </p:nvSpPr>
          <p:spPr>
            <a:xfrm>
              <a:off x="3431497" y="2522999"/>
              <a:ext cx="33313" cy="407550"/>
            </a:xfrm>
            <a:custGeom>
              <a:avLst/>
              <a:gdLst/>
              <a:ahLst/>
              <a:cxnLst/>
              <a:rect l="l" t="t" r="r" b="b"/>
              <a:pathLst>
                <a:path w="1640" h="20064" extrusionOk="0">
                  <a:moveTo>
                    <a:pt x="1" y="1"/>
                  </a:moveTo>
                  <a:lnTo>
                    <a:pt x="1" y="19577"/>
                  </a:lnTo>
                  <a:cubicBezTo>
                    <a:pt x="545" y="19762"/>
                    <a:pt x="1095" y="19941"/>
                    <a:pt x="1640" y="20063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109;p36">
              <a:extLst>
                <a:ext uri="{FF2B5EF4-FFF2-40B4-BE49-F238E27FC236}">
                  <a16:creationId xmlns:a16="http://schemas.microsoft.com/office/drawing/2014/main" id="{2FFBF774-79BC-ECF8-A00D-2E9FD5E54A6D}"/>
                </a:ext>
              </a:extLst>
            </p:cNvPr>
            <p:cNvSpPr/>
            <p:nvPr/>
          </p:nvSpPr>
          <p:spPr>
            <a:xfrm>
              <a:off x="3516667" y="2522999"/>
              <a:ext cx="33394" cy="424836"/>
            </a:xfrm>
            <a:custGeom>
              <a:avLst/>
              <a:gdLst/>
              <a:ahLst/>
              <a:cxnLst/>
              <a:rect l="l" t="t" r="r" b="b"/>
              <a:pathLst>
                <a:path w="1644" h="20915" extrusionOk="0">
                  <a:moveTo>
                    <a:pt x="0" y="1"/>
                  </a:moveTo>
                  <a:lnTo>
                    <a:pt x="0" y="20671"/>
                  </a:lnTo>
                  <a:cubicBezTo>
                    <a:pt x="550" y="20734"/>
                    <a:pt x="1094" y="20856"/>
                    <a:pt x="1644" y="20914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110;p36">
              <a:extLst>
                <a:ext uri="{FF2B5EF4-FFF2-40B4-BE49-F238E27FC236}">
                  <a16:creationId xmlns:a16="http://schemas.microsoft.com/office/drawing/2014/main" id="{6BC39196-DACA-2287-B701-B6539D182DA3}"/>
                </a:ext>
              </a:extLst>
            </p:cNvPr>
            <p:cNvSpPr/>
            <p:nvPr/>
          </p:nvSpPr>
          <p:spPr>
            <a:xfrm>
              <a:off x="3604377" y="2522999"/>
              <a:ext cx="32134" cy="433530"/>
            </a:xfrm>
            <a:custGeom>
              <a:avLst/>
              <a:gdLst/>
              <a:ahLst/>
              <a:cxnLst/>
              <a:rect l="l" t="t" r="r" b="b"/>
              <a:pathLst>
                <a:path w="1582" h="21343" extrusionOk="0">
                  <a:moveTo>
                    <a:pt x="1" y="1"/>
                  </a:moveTo>
                  <a:lnTo>
                    <a:pt x="1" y="21221"/>
                  </a:lnTo>
                  <a:cubicBezTo>
                    <a:pt x="546" y="21279"/>
                    <a:pt x="1095" y="21279"/>
                    <a:pt x="1582" y="21342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111;p36">
              <a:extLst>
                <a:ext uri="{FF2B5EF4-FFF2-40B4-BE49-F238E27FC236}">
                  <a16:creationId xmlns:a16="http://schemas.microsoft.com/office/drawing/2014/main" id="{B14F8A9A-E09B-2589-6908-7044705CEEA9}"/>
                </a:ext>
              </a:extLst>
            </p:cNvPr>
            <p:cNvSpPr/>
            <p:nvPr/>
          </p:nvSpPr>
          <p:spPr>
            <a:xfrm>
              <a:off x="3692005" y="2522999"/>
              <a:ext cx="32134" cy="433530"/>
            </a:xfrm>
            <a:custGeom>
              <a:avLst/>
              <a:gdLst/>
              <a:ahLst/>
              <a:cxnLst/>
              <a:rect l="l" t="t" r="r" b="b"/>
              <a:pathLst>
                <a:path w="1582" h="21343" extrusionOk="0">
                  <a:moveTo>
                    <a:pt x="1" y="1"/>
                  </a:moveTo>
                  <a:lnTo>
                    <a:pt x="1" y="21342"/>
                  </a:lnTo>
                  <a:cubicBezTo>
                    <a:pt x="551" y="21342"/>
                    <a:pt x="1095" y="21342"/>
                    <a:pt x="1582" y="21279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112;p36">
              <a:extLst>
                <a:ext uri="{FF2B5EF4-FFF2-40B4-BE49-F238E27FC236}">
                  <a16:creationId xmlns:a16="http://schemas.microsoft.com/office/drawing/2014/main" id="{03033103-3403-BA0C-CC9D-431C4BDC8B67}"/>
                </a:ext>
              </a:extLst>
            </p:cNvPr>
            <p:cNvSpPr/>
            <p:nvPr/>
          </p:nvSpPr>
          <p:spPr>
            <a:xfrm>
              <a:off x="3788347" y="2522999"/>
              <a:ext cx="32114" cy="426116"/>
            </a:xfrm>
            <a:custGeom>
              <a:avLst/>
              <a:gdLst/>
              <a:ahLst/>
              <a:cxnLst/>
              <a:rect l="l" t="t" r="r" b="b"/>
              <a:pathLst>
                <a:path w="1581" h="20978" extrusionOk="0">
                  <a:moveTo>
                    <a:pt x="0" y="1"/>
                  </a:moveTo>
                  <a:lnTo>
                    <a:pt x="0" y="20977"/>
                  </a:lnTo>
                  <a:cubicBezTo>
                    <a:pt x="550" y="20914"/>
                    <a:pt x="1036" y="20856"/>
                    <a:pt x="1581" y="20734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113;p36">
              <a:extLst>
                <a:ext uri="{FF2B5EF4-FFF2-40B4-BE49-F238E27FC236}">
                  <a16:creationId xmlns:a16="http://schemas.microsoft.com/office/drawing/2014/main" id="{0133D83E-EED3-6FA0-9246-7067645AB1CB}"/>
                </a:ext>
              </a:extLst>
            </p:cNvPr>
            <p:cNvSpPr/>
            <p:nvPr/>
          </p:nvSpPr>
          <p:spPr>
            <a:xfrm>
              <a:off x="4121757" y="2522999"/>
              <a:ext cx="32134" cy="279114"/>
            </a:xfrm>
            <a:custGeom>
              <a:avLst/>
              <a:gdLst/>
              <a:ahLst/>
              <a:cxnLst/>
              <a:rect l="l" t="t" r="r" b="b"/>
              <a:pathLst>
                <a:path w="1582" h="13741" extrusionOk="0">
                  <a:moveTo>
                    <a:pt x="1" y="1"/>
                  </a:moveTo>
                  <a:lnTo>
                    <a:pt x="1" y="13740"/>
                  </a:lnTo>
                  <a:cubicBezTo>
                    <a:pt x="609" y="13132"/>
                    <a:pt x="1158" y="12524"/>
                    <a:pt x="1581" y="11858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114;p36">
              <a:extLst>
                <a:ext uri="{FF2B5EF4-FFF2-40B4-BE49-F238E27FC236}">
                  <a16:creationId xmlns:a16="http://schemas.microsoft.com/office/drawing/2014/main" id="{E1F6E7A5-CD2C-B53B-AC5C-6A3A9636E34C}"/>
                </a:ext>
              </a:extLst>
            </p:cNvPr>
            <p:cNvSpPr/>
            <p:nvPr/>
          </p:nvSpPr>
          <p:spPr>
            <a:xfrm>
              <a:off x="4042721" y="2522999"/>
              <a:ext cx="32134" cy="342144"/>
            </a:xfrm>
            <a:custGeom>
              <a:avLst/>
              <a:gdLst/>
              <a:ahLst/>
              <a:cxnLst/>
              <a:rect l="l" t="t" r="r" b="b"/>
              <a:pathLst>
                <a:path w="1582" h="16844" extrusionOk="0">
                  <a:moveTo>
                    <a:pt x="1" y="1"/>
                  </a:moveTo>
                  <a:lnTo>
                    <a:pt x="1" y="16843"/>
                  </a:lnTo>
                  <a:cubicBezTo>
                    <a:pt x="550" y="16479"/>
                    <a:pt x="1095" y="16114"/>
                    <a:pt x="1582" y="15749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115;p36">
              <a:extLst>
                <a:ext uri="{FF2B5EF4-FFF2-40B4-BE49-F238E27FC236}">
                  <a16:creationId xmlns:a16="http://schemas.microsoft.com/office/drawing/2014/main" id="{48718C66-D1A5-9C5C-4CF4-C7E905E7E6CC}"/>
                </a:ext>
              </a:extLst>
            </p:cNvPr>
            <p:cNvSpPr/>
            <p:nvPr/>
          </p:nvSpPr>
          <p:spPr>
            <a:xfrm>
              <a:off x="3963685" y="2522999"/>
              <a:ext cx="32134" cy="381652"/>
            </a:xfrm>
            <a:custGeom>
              <a:avLst/>
              <a:gdLst/>
              <a:ahLst/>
              <a:cxnLst/>
              <a:rect l="l" t="t" r="r" b="b"/>
              <a:pathLst>
                <a:path w="1582" h="18789" extrusionOk="0">
                  <a:moveTo>
                    <a:pt x="1" y="1"/>
                  </a:moveTo>
                  <a:lnTo>
                    <a:pt x="1" y="18789"/>
                  </a:lnTo>
                  <a:cubicBezTo>
                    <a:pt x="551" y="18546"/>
                    <a:pt x="1037" y="18302"/>
                    <a:pt x="1582" y="18059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116;p36">
              <a:extLst>
                <a:ext uri="{FF2B5EF4-FFF2-40B4-BE49-F238E27FC236}">
                  <a16:creationId xmlns:a16="http://schemas.microsoft.com/office/drawing/2014/main" id="{2C99CFEB-CEF3-326A-3015-FCB1A32741D0}"/>
                </a:ext>
              </a:extLst>
            </p:cNvPr>
            <p:cNvSpPr/>
            <p:nvPr/>
          </p:nvSpPr>
          <p:spPr>
            <a:xfrm>
              <a:off x="3883471" y="2522999"/>
              <a:ext cx="33313" cy="407550"/>
            </a:xfrm>
            <a:custGeom>
              <a:avLst/>
              <a:gdLst/>
              <a:ahLst/>
              <a:cxnLst/>
              <a:rect l="l" t="t" r="r" b="b"/>
              <a:pathLst>
                <a:path w="1640" h="20064" extrusionOk="0">
                  <a:moveTo>
                    <a:pt x="1" y="1"/>
                  </a:moveTo>
                  <a:lnTo>
                    <a:pt x="1" y="20063"/>
                  </a:lnTo>
                  <a:cubicBezTo>
                    <a:pt x="545" y="19941"/>
                    <a:pt x="1095" y="19762"/>
                    <a:pt x="1640" y="19577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117;p36">
              <a:extLst>
                <a:ext uri="{FF2B5EF4-FFF2-40B4-BE49-F238E27FC236}">
                  <a16:creationId xmlns:a16="http://schemas.microsoft.com/office/drawing/2014/main" id="{DBA6B4F7-3D7E-2C39-39A2-BFCE8406EDD1}"/>
                </a:ext>
              </a:extLst>
            </p:cNvPr>
            <p:cNvSpPr/>
            <p:nvPr/>
          </p:nvSpPr>
          <p:spPr>
            <a:xfrm>
              <a:off x="3156060" y="2211811"/>
              <a:ext cx="1036161" cy="622395"/>
            </a:xfrm>
            <a:custGeom>
              <a:avLst/>
              <a:gdLst/>
              <a:ahLst/>
              <a:cxnLst/>
              <a:rect l="l" t="t" r="r" b="b"/>
              <a:pathLst>
                <a:path w="51011" h="30641" extrusionOk="0">
                  <a:moveTo>
                    <a:pt x="25476" y="0"/>
                  </a:moveTo>
                  <a:cubicBezTo>
                    <a:pt x="11430" y="0"/>
                    <a:pt x="1" y="6872"/>
                    <a:pt x="1" y="15321"/>
                  </a:cubicBezTo>
                  <a:cubicBezTo>
                    <a:pt x="1" y="23774"/>
                    <a:pt x="11430" y="30641"/>
                    <a:pt x="25476" y="30641"/>
                  </a:cubicBezTo>
                  <a:cubicBezTo>
                    <a:pt x="39581" y="30641"/>
                    <a:pt x="51011" y="23774"/>
                    <a:pt x="51011" y="15321"/>
                  </a:cubicBezTo>
                  <a:cubicBezTo>
                    <a:pt x="51011" y="6872"/>
                    <a:pt x="39581" y="0"/>
                    <a:pt x="25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118;p36">
              <a:extLst>
                <a:ext uri="{FF2B5EF4-FFF2-40B4-BE49-F238E27FC236}">
                  <a16:creationId xmlns:a16="http://schemas.microsoft.com/office/drawing/2014/main" id="{F5B7E09C-0761-5AF7-211A-853F1B3AB827}"/>
                </a:ext>
              </a:extLst>
            </p:cNvPr>
            <p:cNvSpPr/>
            <p:nvPr/>
          </p:nvSpPr>
          <p:spPr>
            <a:xfrm>
              <a:off x="3221567" y="2242727"/>
              <a:ext cx="905145" cy="287706"/>
            </a:xfrm>
            <a:custGeom>
              <a:avLst/>
              <a:gdLst/>
              <a:ahLst/>
              <a:cxnLst/>
              <a:rect l="l" t="t" r="r" b="b"/>
              <a:pathLst>
                <a:path w="44561" h="14164" extrusionOk="0">
                  <a:moveTo>
                    <a:pt x="22251" y="0"/>
                  </a:moveTo>
                  <a:cubicBezTo>
                    <a:pt x="9971" y="0"/>
                    <a:pt x="0" y="6017"/>
                    <a:pt x="0" y="13375"/>
                  </a:cubicBezTo>
                  <a:cubicBezTo>
                    <a:pt x="0" y="13619"/>
                    <a:pt x="59" y="13862"/>
                    <a:pt x="59" y="14163"/>
                  </a:cubicBezTo>
                  <a:cubicBezTo>
                    <a:pt x="730" y="7111"/>
                    <a:pt x="10394" y="1581"/>
                    <a:pt x="22251" y="1581"/>
                  </a:cubicBezTo>
                  <a:cubicBezTo>
                    <a:pt x="34167" y="1581"/>
                    <a:pt x="43831" y="7111"/>
                    <a:pt x="44503" y="14163"/>
                  </a:cubicBezTo>
                  <a:cubicBezTo>
                    <a:pt x="44503" y="13862"/>
                    <a:pt x="44561" y="13619"/>
                    <a:pt x="44561" y="13375"/>
                  </a:cubicBezTo>
                  <a:cubicBezTo>
                    <a:pt x="44561" y="6017"/>
                    <a:pt x="34591" y="0"/>
                    <a:pt x="22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119;p36">
              <a:extLst>
                <a:ext uri="{FF2B5EF4-FFF2-40B4-BE49-F238E27FC236}">
                  <a16:creationId xmlns:a16="http://schemas.microsoft.com/office/drawing/2014/main" id="{C157313C-2B1C-706B-8777-0FCFBDA64EBC}"/>
                </a:ext>
              </a:extLst>
            </p:cNvPr>
            <p:cNvSpPr/>
            <p:nvPr/>
          </p:nvSpPr>
          <p:spPr>
            <a:xfrm>
              <a:off x="3222746" y="2274841"/>
              <a:ext cx="902789" cy="509986"/>
            </a:xfrm>
            <a:custGeom>
              <a:avLst/>
              <a:gdLst/>
              <a:ahLst/>
              <a:cxnLst/>
              <a:rect l="l" t="t" r="r" b="b"/>
              <a:pathLst>
                <a:path w="44445" h="25107" extrusionOk="0">
                  <a:moveTo>
                    <a:pt x="22193" y="0"/>
                  </a:moveTo>
                  <a:cubicBezTo>
                    <a:pt x="10336" y="0"/>
                    <a:pt x="672" y="5530"/>
                    <a:pt x="1" y="12582"/>
                  </a:cubicBezTo>
                  <a:cubicBezTo>
                    <a:pt x="672" y="19576"/>
                    <a:pt x="10336" y="25106"/>
                    <a:pt x="22193" y="25106"/>
                  </a:cubicBezTo>
                  <a:cubicBezTo>
                    <a:pt x="34109" y="25106"/>
                    <a:pt x="43773" y="19576"/>
                    <a:pt x="44445" y="12582"/>
                  </a:cubicBezTo>
                  <a:cubicBezTo>
                    <a:pt x="43773" y="5530"/>
                    <a:pt x="34109" y="0"/>
                    <a:pt x="2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120;p36">
              <a:extLst>
                <a:ext uri="{FF2B5EF4-FFF2-40B4-BE49-F238E27FC236}">
                  <a16:creationId xmlns:a16="http://schemas.microsoft.com/office/drawing/2014/main" id="{43C6B656-CA5A-5122-157E-2C0E23209342}"/>
                </a:ext>
              </a:extLst>
            </p:cNvPr>
            <p:cNvSpPr/>
            <p:nvPr/>
          </p:nvSpPr>
          <p:spPr>
            <a:xfrm>
              <a:off x="3404339" y="2351053"/>
              <a:ext cx="565784" cy="357703"/>
            </a:xfrm>
            <a:custGeom>
              <a:avLst/>
              <a:gdLst/>
              <a:ahLst/>
              <a:cxnLst/>
              <a:rect l="l" t="t" r="r" b="b"/>
              <a:pathLst>
                <a:path w="27854" h="17610" extrusionOk="0">
                  <a:moveTo>
                    <a:pt x="4679" y="2814"/>
                  </a:moveTo>
                  <a:cubicBezTo>
                    <a:pt x="7174" y="4331"/>
                    <a:pt x="9664" y="5791"/>
                    <a:pt x="12159" y="7250"/>
                  </a:cubicBezTo>
                  <a:cubicBezTo>
                    <a:pt x="11794" y="7371"/>
                    <a:pt x="11366" y="7493"/>
                    <a:pt x="11002" y="7614"/>
                  </a:cubicBezTo>
                  <a:cubicBezTo>
                    <a:pt x="10539" y="7821"/>
                    <a:pt x="8012" y="8203"/>
                    <a:pt x="6666" y="8203"/>
                  </a:cubicBezTo>
                  <a:cubicBezTo>
                    <a:pt x="6427" y="8203"/>
                    <a:pt x="6226" y="8191"/>
                    <a:pt x="6080" y="8164"/>
                  </a:cubicBezTo>
                  <a:cubicBezTo>
                    <a:pt x="3040" y="7614"/>
                    <a:pt x="2369" y="5124"/>
                    <a:pt x="4256" y="3179"/>
                  </a:cubicBezTo>
                  <a:cubicBezTo>
                    <a:pt x="4377" y="3057"/>
                    <a:pt x="4499" y="2936"/>
                    <a:pt x="4679" y="2814"/>
                  </a:cubicBezTo>
                  <a:close/>
                  <a:moveTo>
                    <a:pt x="19085" y="7548"/>
                  </a:moveTo>
                  <a:cubicBezTo>
                    <a:pt x="21371" y="7548"/>
                    <a:pt x="24974" y="8031"/>
                    <a:pt x="23404" y="12235"/>
                  </a:cubicBezTo>
                  <a:cubicBezTo>
                    <a:pt x="21215" y="10596"/>
                    <a:pt x="18725" y="9195"/>
                    <a:pt x="16352" y="7858"/>
                  </a:cubicBezTo>
                  <a:cubicBezTo>
                    <a:pt x="17081" y="7736"/>
                    <a:pt x="17811" y="7614"/>
                    <a:pt x="18540" y="7556"/>
                  </a:cubicBezTo>
                  <a:cubicBezTo>
                    <a:pt x="18710" y="7551"/>
                    <a:pt x="18893" y="7548"/>
                    <a:pt x="19085" y="7548"/>
                  </a:cubicBezTo>
                  <a:close/>
                  <a:moveTo>
                    <a:pt x="9052" y="1"/>
                  </a:moveTo>
                  <a:cubicBezTo>
                    <a:pt x="7488" y="1"/>
                    <a:pt x="5826" y="371"/>
                    <a:pt x="4377" y="1170"/>
                  </a:cubicBezTo>
                  <a:cubicBezTo>
                    <a:pt x="3220" y="684"/>
                    <a:pt x="2004" y="382"/>
                    <a:pt x="788" y="197"/>
                  </a:cubicBezTo>
                  <a:cubicBezTo>
                    <a:pt x="772" y="192"/>
                    <a:pt x="757" y="190"/>
                    <a:pt x="744" y="190"/>
                  </a:cubicBezTo>
                  <a:cubicBezTo>
                    <a:pt x="598" y="190"/>
                    <a:pt x="555" y="446"/>
                    <a:pt x="666" y="504"/>
                  </a:cubicBezTo>
                  <a:cubicBezTo>
                    <a:pt x="1518" y="990"/>
                    <a:pt x="2369" y="1476"/>
                    <a:pt x="3161" y="1963"/>
                  </a:cubicBezTo>
                  <a:cubicBezTo>
                    <a:pt x="973" y="3787"/>
                    <a:pt x="0" y="6705"/>
                    <a:pt x="3283" y="9015"/>
                  </a:cubicBezTo>
                  <a:cubicBezTo>
                    <a:pt x="4492" y="9828"/>
                    <a:pt x="5798" y="10126"/>
                    <a:pt x="7127" y="10126"/>
                  </a:cubicBezTo>
                  <a:cubicBezTo>
                    <a:pt x="9274" y="10126"/>
                    <a:pt x="11481" y="9349"/>
                    <a:pt x="13433" y="8709"/>
                  </a:cubicBezTo>
                  <a:cubicBezTo>
                    <a:pt x="13740" y="8650"/>
                    <a:pt x="13983" y="8529"/>
                    <a:pt x="14285" y="8466"/>
                  </a:cubicBezTo>
                  <a:cubicBezTo>
                    <a:pt x="16960" y="9988"/>
                    <a:pt x="19513" y="11992"/>
                    <a:pt x="22130" y="13757"/>
                  </a:cubicBezTo>
                  <a:cubicBezTo>
                    <a:pt x="20850" y="14667"/>
                    <a:pt x="19027" y="15275"/>
                    <a:pt x="17631" y="15518"/>
                  </a:cubicBezTo>
                  <a:cubicBezTo>
                    <a:pt x="16600" y="15725"/>
                    <a:pt x="15640" y="15832"/>
                    <a:pt x="14690" y="15832"/>
                  </a:cubicBezTo>
                  <a:cubicBezTo>
                    <a:pt x="13678" y="15832"/>
                    <a:pt x="12676" y="15710"/>
                    <a:pt x="11610" y="15459"/>
                  </a:cubicBezTo>
                  <a:cubicBezTo>
                    <a:pt x="11564" y="15446"/>
                    <a:pt x="11519" y="15440"/>
                    <a:pt x="11476" y="15440"/>
                  </a:cubicBezTo>
                  <a:cubicBezTo>
                    <a:pt x="11116" y="15440"/>
                    <a:pt x="10861" y="15857"/>
                    <a:pt x="11186" y="16126"/>
                  </a:cubicBezTo>
                  <a:cubicBezTo>
                    <a:pt x="12233" y="17147"/>
                    <a:pt x="13969" y="17610"/>
                    <a:pt x="15885" y="17610"/>
                  </a:cubicBezTo>
                  <a:cubicBezTo>
                    <a:pt x="18305" y="17610"/>
                    <a:pt x="21013" y="16870"/>
                    <a:pt x="22981" y="15581"/>
                  </a:cubicBezTo>
                  <a:cubicBezTo>
                    <a:pt x="23282" y="15338"/>
                    <a:pt x="23589" y="15153"/>
                    <a:pt x="23832" y="14910"/>
                  </a:cubicBezTo>
                  <a:cubicBezTo>
                    <a:pt x="24926" y="15581"/>
                    <a:pt x="25957" y="16189"/>
                    <a:pt x="27115" y="16675"/>
                  </a:cubicBezTo>
                  <a:cubicBezTo>
                    <a:pt x="27184" y="16705"/>
                    <a:pt x="27252" y="16718"/>
                    <a:pt x="27316" y="16718"/>
                  </a:cubicBezTo>
                  <a:cubicBezTo>
                    <a:pt x="27640" y="16718"/>
                    <a:pt x="27853" y="16372"/>
                    <a:pt x="27601" y="16067"/>
                  </a:cubicBezTo>
                  <a:cubicBezTo>
                    <a:pt x="26808" y="15153"/>
                    <a:pt x="25957" y="14302"/>
                    <a:pt x="25048" y="13514"/>
                  </a:cubicBezTo>
                  <a:cubicBezTo>
                    <a:pt x="25957" y="12176"/>
                    <a:pt x="26142" y="10533"/>
                    <a:pt x="25534" y="8830"/>
                  </a:cubicBezTo>
                  <a:cubicBezTo>
                    <a:pt x="24521" y="6298"/>
                    <a:pt x="21777" y="5666"/>
                    <a:pt x="19309" y="5666"/>
                  </a:cubicBezTo>
                  <a:cubicBezTo>
                    <a:pt x="18814" y="5666"/>
                    <a:pt x="18331" y="5692"/>
                    <a:pt x="17874" y="5732"/>
                  </a:cubicBezTo>
                  <a:cubicBezTo>
                    <a:pt x="16536" y="5912"/>
                    <a:pt x="15257" y="6219"/>
                    <a:pt x="14041" y="6583"/>
                  </a:cubicBezTo>
                  <a:cubicBezTo>
                    <a:pt x="11430" y="5124"/>
                    <a:pt x="8876" y="3300"/>
                    <a:pt x="6138" y="1900"/>
                  </a:cubicBezTo>
                  <a:cubicBezTo>
                    <a:pt x="7962" y="1112"/>
                    <a:pt x="10092" y="1112"/>
                    <a:pt x="11551" y="1048"/>
                  </a:cubicBezTo>
                  <a:cubicBezTo>
                    <a:pt x="11974" y="1048"/>
                    <a:pt x="12096" y="504"/>
                    <a:pt x="11673" y="382"/>
                  </a:cubicBezTo>
                  <a:cubicBezTo>
                    <a:pt x="10878" y="132"/>
                    <a:pt x="9982" y="1"/>
                    <a:pt x="9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121;p36">
              <a:extLst>
                <a:ext uri="{FF2B5EF4-FFF2-40B4-BE49-F238E27FC236}">
                  <a16:creationId xmlns:a16="http://schemas.microsoft.com/office/drawing/2014/main" id="{E4992C09-3DF9-EB99-6758-F964CA31C66F}"/>
                </a:ext>
              </a:extLst>
            </p:cNvPr>
            <p:cNvSpPr/>
            <p:nvPr/>
          </p:nvSpPr>
          <p:spPr>
            <a:xfrm>
              <a:off x="3257338" y="2503966"/>
              <a:ext cx="54945" cy="105280"/>
            </a:xfrm>
            <a:custGeom>
              <a:avLst/>
              <a:gdLst/>
              <a:ahLst/>
              <a:cxnLst/>
              <a:rect l="l" t="t" r="r" b="b"/>
              <a:pathLst>
                <a:path w="2705" h="5183" extrusionOk="0">
                  <a:moveTo>
                    <a:pt x="862" y="0"/>
                  </a:moveTo>
                  <a:cubicBezTo>
                    <a:pt x="797" y="0"/>
                    <a:pt x="731" y="27"/>
                    <a:pt x="671" y="86"/>
                  </a:cubicBezTo>
                  <a:cubicBezTo>
                    <a:pt x="0" y="758"/>
                    <a:pt x="185" y="1973"/>
                    <a:pt x="428" y="2761"/>
                  </a:cubicBezTo>
                  <a:cubicBezTo>
                    <a:pt x="671" y="3797"/>
                    <a:pt x="1158" y="4648"/>
                    <a:pt x="2067" y="5135"/>
                  </a:cubicBezTo>
                  <a:cubicBezTo>
                    <a:pt x="2123" y="5168"/>
                    <a:pt x="2182" y="5183"/>
                    <a:pt x="2238" y="5183"/>
                  </a:cubicBezTo>
                  <a:cubicBezTo>
                    <a:pt x="2489" y="5183"/>
                    <a:pt x="2704" y="4895"/>
                    <a:pt x="2553" y="4648"/>
                  </a:cubicBezTo>
                  <a:cubicBezTo>
                    <a:pt x="2189" y="3919"/>
                    <a:pt x="1702" y="3248"/>
                    <a:pt x="1459" y="2460"/>
                  </a:cubicBezTo>
                  <a:cubicBezTo>
                    <a:pt x="1279" y="1730"/>
                    <a:pt x="1459" y="938"/>
                    <a:pt x="1158" y="271"/>
                  </a:cubicBezTo>
                  <a:cubicBezTo>
                    <a:pt x="1115" y="109"/>
                    <a:pt x="992" y="0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122;p36">
              <a:extLst>
                <a:ext uri="{FF2B5EF4-FFF2-40B4-BE49-F238E27FC236}">
                  <a16:creationId xmlns:a16="http://schemas.microsoft.com/office/drawing/2014/main" id="{3E056237-6C8B-6FB5-5198-4DCACD4C1C34}"/>
                </a:ext>
              </a:extLst>
            </p:cNvPr>
            <p:cNvSpPr/>
            <p:nvPr/>
          </p:nvSpPr>
          <p:spPr>
            <a:xfrm>
              <a:off x="4035327" y="2438560"/>
              <a:ext cx="44464" cy="106945"/>
            </a:xfrm>
            <a:custGeom>
              <a:avLst/>
              <a:gdLst/>
              <a:ahLst/>
              <a:cxnLst/>
              <a:rect l="l" t="t" r="r" b="b"/>
              <a:pathLst>
                <a:path w="2189" h="5265" extrusionOk="0">
                  <a:moveTo>
                    <a:pt x="809" y="1"/>
                  </a:moveTo>
                  <a:cubicBezTo>
                    <a:pt x="708" y="1"/>
                    <a:pt x="608" y="56"/>
                    <a:pt x="608" y="145"/>
                  </a:cubicBezTo>
                  <a:cubicBezTo>
                    <a:pt x="550" y="1059"/>
                    <a:pt x="851" y="1847"/>
                    <a:pt x="730" y="2762"/>
                  </a:cubicBezTo>
                  <a:cubicBezTo>
                    <a:pt x="550" y="3491"/>
                    <a:pt x="63" y="4158"/>
                    <a:pt x="0" y="4887"/>
                  </a:cubicBezTo>
                  <a:cubicBezTo>
                    <a:pt x="0" y="5098"/>
                    <a:pt x="182" y="5264"/>
                    <a:pt x="389" y="5264"/>
                  </a:cubicBezTo>
                  <a:cubicBezTo>
                    <a:pt x="421" y="5264"/>
                    <a:pt x="454" y="5260"/>
                    <a:pt x="486" y="5252"/>
                  </a:cubicBezTo>
                  <a:cubicBezTo>
                    <a:pt x="2130" y="4586"/>
                    <a:pt x="2189" y="1059"/>
                    <a:pt x="914" y="23"/>
                  </a:cubicBezTo>
                  <a:cubicBezTo>
                    <a:pt x="882" y="8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123;p36">
              <a:extLst>
                <a:ext uri="{FF2B5EF4-FFF2-40B4-BE49-F238E27FC236}">
                  <a16:creationId xmlns:a16="http://schemas.microsoft.com/office/drawing/2014/main" id="{04F52650-35E0-865A-4907-4CDBA920F994}"/>
                </a:ext>
              </a:extLst>
            </p:cNvPr>
            <p:cNvSpPr/>
            <p:nvPr/>
          </p:nvSpPr>
          <p:spPr>
            <a:xfrm>
              <a:off x="3956291" y="2414286"/>
              <a:ext cx="71622" cy="59678"/>
            </a:xfrm>
            <a:custGeom>
              <a:avLst/>
              <a:gdLst/>
              <a:ahLst/>
              <a:cxnLst/>
              <a:rect l="l" t="t" r="r" b="b"/>
              <a:pathLst>
                <a:path w="3526" h="2938" extrusionOk="0">
                  <a:moveTo>
                    <a:pt x="267" y="1"/>
                  </a:moveTo>
                  <a:cubicBezTo>
                    <a:pt x="239" y="1"/>
                    <a:pt x="212" y="1"/>
                    <a:pt x="185" y="3"/>
                  </a:cubicBezTo>
                  <a:cubicBezTo>
                    <a:pt x="63" y="3"/>
                    <a:pt x="0" y="187"/>
                    <a:pt x="63" y="309"/>
                  </a:cubicBezTo>
                  <a:cubicBezTo>
                    <a:pt x="550" y="854"/>
                    <a:pt x="1216" y="1218"/>
                    <a:pt x="1702" y="1768"/>
                  </a:cubicBezTo>
                  <a:cubicBezTo>
                    <a:pt x="2189" y="2254"/>
                    <a:pt x="2495" y="2741"/>
                    <a:pt x="3103" y="2921"/>
                  </a:cubicBezTo>
                  <a:cubicBezTo>
                    <a:pt x="3136" y="2932"/>
                    <a:pt x="3169" y="2938"/>
                    <a:pt x="3201" y="2938"/>
                  </a:cubicBezTo>
                  <a:cubicBezTo>
                    <a:pt x="3344" y="2938"/>
                    <a:pt x="3468" y="2829"/>
                    <a:pt x="3468" y="2678"/>
                  </a:cubicBezTo>
                  <a:cubicBezTo>
                    <a:pt x="3525" y="1311"/>
                    <a:pt x="1546" y="1"/>
                    <a:pt x="2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97" name="Google Shape;3124;p36">
              <a:extLst>
                <a:ext uri="{FF2B5EF4-FFF2-40B4-BE49-F238E27FC236}">
                  <a16:creationId xmlns:a16="http://schemas.microsoft.com/office/drawing/2014/main" id="{2E573E08-EBD6-E920-BED2-F5B4AF90911F}"/>
                </a:ext>
              </a:extLst>
            </p:cNvPr>
            <p:cNvGrpSpPr/>
            <p:nvPr/>
          </p:nvGrpSpPr>
          <p:grpSpPr>
            <a:xfrm>
              <a:off x="3156058" y="2076685"/>
              <a:ext cx="1024169" cy="736063"/>
              <a:chOff x="3156058" y="2076685"/>
              <a:chExt cx="1024169" cy="736063"/>
            </a:xfrm>
          </p:grpSpPr>
          <p:sp>
            <p:nvSpPr>
              <p:cNvPr id="4111" name="Google Shape;3125;p36">
                <a:extLst>
                  <a:ext uri="{FF2B5EF4-FFF2-40B4-BE49-F238E27FC236}">
                    <a16:creationId xmlns:a16="http://schemas.microsoft.com/office/drawing/2014/main" id="{E318CE50-74B1-FCC2-8CF8-5DDB8501F625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12" name="Google Shape;3126;p36">
                <a:extLst>
                  <a:ext uri="{FF2B5EF4-FFF2-40B4-BE49-F238E27FC236}">
                    <a16:creationId xmlns:a16="http://schemas.microsoft.com/office/drawing/2014/main" id="{62E6A963-09FA-CE81-3A13-002005095531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113" name="Google Shape;3127;p36">
                  <a:extLst>
                    <a:ext uri="{FF2B5EF4-FFF2-40B4-BE49-F238E27FC236}">
                      <a16:creationId xmlns:a16="http://schemas.microsoft.com/office/drawing/2014/main" id="{A66C197B-ADCB-7BB4-FEBF-1E049A7360BF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3128;p36">
                  <a:extLst>
                    <a:ext uri="{FF2B5EF4-FFF2-40B4-BE49-F238E27FC236}">
                      <a16:creationId xmlns:a16="http://schemas.microsoft.com/office/drawing/2014/main" id="{BDFBEA9F-2A93-8C29-1E86-CDD3697AC4C8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3129;p36">
                  <a:extLst>
                    <a:ext uri="{FF2B5EF4-FFF2-40B4-BE49-F238E27FC236}">
                      <a16:creationId xmlns:a16="http://schemas.microsoft.com/office/drawing/2014/main" id="{4726D474-18E6-62C0-569E-9CE840F80EBB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3130;p36">
                  <a:extLst>
                    <a:ext uri="{FF2B5EF4-FFF2-40B4-BE49-F238E27FC236}">
                      <a16:creationId xmlns:a16="http://schemas.microsoft.com/office/drawing/2014/main" id="{6F608F85-FD0B-2FFC-9FA2-14AA773CC80C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3131;p36">
                  <a:extLst>
                    <a:ext uri="{FF2B5EF4-FFF2-40B4-BE49-F238E27FC236}">
                      <a16:creationId xmlns:a16="http://schemas.microsoft.com/office/drawing/2014/main" id="{DECE0F78-9008-4BF3-70D1-5FFA7DA2DBCC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3132;p36">
                  <a:extLst>
                    <a:ext uri="{FF2B5EF4-FFF2-40B4-BE49-F238E27FC236}">
                      <a16:creationId xmlns:a16="http://schemas.microsoft.com/office/drawing/2014/main" id="{68AFCFB4-93FE-79A8-8449-64838CE13A29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3133;p36">
                  <a:extLst>
                    <a:ext uri="{FF2B5EF4-FFF2-40B4-BE49-F238E27FC236}">
                      <a16:creationId xmlns:a16="http://schemas.microsoft.com/office/drawing/2014/main" id="{D1DA5E7F-D71D-EE76-C32E-4D855551C675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3134;p36">
                  <a:extLst>
                    <a:ext uri="{FF2B5EF4-FFF2-40B4-BE49-F238E27FC236}">
                      <a16:creationId xmlns:a16="http://schemas.microsoft.com/office/drawing/2014/main" id="{DEE9930A-FF7A-DDC9-B0B2-F68ADE4561BA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3135;p36">
                  <a:extLst>
                    <a:ext uri="{FF2B5EF4-FFF2-40B4-BE49-F238E27FC236}">
                      <a16:creationId xmlns:a16="http://schemas.microsoft.com/office/drawing/2014/main" id="{84E41F6F-AE83-422B-5CB4-99CC427C3D68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3136;p36">
                  <a:extLst>
                    <a:ext uri="{FF2B5EF4-FFF2-40B4-BE49-F238E27FC236}">
                      <a16:creationId xmlns:a16="http://schemas.microsoft.com/office/drawing/2014/main" id="{E44C19BF-99AA-D40A-63E1-32CB0705082B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3137;p36">
                  <a:extLst>
                    <a:ext uri="{FF2B5EF4-FFF2-40B4-BE49-F238E27FC236}">
                      <a16:creationId xmlns:a16="http://schemas.microsoft.com/office/drawing/2014/main" id="{F29250A4-DBBE-B300-7C16-A91C4170B8B9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3138;p36">
                  <a:extLst>
                    <a:ext uri="{FF2B5EF4-FFF2-40B4-BE49-F238E27FC236}">
                      <a16:creationId xmlns:a16="http://schemas.microsoft.com/office/drawing/2014/main" id="{9ABCF4FA-28B7-ADE5-AE87-E68CAE5EFA41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125" name="Google Shape;3139;p36">
                  <a:extLst>
                    <a:ext uri="{FF2B5EF4-FFF2-40B4-BE49-F238E27FC236}">
                      <a16:creationId xmlns:a16="http://schemas.microsoft.com/office/drawing/2014/main" id="{2FDF88EF-CFA5-AD07-C4B7-3303027201ED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133" name="Google Shape;3140;p36">
                    <a:extLst>
                      <a:ext uri="{FF2B5EF4-FFF2-40B4-BE49-F238E27FC236}">
                        <a16:creationId xmlns:a16="http://schemas.microsoft.com/office/drawing/2014/main" id="{6AA4C146-5EBB-C455-BCC1-8EBA7D3C186E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4" name="Google Shape;3141;p36">
                    <a:extLst>
                      <a:ext uri="{FF2B5EF4-FFF2-40B4-BE49-F238E27FC236}">
                        <a16:creationId xmlns:a16="http://schemas.microsoft.com/office/drawing/2014/main" id="{ABA25122-26B1-27D0-E458-270DCA2800A3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5" name="Google Shape;3142;p36">
                    <a:extLst>
                      <a:ext uri="{FF2B5EF4-FFF2-40B4-BE49-F238E27FC236}">
                        <a16:creationId xmlns:a16="http://schemas.microsoft.com/office/drawing/2014/main" id="{84FEF15C-A004-7459-8C17-1B82E54523A3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6" name="Google Shape;3143;p36">
                    <a:extLst>
                      <a:ext uri="{FF2B5EF4-FFF2-40B4-BE49-F238E27FC236}">
                        <a16:creationId xmlns:a16="http://schemas.microsoft.com/office/drawing/2014/main" id="{50719C4D-9733-6342-1F24-077BE5664855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7" name="Google Shape;3144;p36">
                    <a:extLst>
                      <a:ext uri="{FF2B5EF4-FFF2-40B4-BE49-F238E27FC236}">
                        <a16:creationId xmlns:a16="http://schemas.microsoft.com/office/drawing/2014/main" id="{5C87BA1C-9536-F693-B62F-63103CE531BB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8" name="Google Shape;3145;p36">
                    <a:extLst>
                      <a:ext uri="{FF2B5EF4-FFF2-40B4-BE49-F238E27FC236}">
                        <a16:creationId xmlns:a16="http://schemas.microsoft.com/office/drawing/2014/main" id="{165D65E4-2269-56DB-A5F2-20B6E47F81EA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9" name="Google Shape;3146;p36">
                    <a:extLst>
                      <a:ext uri="{FF2B5EF4-FFF2-40B4-BE49-F238E27FC236}">
                        <a16:creationId xmlns:a16="http://schemas.microsoft.com/office/drawing/2014/main" id="{5DEE077C-59AA-B398-58FA-35B7AEA0A1E9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0" name="Google Shape;3147;p36">
                    <a:extLst>
                      <a:ext uri="{FF2B5EF4-FFF2-40B4-BE49-F238E27FC236}">
                        <a16:creationId xmlns:a16="http://schemas.microsoft.com/office/drawing/2014/main" id="{8C254CFD-0D8D-1E7D-ADE9-6ED3962FBF2D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1" name="Google Shape;3148;p36">
                    <a:extLst>
                      <a:ext uri="{FF2B5EF4-FFF2-40B4-BE49-F238E27FC236}">
                        <a16:creationId xmlns:a16="http://schemas.microsoft.com/office/drawing/2014/main" id="{8776BFC6-6487-CE52-896C-E74755BBB456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2" name="Google Shape;3149;p36">
                    <a:extLst>
                      <a:ext uri="{FF2B5EF4-FFF2-40B4-BE49-F238E27FC236}">
                        <a16:creationId xmlns:a16="http://schemas.microsoft.com/office/drawing/2014/main" id="{E151636E-4776-3650-2717-D05BE868F144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3" name="Google Shape;3150;p36">
                    <a:extLst>
                      <a:ext uri="{FF2B5EF4-FFF2-40B4-BE49-F238E27FC236}">
                        <a16:creationId xmlns:a16="http://schemas.microsoft.com/office/drawing/2014/main" id="{12072C55-DF7C-976D-4463-0899B96EFA8C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4" name="Google Shape;3151;p36">
                    <a:extLst>
                      <a:ext uri="{FF2B5EF4-FFF2-40B4-BE49-F238E27FC236}">
                        <a16:creationId xmlns:a16="http://schemas.microsoft.com/office/drawing/2014/main" id="{8C7748F8-A27C-933E-BED8-303D68C156F4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26" name="Google Shape;3152;p36">
                  <a:extLst>
                    <a:ext uri="{FF2B5EF4-FFF2-40B4-BE49-F238E27FC236}">
                      <a16:creationId xmlns:a16="http://schemas.microsoft.com/office/drawing/2014/main" id="{7F2B47E4-512D-22AA-5A2A-AF345C8FC163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3153;p36">
                  <a:extLst>
                    <a:ext uri="{FF2B5EF4-FFF2-40B4-BE49-F238E27FC236}">
                      <a16:creationId xmlns:a16="http://schemas.microsoft.com/office/drawing/2014/main" id="{3F0AF41D-C9BD-294E-B409-F72AAFDD71B2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3154;p36">
                  <a:extLst>
                    <a:ext uri="{FF2B5EF4-FFF2-40B4-BE49-F238E27FC236}">
                      <a16:creationId xmlns:a16="http://schemas.microsoft.com/office/drawing/2014/main" id="{F5501ECD-588A-20E0-AD08-1C4F60E15F31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3155;p36">
                  <a:extLst>
                    <a:ext uri="{FF2B5EF4-FFF2-40B4-BE49-F238E27FC236}">
                      <a16:creationId xmlns:a16="http://schemas.microsoft.com/office/drawing/2014/main" id="{1A68F9A0-D8F3-9FCA-5C15-2DD81BB0A9A7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3156;p36">
                  <a:extLst>
                    <a:ext uri="{FF2B5EF4-FFF2-40B4-BE49-F238E27FC236}">
                      <a16:creationId xmlns:a16="http://schemas.microsoft.com/office/drawing/2014/main" id="{A92D1DF8-1A58-594F-9833-021406CFC838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3157;p36">
                  <a:extLst>
                    <a:ext uri="{FF2B5EF4-FFF2-40B4-BE49-F238E27FC236}">
                      <a16:creationId xmlns:a16="http://schemas.microsoft.com/office/drawing/2014/main" id="{57ED6B54-006B-5586-BE52-1F5DC381DA0F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3158;p36">
                  <a:extLst>
                    <a:ext uri="{FF2B5EF4-FFF2-40B4-BE49-F238E27FC236}">
                      <a16:creationId xmlns:a16="http://schemas.microsoft.com/office/drawing/2014/main" id="{97CE6745-9AAD-DC42-62A5-0D27DF5E7EAC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98" name="Google Shape;3159;p36">
              <a:extLst>
                <a:ext uri="{FF2B5EF4-FFF2-40B4-BE49-F238E27FC236}">
                  <a16:creationId xmlns:a16="http://schemas.microsoft.com/office/drawing/2014/main" id="{E854F75E-A1E6-FDFB-5035-810E9537CE6F}"/>
                </a:ext>
              </a:extLst>
            </p:cNvPr>
            <p:cNvGrpSpPr/>
            <p:nvPr/>
          </p:nvGrpSpPr>
          <p:grpSpPr>
            <a:xfrm>
              <a:off x="3152170" y="1929660"/>
              <a:ext cx="1024169" cy="736063"/>
              <a:chOff x="3156058" y="2076685"/>
              <a:chExt cx="1024169" cy="736063"/>
            </a:xfrm>
          </p:grpSpPr>
          <p:sp>
            <p:nvSpPr>
              <p:cNvPr id="4077" name="Google Shape;3160;p36">
                <a:extLst>
                  <a:ext uri="{FF2B5EF4-FFF2-40B4-BE49-F238E27FC236}">
                    <a16:creationId xmlns:a16="http://schemas.microsoft.com/office/drawing/2014/main" id="{A57940F1-4F3E-9E89-8D3C-D5E28BB689D3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8" name="Google Shape;3161;p36">
                <a:extLst>
                  <a:ext uri="{FF2B5EF4-FFF2-40B4-BE49-F238E27FC236}">
                    <a16:creationId xmlns:a16="http://schemas.microsoft.com/office/drawing/2014/main" id="{3A766428-A16C-06D9-089D-25D17071609C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079" name="Google Shape;3162;p36">
                  <a:extLst>
                    <a:ext uri="{FF2B5EF4-FFF2-40B4-BE49-F238E27FC236}">
                      <a16:creationId xmlns:a16="http://schemas.microsoft.com/office/drawing/2014/main" id="{2DF811A5-058C-CF06-CF92-04EFA58C744E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0" name="Google Shape;3163;p36">
                  <a:extLst>
                    <a:ext uri="{FF2B5EF4-FFF2-40B4-BE49-F238E27FC236}">
                      <a16:creationId xmlns:a16="http://schemas.microsoft.com/office/drawing/2014/main" id="{2209877F-A98E-0378-B5E4-B868F2CF83F9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3164;p36">
                  <a:extLst>
                    <a:ext uri="{FF2B5EF4-FFF2-40B4-BE49-F238E27FC236}">
                      <a16:creationId xmlns:a16="http://schemas.microsoft.com/office/drawing/2014/main" id="{E1B68097-A916-10BA-7560-796C3C9C793F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3165;p36">
                  <a:extLst>
                    <a:ext uri="{FF2B5EF4-FFF2-40B4-BE49-F238E27FC236}">
                      <a16:creationId xmlns:a16="http://schemas.microsoft.com/office/drawing/2014/main" id="{174888F5-A8AD-8E82-AF64-00B9176D5CB3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3166;p36">
                  <a:extLst>
                    <a:ext uri="{FF2B5EF4-FFF2-40B4-BE49-F238E27FC236}">
                      <a16:creationId xmlns:a16="http://schemas.microsoft.com/office/drawing/2014/main" id="{982FF350-92E3-F050-D71F-4509533EECC2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3167;p36">
                  <a:extLst>
                    <a:ext uri="{FF2B5EF4-FFF2-40B4-BE49-F238E27FC236}">
                      <a16:creationId xmlns:a16="http://schemas.microsoft.com/office/drawing/2014/main" id="{F0D1ACD0-27D7-9C63-6D2E-250099F398D1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3168;p36">
                  <a:extLst>
                    <a:ext uri="{FF2B5EF4-FFF2-40B4-BE49-F238E27FC236}">
                      <a16:creationId xmlns:a16="http://schemas.microsoft.com/office/drawing/2014/main" id="{ED32F05F-E7F5-DA9B-C917-ED110BE0EF9C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3169;p36">
                  <a:extLst>
                    <a:ext uri="{FF2B5EF4-FFF2-40B4-BE49-F238E27FC236}">
                      <a16:creationId xmlns:a16="http://schemas.microsoft.com/office/drawing/2014/main" id="{CF9C1566-7AC1-1319-4B3A-944AFC2B7125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3170;p36">
                  <a:extLst>
                    <a:ext uri="{FF2B5EF4-FFF2-40B4-BE49-F238E27FC236}">
                      <a16:creationId xmlns:a16="http://schemas.microsoft.com/office/drawing/2014/main" id="{28D1470C-F585-48FD-869E-230DAED1CFFC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3171;p36">
                  <a:extLst>
                    <a:ext uri="{FF2B5EF4-FFF2-40B4-BE49-F238E27FC236}">
                      <a16:creationId xmlns:a16="http://schemas.microsoft.com/office/drawing/2014/main" id="{E754C5D1-E946-BEC8-DC82-D8ADF77672C2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3172;p36">
                  <a:extLst>
                    <a:ext uri="{FF2B5EF4-FFF2-40B4-BE49-F238E27FC236}">
                      <a16:creationId xmlns:a16="http://schemas.microsoft.com/office/drawing/2014/main" id="{20A35FA2-E30F-0486-74E4-21939EBF0D26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3173;p36">
                  <a:extLst>
                    <a:ext uri="{FF2B5EF4-FFF2-40B4-BE49-F238E27FC236}">
                      <a16:creationId xmlns:a16="http://schemas.microsoft.com/office/drawing/2014/main" id="{825F4B44-0666-72B3-95A6-3F26455D4B8A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91" name="Google Shape;3174;p36">
                  <a:extLst>
                    <a:ext uri="{FF2B5EF4-FFF2-40B4-BE49-F238E27FC236}">
                      <a16:creationId xmlns:a16="http://schemas.microsoft.com/office/drawing/2014/main" id="{0A1CD0F5-3139-AF23-C355-FB04FDA2FD24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099" name="Google Shape;3175;p36">
                    <a:extLst>
                      <a:ext uri="{FF2B5EF4-FFF2-40B4-BE49-F238E27FC236}">
                        <a16:creationId xmlns:a16="http://schemas.microsoft.com/office/drawing/2014/main" id="{07BCB6D2-C916-CBE5-80E9-96EF16764CF8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0" name="Google Shape;3176;p36">
                    <a:extLst>
                      <a:ext uri="{FF2B5EF4-FFF2-40B4-BE49-F238E27FC236}">
                        <a16:creationId xmlns:a16="http://schemas.microsoft.com/office/drawing/2014/main" id="{AE2E9337-96C4-03E1-14B5-B09FB6CD2941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1" name="Google Shape;3177;p36">
                    <a:extLst>
                      <a:ext uri="{FF2B5EF4-FFF2-40B4-BE49-F238E27FC236}">
                        <a16:creationId xmlns:a16="http://schemas.microsoft.com/office/drawing/2014/main" id="{4383FE31-EB79-4997-A29D-1ED4155B8C14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2" name="Google Shape;3178;p36">
                    <a:extLst>
                      <a:ext uri="{FF2B5EF4-FFF2-40B4-BE49-F238E27FC236}">
                        <a16:creationId xmlns:a16="http://schemas.microsoft.com/office/drawing/2014/main" id="{BE493E2F-712E-02D5-DD4B-E1A0265E0600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3" name="Google Shape;3179;p36">
                    <a:extLst>
                      <a:ext uri="{FF2B5EF4-FFF2-40B4-BE49-F238E27FC236}">
                        <a16:creationId xmlns:a16="http://schemas.microsoft.com/office/drawing/2014/main" id="{AC31DE39-518A-0692-2E7E-232A2CCCD4C1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4" name="Google Shape;3180;p36">
                    <a:extLst>
                      <a:ext uri="{FF2B5EF4-FFF2-40B4-BE49-F238E27FC236}">
                        <a16:creationId xmlns:a16="http://schemas.microsoft.com/office/drawing/2014/main" id="{95F68EF4-0541-1947-4165-5572FC482F67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5" name="Google Shape;3181;p36">
                    <a:extLst>
                      <a:ext uri="{FF2B5EF4-FFF2-40B4-BE49-F238E27FC236}">
                        <a16:creationId xmlns:a16="http://schemas.microsoft.com/office/drawing/2014/main" id="{0B33FAA4-207C-20DF-FAAF-BE000BFC2F6B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6" name="Google Shape;3182;p36">
                    <a:extLst>
                      <a:ext uri="{FF2B5EF4-FFF2-40B4-BE49-F238E27FC236}">
                        <a16:creationId xmlns:a16="http://schemas.microsoft.com/office/drawing/2014/main" id="{CB649E13-D07D-DAF8-72BF-D40D873FEB21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7" name="Google Shape;3183;p36">
                    <a:extLst>
                      <a:ext uri="{FF2B5EF4-FFF2-40B4-BE49-F238E27FC236}">
                        <a16:creationId xmlns:a16="http://schemas.microsoft.com/office/drawing/2014/main" id="{DE4F2666-838B-2DB1-AEC9-54FE4E4E2188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8" name="Google Shape;3184;p36">
                    <a:extLst>
                      <a:ext uri="{FF2B5EF4-FFF2-40B4-BE49-F238E27FC236}">
                        <a16:creationId xmlns:a16="http://schemas.microsoft.com/office/drawing/2014/main" id="{105A4546-B2B2-09B2-C68E-278924E150D9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9" name="Google Shape;3185;p36">
                    <a:extLst>
                      <a:ext uri="{FF2B5EF4-FFF2-40B4-BE49-F238E27FC236}">
                        <a16:creationId xmlns:a16="http://schemas.microsoft.com/office/drawing/2014/main" id="{32226A88-B1B1-E813-56B0-87D456B78EB5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0" name="Google Shape;3186;p36">
                    <a:extLst>
                      <a:ext uri="{FF2B5EF4-FFF2-40B4-BE49-F238E27FC236}">
                        <a16:creationId xmlns:a16="http://schemas.microsoft.com/office/drawing/2014/main" id="{7DB5F01C-43D3-5978-35B0-5C641A8E2E22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92" name="Google Shape;3187;p36">
                  <a:extLst>
                    <a:ext uri="{FF2B5EF4-FFF2-40B4-BE49-F238E27FC236}">
                      <a16:creationId xmlns:a16="http://schemas.microsoft.com/office/drawing/2014/main" id="{39686736-2D05-F3F2-2AAC-FA9EAE98974B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3188;p36">
                  <a:extLst>
                    <a:ext uri="{FF2B5EF4-FFF2-40B4-BE49-F238E27FC236}">
                      <a16:creationId xmlns:a16="http://schemas.microsoft.com/office/drawing/2014/main" id="{866BB05B-549D-656B-62EC-6CAB08972FB8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3189;p36">
                  <a:extLst>
                    <a:ext uri="{FF2B5EF4-FFF2-40B4-BE49-F238E27FC236}">
                      <a16:creationId xmlns:a16="http://schemas.microsoft.com/office/drawing/2014/main" id="{3DD167ED-4567-E2F8-1ECD-064A5F47694B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3190;p36">
                  <a:extLst>
                    <a:ext uri="{FF2B5EF4-FFF2-40B4-BE49-F238E27FC236}">
                      <a16:creationId xmlns:a16="http://schemas.microsoft.com/office/drawing/2014/main" id="{E856C447-64D8-2202-9F77-73077BDCB691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3191;p36">
                  <a:extLst>
                    <a:ext uri="{FF2B5EF4-FFF2-40B4-BE49-F238E27FC236}">
                      <a16:creationId xmlns:a16="http://schemas.microsoft.com/office/drawing/2014/main" id="{1480BC89-CA17-0C15-61C3-A1F873A82E76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3192;p36">
                  <a:extLst>
                    <a:ext uri="{FF2B5EF4-FFF2-40B4-BE49-F238E27FC236}">
                      <a16:creationId xmlns:a16="http://schemas.microsoft.com/office/drawing/2014/main" id="{D0A1AC2B-B2C6-E6D1-3EB3-6F2B5058CF8C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3193;p36">
                  <a:extLst>
                    <a:ext uri="{FF2B5EF4-FFF2-40B4-BE49-F238E27FC236}">
                      <a16:creationId xmlns:a16="http://schemas.microsoft.com/office/drawing/2014/main" id="{D28B5475-BE99-0C9E-B955-3B27FAD69003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99" name="Google Shape;3194;p36">
              <a:extLst>
                <a:ext uri="{FF2B5EF4-FFF2-40B4-BE49-F238E27FC236}">
                  <a16:creationId xmlns:a16="http://schemas.microsoft.com/office/drawing/2014/main" id="{EA25832D-DBFF-56E0-AD55-D4621D4598E6}"/>
                </a:ext>
              </a:extLst>
            </p:cNvPr>
            <p:cNvGrpSpPr/>
            <p:nvPr/>
          </p:nvGrpSpPr>
          <p:grpSpPr>
            <a:xfrm>
              <a:off x="3195983" y="1786960"/>
              <a:ext cx="1024169" cy="736063"/>
              <a:chOff x="3156058" y="2076685"/>
              <a:chExt cx="1024169" cy="736063"/>
            </a:xfrm>
          </p:grpSpPr>
          <p:sp>
            <p:nvSpPr>
              <p:cNvPr id="4043" name="Google Shape;3195;p36">
                <a:extLst>
                  <a:ext uri="{FF2B5EF4-FFF2-40B4-BE49-F238E27FC236}">
                    <a16:creationId xmlns:a16="http://schemas.microsoft.com/office/drawing/2014/main" id="{CDA17DFF-69DF-4F45-7E2A-EA454CD10460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44" name="Google Shape;3196;p36">
                <a:extLst>
                  <a:ext uri="{FF2B5EF4-FFF2-40B4-BE49-F238E27FC236}">
                    <a16:creationId xmlns:a16="http://schemas.microsoft.com/office/drawing/2014/main" id="{71B827E3-B9C0-87F5-9BC3-4691A66B0E4F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045" name="Google Shape;3197;p36">
                  <a:extLst>
                    <a:ext uri="{FF2B5EF4-FFF2-40B4-BE49-F238E27FC236}">
                      <a16:creationId xmlns:a16="http://schemas.microsoft.com/office/drawing/2014/main" id="{A9C5E633-C2A8-EE43-81FA-95853B42BA35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3198;p36">
                  <a:extLst>
                    <a:ext uri="{FF2B5EF4-FFF2-40B4-BE49-F238E27FC236}">
                      <a16:creationId xmlns:a16="http://schemas.microsoft.com/office/drawing/2014/main" id="{BA7EC853-4793-72A3-74B2-223140C88E86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3199;p36">
                  <a:extLst>
                    <a:ext uri="{FF2B5EF4-FFF2-40B4-BE49-F238E27FC236}">
                      <a16:creationId xmlns:a16="http://schemas.microsoft.com/office/drawing/2014/main" id="{D59B513E-F27D-DE14-3976-748111146B6B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8" name="Google Shape;3200;p36">
                  <a:extLst>
                    <a:ext uri="{FF2B5EF4-FFF2-40B4-BE49-F238E27FC236}">
                      <a16:creationId xmlns:a16="http://schemas.microsoft.com/office/drawing/2014/main" id="{8F4DFC67-D697-16D4-357B-59E30A0C9B5C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9" name="Google Shape;3201;p36">
                  <a:extLst>
                    <a:ext uri="{FF2B5EF4-FFF2-40B4-BE49-F238E27FC236}">
                      <a16:creationId xmlns:a16="http://schemas.microsoft.com/office/drawing/2014/main" id="{5B019032-7DC6-55C6-822C-F8ABD1F904EE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3202;p36">
                  <a:extLst>
                    <a:ext uri="{FF2B5EF4-FFF2-40B4-BE49-F238E27FC236}">
                      <a16:creationId xmlns:a16="http://schemas.microsoft.com/office/drawing/2014/main" id="{48CEE248-AD8C-D794-9A64-49AA9879737A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1" name="Google Shape;3203;p36">
                  <a:extLst>
                    <a:ext uri="{FF2B5EF4-FFF2-40B4-BE49-F238E27FC236}">
                      <a16:creationId xmlns:a16="http://schemas.microsoft.com/office/drawing/2014/main" id="{1F993FD2-DA05-598F-C6A5-069BCA068FD2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2" name="Google Shape;3204;p36">
                  <a:extLst>
                    <a:ext uri="{FF2B5EF4-FFF2-40B4-BE49-F238E27FC236}">
                      <a16:creationId xmlns:a16="http://schemas.microsoft.com/office/drawing/2014/main" id="{ECFE76F0-A785-B5E8-C60A-B5C78E472741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3" name="Google Shape;3205;p36">
                  <a:extLst>
                    <a:ext uri="{FF2B5EF4-FFF2-40B4-BE49-F238E27FC236}">
                      <a16:creationId xmlns:a16="http://schemas.microsoft.com/office/drawing/2014/main" id="{631106B7-FE35-EB0F-3930-B4B6C0D65AAE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4" name="Google Shape;3206;p36">
                  <a:extLst>
                    <a:ext uri="{FF2B5EF4-FFF2-40B4-BE49-F238E27FC236}">
                      <a16:creationId xmlns:a16="http://schemas.microsoft.com/office/drawing/2014/main" id="{55AEB0C7-4F1B-DC10-60BB-EB41A0706047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3207;p36">
                  <a:extLst>
                    <a:ext uri="{FF2B5EF4-FFF2-40B4-BE49-F238E27FC236}">
                      <a16:creationId xmlns:a16="http://schemas.microsoft.com/office/drawing/2014/main" id="{4B7E356F-DD3E-3261-8773-D8A17D3BFEB5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6" name="Google Shape;3208;p36">
                  <a:extLst>
                    <a:ext uri="{FF2B5EF4-FFF2-40B4-BE49-F238E27FC236}">
                      <a16:creationId xmlns:a16="http://schemas.microsoft.com/office/drawing/2014/main" id="{C2ADB323-F0E3-1936-2927-B9EBC0E65609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57" name="Google Shape;3209;p36">
                  <a:extLst>
                    <a:ext uri="{FF2B5EF4-FFF2-40B4-BE49-F238E27FC236}">
                      <a16:creationId xmlns:a16="http://schemas.microsoft.com/office/drawing/2014/main" id="{0E5A4AE0-32FE-B4F1-AE49-1C88671281F7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065" name="Google Shape;3210;p36">
                    <a:extLst>
                      <a:ext uri="{FF2B5EF4-FFF2-40B4-BE49-F238E27FC236}">
                        <a16:creationId xmlns:a16="http://schemas.microsoft.com/office/drawing/2014/main" id="{51ED827D-85F3-404F-F8C0-CDE6C653F1A8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6" name="Google Shape;3211;p36">
                    <a:extLst>
                      <a:ext uri="{FF2B5EF4-FFF2-40B4-BE49-F238E27FC236}">
                        <a16:creationId xmlns:a16="http://schemas.microsoft.com/office/drawing/2014/main" id="{6047A75E-F1AC-1A16-E434-92C396A4E6A9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7" name="Google Shape;3212;p36">
                    <a:extLst>
                      <a:ext uri="{FF2B5EF4-FFF2-40B4-BE49-F238E27FC236}">
                        <a16:creationId xmlns:a16="http://schemas.microsoft.com/office/drawing/2014/main" id="{5D358325-9E05-C977-5BFA-61D6EFAAB989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8" name="Google Shape;3213;p36">
                    <a:extLst>
                      <a:ext uri="{FF2B5EF4-FFF2-40B4-BE49-F238E27FC236}">
                        <a16:creationId xmlns:a16="http://schemas.microsoft.com/office/drawing/2014/main" id="{BF9E2837-378A-BF55-D576-4D971618F6A9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9" name="Google Shape;3214;p36">
                    <a:extLst>
                      <a:ext uri="{FF2B5EF4-FFF2-40B4-BE49-F238E27FC236}">
                        <a16:creationId xmlns:a16="http://schemas.microsoft.com/office/drawing/2014/main" id="{D6323C2F-2B6B-CEF2-1CE8-19CFEFE48BF1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0" name="Google Shape;3215;p36">
                    <a:extLst>
                      <a:ext uri="{FF2B5EF4-FFF2-40B4-BE49-F238E27FC236}">
                        <a16:creationId xmlns:a16="http://schemas.microsoft.com/office/drawing/2014/main" id="{12ECE374-18A5-6060-27C4-7B0F8DB537BB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1" name="Google Shape;3216;p36">
                    <a:extLst>
                      <a:ext uri="{FF2B5EF4-FFF2-40B4-BE49-F238E27FC236}">
                        <a16:creationId xmlns:a16="http://schemas.microsoft.com/office/drawing/2014/main" id="{C850D1DA-3427-9DCA-A1B8-3B1A1416D504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2" name="Google Shape;3217;p36">
                    <a:extLst>
                      <a:ext uri="{FF2B5EF4-FFF2-40B4-BE49-F238E27FC236}">
                        <a16:creationId xmlns:a16="http://schemas.microsoft.com/office/drawing/2014/main" id="{5C6228D8-05BB-6E15-C6A5-F73A6EBB1876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3" name="Google Shape;3218;p36">
                    <a:extLst>
                      <a:ext uri="{FF2B5EF4-FFF2-40B4-BE49-F238E27FC236}">
                        <a16:creationId xmlns:a16="http://schemas.microsoft.com/office/drawing/2014/main" id="{01E6894A-560E-10E8-AD60-FFDA0D82F142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4" name="Google Shape;3219;p36">
                    <a:extLst>
                      <a:ext uri="{FF2B5EF4-FFF2-40B4-BE49-F238E27FC236}">
                        <a16:creationId xmlns:a16="http://schemas.microsoft.com/office/drawing/2014/main" id="{FCF27F22-C024-F338-F230-80F72519E15A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5" name="Google Shape;3220;p36">
                    <a:extLst>
                      <a:ext uri="{FF2B5EF4-FFF2-40B4-BE49-F238E27FC236}">
                        <a16:creationId xmlns:a16="http://schemas.microsoft.com/office/drawing/2014/main" id="{6C78D9A9-FD03-35FA-B4D3-A79291CFC957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6" name="Google Shape;3221;p36">
                    <a:extLst>
                      <a:ext uri="{FF2B5EF4-FFF2-40B4-BE49-F238E27FC236}">
                        <a16:creationId xmlns:a16="http://schemas.microsoft.com/office/drawing/2014/main" id="{BAABD7FC-0B4E-7CD3-0959-DEA8E43DF232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58" name="Google Shape;3222;p36">
                  <a:extLst>
                    <a:ext uri="{FF2B5EF4-FFF2-40B4-BE49-F238E27FC236}">
                      <a16:creationId xmlns:a16="http://schemas.microsoft.com/office/drawing/2014/main" id="{6BE621D3-9FFF-417A-855F-FF4B884AD780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3223;p36">
                  <a:extLst>
                    <a:ext uri="{FF2B5EF4-FFF2-40B4-BE49-F238E27FC236}">
                      <a16:creationId xmlns:a16="http://schemas.microsoft.com/office/drawing/2014/main" id="{B6CDB447-E34E-88FC-D0BF-61037EF199A8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3224;p36">
                  <a:extLst>
                    <a:ext uri="{FF2B5EF4-FFF2-40B4-BE49-F238E27FC236}">
                      <a16:creationId xmlns:a16="http://schemas.microsoft.com/office/drawing/2014/main" id="{C55D77C0-CCA4-4424-712E-36F1399B14E4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1" name="Google Shape;3225;p36">
                  <a:extLst>
                    <a:ext uri="{FF2B5EF4-FFF2-40B4-BE49-F238E27FC236}">
                      <a16:creationId xmlns:a16="http://schemas.microsoft.com/office/drawing/2014/main" id="{F0277552-FD45-68CF-2CE2-2204EB851377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3226;p36">
                  <a:extLst>
                    <a:ext uri="{FF2B5EF4-FFF2-40B4-BE49-F238E27FC236}">
                      <a16:creationId xmlns:a16="http://schemas.microsoft.com/office/drawing/2014/main" id="{1B038964-7121-01C0-C15A-E92931552029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3227;p36">
                  <a:extLst>
                    <a:ext uri="{FF2B5EF4-FFF2-40B4-BE49-F238E27FC236}">
                      <a16:creationId xmlns:a16="http://schemas.microsoft.com/office/drawing/2014/main" id="{08CC0526-4169-D413-AD52-0C70C42A55E5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3228;p36">
                  <a:extLst>
                    <a:ext uri="{FF2B5EF4-FFF2-40B4-BE49-F238E27FC236}">
                      <a16:creationId xmlns:a16="http://schemas.microsoft.com/office/drawing/2014/main" id="{A93E9FA1-1E9D-8CAC-F6A7-45C06AD66EA1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00" name="Google Shape;3229;p36">
              <a:extLst>
                <a:ext uri="{FF2B5EF4-FFF2-40B4-BE49-F238E27FC236}">
                  <a16:creationId xmlns:a16="http://schemas.microsoft.com/office/drawing/2014/main" id="{C8593029-E496-72A9-924A-879A1F49C24A}"/>
                </a:ext>
              </a:extLst>
            </p:cNvPr>
            <p:cNvGrpSpPr/>
            <p:nvPr/>
          </p:nvGrpSpPr>
          <p:grpSpPr>
            <a:xfrm>
              <a:off x="3152170" y="1629185"/>
              <a:ext cx="1024169" cy="736063"/>
              <a:chOff x="3156058" y="2076685"/>
              <a:chExt cx="1024169" cy="736063"/>
            </a:xfrm>
          </p:grpSpPr>
          <p:sp>
            <p:nvSpPr>
              <p:cNvPr id="4009" name="Google Shape;3230;p36">
                <a:extLst>
                  <a:ext uri="{FF2B5EF4-FFF2-40B4-BE49-F238E27FC236}">
                    <a16:creationId xmlns:a16="http://schemas.microsoft.com/office/drawing/2014/main" id="{18C4CBD2-5894-F18D-DA3F-6CBA9864DE2D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10" name="Google Shape;3231;p36">
                <a:extLst>
                  <a:ext uri="{FF2B5EF4-FFF2-40B4-BE49-F238E27FC236}">
                    <a16:creationId xmlns:a16="http://schemas.microsoft.com/office/drawing/2014/main" id="{E571FBC5-9AC4-ECFE-6AA4-3A93FB941E0E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011" name="Google Shape;3232;p36">
                  <a:extLst>
                    <a:ext uri="{FF2B5EF4-FFF2-40B4-BE49-F238E27FC236}">
                      <a16:creationId xmlns:a16="http://schemas.microsoft.com/office/drawing/2014/main" id="{AB140234-EF64-675C-C249-9DB6FAD54478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3233;p36">
                  <a:extLst>
                    <a:ext uri="{FF2B5EF4-FFF2-40B4-BE49-F238E27FC236}">
                      <a16:creationId xmlns:a16="http://schemas.microsoft.com/office/drawing/2014/main" id="{260091D8-AC37-87AE-6333-6C618EDD1407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3234;p36">
                  <a:extLst>
                    <a:ext uri="{FF2B5EF4-FFF2-40B4-BE49-F238E27FC236}">
                      <a16:creationId xmlns:a16="http://schemas.microsoft.com/office/drawing/2014/main" id="{64B02AA2-4650-4EF4-58EA-674B2F70BD3C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3235;p36">
                  <a:extLst>
                    <a:ext uri="{FF2B5EF4-FFF2-40B4-BE49-F238E27FC236}">
                      <a16:creationId xmlns:a16="http://schemas.microsoft.com/office/drawing/2014/main" id="{D3FCD5A3-EFFE-1F49-BE0B-627EDB2E02A1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3236;p36">
                  <a:extLst>
                    <a:ext uri="{FF2B5EF4-FFF2-40B4-BE49-F238E27FC236}">
                      <a16:creationId xmlns:a16="http://schemas.microsoft.com/office/drawing/2014/main" id="{255F4A3A-294B-A703-44E5-41C7242F8F38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3237;p36">
                  <a:extLst>
                    <a:ext uri="{FF2B5EF4-FFF2-40B4-BE49-F238E27FC236}">
                      <a16:creationId xmlns:a16="http://schemas.microsoft.com/office/drawing/2014/main" id="{9506F037-B0FC-C33E-80FD-BA3FB002C712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7" name="Google Shape;3238;p36">
                  <a:extLst>
                    <a:ext uri="{FF2B5EF4-FFF2-40B4-BE49-F238E27FC236}">
                      <a16:creationId xmlns:a16="http://schemas.microsoft.com/office/drawing/2014/main" id="{89558458-463C-0358-5FCB-3A8BFAA82C31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8" name="Google Shape;3239;p36">
                  <a:extLst>
                    <a:ext uri="{FF2B5EF4-FFF2-40B4-BE49-F238E27FC236}">
                      <a16:creationId xmlns:a16="http://schemas.microsoft.com/office/drawing/2014/main" id="{99EDD78C-24D9-7A28-A54A-8B39EE2DA7C9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9" name="Google Shape;3240;p36">
                  <a:extLst>
                    <a:ext uri="{FF2B5EF4-FFF2-40B4-BE49-F238E27FC236}">
                      <a16:creationId xmlns:a16="http://schemas.microsoft.com/office/drawing/2014/main" id="{D4E2FBDE-EFDB-7977-7B79-7D6165134465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0" name="Google Shape;3241;p36">
                  <a:extLst>
                    <a:ext uri="{FF2B5EF4-FFF2-40B4-BE49-F238E27FC236}">
                      <a16:creationId xmlns:a16="http://schemas.microsoft.com/office/drawing/2014/main" id="{79F695BB-17F6-1F5F-A4AD-DCB03856AB99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1" name="Google Shape;3242;p36">
                  <a:extLst>
                    <a:ext uri="{FF2B5EF4-FFF2-40B4-BE49-F238E27FC236}">
                      <a16:creationId xmlns:a16="http://schemas.microsoft.com/office/drawing/2014/main" id="{908C38E7-7CCD-7110-3B49-0EBC587EAB24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3243;p36">
                  <a:extLst>
                    <a:ext uri="{FF2B5EF4-FFF2-40B4-BE49-F238E27FC236}">
                      <a16:creationId xmlns:a16="http://schemas.microsoft.com/office/drawing/2014/main" id="{ADBEF647-9236-E8E7-A5B8-0762F9DC6463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23" name="Google Shape;3244;p36">
                  <a:extLst>
                    <a:ext uri="{FF2B5EF4-FFF2-40B4-BE49-F238E27FC236}">
                      <a16:creationId xmlns:a16="http://schemas.microsoft.com/office/drawing/2014/main" id="{F2FE00BF-23A0-7766-D0DE-2B638B3FC350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031" name="Google Shape;3245;p36">
                    <a:extLst>
                      <a:ext uri="{FF2B5EF4-FFF2-40B4-BE49-F238E27FC236}">
                        <a16:creationId xmlns:a16="http://schemas.microsoft.com/office/drawing/2014/main" id="{AF0A8B9D-D63A-3449-E752-5ABB3FEDC32C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2" name="Google Shape;3246;p36">
                    <a:extLst>
                      <a:ext uri="{FF2B5EF4-FFF2-40B4-BE49-F238E27FC236}">
                        <a16:creationId xmlns:a16="http://schemas.microsoft.com/office/drawing/2014/main" id="{F46FD607-431E-676C-72E0-C15D60659E57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3" name="Google Shape;3247;p36">
                    <a:extLst>
                      <a:ext uri="{FF2B5EF4-FFF2-40B4-BE49-F238E27FC236}">
                        <a16:creationId xmlns:a16="http://schemas.microsoft.com/office/drawing/2014/main" id="{25740270-0B6A-D1BB-8141-C90851D843C7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4" name="Google Shape;3248;p36">
                    <a:extLst>
                      <a:ext uri="{FF2B5EF4-FFF2-40B4-BE49-F238E27FC236}">
                        <a16:creationId xmlns:a16="http://schemas.microsoft.com/office/drawing/2014/main" id="{42815B74-65D4-08DD-3E11-3817AED6F7C7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5" name="Google Shape;3249;p36">
                    <a:extLst>
                      <a:ext uri="{FF2B5EF4-FFF2-40B4-BE49-F238E27FC236}">
                        <a16:creationId xmlns:a16="http://schemas.microsoft.com/office/drawing/2014/main" id="{FDFB921E-41FD-DBD0-AB09-2D919DCE0775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6" name="Google Shape;3250;p36">
                    <a:extLst>
                      <a:ext uri="{FF2B5EF4-FFF2-40B4-BE49-F238E27FC236}">
                        <a16:creationId xmlns:a16="http://schemas.microsoft.com/office/drawing/2014/main" id="{A5B6AB86-149F-654A-6731-900E300FE823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7" name="Google Shape;3251;p36">
                    <a:extLst>
                      <a:ext uri="{FF2B5EF4-FFF2-40B4-BE49-F238E27FC236}">
                        <a16:creationId xmlns:a16="http://schemas.microsoft.com/office/drawing/2014/main" id="{6C5D3D6C-51AD-DF13-FA35-C63399094A7D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8" name="Google Shape;3252;p36">
                    <a:extLst>
                      <a:ext uri="{FF2B5EF4-FFF2-40B4-BE49-F238E27FC236}">
                        <a16:creationId xmlns:a16="http://schemas.microsoft.com/office/drawing/2014/main" id="{19036A1F-969D-D3A5-B6AF-4975250738B5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9" name="Google Shape;3253;p36">
                    <a:extLst>
                      <a:ext uri="{FF2B5EF4-FFF2-40B4-BE49-F238E27FC236}">
                        <a16:creationId xmlns:a16="http://schemas.microsoft.com/office/drawing/2014/main" id="{CDA31D0D-B75C-3DFF-59CF-483EEB3236E1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0" name="Google Shape;3254;p36">
                    <a:extLst>
                      <a:ext uri="{FF2B5EF4-FFF2-40B4-BE49-F238E27FC236}">
                        <a16:creationId xmlns:a16="http://schemas.microsoft.com/office/drawing/2014/main" id="{65187AA5-2F85-D415-4D6B-A6AF5A63851B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1" name="Google Shape;3255;p36">
                    <a:extLst>
                      <a:ext uri="{FF2B5EF4-FFF2-40B4-BE49-F238E27FC236}">
                        <a16:creationId xmlns:a16="http://schemas.microsoft.com/office/drawing/2014/main" id="{C0590BAB-5489-BE78-7CD1-CFC1E5AC7235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2" name="Google Shape;3256;p36">
                    <a:extLst>
                      <a:ext uri="{FF2B5EF4-FFF2-40B4-BE49-F238E27FC236}">
                        <a16:creationId xmlns:a16="http://schemas.microsoft.com/office/drawing/2014/main" id="{CAE53444-966D-CE45-C892-C5308B9ABC66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24" name="Google Shape;3257;p36">
                  <a:extLst>
                    <a:ext uri="{FF2B5EF4-FFF2-40B4-BE49-F238E27FC236}">
                      <a16:creationId xmlns:a16="http://schemas.microsoft.com/office/drawing/2014/main" id="{02E74EEB-F6B4-33DB-7EDD-ACC5AD0DE846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3258;p36">
                  <a:extLst>
                    <a:ext uri="{FF2B5EF4-FFF2-40B4-BE49-F238E27FC236}">
                      <a16:creationId xmlns:a16="http://schemas.microsoft.com/office/drawing/2014/main" id="{41E8B165-F825-A44D-2B93-3A361AD93FC1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6" name="Google Shape;3259;p36">
                  <a:extLst>
                    <a:ext uri="{FF2B5EF4-FFF2-40B4-BE49-F238E27FC236}">
                      <a16:creationId xmlns:a16="http://schemas.microsoft.com/office/drawing/2014/main" id="{8EAC2C00-1659-49CD-5D65-1C33B2AD3EA7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3260;p36">
                  <a:extLst>
                    <a:ext uri="{FF2B5EF4-FFF2-40B4-BE49-F238E27FC236}">
                      <a16:creationId xmlns:a16="http://schemas.microsoft.com/office/drawing/2014/main" id="{8F353951-A2B5-70D3-BE03-C04F38753368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8" name="Google Shape;3261;p36">
                  <a:extLst>
                    <a:ext uri="{FF2B5EF4-FFF2-40B4-BE49-F238E27FC236}">
                      <a16:creationId xmlns:a16="http://schemas.microsoft.com/office/drawing/2014/main" id="{C9F3CD70-E401-7A49-53D0-31109071434A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9" name="Google Shape;3262;p36">
                  <a:extLst>
                    <a:ext uri="{FF2B5EF4-FFF2-40B4-BE49-F238E27FC236}">
                      <a16:creationId xmlns:a16="http://schemas.microsoft.com/office/drawing/2014/main" id="{3CD12D32-1D62-46C2-5824-4E81A6FF9146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3263;p36">
                  <a:extLst>
                    <a:ext uri="{FF2B5EF4-FFF2-40B4-BE49-F238E27FC236}">
                      <a16:creationId xmlns:a16="http://schemas.microsoft.com/office/drawing/2014/main" id="{97ABC73C-CD64-B202-D6CC-E8CB62345505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01" name="Google Shape;3264;p36">
              <a:extLst>
                <a:ext uri="{FF2B5EF4-FFF2-40B4-BE49-F238E27FC236}">
                  <a16:creationId xmlns:a16="http://schemas.microsoft.com/office/drawing/2014/main" id="{E4D66586-B159-F375-4700-9D34BC4868C3}"/>
                </a:ext>
              </a:extLst>
            </p:cNvPr>
            <p:cNvGrpSpPr/>
            <p:nvPr/>
          </p:nvGrpSpPr>
          <p:grpSpPr>
            <a:xfrm>
              <a:off x="3108345" y="1489535"/>
              <a:ext cx="1024169" cy="736063"/>
              <a:chOff x="3156058" y="2076685"/>
              <a:chExt cx="1024169" cy="736063"/>
            </a:xfrm>
          </p:grpSpPr>
          <p:sp>
            <p:nvSpPr>
              <p:cNvPr id="3975" name="Google Shape;3265;p36">
                <a:extLst>
                  <a:ext uri="{FF2B5EF4-FFF2-40B4-BE49-F238E27FC236}">
                    <a16:creationId xmlns:a16="http://schemas.microsoft.com/office/drawing/2014/main" id="{5248D736-AF5A-8627-507F-33173539C010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76" name="Google Shape;3266;p36">
                <a:extLst>
                  <a:ext uri="{FF2B5EF4-FFF2-40B4-BE49-F238E27FC236}">
                    <a16:creationId xmlns:a16="http://schemas.microsoft.com/office/drawing/2014/main" id="{C86429F2-20AA-74E5-2F76-BFEDBAFB34A4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3977" name="Google Shape;3267;p36">
                  <a:extLst>
                    <a:ext uri="{FF2B5EF4-FFF2-40B4-BE49-F238E27FC236}">
                      <a16:creationId xmlns:a16="http://schemas.microsoft.com/office/drawing/2014/main" id="{AFAE38B1-A758-10EE-DAB0-2571F8E09598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268;p36">
                  <a:extLst>
                    <a:ext uri="{FF2B5EF4-FFF2-40B4-BE49-F238E27FC236}">
                      <a16:creationId xmlns:a16="http://schemas.microsoft.com/office/drawing/2014/main" id="{9C7F0EBD-7714-C3FB-1C99-C3B3EFA3B930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269;p36">
                  <a:extLst>
                    <a:ext uri="{FF2B5EF4-FFF2-40B4-BE49-F238E27FC236}">
                      <a16:creationId xmlns:a16="http://schemas.microsoft.com/office/drawing/2014/main" id="{F825AE99-D11A-3777-72A3-05FF73712C42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270;p36">
                  <a:extLst>
                    <a:ext uri="{FF2B5EF4-FFF2-40B4-BE49-F238E27FC236}">
                      <a16:creationId xmlns:a16="http://schemas.microsoft.com/office/drawing/2014/main" id="{B72C4E9D-2442-E6C3-4E7F-702EEBA6B579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1" name="Google Shape;3271;p36">
                  <a:extLst>
                    <a:ext uri="{FF2B5EF4-FFF2-40B4-BE49-F238E27FC236}">
                      <a16:creationId xmlns:a16="http://schemas.microsoft.com/office/drawing/2014/main" id="{583B2C0A-F5CB-92DD-282C-D82566EB1B5D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272;p36">
                  <a:extLst>
                    <a:ext uri="{FF2B5EF4-FFF2-40B4-BE49-F238E27FC236}">
                      <a16:creationId xmlns:a16="http://schemas.microsoft.com/office/drawing/2014/main" id="{0D6C43CB-7128-0A53-96B2-A4435283EA06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273;p36">
                  <a:extLst>
                    <a:ext uri="{FF2B5EF4-FFF2-40B4-BE49-F238E27FC236}">
                      <a16:creationId xmlns:a16="http://schemas.microsoft.com/office/drawing/2014/main" id="{B701E736-35B3-6EF7-62E7-8A676CA78AEE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4" name="Google Shape;3274;p36">
                  <a:extLst>
                    <a:ext uri="{FF2B5EF4-FFF2-40B4-BE49-F238E27FC236}">
                      <a16:creationId xmlns:a16="http://schemas.microsoft.com/office/drawing/2014/main" id="{D71B1E53-7087-6518-2C4B-8393F0FBD294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5" name="Google Shape;3275;p36">
                  <a:extLst>
                    <a:ext uri="{FF2B5EF4-FFF2-40B4-BE49-F238E27FC236}">
                      <a16:creationId xmlns:a16="http://schemas.microsoft.com/office/drawing/2014/main" id="{806A3B11-804C-60CD-D499-23A879BCE43F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6" name="Google Shape;3276;p36">
                  <a:extLst>
                    <a:ext uri="{FF2B5EF4-FFF2-40B4-BE49-F238E27FC236}">
                      <a16:creationId xmlns:a16="http://schemas.microsoft.com/office/drawing/2014/main" id="{0F511D59-6297-E9A2-099C-9DBFD3827A98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7" name="Google Shape;3277;p36">
                  <a:extLst>
                    <a:ext uri="{FF2B5EF4-FFF2-40B4-BE49-F238E27FC236}">
                      <a16:creationId xmlns:a16="http://schemas.microsoft.com/office/drawing/2014/main" id="{FBA18FCA-CC6F-6D66-E5FF-5156EE8B0878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278;p36">
                  <a:extLst>
                    <a:ext uri="{FF2B5EF4-FFF2-40B4-BE49-F238E27FC236}">
                      <a16:creationId xmlns:a16="http://schemas.microsoft.com/office/drawing/2014/main" id="{B50540A5-3810-AF28-72F0-BB1199AB0105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89" name="Google Shape;3279;p36">
                  <a:extLst>
                    <a:ext uri="{FF2B5EF4-FFF2-40B4-BE49-F238E27FC236}">
                      <a16:creationId xmlns:a16="http://schemas.microsoft.com/office/drawing/2014/main" id="{80E7B2F7-6528-8218-C3EC-6C8274A150B5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3997" name="Google Shape;3280;p36">
                    <a:extLst>
                      <a:ext uri="{FF2B5EF4-FFF2-40B4-BE49-F238E27FC236}">
                        <a16:creationId xmlns:a16="http://schemas.microsoft.com/office/drawing/2014/main" id="{C74A3805-D840-6878-BDFC-5FE4BC376364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8" name="Google Shape;3281;p36">
                    <a:extLst>
                      <a:ext uri="{FF2B5EF4-FFF2-40B4-BE49-F238E27FC236}">
                        <a16:creationId xmlns:a16="http://schemas.microsoft.com/office/drawing/2014/main" id="{85654E1B-AD58-5989-27B9-D4FAB4823920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9" name="Google Shape;3282;p36">
                    <a:extLst>
                      <a:ext uri="{FF2B5EF4-FFF2-40B4-BE49-F238E27FC236}">
                        <a16:creationId xmlns:a16="http://schemas.microsoft.com/office/drawing/2014/main" id="{E8D1C19D-6DB3-6C4F-5CE9-1F1B6A693EAF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0" name="Google Shape;3283;p36">
                    <a:extLst>
                      <a:ext uri="{FF2B5EF4-FFF2-40B4-BE49-F238E27FC236}">
                        <a16:creationId xmlns:a16="http://schemas.microsoft.com/office/drawing/2014/main" id="{3EC0AC89-1FD8-0E98-B33B-E94D59A1557B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1" name="Google Shape;3284;p36">
                    <a:extLst>
                      <a:ext uri="{FF2B5EF4-FFF2-40B4-BE49-F238E27FC236}">
                        <a16:creationId xmlns:a16="http://schemas.microsoft.com/office/drawing/2014/main" id="{8BBA6F51-BE50-0FD7-5A95-6BABF26550BE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2" name="Google Shape;3285;p36">
                    <a:extLst>
                      <a:ext uri="{FF2B5EF4-FFF2-40B4-BE49-F238E27FC236}">
                        <a16:creationId xmlns:a16="http://schemas.microsoft.com/office/drawing/2014/main" id="{15EE435F-D87B-3D81-9ED1-1582E9E01797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3" name="Google Shape;3286;p36">
                    <a:extLst>
                      <a:ext uri="{FF2B5EF4-FFF2-40B4-BE49-F238E27FC236}">
                        <a16:creationId xmlns:a16="http://schemas.microsoft.com/office/drawing/2014/main" id="{BE1388C1-8BA3-486C-60E3-D218ED4EFFFB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4" name="Google Shape;3287;p36">
                    <a:extLst>
                      <a:ext uri="{FF2B5EF4-FFF2-40B4-BE49-F238E27FC236}">
                        <a16:creationId xmlns:a16="http://schemas.microsoft.com/office/drawing/2014/main" id="{106682C2-37D7-3024-C657-872213AEFFAC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5" name="Google Shape;3288;p36">
                    <a:extLst>
                      <a:ext uri="{FF2B5EF4-FFF2-40B4-BE49-F238E27FC236}">
                        <a16:creationId xmlns:a16="http://schemas.microsoft.com/office/drawing/2014/main" id="{8D9AD7A8-5BF8-CFCE-DB89-9662BD2DE26C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6" name="Google Shape;3289;p36">
                    <a:extLst>
                      <a:ext uri="{FF2B5EF4-FFF2-40B4-BE49-F238E27FC236}">
                        <a16:creationId xmlns:a16="http://schemas.microsoft.com/office/drawing/2014/main" id="{042EF696-A022-2F55-72FE-C34224D251A7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7" name="Google Shape;3290;p36">
                    <a:extLst>
                      <a:ext uri="{FF2B5EF4-FFF2-40B4-BE49-F238E27FC236}">
                        <a16:creationId xmlns:a16="http://schemas.microsoft.com/office/drawing/2014/main" id="{2E1068ED-7D2C-8377-00C4-654AD46E85B9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8" name="Google Shape;3291;p36">
                    <a:extLst>
                      <a:ext uri="{FF2B5EF4-FFF2-40B4-BE49-F238E27FC236}">
                        <a16:creationId xmlns:a16="http://schemas.microsoft.com/office/drawing/2014/main" id="{6C9A8C51-81CA-CEC6-16DC-3342F9F69E81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90" name="Google Shape;3292;p36">
                  <a:extLst>
                    <a:ext uri="{FF2B5EF4-FFF2-40B4-BE49-F238E27FC236}">
                      <a16:creationId xmlns:a16="http://schemas.microsoft.com/office/drawing/2014/main" id="{C377AA5C-6E69-B828-862C-B791B2B1F144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293;p36">
                  <a:extLst>
                    <a:ext uri="{FF2B5EF4-FFF2-40B4-BE49-F238E27FC236}">
                      <a16:creationId xmlns:a16="http://schemas.microsoft.com/office/drawing/2014/main" id="{CCDB89A5-F503-709B-DB19-98FDBDDB4183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294;p36">
                  <a:extLst>
                    <a:ext uri="{FF2B5EF4-FFF2-40B4-BE49-F238E27FC236}">
                      <a16:creationId xmlns:a16="http://schemas.microsoft.com/office/drawing/2014/main" id="{3A8FDD41-BA30-83D0-0E9C-C7DF386CC220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295;p36">
                  <a:extLst>
                    <a:ext uri="{FF2B5EF4-FFF2-40B4-BE49-F238E27FC236}">
                      <a16:creationId xmlns:a16="http://schemas.microsoft.com/office/drawing/2014/main" id="{93DC491F-80CB-8B8B-3D95-945D3087BC12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4" name="Google Shape;3296;p36">
                  <a:extLst>
                    <a:ext uri="{FF2B5EF4-FFF2-40B4-BE49-F238E27FC236}">
                      <a16:creationId xmlns:a16="http://schemas.microsoft.com/office/drawing/2014/main" id="{E67B70CD-92DA-13A2-2CE6-6C6469809382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297;p36">
                  <a:extLst>
                    <a:ext uri="{FF2B5EF4-FFF2-40B4-BE49-F238E27FC236}">
                      <a16:creationId xmlns:a16="http://schemas.microsoft.com/office/drawing/2014/main" id="{A3D8CBF4-45EC-544F-E543-048596C7F023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298;p36">
                  <a:extLst>
                    <a:ext uri="{FF2B5EF4-FFF2-40B4-BE49-F238E27FC236}">
                      <a16:creationId xmlns:a16="http://schemas.microsoft.com/office/drawing/2014/main" id="{655883D1-38C4-E513-95CB-B749E3A3788F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02" name="Google Shape;3299;p36">
              <a:extLst>
                <a:ext uri="{FF2B5EF4-FFF2-40B4-BE49-F238E27FC236}">
                  <a16:creationId xmlns:a16="http://schemas.microsoft.com/office/drawing/2014/main" id="{7BC95068-17F3-19A7-9837-60E56A665FC6}"/>
                </a:ext>
              </a:extLst>
            </p:cNvPr>
            <p:cNvGrpSpPr/>
            <p:nvPr/>
          </p:nvGrpSpPr>
          <p:grpSpPr>
            <a:xfrm>
              <a:off x="3152183" y="1319285"/>
              <a:ext cx="1024169" cy="736063"/>
              <a:chOff x="3156058" y="2076685"/>
              <a:chExt cx="1024169" cy="736063"/>
            </a:xfrm>
          </p:grpSpPr>
          <p:sp>
            <p:nvSpPr>
              <p:cNvPr id="3941" name="Google Shape;3300;p36">
                <a:extLst>
                  <a:ext uri="{FF2B5EF4-FFF2-40B4-BE49-F238E27FC236}">
                    <a16:creationId xmlns:a16="http://schemas.microsoft.com/office/drawing/2014/main" id="{67CF0A83-BB74-D796-44AA-552967687F1D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42" name="Google Shape;3301;p36">
                <a:extLst>
                  <a:ext uri="{FF2B5EF4-FFF2-40B4-BE49-F238E27FC236}">
                    <a16:creationId xmlns:a16="http://schemas.microsoft.com/office/drawing/2014/main" id="{8D0FA9D0-796C-0438-77F2-C8C543AD72D5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3943" name="Google Shape;3302;p36">
                  <a:extLst>
                    <a:ext uri="{FF2B5EF4-FFF2-40B4-BE49-F238E27FC236}">
                      <a16:creationId xmlns:a16="http://schemas.microsoft.com/office/drawing/2014/main" id="{B81D2F5D-4C6D-FCDB-F47D-F844AC401479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303;p36">
                  <a:extLst>
                    <a:ext uri="{FF2B5EF4-FFF2-40B4-BE49-F238E27FC236}">
                      <a16:creationId xmlns:a16="http://schemas.microsoft.com/office/drawing/2014/main" id="{192A7FF1-5CD4-547A-47DE-CF06B7675A0A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304;p36">
                  <a:extLst>
                    <a:ext uri="{FF2B5EF4-FFF2-40B4-BE49-F238E27FC236}">
                      <a16:creationId xmlns:a16="http://schemas.microsoft.com/office/drawing/2014/main" id="{2A0493DE-2520-A617-24A9-BBEEB4AD30A8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305;p36">
                  <a:extLst>
                    <a:ext uri="{FF2B5EF4-FFF2-40B4-BE49-F238E27FC236}">
                      <a16:creationId xmlns:a16="http://schemas.microsoft.com/office/drawing/2014/main" id="{E965DF1F-3788-682F-7404-A6BC827174F3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7" name="Google Shape;3306;p36">
                  <a:extLst>
                    <a:ext uri="{FF2B5EF4-FFF2-40B4-BE49-F238E27FC236}">
                      <a16:creationId xmlns:a16="http://schemas.microsoft.com/office/drawing/2014/main" id="{5B9AA6E7-927A-379F-CE00-9CF35575DD5F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8" name="Google Shape;3307;p36">
                  <a:extLst>
                    <a:ext uri="{FF2B5EF4-FFF2-40B4-BE49-F238E27FC236}">
                      <a16:creationId xmlns:a16="http://schemas.microsoft.com/office/drawing/2014/main" id="{012D034E-B271-F8C8-A65F-3A4AFD84E5A5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308;p36">
                  <a:extLst>
                    <a:ext uri="{FF2B5EF4-FFF2-40B4-BE49-F238E27FC236}">
                      <a16:creationId xmlns:a16="http://schemas.microsoft.com/office/drawing/2014/main" id="{136432D4-12ED-CD52-2DAE-3D869C09C4DA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309;p36">
                  <a:extLst>
                    <a:ext uri="{FF2B5EF4-FFF2-40B4-BE49-F238E27FC236}">
                      <a16:creationId xmlns:a16="http://schemas.microsoft.com/office/drawing/2014/main" id="{82B18005-8D6A-002B-5832-BAC41551A150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1" name="Google Shape;3310;p36">
                  <a:extLst>
                    <a:ext uri="{FF2B5EF4-FFF2-40B4-BE49-F238E27FC236}">
                      <a16:creationId xmlns:a16="http://schemas.microsoft.com/office/drawing/2014/main" id="{3E8C8A0E-4DA0-A339-74FC-9AF7CF2A0B4D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2" name="Google Shape;3311;p36">
                  <a:extLst>
                    <a:ext uri="{FF2B5EF4-FFF2-40B4-BE49-F238E27FC236}">
                      <a16:creationId xmlns:a16="http://schemas.microsoft.com/office/drawing/2014/main" id="{32476997-B495-07C9-C13A-2D8EAB939613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3" name="Google Shape;3312;p36">
                  <a:extLst>
                    <a:ext uri="{FF2B5EF4-FFF2-40B4-BE49-F238E27FC236}">
                      <a16:creationId xmlns:a16="http://schemas.microsoft.com/office/drawing/2014/main" id="{BD9BACF8-BC48-A379-98B9-6E3EFE030997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313;p36">
                  <a:extLst>
                    <a:ext uri="{FF2B5EF4-FFF2-40B4-BE49-F238E27FC236}">
                      <a16:creationId xmlns:a16="http://schemas.microsoft.com/office/drawing/2014/main" id="{B466371F-F255-2C1B-B09C-03D9EBFBB5EF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55" name="Google Shape;3314;p36">
                  <a:extLst>
                    <a:ext uri="{FF2B5EF4-FFF2-40B4-BE49-F238E27FC236}">
                      <a16:creationId xmlns:a16="http://schemas.microsoft.com/office/drawing/2014/main" id="{C14D0D39-934E-002B-F526-A17A648657EB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3963" name="Google Shape;3315;p36">
                    <a:extLst>
                      <a:ext uri="{FF2B5EF4-FFF2-40B4-BE49-F238E27FC236}">
                        <a16:creationId xmlns:a16="http://schemas.microsoft.com/office/drawing/2014/main" id="{9DBCC551-DE73-9005-29FB-14445210313D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4" name="Google Shape;3316;p36">
                    <a:extLst>
                      <a:ext uri="{FF2B5EF4-FFF2-40B4-BE49-F238E27FC236}">
                        <a16:creationId xmlns:a16="http://schemas.microsoft.com/office/drawing/2014/main" id="{55AD99E3-E254-A4EE-4ACC-FE0DE5820782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5" name="Google Shape;3317;p36">
                    <a:extLst>
                      <a:ext uri="{FF2B5EF4-FFF2-40B4-BE49-F238E27FC236}">
                        <a16:creationId xmlns:a16="http://schemas.microsoft.com/office/drawing/2014/main" id="{F3AAF94E-1B37-EF26-3E10-F9BD49301F81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6" name="Google Shape;3318;p36">
                    <a:extLst>
                      <a:ext uri="{FF2B5EF4-FFF2-40B4-BE49-F238E27FC236}">
                        <a16:creationId xmlns:a16="http://schemas.microsoft.com/office/drawing/2014/main" id="{832E735D-BB5C-7C66-54D5-17711402B13C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7" name="Google Shape;3319;p36">
                    <a:extLst>
                      <a:ext uri="{FF2B5EF4-FFF2-40B4-BE49-F238E27FC236}">
                        <a16:creationId xmlns:a16="http://schemas.microsoft.com/office/drawing/2014/main" id="{353CD156-49A2-E4EB-9875-5DA7B483F092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8" name="Google Shape;3320;p36">
                    <a:extLst>
                      <a:ext uri="{FF2B5EF4-FFF2-40B4-BE49-F238E27FC236}">
                        <a16:creationId xmlns:a16="http://schemas.microsoft.com/office/drawing/2014/main" id="{50E69A06-D63D-5043-B1B4-D7A873536A00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9" name="Google Shape;3321;p36">
                    <a:extLst>
                      <a:ext uri="{FF2B5EF4-FFF2-40B4-BE49-F238E27FC236}">
                        <a16:creationId xmlns:a16="http://schemas.microsoft.com/office/drawing/2014/main" id="{8CF57494-01C0-2D67-6C26-453CDB8A83AB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0" name="Google Shape;3322;p36">
                    <a:extLst>
                      <a:ext uri="{FF2B5EF4-FFF2-40B4-BE49-F238E27FC236}">
                        <a16:creationId xmlns:a16="http://schemas.microsoft.com/office/drawing/2014/main" id="{997910D0-A264-4CD1-CC5E-57AC46F28E72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1" name="Google Shape;3323;p36">
                    <a:extLst>
                      <a:ext uri="{FF2B5EF4-FFF2-40B4-BE49-F238E27FC236}">
                        <a16:creationId xmlns:a16="http://schemas.microsoft.com/office/drawing/2014/main" id="{3585FE70-E3C6-52B1-8E40-D3AEB6319A8F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2" name="Google Shape;3324;p36">
                    <a:extLst>
                      <a:ext uri="{FF2B5EF4-FFF2-40B4-BE49-F238E27FC236}">
                        <a16:creationId xmlns:a16="http://schemas.microsoft.com/office/drawing/2014/main" id="{8C7B3C7F-117B-A861-C048-61B9EB6C269E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3" name="Google Shape;3325;p36">
                    <a:extLst>
                      <a:ext uri="{FF2B5EF4-FFF2-40B4-BE49-F238E27FC236}">
                        <a16:creationId xmlns:a16="http://schemas.microsoft.com/office/drawing/2014/main" id="{F57042EB-CABA-995D-A7BE-B7F1B8F71C12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4" name="Google Shape;3326;p36">
                    <a:extLst>
                      <a:ext uri="{FF2B5EF4-FFF2-40B4-BE49-F238E27FC236}">
                        <a16:creationId xmlns:a16="http://schemas.microsoft.com/office/drawing/2014/main" id="{8A7111B4-F083-EF66-A700-74DD6C07BDF1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56" name="Google Shape;3327;p36">
                  <a:extLst>
                    <a:ext uri="{FF2B5EF4-FFF2-40B4-BE49-F238E27FC236}">
                      <a16:creationId xmlns:a16="http://schemas.microsoft.com/office/drawing/2014/main" id="{C1F28946-DCEE-4C18-6262-ACED2CD27458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328;p36">
                  <a:extLst>
                    <a:ext uri="{FF2B5EF4-FFF2-40B4-BE49-F238E27FC236}">
                      <a16:creationId xmlns:a16="http://schemas.microsoft.com/office/drawing/2014/main" id="{C0CFF62C-CEC9-2119-5BA9-37C0B37A204B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329;p36">
                  <a:extLst>
                    <a:ext uri="{FF2B5EF4-FFF2-40B4-BE49-F238E27FC236}">
                      <a16:creationId xmlns:a16="http://schemas.microsoft.com/office/drawing/2014/main" id="{37B766A7-9030-A583-259D-69E692ECFA55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330;p36">
                  <a:extLst>
                    <a:ext uri="{FF2B5EF4-FFF2-40B4-BE49-F238E27FC236}">
                      <a16:creationId xmlns:a16="http://schemas.microsoft.com/office/drawing/2014/main" id="{2080F574-3757-2AA6-E782-CDB5FB2FBB43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0" name="Google Shape;3331;p36">
                  <a:extLst>
                    <a:ext uri="{FF2B5EF4-FFF2-40B4-BE49-F238E27FC236}">
                      <a16:creationId xmlns:a16="http://schemas.microsoft.com/office/drawing/2014/main" id="{A214ACF5-B505-9BC2-17D1-4DC96C7739FC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1" name="Google Shape;3332;p36">
                  <a:extLst>
                    <a:ext uri="{FF2B5EF4-FFF2-40B4-BE49-F238E27FC236}">
                      <a16:creationId xmlns:a16="http://schemas.microsoft.com/office/drawing/2014/main" id="{212F49B6-6600-E786-69A7-C21555C04377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333;p36">
                  <a:extLst>
                    <a:ext uri="{FF2B5EF4-FFF2-40B4-BE49-F238E27FC236}">
                      <a16:creationId xmlns:a16="http://schemas.microsoft.com/office/drawing/2014/main" id="{48BC428D-7E7F-0617-2A93-D06ED7C8B3A1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03" name="Google Shape;3334;p36">
              <a:extLst>
                <a:ext uri="{FF2B5EF4-FFF2-40B4-BE49-F238E27FC236}">
                  <a16:creationId xmlns:a16="http://schemas.microsoft.com/office/drawing/2014/main" id="{2C4802EF-EAF2-5A63-B3D0-DB4F7C8FDB54}"/>
                </a:ext>
              </a:extLst>
            </p:cNvPr>
            <p:cNvGrpSpPr/>
            <p:nvPr/>
          </p:nvGrpSpPr>
          <p:grpSpPr>
            <a:xfrm>
              <a:off x="3108345" y="1173410"/>
              <a:ext cx="1024169" cy="736063"/>
              <a:chOff x="3156058" y="2076685"/>
              <a:chExt cx="1024169" cy="736063"/>
            </a:xfrm>
          </p:grpSpPr>
          <p:sp>
            <p:nvSpPr>
              <p:cNvPr id="3907" name="Google Shape;3335;p36">
                <a:extLst>
                  <a:ext uri="{FF2B5EF4-FFF2-40B4-BE49-F238E27FC236}">
                    <a16:creationId xmlns:a16="http://schemas.microsoft.com/office/drawing/2014/main" id="{2D1B0552-9FAE-44C1-77DB-9830CBFAFD58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8" name="Google Shape;3336;p36">
                <a:extLst>
                  <a:ext uri="{FF2B5EF4-FFF2-40B4-BE49-F238E27FC236}">
                    <a16:creationId xmlns:a16="http://schemas.microsoft.com/office/drawing/2014/main" id="{0FF6D941-8AC5-7E30-4248-357E95A98E39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3909" name="Google Shape;3337;p36">
                  <a:extLst>
                    <a:ext uri="{FF2B5EF4-FFF2-40B4-BE49-F238E27FC236}">
                      <a16:creationId xmlns:a16="http://schemas.microsoft.com/office/drawing/2014/main" id="{3DFAB25E-F213-38BF-3C67-9D0297C19040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338;p36">
                  <a:extLst>
                    <a:ext uri="{FF2B5EF4-FFF2-40B4-BE49-F238E27FC236}">
                      <a16:creationId xmlns:a16="http://schemas.microsoft.com/office/drawing/2014/main" id="{86FA6AD9-D884-9960-A6C9-212D73AFAD31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1" name="Google Shape;3339;p36">
                  <a:extLst>
                    <a:ext uri="{FF2B5EF4-FFF2-40B4-BE49-F238E27FC236}">
                      <a16:creationId xmlns:a16="http://schemas.microsoft.com/office/drawing/2014/main" id="{E8139DE3-9704-FDFF-0894-C530BEF6F998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340;p36">
                  <a:extLst>
                    <a:ext uri="{FF2B5EF4-FFF2-40B4-BE49-F238E27FC236}">
                      <a16:creationId xmlns:a16="http://schemas.microsoft.com/office/drawing/2014/main" id="{FED8677B-3426-9D7E-2067-984A9FAD45F0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341;p36">
                  <a:extLst>
                    <a:ext uri="{FF2B5EF4-FFF2-40B4-BE49-F238E27FC236}">
                      <a16:creationId xmlns:a16="http://schemas.microsoft.com/office/drawing/2014/main" id="{EDD17EBE-DD6A-3E23-FA14-8A626F6B4F1A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342;p36">
                  <a:extLst>
                    <a:ext uri="{FF2B5EF4-FFF2-40B4-BE49-F238E27FC236}">
                      <a16:creationId xmlns:a16="http://schemas.microsoft.com/office/drawing/2014/main" id="{251FE5F2-E5A7-B5D0-C69F-177D6D313A64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343;p36">
                  <a:extLst>
                    <a:ext uri="{FF2B5EF4-FFF2-40B4-BE49-F238E27FC236}">
                      <a16:creationId xmlns:a16="http://schemas.microsoft.com/office/drawing/2014/main" id="{7C3C294E-BD78-0249-E10B-1E746500F0CE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344;p36">
                  <a:extLst>
                    <a:ext uri="{FF2B5EF4-FFF2-40B4-BE49-F238E27FC236}">
                      <a16:creationId xmlns:a16="http://schemas.microsoft.com/office/drawing/2014/main" id="{2D629B82-65DC-3635-DBF3-4FFA3F4700BA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345;p36">
                  <a:extLst>
                    <a:ext uri="{FF2B5EF4-FFF2-40B4-BE49-F238E27FC236}">
                      <a16:creationId xmlns:a16="http://schemas.microsoft.com/office/drawing/2014/main" id="{6A4C12D2-6149-C534-C5C1-734DDF35BAA2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8" name="Google Shape;3346;p36">
                  <a:extLst>
                    <a:ext uri="{FF2B5EF4-FFF2-40B4-BE49-F238E27FC236}">
                      <a16:creationId xmlns:a16="http://schemas.microsoft.com/office/drawing/2014/main" id="{3593BAA5-C8A6-950A-5AD5-9519116B732C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347;p36">
                  <a:extLst>
                    <a:ext uri="{FF2B5EF4-FFF2-40B4-BE49-F238E27FC236}">
                      <a16:creationId xmlns:a16="http://schemas.microsoft.com/office/drawing/2014/main" id="{485C852F-E918-830F-4FD7-6FF712C8ECB6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348;p36">
                  <a:extLst>
                    <a:ext uri="{FF2B5EF4-FFF2-40B4-BE49-F238E27FC236}">
                      <a16:creationId xmlns:a16="http://schemas.microsoft.com/office/drawing/2014/main" id="{DA4FF51D-1FD5-85A3-CECA-E34C43A07D07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21" name="Google Shape;3349;p36">
                  <a:extLst>
                    <a:ext uri="{FF2B5EF4-FFF2-40B4-BE49-F238E27FC236}">
                      <a16:creationId xmlns:a16="http://schemas.microsoft.com/office/drawing/2014/main" id="{5A357918-5AAE-2459-B05C-C0173DB80813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3929" name="Google Shape;3350;p36">
                    <a:extLst>
                      <a:ext uri="{FF2B5EF4-FFF2-40B4-BE49-F238E27FC236}">
                        <a16:creationId xmlns:a16="http://schemas.microsoft.com/office/drawing/2014/main" id="{88FCCFAF-0D8C-0032-C0E5-7F221E084FDD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0" name="Google Shape;3351;p36">
                    <a:extLst>
                      <a:ext uri="{FF2B5EF4-FFF2-40B4-BE49-F238E27FC236}">
                        <a16:creationId xmlns:a16="http://schemas.microsoft.com/office/drawing/2014/main" id="{9CE1493E-CD5F-230D-3C7B-84D4D5D74986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1" name="Google Shape;3352;p36">
                    <a:extLst>
                      <a:ext uri="{FF2B5EF4-FFF2-40B4-BE49-F238E27FC236}">
                        <a16:creationId xmlns:a16="http://schemas.microsoft.com/office/drawing/2014/main" id="{99FA98B7-B472-B50A-1EAB-D913B858A53E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2" name="Google Shape;3353;p36">
                    <a:extLst>
                      <a:ext uri="{FF2B5EF4-FFF2-40B4-BE49-F238E27FC236}">
                        <a16:creationId xmlns:a16="http://schemas.microsoft.com/office/drawing/2014/main" id="{A991E9FD-1C4A-4DEB-6723-0BA31F5EECE7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3" name="Google Shape;3354;p36">
                    <a:extLst>
                      <a:ext uri="{FF2B5EF4-FFF2-40B4-BE49-F238E27FC236}">
                        <a16:creationId xmlns:a16="http://schemas.microsoft.com/office/drawing/2014/main" id="{C03EE9A6-0D79-80EC-542B-4F6E398D49E1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4" name="Google Shape;3355;p36">
                    <a:extLst>
                      <a:ext uri="{FF2B5EF4-FFF2-40B4-BE49-F238E27FC236}">
                        <a16:creationId xmlns:a16="http://schemas.microsoft.com/office/drawing/2014/main" id="{F4887DA8-1838-CE74-C0F9-906E1B56B202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5" name="Google Shape;3356;p36">
                    <a:extLst>
                      <a:ext uri="{FF2B5EF4-FFF2-40B4-BE49-F238E27FC236}">
                        <a16:creationId xmlns:a16="http://schemas.microsoft.com/office/drawing/2014/main" id="{6DFC6CBC-AF91-5537-8C5F-6B6226F138B9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6" name="Google Shape;3357;p36">
                    <a:extLst>
                      <a:ext uri="{FF2B5EF4-FFF2-40B4-BE49-F238E27FC236}">
                        <a16:creationId xmlns:a16="http://schemas.microsoft.com/office/drawing/2014/main" id="{C0FC165D-F3C7-018A-4955-C94D7C00A52E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7" name="Google Shape;3358;p36">
                    <a:extLst>
                      <a:ext uri="{FF2B5EF4-FFF2-40B4-BE49-F238E27FC236}">
                        <a16:creationId xmlns:a16="http://schemas.microsoft.com/office/drawing/2014/main" id="{71D5276E-42E4-D457-F76F-11ED5258231F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8" name="Google Shape;3359;p36">
                    <a:extLst>
                      <a:ext uri="{FF2B5EF4-FFF2-40B4-BE49-F238E27FC236}">
                        <a16:creationId xmlns:a16="http://schemas.microsoft.com/office/drawing/2014/main" id="{75C6E03C-E513-A3A7-F59A-498FF6C1EC43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9" name="Google Shape;3360;p36">
                    <a:extLst>
                      <a:ext uri="{FF2B5EF4-FFF2-40B4-BE49-F238E27FC236}">
                        <a16:creationId xmlns:a16="http://schemas.microsoft.com/office/drawing/2014/main" id="{39A4E194-AA2A-D9EC-D121-47790C061134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0" name="Google Shape;3361;p36">
                    <a:extLst>
                      <a:ext uri="{FF2B5EF4-FFF2-40B4-BE49-F238E27FC236}">
                        <a16:creationId xmlns:a16="http://schemas.microsoft.com/office/drawing/2014/main" id="{2C75A672-F3AC-FCB8-0F8D-506F5F804A28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22" name="Google Shape;3362;p36">
                  <a:extLst>
                    <a:ext uri="{FF2B5EF4-FFF2-40B4-BE49-F238E27FC236}">
                      <a16:creationId xmlns:a16="http://schemas.microsoft.com/office/drawing/2014/main" id="{52500C31-B28B-5B30-47FD-EF155BD9DDF7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363;p36">
                  <a:extLst>
                    <a:ext uri="{FF2B5EF4-FFF2-40B4-BE49-F238E27FC236}">
                      <a16:creationId xmlns:a16="http://schemas.microsoft.com/office/drawing/2014/main" id="{DAA59D46-D989-5F7F-8F7A-CDF614A007DB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364;p36">
                  <a:extLst>
                    <a:ext uri="{FF2B5EF4-FFF2-40B4-BE49-F238E27FC236}">
                      <a16:creationId xmlns:a16="http://schemas.microsoft.com/office/drawing/2014/main" id="{8D1A8480-A0FA-52AA-3D05-3E8067881132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365;p36">
                  <a:extLst>
                    <a:ext uri="{FF2B5EF4-FFF2-40B4-BE49-F238E27FC236}">
                      <a16:creationId xmlns:a16="http://schemas.microsoft.com/office/drawing/2014/main" id="{1E9B870C-CE13-D1FE-AFC9-B9F3BAD3F0EE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366;p36">
                  <a:extLst>
                    <a:ext uri="{FF2B5EF4-FFF2-40B4-BE49-F238E27FC236}">
                      <a16:creationId xmlns:a16="http://schemas.microsoft.com/office/drawing/2014/main" id="{4E44D1EE-09C4-813B-54AD-57F780765A41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7" name="Google Shape;3367;p36">
                  <a:extLst>
                    <a:ext uri="{FF2B5EF4-FFF2-40B4-BE49-F238E27FC236}">
                      <a16:creationId xmlns:a16="http://schemas.microsoft.com/office/drawing/2014/main" id="{F21D1F97-5F2E-084D-5A89-C6200942A442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368;p36">
                  <a:extLst>
                    <a:ext uri="{FF2B5EF4-FFF2-40B4-BE49-F238E27FC236}">
                      <a16:creationId xmlns:a16="http://schemas.microsoft.com/office/drawing/2014/main" id="{9B6C99C8-A2BD-37A6-5F4D-E1EAE1708DA4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04" name="Google Shape;3369;p36">
              <a:extLst>
                <a:ext uri="{FF2B5EF4-FFF2-40B4-BE49-F238E27FC236}">
                  <a16:creationId xmlns:a16="http://schemas.microsoft.com/office/drawing/2014/main" id="{5F2D8933-895A-1F18-CDE7-B70EA9E1F8C8}"/>
                </a:ext>
              </a:extLst>
            </p:cNvPr>
            <p:cNvGrpSpPr/>
            <p:nvPr/>
          </p:nvGrpSpPr>
          <p:grpSpPr>
            <a:xfrm>
              <a:off x="3830252" y="2325392"/>
              <a:ext cx="980017" cy="692798"/>
              <a:chOff x="3812377" y="2251380"/>
              <a:chExt cx="980017" cy="692798"/>
            </a:xfrm>
          </p:grpSpPr>
          <p:sp>
            <p:nvSpPr>
              <p:cNvPr id="3905" name="Google Shape;3370;p36">
                <a:extLst>
                  <a:ext uri="{FF2B5EF4-FFF2-40B4-BE49-F238E27FC236}">
                    <a16:creationId xmlns:a16="http://schemas.microsoft.com/office/drawing/2014/main" id="{33439BC7-808D-C1E8-AF28-82006537DA10}"/>
                  </a:ext>
                </a:extLst>
              </p:cNvPr>
              <p:cNvSpPr/>
              <p:nvPr/>
            </p:nvSpPr>
            <p:spPr>
              <a:xfrm>
                <a:off x="4077313" y="2251380"/>
                <a:ext cx="715081" cy="692798"/>
              </a:xfrm>
              <a:custGeom>
                <a:avLst/>
                <a:gdLst/>
                <a:ahLst/>
                <a:cxnLst/>
                <a:rect l="l" t="t" r="r" b="b"/>
                <a:pathLst>
                  <a:path w="35204" h="34107" extrusionOk="0">
                    <a:moveTo>
                      <a:pt x="29163" y="1"/>
                    </a:moveTo>
                    <a:cubicBezTo>
                      <a:pt x="25580" y="1"/>
                      <a:pt x="22856" y="6030"/>
                      <a:pt x="21279" y="9238"/>
                    </a:cubicBezTo>
                    <a:cubicBezTo>
                      <a:pt x="19153" y="13494"/>
                      <a:pt x="19211" y="17507"/>
                      <a:pt x="18667" y="20245"/>
                    </a:cubicBezTo>
                    <a:cubicBezTo>
                      <a:pt x="18418" y="19777"/>
                      <a:pt x="17934" y="19520"/>
                      <a:pt x="17479" y="19520"/>
                    </a:cubicBezTo>
                    <a:cubicBezTo>
                      <a:pt x="16926" y="19520"/>
                      <a:pt x="16415" y="19897"/>
                      <a:pt x="16415" y="20731"/>
                    </a:cubicBezTo>
                    <a:cubicBezTo>
                      <a:pt x="14411" y="17205"/>
                      <a:pt x="7480" y="15926"/>
                      <a:pt x="4319" y="14102"/>
                    </a:cubicBezTo>
                    <a:cubicBezTo>
                      <a:pt x="3769" y="15381"/>
                      <a:pt x="1216" y="17935"/>
                      <a:pt x="0" y="18786"/>
                    </a:cubicBezTo>
                    <a:cubicBezTo>
                      <a:pt x="1036" y="20002"/>
                      <a:pt x="2189" y="21218"/>
                      <a:pt x="3225" y="22433"/>
                    </a:cubicBezTo>
                    <a:cubicBezTo>
                      <a:pt x="4985" y="24622"/>
                      <a:pt x="9791" y="30094"/>
                      <a:pt x="14411" y="32161"/>
                    </a:cubicBezTo>
                    <a:cubicBezTo>
                      <a:pt x="17329" y="33435"/>
                      <a:pt x="18667" y="33678"/>
                      <a:pt x="19941" y="34106"/>
                    </a:cubicBezTo>
                    <a:cubicBezTo>
                      <a:pt x="23346" y="32161"/>
                      <a:pt x="27236" y="27784"/>
                      <a:pt x="28394" y="22735"/>
                    </a:cubicBezTo>
                    <a:cubicBezTo>
                      <a:pt x="32163" y="19272"/>
                      <a:pt x="33501" y="16655"/>
                      <a:pt x="34474" y="10941"/>
                    </a:cubicBezTo>
                    <a:cubicBezTo>
                      <a:pt x="35203" y="6563"/>
                      <a:pt x="33316" y="3587"/>
                      <a:pt x="30033" y="119"/>
                    </a:cubicBezTo>
                    <a:cubicBezTo>
                      <a:pt x="29738" y="39"/>
                      <a:pt x="29448" y="1"/>
                      <a:pt x="29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371;p36">
                <a:extLst>
                  <a:ext uri="{FF2B5EF4-FFF2-40B4-BE49-F238E27FC236}">
                    <a16:creationId xmlns:a16="http://schemas.microsoft.com/office/drawing/2014/main" id="{7B79C8E7-3C29-2B63-4D0A-AE1E039E1413}"/>
                  </a:ext>
                </a:extLst>
              </p:cNvPr>
              <p:cNvSpPr/>
              <p:nvPr/>
            </p:nvSpPr>
            <p:spPr>
              <a:xfrm>
                <a:off x="3812377" y="2370370"/>
                <a:ext cx="354533" cy="300280"/>
              </a:xfrm>
              <a:custGeom>
                <a:avLst/>
                <a:gdLst/>
                <a:ahLst/>
                <a:cxnLst/>
                <a:rect l="l" t="t" r="r" b="b"/>
                <a:pathLst>
                  <a:path w="19699" h="14825" extrusionOk="0">
                    <a:moveTo>
                      <a:pt x="12656" y="1"/>
                    </a:moveTo>
                    <a:cubicBezTo>
                      <a:pt x="12316" y="1"/>
                      <a:pt x="12080" y="203"/>
                      <a:pt x="12038" y="634"/>
                    </a:cubicBezTo>
                    <a:cubicBezTo>
                      <a:pt x="11858" y="1914"/>
                      <a:pt x="12282" y="2823"/>
                      <a:pt x="12768" y="4467"/>
                    </a:cubicBezTo>
                    <a:cubicBezTo>
                      <a:pt x="13196" y="6169"/>
                      <a:pt x="12102" y="7385"/>
                      <a:pt x="8877" y="7444"/>
                    </a:cubicBezTo>
                    <a:cubicBezTo>
                      <a:pt x="8830" y="7444"/>
                      <a:pt x="8782" y="7445"/>
                      <a:pt x="8735" y="7445"/>
                    </a:cubicBezTo>
                    <a:cubicBezTo>
                      <a:pt x="7021" y="7445"/>
                      <a:pt x="5190" y="6869"/>
                      <a:pt x="3710" y="6869"/>
                    </a:cubicBezTo>
                    <a:cubicBezTo>
                      <a:pt x="2383" y="6869"/>
                      <a:pt x="1339" y="7332"/>
                      <a:pt x="915" y="9087"/>
                    </a:cubicBezTo>
                    <a:cubicBezTo>
                      <a:pt x="1" y="12978"/>
                      <a:pt x="2982" y="14617"/>
                      <a:pt x="6080" y="14802"/>
                    </a:cubicBezTo>
                    <a:cubicBezTo>
                      <a:pt x="6261" y="14818"/>
                      <a:pt x="6446" y="14825"/>
                      <a:pt x="6635" y="14825"/>
                    </a:cubicBezTo>
                    <a:cubicBezTo>
                      <a:pt x="8962" y="14825"/>
                      <a:pt x="11831" y="13741"/>
                      <a:pt x="14173" y="13741"/>
                    </a:cubicBezTo>
                    <a:cubicBezTo>
                      <a:pt x="14641" y="13741"/>
                      <a:pt x="15089" y="13784"/>
                      <a:pt x="15506" y="13888"/>
                    </a:cubicBezTo>
                    <a:cubicBezTo>
                      <a:pt x="19032" y="11213"/>
                      <a:pt x="19699" y="8538"/>
                      <a:pt x="19699" y="8538"/>
                    </a:cubicBezTo>
                    <a:cubicBezTo>
                      <a:pt x="18847" y="7993"/>
                      <a:pt x="16659" y="4832"/>
                      <a:pt x="15141" y="2094"/>
                    </a:cubicBezTo>
                    <a:cubicBezTo>
                      <a:pt x="14376" y="769"/>
                      <a:pt x="13319" y="1"/>
                      <a:pt x="12656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47" name="TextBox 4146">
            <a:extLst>
              <a:ext uri="{FF2B5EF4-FFF2-40B4-BE49-F238E27FC236}">
                <a16:creationId xmlns:a16="http://schemas.microsoft.com/office/drawing/2014/main" id="{BBDA31AB-9422-DCF8-9698-9966CA5CD29A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3243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2745;p34">
            <a:extLst>
              <a:ext uri="{FF2B5EF4-FFF2-40B4-BE49-F238E27FC236}">
                <a16:creationId xmlns:a16="http://schemas.microsoft.com/office/drawing/2014/main" id="{8D4C85F0-7F1E-B661-ECEB-EB006624EC55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824" name="Рисунок 3823">
            <a:extLst>
              <a:ext uri="{FF2B5EF4-FFF2-40B4-BE49-F238E27FC236}">
                <a16:creationId xmlns:a16="http://schemas.microsoft.com/office/drawing/2014/main" id="{9676ECE7-5D9C-3D71-08DB-3D4C6693F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47" y="1022334"/>
            <a:ext cx="4118109" cy="2296241"/>
          </a:xfrm>
          <a:prstGeom prst="rect">
            <a:avLst/>
          </a:prstGeom>
        </p:spPr>
      </p:pic>
      <p:sp>
        <p:nvSpPr>
          <p:cNvPr id="3413" name="Google Shape;34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16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Отток по оценочному доходу клиента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sp>
        <p:nvSpPr>
          <p:cNvPr id="16" name="Google Shape;3728;p39">
            <a:extLst>
              <a:ext uri="{FF2B5EF4-FFF2-40B4-BE49-F238E27FC236}">
                <a16:creationId xmlns:a16="http://schemas.microsoft.com/office/drawing/2014/main" id="{93271255-3AD2-14C9-B8FC-82155BFD1D92}"/>
              </a:ext>
            </a:extLst>
          </p:cNvPr>
          <p:cNvSpPr/>
          <p:nvPr/>
        </p:nvSpPr>
        <p:spPr>
          <a:xfrm rot="5404362">
            <a:off x="-6300" y="4092461"/>
            <a:ext cx="1418701" cy="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42;p34">
            <a:extLst>
              <a:ext uri="{FF2B5EF4-FFF2-40B4-BE49-F238E27FC236}">
                <a16:creationId xmlns:a16="http://schemas.microsoft.com/office/drawing/2014/main" id="{DE91AD09-AC3A-D0F9-6092-5B11702130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390" y="3328841"/>
            <a:ext cx="7232150" cy="1443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Распределение ушедших и активных клиентов по зарплате, в целом похоже. У ушедших клиентов зарплата характеризуется большей плотностью в пике от </a:t>
            </a:r>
            <a:r>
              <a:rPr lang="ru-RU" sz="18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150 тыс.</a:t>
            </a: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до </a:t>
            </a:r>
            <a:r>
              <a:rPr lang="ru-RU" sz="18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200 тыс.</a:t>
            </a: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рублей.</a:t>
            </a:r>
          </a:p>
        </p:txBody>
      </p:sp>
      <p:grpSp>
        <p:nvGrpSpPr>
          <p:cNvPr id="3825" name="Google Shape;3460;p37">
            <a:extLst>
              <a:ext uri="{FF2B5EF4-FFF2-40B4-BE49-F238E27FC236}">
                <a16:creationId xmlns:a16="http://schemas.microsoft.com/office/drawing/2014/main" id="{F7ADF533-78BC-C7AC-D141-6020069F1C74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898714" y="2899967"/>
            <a:ext cx="990657" cy="2077212"/>
            <a:chOff x="638270" y="291513"/>
            <a:chExt cx="2088855" cy="4270825"/>
          </a:xfrm>
        </p:grpSpPr>
        <p:sp>
          <p:nvSpPr>
            <p:cNvPr id="3826" name="Google Shape;3461;p37">
              <a:extLst>
                <a:ext uri="{FF2B5EF4-FFF2-40B4-BE49-F238E27FC236}">
                  <a16:creationId xmlns:a16="http://schemas.microsoft.com/office/drawing/2014/main" id="{2F75D20F-289B-6642-A126-565F31DD6058}"/>
                </a:ext>
              </a:extLst>
            </p:cNvPr>
            <p:cNvSpPr/>
            <p:nvPr/>
          </p:nvSpPr>
          <p:spPr>
            <a:xfrm>
              <a:off x="1096325" y="925688"/>
              <a:ext cx="694550" cy="932475"/>
            </a:xfrm>
            <a:custGeom>
              <a:avLst/>
              <a:gdLst/>
              <a:ahLst/>
              <a:cxnLst/>
              <a:rect l="l" t="t" r="r" b="b"/>
              <a:pathLst>
                <a:path w="27782" h="37299" extrusionOk="0">
                  <a:moveTo>
                    <a:pt x="23346" y="0"/>
                  </a:moveTo>
                  <a:cubicBezTo>
                    <a:pt x="21765" y="59"/>
                    <a:pt x="19392" y="1824"/>
                    <a:pt x="17082" y="5472"/>
                  </a:cubicBezTo>
                  <a:cubicBezTo>
                    <a:pt x="14285" y="9727"/>
                    <a:pt x="12768" y="24863"/>
                    <a:pt x="12768" y="24863"/>
                  </a:cubicBezTo>
                  <a:lnTo>
                    <a:pt x="1" y="31614"/>
                  </a:lnTo>
                  <a:cubicBezTo>
                    <a:pt x="1" y="31614"/>
                    <a:pt x="2248" y="33374"/>
                    <a:pt x="2491" y="37265"/>
                  </a:cubicBezTo>
                  <a:cubicBezTo>
                    <a:pt x="2823" y="37288"/>
                    <a:pt x="3189" y="37298"/>
                    <a:pt x="3582" y="37298"/>
                  </a:cubicBezTo>
                  <a:cubicBezTo>
                    <a:pt x="7502" y="37298"/>
                    <a:pt x="14089" y="36245"/>
                    <a:pt x="16352" y="35140"/>
                  </a:cubicBezTo>
                  <a:cubicBezTo>
                    <a:pt x="18847" y="33924"/>
                    <a:pt x="27782" y="7232"/>
                    <a:pt x="27782" y="7232"/>
                  </a:cubicBezTo>
                  <a:lnTo>
                    <a:pt x="23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462;p37">
              <a:extLst>
                <a:ext uri="{FF2B5EF4-FFF2-40B4-BE49-F238E27FC236}">
                  <a16:creationId xmlns:a16="http://schemas.microsoft.com/office/drawing/2014/main" id="{9FD73348-492B-6035-29AA-E9AAD3BF1414}"/>
                </a:ext>
              </a:extLst>
            </p:cNvPr>
            <p:cNvSpPr/>
            <p:nvPr/>
          </p:nvSpPr>
          <p:spPr>
            <a:xfrm>
              <a:off x="1045850" y="3726763"/>
              <a:ext cx="517050" cy="681450"/>
            </a:xfrm>
            <a:custGeom>
              <a:avLst/>
              <a:gdLst/>
              <a:ahLst/>
              <a:cxnLst/>
              <a:rect l="l" t="t" r="r" b="b"/>
              <a:pathLst>
                <a:path w="20682" h="27258" extrusionOk="0">
                  <a:moveTo>
                    <a:pt x="20681" y="1"/>
                  </a:moveTo>
                  <a:lnTo>
                    <a:pt x="20681" y="1"/>
                  </a:lnTo>
                  <a:cubicBezTo>
                    <a:pt x="19256" y="358"/>
                    <a:pt x="17780" y="560"/>
                    <a:pt x="16326" y="560"/>
                  </a:cubicBezTo>
                  <a:cubicBezTo>
                    <a:pt x="15050" y="560"/>
                    <a:pt x="13791" y="405"/>
                    <a:pt x="12598" y="64"/>
                  </a:cubicBezTo>
                  <a:cubicBezTo>
                    <a:pt x="12598" y="2311"/>
                    <a:pt x="12535" y="4500"/>
                    <a:pt x="12355" y="6445"/>
                  </a:cubicBezTo>
                  <a:cubicBezTo>
                    <a:pt x="11625" y="14412"/>
                    <a:pt x="12535" y="15993"/>
                    <a:pt x="8036" y="18668"/>
                  </a:cubicBezTo>
                  <a:cubicBezTo>
                    <a:pt x="3965" y="21036"/>
                    <a:pt x="3415" y="21766"/>
                    <a:pt x="1412" y="24441"/>
                  </a:cubicBezTo>
                  <a:cubicBezTo>
                    <a:pt x="1" y="26190"/>
                    <a:pt x="1986" y="27257"/>
                    <a:pt x="3786" y="27257"/>
                  </a:cubicBezTo>
                  <a:cubicBezTo>
                    <a:pt x="3929" y="27257"/>
                    <a:pt x="4070" y="27251"/>
                    <a:pt x="4208" y="27237"/>
                  </a:cubicBezTo>
                  <a:cubicBezTo>
                    <a:pt x="8342" y="26751"/>
                    <a:pt x="12233" y="22738"/>
                    <a:pt x="14480" y="22130"/>
                  </a:cubicBezTo>
                  <a:cubicBezTo>
                    <a:pt x="16790" y="21464"/>
                    <a:pt x="19893" y="20735"/>
                    <a:pt x="19587" y="18303"/>
                  </a:cubicBezTo>
                  <a:cubicBezTo>
                    <a:pt x="19285" y="15686"/>
                    <a:pt x="18614" y="15686"/>
                    <a:pt x="18371" y="13439"/>
                  </a:cubicBezTo>
                  <a:cubicBezTo>
                    <a:pt x="18006" y="10336"/>
                    <a:pt x="19529" y="4928"/>
                    <a:pt x="20681" y="1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463;p37">
              <a:extLst>
                <a:ext uri="{FF2B5EF4-FFF2-40B4-BE49-F238E27FC236}">
                  <a16:creationId xmlns:a16="http://schemas.microsoft.com/office/drawing/2014/main" id="{A470D038-D4D5-E814-F3DA-16491120201E}"/>
                </a:ext>
              </a:extLst>
            </p:cNvPr>
            <p:cNvSpPr/>
            <p:nvPr/>
          </p:nvSpPr>
          <p:spPr>
            <a:xfrm>
              <a:off x="2122200" y="3726763"/>
              <a:ext cx="430200" cy="818850"/>
            </a:xfrm>
            <a:custGeom>
              <a:avLst/>
              <a:gdLst/>
              <a:ahLst/>
              <a:cxnLst/>
              <a:rect l="l" t="t" r="r" b="b"/>
              <a:pathLst>
                <a:path w="17208" h="32754" extrusionOk="0">
                  <a:moveTo>
                    <a:pt x="6751" y="1"/>
                  </a:moveTo>
                  <a:cubicBezTo>
                    <a:pt x="4864" y="1946"/>
                    <a:pt x="2495" y="3649"/>
                    <a:pt x="0" y="4378"/>
                  </a:cubicBezTo>
                  <a:cubicBezTo>
                    <a:pt x="1158" y="6265"/>
                    <a:pt x="2252" y="8147"/>
                    <a:pt x="3161" y="9913"/>
                  </a:cubicBezTo>
                  <a:cubicBezTo>
                    <a:pt x="6809" y="17024"/>
                    <a:pt x="8453" y="17875"/>
                    <a:pt x="6080" y="22558"/>
                  </a:cubicBezTo>
                  <a:cubicBezTo>
                    <a:pt x="3954" y="26693"/>
                    <a:pt x="3891" y="27665"/>
                    <a:pt x="3589" y="31007"/>
                  </a:cubicBezTo>
                  <a:cubicBezTo>
                    <a:pt x="3460" y="32265"/>
                    <a:pt x="4134" y="32754"/>
                    <a:pt x="5023" y="32754"/>
                  </a:cubicBezTo>
                  <a:cubicBezTo>
                    <a:pt x="5810" y="32754"/>
                    <a:pt x="6765" y="32370"/>
                    <a:pt x="7480" y="31799"/>
                  </a:cubicBezTo>
                  <a:cubicBezTo>
                    <a:pt x="10700" y="29183"/>
                    <a:pt x="11794" y="23711"/>
                    <a:pt x="13375" y="22009"/>
                  </a:cubicBezTo>
                  <a:cubicBezTo>
                    <a:pt x="14956" y="20248"/>
                    <a:pt x="17208" y="17938"/>
                    <a:pt x="15627" y="16051"/>
                  </a:cubicBezTo>
                  <a:cubicBezTo>
                    <a:pt x="13983" y="13984"/>
                    <a:pt x="13438" y="14349"/>
                    <a:pt x="11979" y="12588"/>
                  </a:cubicBezTo>
                  <a:cubicBezTo>
                    <a:pt x="10092" y="10156"/>
                    <a:pt x="8390" y="4806"/>
                    <a:pt x="6751" y="1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464;p37">
              <a:extLst>
                <a:ext uri="{FF2B5EF4-FFF2-40B4-BE49-F238E27FC236}">
                  <a16:creationId xmlns:a16="http://schemas.microsoft.com/office/drawing/2014/main" id="{9A1A6E42-9F98-0558-2C65-C4871145E398}"/>
                </a:ext>
              </a:extLst>
            </p:cNvPr>
            <p:cNvSpPr/>
            <p:nvPr/>
          </p:nvSpPr>
          <p:spPr>
            <a:xfrm>
              <a:off x="2184575" y="4093138"/>
              <a:ext cx="373900" cy="469200"/>
            </a:xfrm>
            <a:custGeom>
              <a:avLst/>
              <a:gdLst/>
              <a:ahLst/>
              <a:cxnLst/>
              <a:rect l="l" t="t" r="r" b="b"/>
              <a:pathLst>
                <a:path w="14956" h="18768" extrusionOk="0">
                  <a:moveTo>
                    <a:pt x="11853" y="0"/>
                  </a:moveTo>
                  <a:cubicBezTo>
                    <a:pt x="11853" y="0"/>
                    <a:pt x="11610" y="2004"/>
                    <a:pt x="11853" y="3040"/>
                  </a:cubicBezTo>
                  <a:cubicBezTo>
                    <a:pt x="10822" y="4922"/>
                    <a:pt x="9421" y="6688"/>
                    <a:pt x="8205" y="9299"/>
                  </a:cubicBezTo>
                  <a:cubicBezTo>
                    <a:pt x="7074" y="11925"/>
                    <a:pt x="6289" y="13557"/>
                    <a:pt x="4251" y="13557"/>
                  </a:cubicBezTo>
                  <a:cubicBezTo>
                    <a:pt x="4213" y="13557"/>
                    <a:pt x="4174" y="13556"/>
                    <a:pt x="4134" y="13555"/>
                  </a:cubicBezTo>
                  <a:cubicBezTo>
                    <a:pt x="2004" y="13433"/>
                    <a:pt x="1396" y="12889"/>
                    <a:pt x="1396" y="12889"/>
                  </a:cubicBezTo>
                  <a:cubicBezTo>
                    <a:pt x="1396" y="12889"/>
                    <a:pt x="0" y="15807"/>
                    <a:pt x="0" y="17144"/>
                  </a:cubicBezTo>
                  <a:cubicBezTo>
                    <a:pt x="0" y="17977"/>
                    <a:pt x="1231" y="18767"/>
                    <a:pt x="2869" y="18767"/>
                  </a:cubicBezTo>
                  <a:cubicBezTo>
                    <a:pt x="3979" y="18767"/>
                    <a:pt x="5275" y="18404"/>
                    <a:pt x="6503" y="17446"/>
                  </a:cubicBezTo>
                  <a:cubicBezTo>
                    <a:pt x="9606" y="15077"/>
                    <a:pt x="9606" y="12218"/>
                    <a:pt x="10578" y="9664"/>
                  </a:cubicBezTo>
                  <a:cubicBezTo>
                    <a:pt x="11551" y="7174"/>
                    <a:pt x="13010" y="5773"/>
                    <a:pt x="13983" y="3706"/>
                  </a:cubicBezTo>
                  <a:cubicBezTo>
                    <a:pt x="14956" y="1581"/>
                    <a:pt x="11853" y="0"/>
                    <a:pt x="11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465;p37">
              <a:extLst>
                <a:ext uri="{FF2B5EF4-FFF2-40B4-BE49-F238E27FC236}">
                  <a16:creationId xmlns:a16="http://schemas.microsoft.com/office/drawing/2014/main" id="{29EF1CB1-C7BE-12FB-7147-ECB3B7507AFF}"/>
                </a:ext>
              </a:extLst>
            </p:cNvPr>
            <p:cNvSpPr/>
            <p:nvPr/>
          </p:nvSpPr>
          <p:spPr>
            <a:xfrm>
              <a:off x="1208800" y="1957163"/>
              <a:ext cx="700625" cy="1960625"/>
            </a:xfrm>
            <a:custGeom>
              <a:avLst/>
              <a:gdLst/>
              <a:ahLst/>
              <a:cxnLst/>
              <a:rect l="l" t="t" r="r" b="b"/>
              <a:pathLst>
                <a:path w="28025" h="78425" extrusionOk="0">
                  <a:moveTo>
                    <a:pt x="10682" y="1"/>
                  </a:moveTo>
                  <a:cubicBezTo>
                    <a:pt x="9999" y="1"/>
                    <a:pt x="9528" y="140"/>
                    <a:pt x="9363" y="447"/>
                  </a:cubicBezTo>
                  <a:cubicBezTo>
                    <a:pt x="6323" y="6585"/>
                    <a:pt x="6017" y="6891"/>
                    <a:pt x="6017" y="12971"/>
                  </a:cubicBezTo>
                  <a:cubicBezTo>
                    <a:pt x="3162" y="20446"/>
                    <a:pt x="0" y="38806"/>
                    <a:pt x="0" y="46895"/>
                  </a:cubicBezTo>
                  <a:cubicBezTo>
                    <a:pt x="0" y="49934"/>
                    <a:pt x="2491" y="55221"/>
                    <a:pt x="3342" y="59175"/>
                  </a:cubicBezTo>
                  <a:cubicBezTo>
                    <a:pt x="4558" y="64705"/>
                    <a:pt x="5350" y="71514"/>
                    <a:pt x="5837" y="77229"/>
                  </a:cubicBezTo>
                  <a:cubicBezTo>
                    <a:pt x="6577" y="77972"/>
                    <a:pt x="7955" y="78424"/>
                    <a:pt x="9314" y="78424"/>
                  </a:cubicBezTo>
                  <a:cubicBezTo>
                    <a:pt x="10740" y="78424"/>
                    <a:pt x="12145" y="77926"/>
                    <a:pt x="12767" y="76743"/>
                  </a:cubicBezTo>
                  <a:cubicBezTo>
                    <a:pt x="13740" y="72730"/>
                    <a:pt x="16109" y="64584"/>
                    <a:pt x="16172" y="59599"/>
                  </a:cubicBezTo>
                  <a:cubicBezTo>
                    <a:pt x="16230" y="54433"/>
                    <a:pt x="15136" y="51758"/>
                    <a:pt x="12281" y="47867"/>
                  </a:cubicBezTo>
                  <a:cubicBezTo>
                    <a:pt x="15987" y="44828"/>
                    <a:pt x="19698" y="35100"/>
                    <a:pt x="21279" y="30660"/>
                  </a:cubicBezTo>
                  <a:cubicBezTo>
                    <a:pt x="22252" y="27985"/>
                    <a:pt x="25534" y="21176"/>
                    <a:pt x="26687" y="17285"/>
                  </a:cubicBezTo>
                  <a:cubicBezTo>
                    <a:pt x="28025" y="12971"/>
                    <a:pt x="26750" y="8287"/>
                    <a:pt x="23346" y="5311"/>
                  </a:cubicBezTo>
                  <a:cubicBezTo>
                    <a:pt x="20013" y="2417"/>
                    <a:pt x="13520" y="1"/>
                    <a:pt x="106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466;p37">
              <a:extLst>
                <a:ext uri="{FF2B5EF4-FFF2-40B4-BE49-F238E27FC236}">
                  <a16:creationId xmlns:a16="http://schemas.microsoft.com/office/drawing/2014/main" id="{F51F68EC-95C6-0BD6-DB76-C26D20EECE42}"/>
                </a:ext>
              </a:extLst>
            </p:cNvPr>
            <p:cNvSpPr/>
            <p:nvPr/>
          </p:nvSpPr>
          <p:spPr>
            <a:xfrm>
              <a:off x="1515825" y="2045588"/>
              <a:ext cx="846525" cy="1997350"/>
            </a:xfrm>
            <a:custGeom>
              <a:avLst/>
              <a:gdLst/>
              <a:ahLst/>
              <a:cxnLst/>
              <a:rect l="l" t="t" r="r" b="b"/>
              <a:pathLst>
                <a:path w="33861" h="79894" extrusionOk="0">
                  <a:moveTo>
                    <a:pt x="23193" y="1"/>
                  </a:moveTo>
                  <a:cubicBezTo>
                    <a:pt x="22458" y="1"/>
                    <a:pt x="10118" y="5365"/>
                    <a:pt x="3284" y="5365"/>
                  </a:cubicBezTo>
                  <a:cubicBezTo>
                    <a:pt x="3138" y="5365"/>
                    <a:pt x="2995" y="5363"/>
                    <a:pt x="2855" y="5358"/>
                  </a:cubicBezTo>
                  <a:cubicBezTo>
                    <a:pt x="2797" y="5358"/>
                    <a:pt x="2797" y="5421"/>
                    <a:pt x="2733" y="5421"/>
                  </a:cubicBezTo>
                  <a:lnTo>
                    <a:pt x="2733" y="5178"/>
                  </a:lnTo>
                  <a:cubicBezTo>
                    <a:pt x="2704" y="5117"/>
                    <a:pt x="2643" y="5087"/>
                    <a:pt x="2583" y="5087"/>
                  </a:cubicBezTo>
                  <a:cubicBezTo>
                    <a:pt x="2522" y="5087"/>
                    <a:pt x="2461" y="5117"/>
                    <a:pt x="2432" y="5178"/>
                  </a:cubicBezTo>
                  <a:cubicBezTo>
                    <a:pt x="0" y="10708"/>
                    <a:pt x="1882" y="17031"/>
                    <a:pt x="5836" y="21350"/>
                  </a:cubicBezTo>
                  <a:cubicBezTo>
                    <a:pt x="4621" y="30649"/>
                    <a:pt x="8691" y="51261"/>
                    <a:pt x="9849" y="55882"/>
                  </a:cubicBezTo>
                  <a:cubicBezTo>
                    <a:pt x="9849" y="58493"/>
                    <a:pt x="12038" y="59344"/>
                    <a:pt x="14406" y="62992"/>
                  </a:cubicBezTo>
                  <a:cubicBezTo>
                    <a:pt x="18419" y="68950"/>
                    <a:pt x="24985" y="74908"/>
                    <a:pt x="28939" y="79893"/>
                  </a:cubicBezTo>
                  <a:cubicBezTo>
                    <a:pt x="31915" y="78984"/>
                    <a:pt x="32586" y="76975"/>
                    <a:pt x="33861" y="75394"/>
                  </a:cubicBezTo>
                  <a:cubicBezTo>
                    <a:pt x="31915" y="61655"/>
                    <a:pt x="20364" y="52900"/>
                    <a:pt x="20364" y="52842"/>
                  </a:cubicBezTo>
                  <a:cubicBezTo>
                    <a:pt x="22130" y="46397"/>
                    <a:pt x="24620" y="41412"/>
                    <a:pt x="24926" y="34725"/>
                  </a:cubicBezTo>
                  <a:cubicBezTo>
                    <a:pt x="25106" y="30104"/>
                    <a:pt x="25349" y="25056"/>
                    <a:pt x="23589" y="20679"/>
                  </a:cubicBezTo>
                  <a:cubicBezTo>
                    <a:pt x="26808" y="15936"/>
                    <a:pt x="28997" y="6817"/>
                    <a:pt x="23224" y="8"/>
                  </a:cubicBezTo>
                  <a:cubicBezTo>
                    <a:pt x="23219" y="3"/>
                    <a:pt x="23209" y="1"/>
                    <a:pt x="23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467;p37">
              <a:extLst>
                <a:ext uri="{FF2B5EF4-FFF2-40B4-BE49-F238E27FC236}">
                  <a16:creationId xmlns:a16="http://schemas.microsoft.com/office/drawing/2014/main" id="{3FFB7B9E-BAE6-73FB-A709-DFF28ACB7FC9}"/>
                </a:ext>
              </a:extLst>
            </p:cNvPr>
            <p:cNvSpPr/>
            <p:nvPr/>
          </p:nvSpPr>
          <p:spPr>
            <a:xfrm>
              <a:off x="1894200" y="291513"/>
              <a:ext cx="832925" cy="1383625"/>
            </a:xfrm>
            <a:custGeom>
              <a:avLst/>
              <a:gdLst/>
              <a:ahLst/>
              <a:cxnLst/>
              <a:rect l="l" t="t" r="r" b="b"/>
              <a:pathLst>
                <a:path w="33317" h="55345" extrusionOk="0">
                  <a:moveTo>
                    <a:pt x="6730" y="1"/>
                  </a:moveTo>
                  <a:cubicBezTo>
                    <a:pt x="4765" y="1"/>
                    <a:pt x="2935" y="1032"/>
                    <a:pt x="1766" y="2688"/>
                  </a:cubicBezTo>
                  <a:cubicBezTo>
                    <a:pt x="1" y="5120"/>
                    <a:pt x="64" y="8223"/>
                    <a:pt x="1280" y="10898"/>
                  </a:cubicBezTo>
                  <a:cubicBezTo>
                    <a:pt x="1825" y="12235"/>
                    <a:pt x="3405" y="13996"/>
                    <a:pt x="5171" y="15275"/>
                  </a:cubicBezTo>
                  <a:cubicBezTo>
                    <a:pt x="7053" y="16734"/>
                    <a:pt x="7783" y="17522"/>
                    <a:pt x="8147" y="19954"/>
                  </a:cubicBezTo>
                  <a:cubicBezTo>
                    <a:pt x="8332" y="21048"/>
                    <a:pt x="8390" y="23300"/>
                    <a:pt x="9120" y="24574"/>
                  </a:cubicBezTo>
                  <a:cubicBezTo>
                    <a:pt x="9606" y="26461"/>
                    <a:pt x="10642" y="28222"/>
                    <a:pt x="12281" y="29501"/>
                  </a:cubicBezTo>
                  <a:cubicBezTo>
                    <a:pt x="13317" y="30231"/>
                    <a:pt x="14470" y="30596"/>
                    <a:pt x="15564" y="31204"/>
                  </a:cubicBezTo>
                  <a:cubicBezTo>
                    <a:pt x="17573" y="32419"/>
                    <a:pt x="17695" y="34730"/>
                    <a:pt x="17208" y="36733"/>
                  </a:cubicBezTo>
                  <a:cubicBezTo>
                    <a:pt x="17087" y="37283"/>
                    <a:pt x="16114" y="38436"/>
                    <a:pt x="16537" y="39895"/>
                  </a:cubicBezTo>
                  <a:cubicBezTo>
                    <a:pt x="17087" y="41782"/>
                    <a:pt x="19698" y="40688"/>
                    <a:pt x="20005" y="43363"/>
                  </a:cubicBezTo>
                  <a:cubicBezTo>
                    <a:pt x="20370" y="46646"/>
                    <a:pt x="15871" y="48834"/>
                    <a:pt x="17510" y="52604"/>
                  </a:cubicBezTo>
                  <a:cubicBezTo>
                    <a:pt x="18375" y="54635"/>
                    <a:pt x="20471" y="55344"/>
                    <a:pt x="22573" y="55344"/>
                  </a:cubicBezTo>
                  <a:cubicBezTo>
                    <a:pt x="23424" y="55344"/>
                    <a:pt x="24277" y="55228"/>
                    <a:pt x="25048" y="55035"/>
                  </a:cubicBezTo>
                  <a:cubicBezTo>
                    <a:pt x="29790" y="53878"/>
                    <a:pt x="33317" y="48649"/>
                    <a:pt x="32587" y="43971"/>
                  </a:cubicBezTo>
                  <a:cubicBezTo>
                    <a:pt x="32529" y="42755"/>
                    <a:pt x="32101" y="41597"/>
                    <a:pt x="31434" y="40381"/>
                  </a:cubicBezTo>
                  <a:cubicBezTo>
                    <a:pt x="30763" y="39287"/>
                    <a:pt x="29854" y="38314"/>
                    <a:pt x="29003" y="37341"/>
                  </a:cubicBezTo>
                  <a:cubicBezTo>
                    <a:pt x="27179" y="35396"/>
                    <a:pt x="25048" y="33815"/>
                    <a:pt x="26629" y="30776"/>
                  </a:cubicBezTo>
                  <a:cubicBezTo>
                    <a:pt x="27057" y="29924"/>
                    <a:pt x="28210" y="29258"/>
                    <a:pt x="28818" y="28465"/>
                  </a:cubicBezTo>
                  <a:cubicBezTo>
                    <a:pt x="29426" y="27614"/>
                    <a:pt x="29854" y="26641"/>
                    <a:pt x="30034" y="25669"/>
                  </a:cubicBezTo>
                  <a:cubicBezTo>
                    <a:pt x="30398" y="23786"/>
                    <a:pt x="30034" y="21841"/>
                    <a:pt x="29061" y="20260"/>
                  </a:cubicBezTo>
                  <a:cubicBezTo>
                    <a:pt x="27723" y="18008"/>
                    <a:pt x="25355" y="17585"/>
                    <a:pt x="23225" y="16306"/>
                  </a:cubicBezTo>
                  <a:cubicBezTo>
                    <a:pt x="22072" y="15577"/>
                    <a:pt x="21158" y="13938"/>
                    <a:pt x="21221" y="12537"/>
                  </a:cubicBezTo>
                  <a:cubicBezTo>
                    <a:pt x="21279" y="11749"/>
                    <a:pt x="22072" y="10898"/>
                    <a:pt x="22315" y="10168"/>
                  </a:cubicBezTo>
                  <a:cubicBezTo>
                    <a:pt x="22495" y="9376"/>
                    <a:pt x="22617" y="8646"/>
                    <a:pt x="22495" y="7858"/>
                  </a:cubicBezTo>
                  <a:cubicBezTo>
                    <a:pt x="22193" y="6156"/>
                    <a:pt x="21158" y="4575"/>
                    <a:pt x="19640" y="3782"/>
                  </a:cubicBezTo>
                  <a:cubicBezTo>
                    <a:pt x="18890" y="3371"/>
                    <a:pt x="18094" y="3236"/>
                    <a:pt x="17280" y="3236"/>
                  </a:cubicBezTo>
                  <a:cubicBezTo>
                    <a:pt x="16774" y="3236"/>
                    <a:pt x="16262" y="3288"/>
                    <a:pt x="15749" y="3359"/>
                  </a:cubicBezTo>
                  <a:cubicBezTo>
                    <a:pt x="14227" y="3359"/>
                    <a:pt x="12525" y="3359"/>
                    <a:pt x="11372" y="2508"/>
                  </a:cubicBezTo>
                  <a:cubicBezTo>
                    <a:pt x="10214" y="1594"/>
                    <a:pt x="9728" y="621"/>
                    <a:pt x="8211" y="198"/>
                  </a:cubicBezTo>
                  <a:cubicBezTo>
                    <a:pt x="7714" y="64"/>
                    <a:pt x="7218" y="1"/>
                    <a:pt x="6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468;p37">
              <a:extLst>
                <a:ext uri="{FF2B5EF4-FFF2-40B4-BE49-F238E27FC236}">
                  <a16:creationId xmlns:a16="http://schemas.microsoft.com/office/drawing/2014/main" id="{B76A192E-1C1F-2842-12E3-0394B1422F16}"/>
                </a:ext>
              </a:extLst>
            </p:cNvPr>
            <p:cNvSpPr/>
            <p:nvPr/>
          </p:nvSpPr>
          <p:spPr>
            <a:xfrm>
              <a:off x="1904900" y="404538"/>
              <a:ext cx="240175" cy="243075"/>
            </a:xfrm>
            <a:custGeom>
              <a:avLst/>
              <a:gdLst/>
              <a:ahLst/>
              <a:cxnLst/>
              <a:rect l="l" t="t" r="r" b="b"/>
              <a:pathLst>
                <a:path w="9607" h="9723" extrusionOk="0">
                  <a:moveTo>
                    <a:pt x="2517" y="1"/>
                  </a:moveTo>
                  <a:cubicBezTo>
                    <a:pt x="2388" y="1"/>
                    <a:pt x="2257" y="18"/>
                    <a:pt x="2126" y="54"/>
                  </a:cubicBezTo>
                  <a:cubicBezTo>
                    <a:pt x="730" y="477"/>
                    <a:pt x="1" y="2909"/>
                    <a:pt x="365" y="4188"/>
                  </a:cubicBezTo>
                  <a:cubicBezTo>
                    <a:pt x="424" y="4247"/>
                    <a:pt x="487" y="4368"/>
                    <a:pt x="609" y="4368"/>
                  </a:cubicBezTo>
                  <a:cubicBezTo>
                    <a:pt x="1153" y="6314"/>
                    <a:pt x="2554" y="7651"/>
                    <a:pt x="4135" y="8809"/>
                  </a:cubicBezTo>
                  <a:cubicBezTo>
                    <a:pt x="4597" y="9156"/>
                    <a:pt x="5170" y="9723"/>
                    <a:pt x="5798" y="9723"/>
                  </a:cubicBezTo>
                  <a:cubicBezTo>
                    <a:pt x="5831" y="9723"/>
                    <a:pt x="5863" y="9721"/>
                    <a:pt x="5895" y="9718"/>
                  </a:cubicBezTo>
                  <a:cubicBezTo>
                    <a:pt x="6625" y="9660"/>
                    <a:pt x="7296" y="8989"/>
                    <a:pt x="7719" y="8502"/>
                  </a:cubicBezTo>
                  <a:cubicBezTo>
                    <a:pt x="8512" y="7530"/>
                    <a:pt x="9606" y="5827"/>
                    <a:pt x="8814" y="4611"/>
                  </a:cubicBezTo>
                  <a:cubicBezTo>
                    <a:pt x="8407" y="4055"/>
                    <a:pt x="7831" y="3793"/>
                    <a:pt x="7227" y="3793"/>
                  </a:cubicBezTo>
                  <a:cubicBezTo>
                    <a:pt x="7108" y="3793"/>
                    <a:pt x="6988" y="3803"/>
                    <a:pt x="6868" y="3823"/>
                  </a:cubicBezTo>
                  <a:cubicBezTo>
                    <a:pt x="6990" y="3152"/>
                    <a:pt x="6868" y="2423"/>
                    <a:pt x="6260" y="2000"/>
                  </a:cubicBezTo>
                  <a:cubicBezTo>
                    <a:pt x="5977" y="1747"/>
                    <a:pt x="5659" y="1641"/>
                    <a:pt x="5334" y="1641"/>
                  </a:cubicBezTo>
                  <a:cubicBezTo>
                    <a:pt x="5034" y="1641"/>
                    <a:pt x="4728" y="1731"/>
                    <a:pt x="4436" y="1878"/>
                  </a:cubicBezTo>
                  <a:cubicBezTo>
                    <a:pt x="4378" y="1936"/>
                    <a:pt x="4315" y="2000"/>
                    <a:pt x="4256" y="2000"/>
                  </a:cubicBezTo>
                  <a:cubicBezTo>
                    <a:pt x="4256" y="1572"/>
                    <a:pt x="4135" y="1148"/>
                    <a:pt x="3892" y="784"/>
                  </a:cubicBezTo>
                  <a:cubicBezTo>
                    <a:pt x="3547" y="295"/>
                    <a:pt x="3049" y="1"/>
                    <a:pt x="2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469;p37">
              <a:extLst>
                <a:ext uri="{FF2B5EF4-FFF2-40B4-BE49-F238E27FC236}">
                  <a16:creationId xmlns:a16="http://schemas.microsoft.com/office/drawing/2014/main" id="{5F580333-36FE-C8B8-8BB0-02110CB9A0BE}"/>
                </a:ext>
              </a:extLst>
            </p:cNvPr>
            <p:cNvSpPr/>
            <p:nvPr/>
          </p:nvSpPr>
          <p:spPr>
            <a:xfrm>
              <a:off x="1444325" y="1015313"/>
              <a:ext cx="747800" cy="1215825"/>
            </a:xfrm>
            <a:custGeom>
              <a:avLst/>
              <a:gdLst/>
              <a:ahLst/>
              <a:cxnLst/>
              <a:rect l="l" t="t" r="r" b="b"/>
              <a:pathLst>
                <a:path w="29912" h="48633" extrusionOk="0">
                  <a:moveTo>
                    <a:pt x="11180" y="0"/>
                  </a:moveTo>
                  <a:cubicBezTo>
                    <a:pt x="11011" y="0"/>
                    <a:pt x="10870" y="38"/>
                    <a:pt x="10763" y="121"/>
                  </a:cubicBezTo>
                  <a:cubicBezTo>
                    <a:pt x="9304" y="1279"/>
                    <a:pt x="7174" y="3954"/>
                    <a:pt x="6080" y="5350"/>
                  </a:cubicBezTo>
                  <a:cubicBezTo>
                    <a:pt x="4806" y="7052"/>
                    <a:pt x="2860" y="9425"/>
                    <a:pt x="1703" y="11186"/>
                  </a:cubicBezTo>
                  <a:cubicBezTo>
                    <a:pt x="0" y="13803"/>
                    <a:pt x="2189" y="22008"/>
                    <a:pt x="3833" y="22071"/>
                  </a:cubicBezTo>
                  <a:cubicBezTo>
                    <a:pt x="4256" y="23408"/>
                    <a:pt x="3711" y="30154"/>
                    <a:pt x="3590" y="30884"/>
                  </a:cubicBezTo>
                  <a:cubicBezTo>
                    <a:pt x="2739" y="34896"/>
                    <a:pt x="1824" y="38607"/>
                    <a:pt x="851" y="42255"/>
                  </a:cubicBezTo>
                  <a:cubicBezTo>
                    <a:pt x="1887" y="43471"/>
                    <a:pt x="4076" y="45596"/>
                    <a:pt x="4319" y="45718"/>
                  </a:cubicBezTo>
                  <a:cubicBezTo>
                    <a:pt x="6966" y="47603"/>
                    <a:pt x="9994" y="48633"/>
                    <a:pt x="13159" y="48633"/>
                  </a:cubicBezTo>
                  <a:cubicBezTo>
                    <a:pt x="13774" y="48633"/>
                    <a:pt x="14395" y="48594"/>
                    <a:pt x="15019" y="48514"/>
                  </a:cubicBezTo>
                  <a:cubicBezTo>
                    <a:pt x="18847" y="48028"/>
                    <a:pt x="22436" y="46326"/>
                    <a:pt x="25354" y="43894"/>
                  </a:cubicBezTo>
                  <a:cubicBezTo>
                    <a:pt x="25534" y="43714"/>
                    <a:pt x="25719" y="43592"/>
                    <a:pt x="25899" y="43408"/>
                  </a:cubicBezTo>
                  <a:cubicBezTo>
                    <a:pt x="24197" y="40674"/>
                    <a:pt x="22495" y="37999"/>
                    <a:pt x="21157" y="35139"/>
                  </a:cubicBezTo>
                  <a:cubicBezTo>
                    <a:pt x="20549" y="32221"/>
                    <a:pt x="21463" y="29668"/>
                    <a:pt x="23832" y="27056"/>
                  </a:cubicBezTo>
                  <a:cubicBezTo>
                    <a:pt x="25656" y="25047"/>
                    <a:pt x="27300" y="23165"/>
                    <a:pt x="28209" y="20612"/>
                  </a:cubicBezTo>
                  <a:cubicBezTo>
                    <a:pt x="29304" y="17752"/>
                    <a:pt x="29912" y="11308"/>
                    <a:pt x="26813" y="8817"/>
                  </a:cubicBezTo>
                  <a:cubicBezTo>
                    <a:pt x="24562" y="7052"/>
                    <a:pt x="21463" y="5350"/>
                    <a:pt x="18725" y="4134"/>
                  </a:cubicBezTo>
                  <a:cubicBezTo>
                    <a:pt x="16750" y="3256"/>
                    <a:pt x="12746" y="0"/>
                    <a:pt x="11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470;p37">
              <a:extLst>
                <a:ext uri="{FF2B5EF4-FFF2-40B4-BE49-F238E27FC236}">
                  <a16:creationId xmlns:a16="http://schemas.microsoft.com/office/drawing/2014/main" id="{37CD6FD9-8BB4-D581-0FAB-E477D6FB0314}"/>
                </a:ext>
              </a:extLst>
            </p:cNvPr>
            <p:cNvSpPr/>
            <p:nvPr/>
          </p:nvSpPr>
          <p:spPr>
            <a:xfrm>
              <a:off x="1359200" y="974313"/>
              <a:ext cx="857250" cy="1280950"/>
            </a:xfrm>
            <a:custGeom>
              <a:avLst/>
              <a:gdLst/>
              <a:ahLst/>
              <a:cxnLst/>
              <a:rect l="l" t="t" r="r" b="b"/>
              <a:pathLst>
                <a:path w="34290" h="51238" extrusionOk="0">
                  <a:moveTo>
                    <a:pt x="14168" y="1"/>
                  </a:moveTo>
                  <a:cubicBezTo>
                    <a:pt x="14168" y="1"/>
                    <a:pt x="8697" y="4621"/>
                    <a:pt x="6265" y="7661"/>
                  </a:cubicBezTo>
                  <a:cubicBezTo>
                    <a:pt x="3225" y="11552"/>
                    <a:pt x="2253" y="14772"/>
                    <a:pt x="2919" y="17933"/>
                  </a:cubicBezTo>
                  <a:cubicBezTo>
                    <a:pt x="3527" y="21157"/>
                    <a:pt x="4013" y="21157"/>
                    <a:pt x="4684" y="22495"/>
                  </a:cubicBezTo>
                  <a:cubicBezTo>
                    <a:pt x="4256" y="24927"/>
                    <a:pt x="5351" y="31429"/>
                    <a:pt x="5414" y="34776"/>
                  </a:cubicBezTo>
                  <a:cubicBezTo>
                    <a:pt x="2982" y="37694"/>
                    <a:pt x="1" y="42859"/>
                    <a:pt x="1" y="42859"/>
                  </a:cubicBezTo>
                  <a:lnTo>
                    <a:pt x="5108" y="47236"/>
                  </a:lnTo>
                  <a:lnTo>
                    <a:pt x="9548" y="44075"/>
                  </a:lnTo>
                  <a:lnTo>
                    <a:pt x="10278" y="49488"/>
                  </a:lnTo>
                  <a:cubicBezTo>
                    <a:pt x="10278" y="49488"/>
                    <a:pt x="14505" y="51237"/>
                    <a:pt x="18952" y="51237"/>
                  </a:cubicBezTo>
                  <a:cubicBezTo>
                    <a:pt x="20250" y="51237"/>
                    <a:pt x="21566" y="51088"/>
                    <a:pt x="22801" y="50704"/>
                  </a:cubicBezTo>
                  <a:cubicBezTo>
                    <a:pt x="28273" y="49002"/>
                    <a:pt x="31313" y="44318"/>
                    <a:pt x="30948" y="43832"/>
                  </a:cubicBezTo>
                  <a:cubicBezTo>
                    <a:pt x="30520" y="43345"/>
                    <a:pt x="26264" y="36721"/>
                    <a:pt x="26386" y="35140"/>
                  </a:cubicBezTo>
                  <a:cubicBezTo>
                    <a:pt x="26508" y="33618"/>
                    <a:pt x="27602" y="29790"/>
                    <a:pt x="30948" y="25107"/>
                  </a:cubicBezTo>
                  <a:cubicBezTo>
                    <a:pt x="34289" y="20428"/>
                    <a:pt x="30948" y="10273"/>
                    <a:pt x="30948" y="10273"/>
                  </a:cubicBezTo>
                  <a:cubicBezTo>
                    <a:pt x="30948" y="10273"/>
                    <a:pt x="28151" y="8206"/>
                    <a:pt x="27300" y="7661"/>
                  </a:cubicBezTo>
                  <a:cubicBezTo>
                    <a:pt x="27291" y="7655"/>
                    <a:pt x="27278" y="7652"/>
                    <a:pt x="27261" y="7652"/>
                  </a:cubicBezTo>
                  <a:cubicBezTo>
                    <a:pt x="26272" y="7652"/>
                    <a:pt x="12336" y="18043"/>
                    <a:pt x="8390" y="24499"/>
                  </a:cubicBezTo>
                  <a:lnTo>
                    <a:pt x="8390" y="24499"/>
                  </a:lnTo>
                  <a:cubicBezTo>
                    <a:pt x="6630" y="23468"/>
                    <a:pt x="8634" y="7661"/>
                    <a:pt x="17087" y="1640"/>
                  </a:cubicBezTo>
                  <a:cubicBezTo>
                    <a:pt x="15384" y="667"/>
                    <a:pt x="14168" y="1"/>
                    <a:pt x="14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471;p37">
              <a:extLst>
                <a:ext uri="{FF2B5EF4-FFF2-40B4-BE49-F238E27FC236}">
                  <a16:creationId xmlns:a16="http://schemas.microsoft.com/office/drawing/2014/main" id="{F8908B57-2B35-CA25-671B-B44B360FBCFA}"/>
                </a:ext>
              </a:extLst>
            </p:cNvPr>
            <p:cNvSpPr/>
            <p:nvPr/>
          </p:nvSpPr>
          <p:spPr>
            <a:xfrm>
              <a:off x="1695150" y="902713"/>
              <a:ext cx="328325" cy="385750"/>
            </a:xfrm>
            <a:custGeom>
              <a:avLst/>
              <a:gdLst/>
              <a:ahLst/>
              <a:cxnLst/>
              <a:rect l="l" t="t" r="r" b="b"/>
              <a:pathLst>
                <a:path w="13133" h="15430" extrusionOk="0">
                  <a:moveTo>
                    <a:pt x="11639" y="0"/>
                  </a:moveTo>
                  <a:cubicBezTo>
                    <a:pt x="10752" y="0"/>
                    <a:pt x="7347" y="950"/>
                    <a:pt x="5652" y="1162"/>
                  </a:cubicBezTo>
                  <a:lnTo>
                    <a:pt x="5531" y="1041"/>
                  </a:lnTo>
                  <a:cubicBezTo>
                    <a:pt x="5508" y="994"/>
                    <a:pt x="5467" y="974"/>
                    <a:pt x="5425" y="974"/>
                  </a:cubicBezTo>
                  <a:cubicBezTo>
                    <a:pt x="5357" y="974"/>
                    <a:pt x="5288" y="1024"/>
                    <a:pt x="5288" y="1099"/>
                  </a:cubicBezTo>
                  <a:cubicBezTo>
                    <a:pt x="5166" y="3108"/>
                    <a:pt x="5288" y="4868"/>
                    <a:pt x="4013" y="6571"/>
                  </a:cubicBezTo>
                  <a:cubicBezTo>
                    <a:pt x="3342" y="7485"/>
                    <a:pt x="2190" y="8701"/>
                    <a:pt x="1032" y="10646"/>
                  </a:cubicBezTo>
                  <a:cubicBezTo>
                    <a:pt x="59" y="12349"/>
                    <a:pt x="1" y="13988"/>
                    <a:pt x="1275" y="14960"/>
                  </a:cubicBezTo>
                  <a:cubicBezTo>
                    <a:pt x="1699" y="15282"/>
                    <a:pt x="2310" y="15430"/>
                    <a:pt x="3044" y="15430"/>
                  </a:cubicBezTo>
                  <a:cubicBezTo>
                    <a:pt x="5788" y="15430"/>
                    <a:pt x="10255" y="13365"/>
                    <a:pt x="13133" y="10583"/>
                  </a:cubicBezTo>
                  <a:cubicBezTo>
                    <a:pt x="12705" y="10038"/>
                    <a:pt x="11917" y="9367"/>
                    <a:pt x="11674" y="8151"/>
                  </a:cubicBezTo>
                  <a:cubicBezTo>
                    <a:pt x="11367" y="6571"/>
                    <a:pt x="11854" y="3045"/>
                    <a:pt x="11854" y="68"/>
                  </a:cubicBezTo>
                  <a:cubicBezTo>
                    <a:pt x="11846" y="21"/>
                    <a:pt x="11770" y="0"/>
                    <a:pt x="11639" y="0"/>
                  </a:cubicBezTo>
                  <a:close/>
                </a:path>
              </a:pathLst>
            </a:custGeom>
            <a:solidFill>
              <a:srgbClr val="FFB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472;p37">
              <a:extLst>
                <a:ext uri="{FF2B5EF4-FFF2-40B4-BE49-F238E27FC236}">
                  <a16:creationId xmlns:a16="http://schemas.microsoft.com/office/drawing/2014/main" id="{A73616D0-8075-7798-27F0-A8D84571AC4F}"/>
                </a:ext>
              </a:extLst>
            </p:cNvPr>
            <p:cNvSpPr/>
            <p:nvPr/>
          </p:nvSpPr>
          <p:spPr>
            <a:xfrm>
              <a:off x="1486875" y="983438"/>
              <a:ext cx="300975" cy="680925"/>
            </a:xfrm>
            <a:custGeom>
              <a:avLst/>
              <a:gdLst/>
              <a:ahLst/>
              <a:cxnLst/>
              <a:rect l="l" t="t" r="r" b="b"/>
              <a:pathLst>
                <a:path w="12039" h="27237" extrusionOk="0">
                  <a:moveTo>
                    <a:pt x="10336" y="0"/>
                  </a:moveTo>
                  <a:cubicBezTo>
                    <a:pt x="10336" y="0"/>
                    <a:pt x="6508" y="2855"/>
                    <a:pt x="4806" y="4742"/>
                  </a:cubicBezTo>
                  <a:cubicBezTo>
                    <a:pt x="2189" y="7719"/>
                    <a:pt x="365" y="11187"/>
                    <a:pt x="365" y="11187"/>
                  </a:cubicBezTo>
                  <a:lnTo>
                    <a:pt x="3162" y="14042"/>
                  </a:lnTo>
                  <a:lnTo>
                    <a:pt x="1" y="15744"/>
                  </a:lnTo>
                  <a:cubicBezTo>
                    <a:pt x="1" y="15744"/>
                    <a:pt x="550" y="20608"/>
                    <a:pt x="973" y="22252"/>
                  </a:cubicBezTo>
                  <a:cubicBezTo>
                    <a:pt x="1523" y="24499"/>
                    <a:pt x="3468" y="27237"/>
                    <a:pt x="3468" y="27237"/>
                  </a:cubicBezTo>
                  <a:cubicBezTo>
                    <a:pt x="3468" y="27237"/>
                    <a:pt x="4198" y="17325"/>
                    <a:pt x="4563" y="14893"/>
                  </a:cubicBezTo>
                  <a:cubicBezTo>
                    <a:pt x="5107" y="11430"/>
                    <a:pt x="8089" y="7296"/>
                    <a:pt x="11552" y="3527"/>
                  </a:cubicBezTo>
                  <a:cubicBezTo>
                    <a:pt x="12038" y="3040"/>
                    <a:pt x="10336" y="0"/>
                    <a:pt x="10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473;p37">
              <a:extLst>
                <a:ext uri="{FF2B5EF4-FFF2-40B4-BE49-F238E27FC236}">
                  <a16:creationId xmlns:a16="http://schemas.microsoft.com/office/drawing/2014/main" id="{DD06614E-8D59-3B01-2340-607BEA25148A}"/>
                </a:ext>
              </a:extLst>
            </p:cNvPr>
            <p:cNvSpPr/>
            <p:nvPr/>
          </p:nvSpPr>
          <p:spPr>
            <a:xfrm>
              <a:off x="1614550" y="525888"/>
              <a:ext cx="411975" cy="555475"/>
            </a:xfrm>
            <a:custGeom>
              <a:avLst/>
              <a:gdLst/>
              <a:ahLst/>
              <a:cxnLst/>
              <a:rect l="l" t="t" r="r" b="b"/>
              <a:pathLst>
                <a:path w="16479" h="22219" extrusionOk="0">
                  <a:moveTo>
                    <a:pt x="9669" y="1"/>
                  </a:moveTo>
                  <a:cubicBezTo>
                    <a:pt x="7174" y="1"/>
                    <a:pt x="3891" y="429"/>
                    <a:pt x="2131" y="2311"/>
                  </a:cubicBezTo>
                  <a:cubicBezTo>
                    <a:pt x="307" y="4256"/>
                    <a:pt x="0" y="7418"/>
                    <a:pt x="64" y="9913"/>
                  </a:cubicBezTo>
                  <a:cubicBezTo>
                    <a:pt x="118" y="13478"/>
                    <a:pt x="2392" y="22219"/>
                    <a:pt x="7174" y="22219"/>
                  </a:cubicBezTo>
                  <a:cubicBezTo>
                    <a:pt x="7525" y="22219"/>
                    <a:pt x="7890" y="22172"/>
                    <a:pt x="8269" y="22072"/>
                  </a:cubicBezTo>
                  <a:cubicBezTo>
                    <a:pt x="13254" y="20793"/>
                    <a:pt x="15807" y="13619"/>
                    <a:pt x="16114" y="9061"/>
                  </a:cubicBezTo>
                  <a:cubicBezTo>
                    <a:pt x="16478" y="4076"/>
                    <a:pt x="13497" y="64"/>
                    <a:pt x="9669" y="1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474;p37">
              <a:extLst>
                <a:ext uri="{FF2B5EF4-FFF2-40B4-BE49-F238E27FC236}">
                  <a16:creationId xmlns:a16="http://schemas.microsoft.com/office/drawing/2014/main" id="{7F3C0C30-52CE-AF25-3D96-8B90E902C401}"/>
                </a:ext>
              </a:extLst>
            </p:cNvPr>
            <p:cNvSpPr/>
            <p:nvPr/>
          </p:nvSpPr>
          <p:spPr>
            <a:xfrm>
              <a:off x="1442850" y="464113"/>
              <a:ext cx="717425" cy="473750"/>
            </a:xfrm>
            <a:custGeom>
              <a:avLst/>
              <a:gdLst/>
              <a:ahLst/>
              <a:cxnLst/>
              <a:rect l="l" t="t" r="r" b="b"/>
              <a:pathLst>
                <a:path w="28697" h="18950" extrusionOk="0">
                  <a:moveTo>
                    <a:pt x="13907" y="1"/>
                  </a:moveTo>
                  <a:cubicBezTo>
                    <a:pt x="11420" y="1"/>
                    <a:pt x="9012" y="498"/>
                    <a:pt x="6868" y="1805"/>
                  </a:cubicBezTo>
                  <a:cubicBezTo>
                    <a:pt x="6323" y="1193"/>
                    <a:pt x="5523" y="821"/>
                    <a:pt x="4719" y="821"/>
                  </a:cubicBezTo>
                  <a:cubicBezTo>
                    <a:pt x="4001" y="821"/>
                    <a:pt x="3280" y="1117"/>
                    <a:pt x="2734" y="1805"/>
                  </a:cubicBezTo>
                  <a:cubicBezTo>
                    <a:pt x="1825" y="2958"/>
                    <a:pt x="2190" y="4237"/>
                    <a:pt x="3041" y="5210"/>
                  </a:cubicBezTo>
                  <a:cubicBezTo>
                    <a:pt x="2126" y="5210"/>
                    <a:pt x="1275" y="5633"/>
                    <a:pt x="789" y="6669"/>
                  </a:cubicBezTo>
                  <a:cubicBezTo>
                    <a:pt x="1" y="8371"/>
                    <a:pt x="789" y="10438"/>
                    <a:pt x="2005" y="11712"/>
                  </a:cubicBezTo>
                  <a:cubicBezTo>
                    <a:pt x="3419" y="13127"/>
                    <a:pt x="5207" y="13763"/>
                    <a:pt x="7050" y="13763"/>
                  </a:cubicBezTo>
                  <a:cubicBezTo>
                    <a:pt x="7983" y="13763"/>
                    <a:pt x="8930" y="13600"/>
                    <a:pt x="9850" y="13293"/>
                  </a:cubicBezTo>
                  <a:cubicBezTo>
                    <a:pt x="10579" y="13113"/>
                    <a:pt x="11367" y="12807"/>
                    <a:pt x="12097" y="12442"/>
                  </a:cubicBezTo>
                  <a:cubicBezTo>
                    <a:pt x="12315" y="12448"/>
                    <a:pt x="12537" y="12451"/>
                    <a:pt x="12762" y="12451"/>
                  </a:cubicBezTo>
                  <a:cubicBezTo>
                    <a:pt x="14864" y="12451"/>
                    <a:pt x="17206" y="12168"/>
                    <a:pt x="18361" y="11289"/>
                  </a:cubicBezTo>
                  <a:cubicBezTo>
                    <a:pt x="18847" y="12019"/>
                    <a:pt x="19514" y="14144"/>
                    <a:pt x="19879" y="14937"/>
                  </a:cubicBezTo>
                  <a:cubicBezTo>
                    <a:pt x="20915" y="16941"/>
                    <a:pt x="21158" y="17792"/>
                    <a:pt x="22189" y="18950"/>
                  </a:cubicBezTo>
                  <a:cubicBezTo>
                    <a:pt x="26143" y="14509"/>
                    <a:pt x="28696" y="3079"/>
                    <a:pt x="22009" y="3021"/>
                  </a:cubicBezTo>
                  <a:cubicBezTo>
                    <a:pt x="21887" y="3021"/>
                    <a:pt x="21824" y="3021"/>
                    <a:pt x="21766" y="3079"/>
                  </a:cubicBezTo>
                  <a:cubicBezTo>
                    <a:pt x="21644" y="3021"/>
                    <a:pt x="21581" y="2958"/>
                    <a:pt x="21459" y="2958"/>
                  </a:cubicBezTo>
                  <a:cubicBezTo>
                    <a:pt x="21459" y="2958"/>
                    <a:pt x="20000" y="1012"/>
                    <a:pt x="19514" y="832"/>
                  </a:cubicBezTo>
                  <a:cubicBezTo>
                    <a:pt x="18176" y="225"/>
                    <a:pt x="16537" y="161"/>
                    <a:pt x="15137" y="40"/>
                  </a:cubicBezTo>
                  <a:cubicBezTo>
                    <a:pt x="14725" y="14"/>
                    <a:pt x="14315" y="1"/>
                    <a:pt x="1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475;p37">
              <a:extLst>
                <a:ext uri="{FF2B5EF4-FFF2-40B4-BE49-F238E27FC236}">
                  <a16:creationId xmlns:a16="http://schemas.microsoft.com/office/drawing/2014/main" id="{A48F62EB-48A9-9666-9B02-7E4598156184}"/>
                </a:ext>
              </a:extLst>
            </p:cNvPr>
            <p:cNvSpPr/>
            <p:nvPr/>
          </p:nvSpPr>
          <p:spPr>
            <a:xfrm>
              <a:off x="1904900" y="756088"/>
              <a:ext cx="100350" cy="136200"/>
            </a:xfrm>
            <a:custGeom>
              <a:avLst/>
              <a:gdLst/>
              <a:ahLst/>
              <a:cxnLst/>
              <a:rect l="l" t="t" r="r" b="b"/>
              <a:pathLst>
                <a:path w="4014" h="5448" extrusionOk="0">
                  <a:moveTo>
                    <a:pt x="1868" y="1"/>
                  </a:moveTo>
                  <a:cubicBezTo>
                    <a:pt x="855" y="1"/>
                    <a:pt x="1" y="1677"/>
                    <a:pt x="1" y="1677"/>
                  </a:cubicBezTo>
                  <a:cubicBezTo>
                    <a:pt x="1" y="1677"/>
                    <a:pt x="178" y="5447"/>
                    <a:pt x="1607" y="5447"/>
                  </a:cubicBezTo>
                  <a:cubicBezTo>
                    <a:pt x="1618" y="5447"/>
                    <a:pt x="1629" y="5447"/>
                    <a:pt x="1640" y="5447"/>
                  </a:cubicBezTo>
                  <a:cubicBezTo>
                    <a:pt x="3099" y="5447"/>
                    <a:pt x="4013" y="2042"/>
                    <a:pt x="2734" y="461"/>
                  </a:cubicBezTo>
                  <a:cubicBezTo>
                    <a:pt x="2443" y="130"/>
                    <a:pt x="2149" y="1"/>
                    <a:pt x="1868" y="1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476;p37">
              <a:extLst>
                <a:ext uri="{FF2B5EF4-FFF2-40B4-BE49-F238E27FC236}">
                  <a16:creationId xmlns:a16="http://schemas.microsoft.com/office/drawing/2014/main" id="{D7FF9B2F-91AB-AB74-59CD-5ACD90AB966C}"/>
                </a:ext>
              </a:extLst>
            </p:cNvPr>
            <p:cNvSpPr/>
            <p:nvPr/>
          </p:nvSpPr>
          <p:spPr>
            <a:xfrm>
              <a:off x="1029075" y="4137138"/>
              <a:ext cx="541475" cy="297500"/>
            </a:xfrm>
            <a:custGeom>
              <a:avLst/>
              <a:gdLst/>
              <a:ahLst/>
              <a:cxnLst/>
              <a:rect l="l" t="t" r="r" b="b"/>
              <a:pathLst>
                <a:path w="21659" h="11900" extrusionOk="0">
                  <a:moveTo>
                    <a:pt x="19893" y="1"/>
                  </a:moveTo>
                  <a:cubicBezTo>
                    <a:pt x="19893" y="1"/>
                    <a:pt x="18619" y="1645"/>
                    <a:pt x="18254" y="2554"/>
                  </a:cubicBezTo>
                  <a:cubicBezTo>
                    <a:pt x="16430" y="3648"/>
                    <a:pt x="14242" y="4320"/>
                    <a:pt x="11868" y="5959"/>
                  </a:cubicBezTo>
                  <a:cubicBezTo>
                    <a:pt x="10198" y="7044"/>
                    <a:pt x="8959" y="7843"/>
                    <a:pt x="7775" y="7843"/>
                  </a:cubicBezTo>
                  <a:cubicBezTo>
                    <a:pt x="7235" y="7843"/>
                    <a:pt x="6706" y="7677"/>
                    <a:pt x="6153" y="7296"/>
                  </a:cubicBezTo>
                  <a:cubicBezTo>
                    <a:pt x="4393" y="6022"/>
                    <a:pt x="4208" y="5292"/>
                    <a:pt x="4208" y="5292"/>
                  </a:cubicBezTo>
                  <a:cubicBezTo>
                    <a:pt x="4208" y="5292"/>
                    <a:pt x="1411" y="6995"/>
                    <a:pt x="682" y="8147"/>
                  </a:cubicBezTo>
                  <a:cubicBezTo>
                    <a:pt x="0" y="9229"/>
                    <a:pt x="1922" y="11899"/>
                    <a:pt x="5300" y="11899"/>
                  </a:cubicBezTo>
                  <a:cubicBezTo>
                    <a:pt x="5537" y="11899"/>
                    <a:pt x="5781" y="11886"/>
                    <a:pt x="6032" y="11858"/>
                  </a:cubicBezTo>
                  <a:cubicBezTo>
                    <a:pt x="9923" y="11493"/>
                    <a:pt x="11445" y="9120"/>
                    <a:pt x="13634" y="7539"/>
                  </a:cubicBezTo>
                  <a:cubicBezTo>
                    <a:pt x="15822" y="5900"/>
                    <a:pt x="17768" y="5535"/>
                    <a:pt x="19713" y="4256"/>
                  </a:cubicBezTo>
                  <a:cubicBezTo>
                    <a:pt x="21659" y="3040"/>
                    <a:pt x="19893" y="1"/>
                    <a:pt x="19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477;p37">
              <a:extLst>
                <a:ext uri="{FF2B5EF4-FFF2-40B4-BE49-F238E27FC236}">
                  <a16:creationId xmlns:a16="http://schemas.microsoft.com/office/drawing/2014/main" id="{5015E559-DA0E-BFBF-F64F-685DCE2D677E}"/>
                </a:ext>
              </a:extLst>
            </p:cNvPr>
            <p:cNvSpPr/>
            <p:nvPr/>
          </p:nvSpPr>
          <p:spPr>
            <a:xfrm>
              <a:off x="1568950" y="1062463"/>
              <a:ext cx="506200" cy="601900"/>
            </a:xfrm>
            <a:custGeom>
              <a:avLst/>
              <a:gdLst/>
              <a:ahLst/>
              <a:cxnLst/>
              <a:rect l="l" t="t" r="r" b="b"/>
              <a:pathLst>
                <a:path w="20248" h="24076" extrusionOk="0">
                  <a:moveTo>
                    <a:pt x="16658" y="1"/>
                  </a:moveTo>
                  <a:cubicBezTo>
                    <a:pt x="16658" y="1"/>
                    <a:pt x="16114" y="1640"/>
                    <a:pt x="14105" y="3648"/>
                  </a:cubicBezTo>
                  <a:cubicBezTo>
                    <a:pt x="12160" y="5594"/>
                    <a:pt x="10156" y="8449"/>
                    <a:pt x="7296" y="11002"/>
                  </a:cubicBezTo>
                  <a:cubicBezTo>
                    <a:pt x="4256" y="13741"/>
                    <a:pt x="0" y="20243"/>
                    <a:pt x="0" y="20243"/>
                  </a:cubicBezTo>
                  <a:lnTo>
                    <a:pt x="185" y="24076"/>
                  </a:lnTo>
                  <a:cubicBezTo>
                    <a:pt x="185" y="24076"/>
                    <a:pt x="7359" y="18726"/>
                    <a:pt x="10457" y="17024"/>
                  </a:cubicBezTo>
                  <a:cubicBezTo>
                    <a:pt x="10156" y="15380"/>
                    <a:pt x="8755" y="12218"/>
                    <a:pt x="8755" y="12218"/>
                  </a:cubicBezTo>
                  <a:lnTo>
                    <a:pt x="8755" y="12218"/>
                  </a:lnTo>
                  <a:lnTo>
                    <a:pt x="14168" y="14164"/>
                  </a:lnTo>
                  <a:lnTo>
                    <a:pt x="20248" y="5044"/>
                  </a:lnTo>
                  <a:cubicBezTo>
                    <a:pt x="20248" y="5044"/>
                    <a:pt x="20005" y="3527"/>
                    <a:pt x="18910" y="2068"/>
                  </a:cubicBezTo>
                  <a:cubicBezTo>
                    <a:pt x="18546" y="1518"/>
                    <a:pt x="16658" y="1"/>
                    <a:pt x="16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3" name="Google Shape;3478;p37">
              <a:extLst>
                <a:ext uri="{FF2B5EF4-FFF2-40B4-BE49-F238E27FC236}">
                  <a16:creationId xmlns:a16="http://schemas.microsoft.com/office/drawing/2014/main" id="{E61A10C7-F6C9-9AD3-D925-CC32D0C5E444}"/>
                </a:ext>
              </a:extLst>
            </p:cNvPr>
            <p:cNvGrpSpPr/>
            <p:nvPr/>
          </p:nvGrpSpPr>
          <p:grpSpPr>
            <a:xfrm>
              <a:off x="725908" y="1497973"/>
              <a:ext cx="1024169" cy="736063"/>
              <a:chOff x="3156058" y="2076685"/>
              <a:chExt cx="1024169" cy="736063"/>
            </a:xfrm>
          </p:grpSpPr>
          <p:sp>
            <p:nvSpPr>
              <p:cNvPr id="4019" name="Google Shape;3479;p37">
                <a:extLst>
                  <a:ext uri="{FF2B5EF4-FFF2-40B4-BE49-F238E27FC236}">
                    <a16:creationId xmlns:a16="http://schemas.microsoft.com/office/drawing/2014/main" id="{66AF6722-16D1-3999-5438-841057004CDA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20" name="Google Shape;3480;p37">
                <a:extLst>
                  <a:ext uri="{FF2B5EF4-FFF2-40B4-BE49-F238E27FC236}">
                    <a16:creationId xmlns:a16="http://schemas.microsoft.com/office/drawing/2014/main" id="{8BBCCF95-B1AD-3429-BF93-B4CD079B7974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021" name="Google Shape;3481;p37">
                  <a:extLst>
                    <a:ext uri="{FF2B5EF4-FFF2-40B4-BE49-F238E27FC236}">
                      <a16:creationId xmlns:a16="http://schemas.microsoft.com/office/drawing/2014/main" id="{D78E66C7-4335-6423-BF1F-69BED2A877E1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3482;p37">
                  <a:extLst>
                    <a:ext uri="{FF2B5EF4-FFF2-40B4-BE49-F238E27FC236}">
                      <a16:creationId xmlns:a16="http://schemas.microsoft.com/office/drawing/2014/main" id="{0E9F7A3B-AFF9-7B34-B82B-CCDD641FCB28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3483;p37">
                  <a:extLst>
                    <a:ext uri="{FF2B5EF4-FFF2-40B4-BE49-F238E27FC236}">
                      <a16:creationId xmlns:a16="http://schemas.microsoft.com/office/drawing/2014/main" id="{C239EE21-4D86-8931-ADDE-D86AD4AC8E53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4" name="Google Shape;3484;p37">
                  <a:extLst>
                    <a:ext uri="{FF2B5EF4-FFF2-40B4-BE49-F238E27FC236}">
                      <a16:creationId xmlns:a16="http://schemas.microsoft.com/office/drawing/2014/main" id="{EC3D6084-D5EE-7EB7-C854-A87D1CED1A08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3485;p37">
                  <a:extLst>
                    <a:ext uri="{FF2B5EF4-FFF2-40B4-BE49-F238E27FC236}">
                      <a16:creationId xmlns:a16="http://schemas.microsoft.com/office/drawing/2014/main" id="{B14C1669-B5C2-1CBA-47DC-5C043E23BA54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6" name="Google Shape;3486;p37">
                  <a:extLst>
                    <a:ext uri="{FF2B5EF4-FFF2-40B4-BE49-F238E27FC236}">
                      <a16:creationId xmlns:a16="http://schemas.microsoft.com/office/drawing/2014/main" id="{8AC96BF2-D8DC-1113-D037-43268F9EAEAB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3487;p37">
                  <a:extLst>
                    <a:ext uri="{FF2B5EF4-FFF2-40B4-BE49-F238E27FC236}">
                      <a16:creationId xmlns:a16="http://schemas.microsoft.com/office/drawing/2014/main" id="{05F94D7C-ACBB-35B0-6C3B-1B41BCAD6529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8" name="Google Shape;3488;p37">
                  <a:extLst>
                    <a:ext uri="{FF2B5EF4-FFF2-40B4-BE49-F238E27FC236}">
                      <a16:creationId xmlns:a16="http://schemas.microsoft.com/office/drawing/2014/main" id="{5AEC6233-CFA7-9D1C-5037-0962691D789A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9" name="Google Shape;3489;p37">
                  <a:extLst>
                    <a:ext uri="{FF2B5EF4-FFF2-40B4-BE49-F238E27FC236}">
                      <a16:creationId xmlns:a16="http://schemas.microsoft.com/office/drawing/2014/main" id="{CE75A79D-BE8C-C003-54AC-EE64F6D018A5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3490;p37">
                  <a:extLst>
                    <a:ext uri="{FF2B5EF4-FFF2-40B4-BE49-F238E27FC236}">
                      <a16:creationId xmlns:a16="http://schemas.microsoft.com/office/drawing/2014/main" id="{6C92083D-25EA-DBE7-1754-1B672B39E669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1" name="Google Shape;3491;p37">
                  <a:extLst>
                    <a:ext uri="{FF2B5EF4-FFF2-40B4-BE49-F238E27FC236}">
                      <a16:creationId xmlns:a16="http://schemas.microsoft.com/office/drawing/2014/main" id="{78E874EB-2750-8328-A239-B688789C8229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2" name="Google Shape;3492;p37">
                  <a:extLst>
                    <a:ext uri="{FF2B5EF4-FFF2-40B4-BE49-F238E27FC236}">
                      <a16:creationId xmlns:a16="http://schemas.microsoft.com/office/drawing/2014/main" id="{7D93A6D2-9A9A-CBC2-BABF-C6F913995250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33" name="Google Shape;3493;p37">
                  <a:extLst>
                    <a:ext uri="{FF2B5EF4-FFF2-40B4-BE49-F238E27FC236}">
                      <a16:creationId xmlns:a16="http://schemas.microsoft.com/office/drawing/2014/main" id="{5526F3DB-868B-CB40-21CA-5D8A9DF1B8C3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041" name="Google Shape;3494;p37">
                    <a:extLst>
                      <a:ext uri="{FF2B5EF4-FFF2-40B4-BE49-F238E27FC236}">
                        <a16:creationId xmlns:a16="http://schemas.microsoft.com/office/drawing/2014/main" id="{43A47A63-598C-0D8B-0CC6-97327800FD4B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2" name="Google Shape;3495;p37">
                    <a:extLst>
                      <a:ext uri="{FF2B5EF4-FFF2-40B4-BE49-F238E27FC236}">
                        <a16:creationId xmlns:a16="http://schemas.microsoft.com/office/drawing/2014/main" id="{E01D4C16-C295-5CE1-3DC4-804DDDF95FF7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3" name="Google Shape;3496;p37">
                    <a:extLst>
                      <a:ext uri="{FF2B5EF4-FFF2-40B4-BE49-F238E27FC236}">
                        <a16:creationId xmlns:a16="http://schemas.microsoft.com/office/drawing/2014/main" id="{B1F6B7CF-9CA1-0232-EB48-A1F401EF27DE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4" name="Google Shape;3497;p37">
                    <a:extLst>
                      <a:ext uri="{FF2B5EF4-FFF2-40B4-BE49-F238E27FC236}">
                        <a16:creationId xmlns:a16="http://schemas.microsoft.com/office/drawing/2014/main" id="{17A0564D-EA41-6295-250A-D4384B08824F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5" name="Google Shape;3498;p37">
                    <a:extLst>
                      <a:ext uri="{FF2B5EF4-FFF2-40B4-BE49-F238E27FC236}">
                        <a16:creationId xmlns:a16="http://schemas.microsoft.com/office/drawing/2014/main" id="{34C33AAB-761B-0915-3F16-37E06890C22F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6" name="Google Shape;3499;p37">
                    <a:extLst>
                      <a:ext uri="{FF2B5EF4-FFF2-40B4-BE49-F238E27FC236}">
                        <a16:creationId xmlns:a16="http://schemas.microsoft.com/office/drawing/2014/main" id="{5EA59AF9-FA3E-DA2C-9E39-1519D90AB67F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7" name="Google Shape;3500;p37">
                    <a:extLst>
                      <a:ext uri="{FF2B5EF4-FFF2-40B4-BE49-F238E27FC236}">
                        <a16:creationId xmlns:a16="http://schemas.microsoft.com/office/drawing/2014/main" id="{2BE86DF9-8CBF-31FD-AEAE-5F5F08B620A9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8" name="Google Shape;3501;p37">
                    <a:extLst>
                      <a:ext uri="{FF2B5EF4-FFF2-40B4-BE49-F238E27FC236}">
                        <a16:creationId xmlns:a16="http://schemas.microsoft.com/office/drawing/2014/main" id="{A86B1845-BC4F-7D0A-7FE0-F758BDDE66D7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9" name="Google Shape;3502;p37">
                    <a:extLst>
                      <a:ext uri="{FF2B5EF4-FFF2-40B4-BE49-F238E27FC236}">
                        <a16:creationId xmlns:a16="http://schemas.microsoft.com/office/drawing/2014/main" id="{139F4595-6AC3-93C9-6E4E-07513C78D89A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0" name="Google Shape;3503;p37">
                    <a:extLst>
                      <a:ext uri="{FF2B5EF4-FFF2-40B4-BE49-F238E27FC236}">
                        <a16:creationId xmlns:a16="http://schemas.microsoft.com/office/drawing/2014/main" id="{1F1513BA-9B4D-7AB6-156D-39F5886EDCE0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1" name="Google Shape;3504;p37">
                    <a:extLst>
                      <a:ext uri="{FF2B5EF4-FFF2-40B4-BE49-F238E27FC236}">
                        <a16:creationId xmlns:a16="http://schemas.microsoft.com/office/drawing/2014/main" id="{CCCD353D-9FCC-F055-30C0-EA945A117DE0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2" name="Google Shape;3505;p37">
                    <a:extLst>
                      <a:ext uri="{FF2B5EF4-FFF2-40B4-BE49-F238E27FC236}">
                        <a16:creationId xmlns:a16="http://schemas.microsoft.com/office/drawing/2014/main" id="{1BEFCA4C-A02B-4A91-98F1-CE8A505A3B00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34" name="Google Shape;3506;p37">
                  <a:extLst>
                    <a:ext uri="{FF2B5EF4-FFF2-40B4-BE49-F238E27FC236}">
                      <a16:creationId xmlns:a16="http://schemas.microsoft.com/office/drawing/2014/main" id="{C1C76D21-5376-285B-D6AD-F891F4DF3DEC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5" name="Google Shape;3507;p37">
                  <a:extLst>
                    <a:ext uri="{FF2B5EF4-FFF2-40B4-BE49-F238E27FC236}">
                      <a16:creationId xmlns:a16="http://schemas.microsoft.com/office/drawing/2014/main" id="{7F9A8C56-BBD1-CB9F-1AD2-A010E5DBDD2E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6" name="Google Shape;3508;p37">
                  <a:extLst>
                    <a:ext uri="{FF2B5EF4-FFF2-40B4-BE49-F238E27FC236}">
                      <a16:creationId xmlns:a16="http://schemas.microsoft.com/office/drawing/2014/main" id="{AA2025FE-9728-3AEA-CF46-DF835AC38EF2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7" name="Google Shape;3509;p37">
                  <a:extLst>
                    <a:ext uri="{FF2B5EF4-FFF2-40B4-BE49-F238E27FC236}">
                      <a16:creationId xmlns:a16="http://schemas.microsoft.com/office/drawing/2014/main" id="{7C1CDFF7-04CA-2F2A-2070-C882700E7DA9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8" name="Google Shape;3510;p37">
                  <a:extLst>
                    <a:ext uri="{FF2B5EF4-FFF2-40B4-BE49-F238E27FC236}">
                      <a16:creationId xmlns:a16="http://schemas.microsoft.com/office/drawing/2014/main" id="{83FA55D8-0026-C297-E9CE-BF84B5BB2832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9" name="Google Shape;3511;p37">
                  <a:extLst>
                    <a:ext uri="{FF2B5EF4-FFF2-40B4-BE49-F238E27FC236}">
                      <a16:creationId xmlns:a16="http://schemas.microsoft.com/office/drawing/2014/main" id="{59A78373-B3A5-77A2-70A0-6E5E05ED8CE7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0" name="Google Shape;3512;p37">
                  <a:extLst>
                    <a:ext uri="{FF2B5EF4-FFF2-40B4-BE49-F238E27FC236}">
                      <a16:creationId xmlns:a16="http://schemas.microsoft.com/office/drawing/2014/main" id="{E3834D36-0F35-DE3F-45AF-245F91BCE0F3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44" name="Google Shape;3513;p37">
              <a:extLst>
                <a:ext uri="{FF2B5EF4-FFF2-40B4-BE49-F238E27FC236}">
                  <a16:creationId xmlns:a16="http://schemas.microsoft.com/office/drawing/2014/main" id="{CB81AA2C-CD4C-9702-563E-1F48E6A69E70}"/>
                </a:ext>
              </a:extLst>
            </p:cNvPr>
            <p:cNvGrpSpPr/>
            <p:nvPr/>
          </p:nvGrpSpPr>
          <p:grpSpPr>
            <a:xfrm>
              <a:off x="682095" y="1340198"/>
              <a:ext cx="1024169" cy="736063"/>
              <a:chOff x="3156058" y="2076685"/>
              <a:chExt cx="1024169" cy="736063"/>
            </a:xfrm>
          </p:grpSpPr>
          <p:sp>
            <p:nvSpPr>
              <p:cNvPr id="3985" name="Google Shape;3514;p37">
                <a:extLst>
                  <a:ext uri="{FF2B5EF4-FFF2-40B4-BE49-F238E27FC236}">
                    <a16:creationId xmlns:a16="http://schemas.microsoft.com/office/drawing/2014/main" id="{FA2273C1-348A-F7EF-AF4F-14D21E5118E7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86" name="Google Shape;3515;p37">
                <a:extLst>
                  <a:ext uri="{FF2B5EF4-FFF2-40B4-BE49-F238E27FC236}">
                    <a16:creationId xmlns:a16="http://schemas.microsoft.com/office/drawing/2014/main" id="{8F840D0C-8880-564C-12CD-651C8CC40C1C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3987" name="Google Shape;3516;p37">
                  <a:extLst>
                    <a:ext uri="{FF2B5EF4-FFF2-40B4-BE49-F238E27FC236}">
                      <a16:creationId xmlns:a16="http://schemas.microsoft.com/office/drawing/2014/main" id="{0638D6B0-6998-3251-14DC-51C143A3D3AE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517;p37">
                  <a:extLst>
                    <a:ext uri="{FF2B5EF4-FFF2-40B4-BE49-F238E27FC236}">
                      <a16:creationId xmlns:a16="http://schemas.microsoft.com/office/drawing/2014/main" id="{C393614B-1C6D-E7C0-AD68-419D288E9698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518;p37">
                  <a:extLst>
                    <a:ext uri="{FF2B5EF4-FFF2-40B4-BE49-F238E27FC236}">
                      <a16:creationId xmlns:a16="http://schemas.microsoft.com/office/drawing/2014/main" id="{A1D0A08A-868F-F052-E3DD-F38B67A7C4DC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0" name="Google Shape;3519;p37">
                  <a:extLst>
                    <a:ext uri="{FF2B5EF4-FFF2-40B4-BE49-F238E27FC236}">
                      <a16:creationId xmlns:a16="http://schemas.microsoft.com/office/drawing/2014/main" id="{1C55EFE4-C1CD-74AD-3648-79DCFAC0BEE4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520;p37">
                  <a:extLst>
                    <a:ext uri="{FF2B5EF4-FFF2-40B4-BE49-F238E27FC236}">
                      <a16:creationId xmlns:a16="http://schemas.microsoft.com/office/drawing/2014/main" id="{35DD20FA-5610-8054-E36D-48B6B0E5586F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521;p37">
                  <a:extLst>
                    <a:ext uri="{FF2B5EF4-FFF2-40B4-BE49-F238E27FC236}">
                      <a16:creationId xmlns:a16="http://schemas.microsoft.com/office/drawing/2014/main" id="{DE2A1B23-DB81-63B1-FF69-31C3BE12C968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522;p37">
                  <a:extLst>
                    <a:ext uri="{FF2B5EF4-FFF2-40B4-BE49-F238E27FC236}">
                      <a16:creationId xmlns:a16="http://schemas.microsoft.com/office/drawing/2014/main" id="{1D4D873D-1BD6-9165-0FBE-4CAC9A123E70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4" name="Google Shape;3523;p37">
                  <a:extLst>
                    <a:ext uri="{FF2B5EF4-FFF2-40B4-BE49-F238E27FC236}">
                      <a16:creationId xmlns:a16="http://schemas.microsoft.com/office/drawing/2014/main" id="{DB449BB5-AF2F-F109-3516-D4A742C09A27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524;p37">
                  <a:extLst>
                    <a:ext uri="{FF2B5EF4-FFF2-40B4-BE49-F238E27FC236}">
                      <a16:creationId xmlns:a16="http://schemas.microsoft.com/office/drawing/2014/main" id="{1E66D568-589E-9FB0-56D0-9E8256BE5E50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525;p37">
                  <a:extLst>
                    <a:ext uri="{FF2B5EF4-FFF2-40B4-BE49-F238E27FC236}">
                      <a16:creationId xmlns:a16="http://schemas.microsoft.com/office/drawing/2014/main" id="{AB0935E0-F67C-E5CF-C594-0F2B8FDB25A5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7" name="Google Shape;3526;p37">
                  <a:extLst>
                    <a:ext uri="{FF2B5EF4-FFF2-40B4-BE49-F238E27FC236}">
                      <a16:creationId xmlns:a16="http://schemas.microsoft.com/office/drawing/2014/main" id="{0C96C190-00CA-69B5-BF5D-1FB4E96CECFF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8" name="Google Shape;3527;p37">
                  <a:extLst>
                    <a:ext uri="{FF2B5EF4-FFF2-40B4-BE49-F238E27FC236}">
                      <a16:creationId xmlns:a16="http://schemas.microsoft.com/office/drawing/2014/main" id="{40906C69-24E7-EA35-C973-4FC7E0A3B186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99" name="Google Shape;3528;p37">
                  <a:extLst>
                    <a:ext uri="{FF2B5EF4-FFF2-40B4-BE49-F238E27FC236}">
                      <a16:creationId xmlns:a16="http://schemas.microsoft.com/office/drawing/2014/main" id="{07EB983E-7ADF-0447-DA3E-6144ED79C069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007" name="Google Shape;3529;p37">
                    <a:extLst>
                      <a:ext uri="{FF2B5EF4-FFF2-40B4-BE49-F238E27FC236}">
                        <a16:creationId xmlns:a16="http://schemas.microsoft.com/office/drawing/2014/main" id="{4AF9C2A6-DB9B-5F51-3B0C-1660086BF2B5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8" name="Google Shape;3530;p37">
                    <a:extLst>
                      <a:ext uri="{FF2B5EF4-FFF2-40B4-BE49-F238E27FC236}">
                        <a16:creationId xmlns:a16="http://schemas.microsoft.com/office/drawing/2014/main" id="{EC91C607-7FFD-6408-F8CC-061A4966ECD3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9" name="Google Shape;3531;p37">
                    <a:extLst>
                      <a:ext uri="{FF2B5EF4-FFF2-40B4-BE49-F238E27FC236}">
                        <a16:creationId xmlns:a16="http://schemas.microsoft.com/office/drawing/2014/main" id="{D694971A-454B-A4FF-278A-40FB86AC2D5F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0" name="Google Shape;3532;p37">
                    <a:extLst>
                      <a:ext uri="{FF2B5EF4-FFF2-40B4-BE49-F238E27FC236}">
                        <a16:creationId xmlns:a16="http://schemas.microsoft.com/office/drawing/2014/main" id="{A0242C79-FC40-B22A-CD6F-887D8FCBF4A3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1" name="Google Shape;3533;p37">
                    <a:extLst>
                      <a:ext uri="{FF2B5EF4-FFF2-40B4-BE49-F238E27FC236}">
                        <a16:creationId xmlns:a16="http://schemas.microsoft.com/office/drawing/2014/main" id="{053A1565-6B1A-2753-9825-2E75C5896124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2" name="Google Shape;3534;p37">
                    <a:extLst>
                      <a:ext uri="{FF2B5EF4-FFF2-40B4-BE49-F238E27FC236}">
                        <a16:creationId xmlns:a16="http://schemas.microsoft.com/office/drawing/2014/main" id="{E12E32BB-11EF-219C-E1AA-AB8F651FAA55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3" name="Google Shape;3535;p37">
                    <a:extLst>
                      <a:ext uri="{FF2B5EF4-FFF2-40B4-BE49-F238E27FC236}">
                        <a16:creationId xmlns:a16="http://schemas.microsoft.com/office/drawing/2014/main" id="{1A70C170-9354-072B-9A16-62753D32C9AD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4" name="Google Shape;3536;p37">
                    <a:extLst>
                      <a:ext uri="{FF2B5EF4-FFF2-40B4-BE49-F238E27FC236}">
                        <a16:creationId xmlns:a16="http://schemas.microsoft.com/office/drawing/2014/main" id="{10631D65-28DE-3FEF-03C1-E3FD24B02E10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5" name="Google Shape;3537;p37">
                    <a:extLst>
                      <a:ext uri="{FF2B5EF4-FFF2-40B4-BE49-F238E27FC236}">
                        <a16:creationId xmlns:a16="http://schemas.microsoft.com/office/drawing/2014/main" id="{2EFAB779-372A-7A71-EE11-C1CD6A236D1D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6" name="Google Shape;3538;p37">
                    <a:extLst>
                      <a:ext uri="{FF2B5EF4-FFF2-40B4-BE49-F238E27FC236}">
                        <a16:creationId xmlns:a16="http://schemas.microsoft.com/office/drawing/2014/main" id="{9BF306C0-F583-0871-B0E9-0F9DFACCC9E3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7" name="Google Shape;3539;p37">
                    <a:extLst>
                      <a:ext uri="{FF2B5EF4-FFF2-40B4-BE49-F238E27FC236}">
                        <a16:creationId xmlns:a16="http://schemas.microsoft.com/office/drawing/2014/main" id="{4217CF63-93E0-FE50-D39E-4C312C346600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8" name="Google Shape;3540;p37">
                    <a:extLst>
                      <a:ext uri="{FF2B5EF4-FFF2-40B4-BE49-F238E27FC236}">
                        <a16:creationId xmlns:a16="http://schemas.microsoft.com/office/drawing/2014/main" id="{1FC8C8E4-6063-75A9-BA9D-30858E691CCE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00" name="Google Shape;3541;p37">
                  <a:extLst>
                    <a:ext uri="{FF2B5EF4-FFF2-40B4-BE49-F238E27FC236}">
                      <a16:creationId xmlns:a16="http://schemas.microsoft.com/office/drawing/2014/main" id="{18A28B6A-DF31-A349-4EAE-D1E68C792995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1" name="Google Shape;3542;p37">
                  <a:extLst>
                    <a:ext uri="{FF2B5EF4-FFF2-40B4-BE49-F238E27FC236}">
                      <a16:creationId xmlns:a16="http://schemas.microsoft.com/office/drawing/2014/main" id="{53526289-87D9-4A1E-0544-C91D2421BBBD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3543;p37">
                  <a:extLst>
                    <a:ext uri="{FF2B5EF4-FFF2-40B4-BE49-F238E27FC236}">
                      <a16:creationId xmlns:a16="http://schemas.microsoft.com/office/drawing/2014/main" id="{9262002F-A5BC-EBEA-4E74-F28C22A5EF1E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3" name="Google Shape;3544;p37">
                  <a:extLst>
                    <a:ext uri="{FF2B5EF4-FFF2-40B4-BE49-F238E27FC236}">
                      <a16:creationId xmlns:a16="http://schemas.microsoft.com/office/drawing/2014/main" id="{A3423565-75B4-78E5-53FD-F030E3B46F90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4" name="Google Shape;3545;p37">
                  <a:extLst>
                    <a:ext uri="{FF2B5EF4-FFF2-40B4-BE49-F238E27FC236}">
                      <a16:creationId xmlns:a16="http://schemas.microsoft.com/office/drawing/2014/main" id="{A864F521-140B-9168-6377-692EBE07A3AF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5" name="Google Shape;3546;p37">
                  <a:extLst>
                    <a:ext uri="{FF2B5EF4-FFF2-40B4-BE49-F238E27FC236}">
                      <a16:creationId xmlns:a16="http://schemas.microsoft.com/office/drawing/2014/main" id="{53358570-53FF-061C-12E6-5185B73CFB30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3547;p37">
                  <a:extLst>
                    <a:ext uri="{FF2B5EF4-FFF2-40B4-BE49-F238E27FC236}">
                      <a16:creationId xmlns:a16="http://schemas.microsoft.com/office/drawing/2014/main" id="{03514C3A-B21D-3C39-EE63-A4727A36FBD4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77" name="Google Shape;3548;p37">
              <a:extLst>
                <a:ext uri="{FF2B5EF4-FFF2-40B4-BE49-F238E27FC236}">
                  <a16:creationId xmlns:a16="http://schemas.microsoft.com/office/drawing/2014/main" id="{E88D138F-1651-AC2B-A095-726AAE0B4399}"/>
                </a:ext>
              </a:extLst>
            </p:cNvPr>
            <p:cNvGrpSpPr/>
            <p:nvPr/>
          </p:nvGrpSpPr>
          <p:grpSpPr>
            <a:xfrm>
              <a:off x="638270" y="1200548"/>
              <a:ext cx="1024169" cy="736063"/>
              <a:chOff x="3156058" y="2076685"/>
              <a:chExt cx="1024169" cy="736063"/>
            </a:xfrm>
          </p:grpSpPr>
          <p:sp>
            <p:nvSpPr>
              <p:cNvPr id="3951" name="Google Shape;3549;p37">
                <a:extLst>
                  <a:ext uri="{FF2B5EF4-FFF2-40B4-BE49-F238E27FC236}">
                    <a16:creationId xmlns:a16="http://schemas.microsoft.com/office/drawing/2014/main" id="{1E33D3B1-689D-C989-5E27-F3E923996C23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52" name="Google Shape;3550;p37">
                <a:extLst>
                  <a:ext uri="{FF2B5EF4-FFF2-40B4-BE49-F238E27FC236}">
                    <a16:creationId xmlns:a16="http://schemas.microsoft.com/office/drawing/2014/main" id="{F23682B0-DB6D-3AB9-E57C-714365D87EF2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3953" name="Google Shape;3551;p37">
                  <a:extLst>
                    <a:ext uri="{FF2B5EF4-FFF2-40B4-BE49-F238E27FC236}">
                      <a16:creationId xmlns:a16="http://schemas.microsoft.com/office/drawing/2014/main" id="{80A3ABD6-4005-D5E1-2349-C1DF6645F077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552;p37">
                  <a:extLst>
                    <a:ext uri="{FF2B5EF4-FFF2-40B4-BE49-F238E27FC236}">
                      <a16:creationId xmlns:a16="http://schemas.microsoft.com/office/drawing/2014/main" id="{8D23BA88-13D6-B415-99F8-9C6A14F2F458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553;p37">
                  <a:extLst>
                    <a:ext uri="{FF2B5EF4-FFF2-40B4-BE49-F238E27FC236}">
                      <a16:creationId xmlns:a16="http://schemas.microsoft.com/office/drawing/2014/main" id="{C1F61CED-3277-A803-8800-42B5B41D53F8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6" name="Google Shape;3554;p37">
                  <a:extLst>
                    <a:ext uri="{FF2B5EF4-FFF2-40B4-BE49-F238E27FC236}">
                      <a16:creationId xmlns:a16="http://schemas.microsoft.com/office/drawing/2014/main" id="{F9DD3D86-4632-B18E-FCBE-BC8D2C3EE9A1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555;p37">
                  <a:extLst>
                    <a:ext uri="{FF2B5EF4-FFF2-40B4-BE49-F238E27FC236}">
                      <a16:creationId xmlns:a16="http://schemas.microsoft.com/office/drawing/2014/main" id="{B05E7413-05CD-CC3F-8C5E-ED08B4BDA2D8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556;p37">
                  <a:extLst>
                    <a:ext uri="{FF2B5EF4-FFF2-40B4-BE49-F238E27FC236}">
                      <a16:creationId xmlns:a16="http://schemas.microsoft.com/office/drawing/2014/main" id="{8C9BA917-752B-02C0-94BD-692F2739627C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557;p37">
                  <a:extLst>
                    <a:ext uri="{FF2B5EF4-FFF2-40B4-BE49-F238E27FC236}">
                      <a16:creationId xmlns:a16="http://schemas.microsoft.com/office/drawing/2014/main" id="{AB45596D-BB5E-EB97-0970-AD73704D1AB0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0" name="Google Shape;3558;p37">
                  <a:extLst>
                    <a:ext uri="{FF2B5EF4-FFF2-40B4-BE49-F238E27FC236}">
                      <a16:creationId xmlns:a16="http://schemas.microsoft.com/office/drawing/2014/main" id="{F25F9284-39B2-C01C-D245-1FC41B2E9D9B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1" name="Google Shape;3559;p37">
                  <a:extLst>
                    <a:ext uri="{FF2B5EF4-FFF2-40B4-BE49-F238E27FC236}">
                      <a16:creationId xmlns:a16="http://schemas.microsoft.com/office/drawing/2014/main" id="{E36F6F74-55AE-597F-F7D5-99C49920B5D8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560;p37">
                  <a:extLst>
                    <a:ext uri="{FF2B5EF4-FFF2-40B4-BE49-F238E27FC236}">
                      <a16:creationId xmlns:a16="http://schemas.microsoft.com/office/drawing/2014/main" id="{81626658-AAB6-2295-7CB3-333465224F24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3" name="Google Shape;3561;p37">
                  <a:extLst>
                    <a:ext uri="{FF2B5EF4-FFF2-40B4-BE49-F238E27FC236}">
                      <a16:creationId xmlns:a16="http://schemas.microsoft.com/office/drawing/2014/main" id="{71167573-AA17-A5E2-D8E4-9781BEBA67FA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4" name="Google Shape;3562;p37">
                  <a:extLst>
                    <a:ext uri="{FF2B5EF4-FFF2-40B4-BE49-F238E27FC236}">
                      <a16:creationId xmlns:a16="http://schemas.microsoft.com/office/drawing/2014/main" id="{1D1F38B9-6FDC-84C0-DFD7-BAACDEA5BFB4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65" name="Google Shape;3563;p37">
                  <a:extLst>
                    <a:ext uri="{FF2B5EF4-FFF2-40B4-BE49-F238E27FC236}">
                      <a16:creationId xmlns:a16="http://schemas.microsoft.com/office/drawing/2014/main" id="{2990CA73-B812-84D1-7C14-04F8520B956D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3973" name="Google Shape;3564;p37">
                    <a:extLst>
                      <a:ext uri="{FF2B5EF4-FFF2-40B4-BE49-F238E27FC236}">
                        <a16:creationId xmlns:a16="http://schemas.microsoft.com/office/drawing/2014/main" id="{826643D1-5FB4-BD0C-5D3C-581866F80AE1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4" name="Google Shape;3565;p37">
                    <a:extLst>
                      <a:ext uri="{FF2B5EF4-FFF2-40B4-BE49-F238E27FC236}">
                        <a16:creationId xmlns:a16="http://schemas.microsoft.com/office/drawing/2014/main" id="{C65BAC3E-04D4-97BA-058F-0FFB852090CF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5" name="Google Shape;3566;p37">
                    <a:extLst>
                      <a:ext uri="{FF2B5EF4-FFF2-40B4-BE49-F238E27FC236}">
                        <a16:creationId xmlns:a16="http://schemas.microsoft.com/office/drawing/2014/main" id="{2A4D10DF-3D8A-ACA7-B974-0843CA35BB76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6" name="Google Shape;3567;p37">
                    <a:extLst>
                      <a:ext uri="{FF2B5EF4-FFF2-40B4-BE49-F238E27FC236}">
                        <a16:creationId xmlns:a16="http://schemas.microsoft.com/office/drawing/2014/main" id="{FA6A5D3F-3D4E-099B-FDB6-C823F4CF4C1C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7" name="Google Shape;3568;p37">
                    <a:extLst>
                      <a:ext uri="{FF2B5EF4-FFF2-40B4-BE49-F238E27FC236}">
                        <a16:creationId xmlns:a16="http://schemas.microsoft.com/office/drawing/2014/main" id="{7834ED8E-E1E3-1F12-37F5-D6A52D1B2EF6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8" name="Google Shape;3569;p37">
                    <a:extLst>
                      <a:ext uri="{FF2B5EF4-FFF2-40B4-BE49-F238E27FC236}">
                        <a16:creationId xmlns:a16="http://schemas.microsoft.com/office/drawing/2014/main" id="{4A0C418A-FF3E-ED28-9CA8-62DBE63177A3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9" name="Google Shape;3570;p37">
                    <a:extLst>
                      <a:ext uri="{FF2B5EF4-FFF2-40B4-BE49-F238E27FC236}">
                        <a16:creationId xmlns:a16="http://schemas.microsoft.com/office/drawing/2014/main" id="{1D247F37-6A9B-7CDA-F74E-0CD1523BE69D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0" name="Google Shape;3571;p37">
                    <a:extLst>
                      <a:ext uri="{FF2B5EF4-FFF2-40B4-BE49-F238E27FC236}">
                        <a16:creationId xmlns:a16="http://schemas.microsoft.com/office/drawing/2014/main" id="{B363D84C-5651-544B-E9B6-C3AAFAE1E5D7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1" name="Google Shape;3572;p37">
                    <a:extLst>
                      <a:ext uri="{FF2B5EF4-FFF2-40B4-BE49-F238E27FC236}">
                        <a16:creationId xmlns:a16="http://schemas.microsoft.com/office/drawing/2014/main" id="{0BDB93C9-1D42-5CFB-8D71-48F63F2B4214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2" name="Google Shape;3573;p37">
                    <a:extLst>
                      <a:ext uri="{FF2B5EF4-FFF2-40B4-BE49-F238E27FC236}">
                        <a16:creationId xmlns:a16="http://schemas.microsoft.com/office/drawing/2014/main" id="{88417739-8F19-C485-C999-51F184638B41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3" name="Google Shape;3574;p37">
                    <a:extLst>
                      <a:ext uri="{FF2B5EF4-FFF2-40B4-BE49-F238E27FC236}">
                        <a16:creationId xmlns:a16="http://schemas.microsoft.com/office/drawing/2014/main" id="{EE85288D-94A9-69BD-7D85-F0AF941462B6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4" name="Google Shape;3575;p37">
                    <a:extLst>
                      <a:ext uri="{FF2B5EF4-FFF2-40B4-BE49-F238E27FC236}">
                        <a16:creationId xmlns:a16="http://schemas.microsoft.com/office/drawing/2014/main" id="{BB4FC4BC-DDBF-A826-77FF-FA6B73D47F57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66" name="Google Shape;3576;p37">
                  <a:extLst>
                    <a:ext uri="{FF2B5EF4-FFF2-40B4-BE49-F238E27FC236}">
                      <a16:creationId xmlns:a16="http://schemas.microsoft.com/office/drawing/2014/main" id="{15327BE6-3C7F-43BC-810C-571ACB47C8C1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7" name="Google Shape;3577;p37">
                  <a:extLst>
                    <a:ext uri="{FF2B5EF4-FFF2-40B4-BE49-F238E27FC236}">
                      <a16:creationId xmlns:a16="http://schemas.microsoft.com/office/drawing/2014/main" id="{99373AC5-7D55-24FA-3F80-C19BBE2A8A5D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8" name="Google Shape;3578;p37">
                  <a:extLst>
                    <a:ext uri="{FF2B5EF4-FFF2-40B4-BE49-F238E27FC236}">
                      <a16:creationId xmlns:a16="http://schemas.microsoft.com/office/drawing/2014/main" id="{DA4C815B-11E3-B939-089A-1E99F2D8F3D9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9" name="Google Shape;3579;p37">
                  <a:extLst>
                    <a:ext uri="{FF2B5EF4-FFF2-40B4-BE49-F238E27FC236}">
                      <a16:creationId xmlns:a16="http://schemas.microsoft.com/office/drawing/2014/main" id="{28D746C3-0DE1-F1B6-9D56-634915C2AB89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0" name="Google Shape;3580;p37">
                  <a:extLst>
                    <a:ext uri="{FF2B5EF4-FFF2-40B4-BE49-F238E27FC236}">
                      <a16:creationId xmlns:a16="http://schemas.microsoft.com/office/drawing/2014/main" id="{F1CCCBEA-5792-29DC-6200-A66EC897466E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1" name="Google Shape;3581;p37">
                  <a:extLst>
                    <a:ext uri="{FF2B5EF4-FFF2-40B4-BE49-F238E27FC236}">
                      <a16:creationId xmlns:a16="http://schemas.microsoft.com/office/drawing/2014/main" id="{67E9273D-7BDF-16A5-EACD-D7A019541CE1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2" name="Google Shape;3582;p37">
                  <a:extLst>
                    <a:ext uri="{FF2B5EF4-FFF2-40B4-BE49-F238E27FC236}">
                      <a16:creationId xmlns:a16="http://schemas.microsoft.com/office/drawing/2014/main" id="{469A115F-3A63-1703-8F4A-E49A2C1EA170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78" name="Google Shape;3583;p37">
              <a:extLst>
                <a:ext uri="{FF2B5EF4-FFF2-40B4-BE49-F238E27FC236}">
                  <a16:creationId xmlns:a16="http://schemas.microsoft.com/office/drawing/2014/main" id="{0F5524AD-58FD-B831-7076-12FE02831924}"/>
                </a:ext>
              </a:extLst>
            </p:cNvPr>
            <p:cNvGrpSpPr/>
            <p:nvPr/>
          </p:nvGrpSpPr>
          <p:grpSpPr>
            <a:xfrm>
              <a:off x="682108" y="1030298"/>
              <a:ext cx="1024169" cy="736063"/>
              <a:chOff x="3156058" y="2076685"/>
              <a:chExt cx="1024169" cy="736063"/>
            </a:xfrm>
          </p:grpSpPr>
          <p:sp>
            <p:nvSpPr>
              <p:cNvPr id="3917" name="Google Shape;3584;p37">
                <a:extLst>
                  <a:ext uri="{FF2B5EF4-FFF2-40B4-BE49-F238E27FC236}">
                    <a16:creationId xmlns:a16="http://schemas.microsoft.com/office/drawing/2014/main" id="{E8D6E645-42D6-1099-180F-E9F420B9D1F4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18" name="Google Shape;3585;p37">
                <a:extLst>
                  <a:ext uri="{FF2B5EF4-FFF2-40B4-BE49-F238E27FC236}">
                    <a16:creationId xmlns:a16="http://schemas.microsoft.com/office/drawing/2014/main" id="{7CD7A62E-2D53-AB2F-C6BA-7E9022AE5230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3919" name="Google Shape;3586;p37">
                  <a:extLst>
                    <a:ext uri="{FF2B5EF4-FFF2-40B4-BE49-F238E27FC236}">
                      <a16:creationId xmlns:a16="http://schemas.microsoft.com/office/drawing/2014/main" id="{1D882B3E-8F40-89DD-76B8-CC6167B5BE78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587;p37">
                  <a:extLst>
                    <a:ext uri="{FF2B5EF4-FFF2-40B4-BE49-F238E27FC236}">
                      <a16:creationId xmlns:a16="http://schemas.microsoft.com/office/drawing/2014/main" id="{03AFBDDD-0FBC-D238-F615-A204F3D65B2E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588;p37">
                  <a:extLst>
                    <a:ext uri="{FF2B5EF4-FFF2-40B4-BE49-F238E27FC236}">
                      <a16:creationId xmlns:a16="http://schemas.microsoft.com/office/drawing/2014/main" id="{E049FDF9-74C5-B17E-B4C6-8CD79098E9D6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589;p37">
                  <a:extLst>
                    <a:ext uri="{FF2B5EF4-FFF2-40B4-BE49-F238E27FC236}">
                      <a16:creationId xmlns:a16="http://schemas.microsoft.com/office/drawing/2014/main" id="{E7F9F0A0-D818-EB6B-9525-6929C7B2CD2C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590;p37">
                  <a:extLst>
                    <a:ext uri="{FF2B5EF4-FFF2-40B4-BE49-F238E27FC236}">
                      <a16:creationId xmlns:a16="http://schemas.microsoft.com/office/drawing/2014/main" id="{35969B95-9C76-8044-755B-79A65965F672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591;p37">
                  <a:extLst>
                    <a:ext uri="{FF2B5EF4-FFF2-40B4-BE49-F238E27FC236}">
                      <a16:creationId xmlns:a16="http://schemas.microsoft.com/office/drawing/2014/main" id="{012E97DD-2BBF-A440-1505-5E06C83AAEBF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592;p37">
                  <a:extLst>
                    <a:ext uri="{FF2B5EF4-FFF2-40B4-BE49-F238E27FC236}">
                      <a16:creationId xmlns:a16="http://schemas.microsoft.com/office/drawing/2014/main" id="{3B15BB47-F91C-C631-0702-FAF47C5350D0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593;p37">
                  <a:extLst>
                    <a:ext uri="{FF2B5EF4-FFF2-40B4-BE49-F238E27FC236}">
                      <a16:creationId xmlns:a16="http://schemas.microsoft.com/office/drawing/2014/main" id="{E9D55D02-A599-2824-3B3B-7CA958BBC1AE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7" name="Google Shape;3594;p37">
                  <a:extLst>
                    <a:ext uri="{FF2B5EF4-FFF2-40B4-BE49-F238E27FC236}">
                      <a16:creationId xmlns:a16="http://schemas.microsoft.com/office/drawing/2014/main" id="{7E0CF45C-0F36-7C49-F83C-7904A5B05371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595;p37">
                  <a:extLst>
                    <a:ext uri="{FF2B5EF4-FFF2-40B4-BE49-F238E27FC236}">
                      <a16:creationId xmlns:a16="http://schemas.microsoft.com/office/drawing/2014/main" id="{4BCCAE71-A6B0-FABF-FCF9-338C74C94913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9" name="Google Shape;3596;p37">
                  <a:extLst>
                    <a:ext uri="{FF2B5EF4-FFF2-40B4-BE49-F238E27FC236}">
                      <a16:creationId xmlns:a16="http://schemas.microsoft.com/office/drawing/2014/main" id="{75EB29F9-FE33-6828-F275-7EE81B0C2282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0" name="Google Shape;3597;p37">
                  <a:extLst>
                    <a:ext uri="{FF2B5EF4-FFF2-40B4-BE49-F238E27FC236}">
                      <a16:creationId xmlns:a16="http://schemas.microsoft.com/office/drawing/2014/main" id="{E6DC5218-FD6D-A995-839F-2262E465FD1A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31" name="Google Shape;3598;p37">
                  <a:extLst>
                    <a:ext uri="{FF2B5EF4-FFF2-40B4-BE49-F238E27FC236}">
                      <a16:creationId xmlns:a16="http://schemas.microsoft.com/office/drawing/2014/main" id="{85820FEB-F7B4-C8DF-DE97-CB664D21CD77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3939" name="Google Shape;3599;p37">
                    <a:extLst>
                      <a:ext uri="{FF2B5EF4-FFF2-40B4-BE49-F238E27FC236}">
                        <a16:creationId xmlns:a16="http://schemas.microsoft.com/office/drawing/2014/main" id="{8410DE00-F91D-A79E-FF9E-FAE9A0C5EAF9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0" name="Google Shape;3600;p37">
                    <a:extLst>
                      <a:ext uri="{FF2B5EF4-FFF2-40B4-BE49-F238E27FC236}">
                        <a16:creationId xmlns:a16="http://schemas.microsoft.com/office/drawing/2014/main" id="{1358E0A6-52A9-2CF7-949A-66E038052D12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1" name="Google Shape;3601;p37">
                    <a:extLst>
                      <a:ext uri="{FF2B5EF4-FFF2-40B4-BE49-F238E27FC236}">
                        <a16:creationId xmlns:a16="http://schemas.microsoft.com/office/drawing/2014/main" id="{CA36FD52-CB48-8169-C6F0-658C3019CAD8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2" name="Google Shape;3602;p37">
                    <a:extLst>
                      <a:ext uri="{FF2B5EF4-FFF2-40B4-BE49-F238E27FC236}">
                        <a16:creationId xmlns:a16="http://schemas.microsoft.com/office/drawing/2014/main" id="{9554DA17-1240-D4D5-2F41-2E787CB7FD1E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3" name="Google Shape;3603;p37">
                    <a:extLst>
                      <a:ext uri="{FF2B5EF4-FFF2-40B4-BE49-F238E27FC236}">
                        <a16:creationId xmlns:a16="http://schemas.microsoft.com/office/drawing/2014/main" id="{B714DB54-813B-D88C-E2AB-A2C79A71040B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4" name="Google Shape;3604;p37">
                    <a:extLst>
                      <a:ext uri="{FF2B5EF4-FFF2-40B4-BE49-F238E27FC236}">
                        <a16:creationId xmlns:a16="http://schemas.microsoft.com/office/drawing/2014/main" id="{684D8027-0F93-6B07-CB86-0760C5B5800B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5" name="Google Shape;3605;p37">
                    <a:extLst>
                      <a:ext uri="{FF2B5EF4-FFF2-40B4-BE49-F238E27FC236}">
                        <a16:creationId xmlns:a16="http://schemas.microsoft.com/office/drawing/2014/main" id="{87939E9F-97E4-A6A1-FD1D-71CA25E5479D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6" name="Google Shape;3606;p37">
                    <a:extLst>
                      <a:ext uri="{FF2B5EF4-FFF2-40B4-BE49-F238E27FC236}">
                        <a16:creationId xmlns:a16="http://schemas.microsoft.com/office/drawing/2014/main" id="{B7377405-57DB-EEC5-2724-F98CA66A3DC3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7" name="Google Shape;3607;p37">
                    <a:extLst>
                      <a:ext uri="{FF2B5EF4-FFF2-40B4-BE49-F238E27FC236}">
                        <a16:creationId xmlns:a16="http://schemas.microsoft.com/office/drawing/2014/main" id="{3FBEA5A1-0136-80C5-7761-6941C602AB96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8" name="Google Shape;3608;p37">
                    <a:extLst>
                      <a:ext uri="{FF2B5EF4-FFF2-40B4-BE49-F238E27FC236}">
                        <a16:creationId xmlns:a16="http://schemas.microsoft.com/office/drawing/2014/main" id="{50B3FDE1-089B-A74F-4BD7-8BE773228614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9" name="Google Shape;3609;p37">
                    <a:extLst>
                      <a:ext uri="{FF2B5EF4-FFF2-40B4-BE49-F238E27FC236}">
                        <a16:creationId xmlns:a16="http://schemas.microsoft.com/office/drawing/2014/main" id="{EF36743A-ADD7-E86A-0EFA-CFC5EF8A650E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0" name="Google Shape;3610;p37">
                    <a:extLst>
                      <a:ext uri="{FF2B5EF4-FFF2-40B4-BE49-F238E27FC236}">
                        <a16:creationId xmlns:a16="http://schemas.microsoft.com/office/drawing/2014/main" id="{99CF812B-614F-B75F-C8F2-F9BB66F9AE06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32" name="Google Shape;3611;p37">
                  <a:extLst>
                    <a:ext uri="{FF2B5EF4-FFF2-40B4-BE49-F238E27FC236}">
                      <a16:creationId xmlns:a16="http://schemas.microsoft.com/office/drawing/2014/main" id="{55CDCE60-6B0D-3AA3-BDF9-A12419368F15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3" name="Google Shape;3612;p37">
                  <a:extLst>
                    <a:ext uri="{FF2B5EF4-FFF2-40B4-BE49-F238E27FC236}">
                      <a16:creationId xmlns:a16="http://schemas.microsoft.com/office/drawing/2014/main" id="{821992D3-B2D2-D522-D446-4003BBC9E579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4" name="Google Shape;3613;p37">
                  <a:extLst>
                    <a:ext uri="{FF2B5EF4-FFF2-40B4-BE49-F238E27FC236}">
                      <a16:creationId xmlns:a16="http://schemas.microsoft.com/office/drawing/2014/main" id="{2D3BFB82-DB0D-377B-F0EA-FABAD7240B0D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5" name="Google Shape;3614;p37">
                  <a:extLst>
                    <a:ext uri="{FF2B5EF4-FFF2-40B4-BE49-F238E27FC236}">
                      <a16:creationId xmlns:a16="http://schemas.microsoft.com/office/drawing/2014/main" id="{7A6E3321-0BBA-E332-C6F1-418214D03C41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6" name="Google Shape;3615;p37">
                  <a:extLst>
                    <a:ext uri="{FF2B5EF4-FFF2-40B4-BE49-F238E27FC236}">
                      <a16:creationId xmlns:a16="http://schemas.microsoft.com/office/drawing/2014/main" id="{3489C1EC-6F71-7E11-3987-72DBF70CE9AC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7" name="Google Shape;3616;p37">
                  <a:extLst>
                    <a:ext uri="{FF2B5EF4-FFF2-40B4-BE49-F238E27FC236}">
                      <a16:creationId xmlns:a16="http://schemas.microsoft.com/office/drawing/2014/main" id="{CA96E8E6-A0DC-1D5B-9C34-5CD9B507E0A0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617;p37">
                  <a:extLst>
                    <a:ext uri="{FF2B5EF4-FFF2-40B4-BE49-F238E27FC236}">
                      <a16:creationId xmlns:a16="http://schemas.microsoft.com/office/drawing/2014/main" id="{266DB1D7-8C5A-BA17-32F0-D7E7DE48A4AC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79" name="Google Shape;3618;p37">
              <a:extLst>
                <a:ext uri="{FF2B5EF4-FFF2-40B4-BE49-F238E27FC236}">
                  <a16:creationId xmlns:a16="http://schemas.microsoft.com/office/drawing/2014/main" id="{DCA2A4B6-3E0C-E39A-DFA6-C303D04EEB09}"/>
                </a:ext>
              </a:extLst>
            </p:cNvPr>
            <p:cNvGrpSpPr/>
            <p:nvPr/>
          </p:nvGrpSpPr>
          <p:grpSpPr>
            <a:xfrm>
              <a:off x="638270" y="884423"/>
              <a:ext cx="1024169" cy="736063"/>
              <a:chOff x="3156058" y="2076685"/>
              <a:chExt cx="1024169" cy="736063"/>
            </a:xfrm>
          </p:grpSpPr>
          <p:sp>
            <p:nvSpPr>
              <p:cNvPr id="3883" name="Google Shape;3619;p37">
                <a:extLst>
                  <a:ext uri="{FF2B5EF4-FFF2-40B4-BE49-F238E27FC236}">
                    <a16:creationId xmlns:a16="http://schemas.microsoft.com/office/drawing/2014/main" id="{2C0C2D9B-950C-30EC-9D98-F253FF4F1DB4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4" name="Google Shape;3620;p37">
                <a:extLst>
                  <a:ext uri="{FF2B5EF4-FFF2-40B4-BE49-F238E27FC236}">
                    <a16:creationId xmlns:a16="http://schemas.microsoft.com/office/drawing/2014/main" id="{A8625EDA-71DD-E1A2-BA49-C884B1AC720F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3885" name="Google Shape;3621;p37">
                  <a:extLst>
                    <a:ext uri="{FF2B5EF4-FFF2-40B4-BE49-F238E27FC236}">
                      <a16:creationId xmlns:a16="http://schemas.microsoft.com/office/drawing/2014/main" id="{EA77F744-C2AA-8F0B-1462-7BAD70D700BB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622;p37">
                  <a:extLst>
                    <a:ext uri="{FF2B5EF4-FFF2-40B4-BE49-F238E27FC236}">
                      <a16:creationId xmlns:a16="http://schemas.microsoft.com/office/drawing/2014/main" id="{A188376E-A88F-18C1-31A9-6C0C1320FAB9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623;p37">
                  <a:extLst>
                    <a:ext uri="{FF2B5EF4-FFF2-40B4-BE49-F238E27FC236}">
                      <a16:creationId xmlns:a16="http://schemas.microsoft.com/office/drawing/2014/main" id="{85CB2F78-A4B9-C6A3-3B4B-6422C6B782B0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624;p37">
                  <a:extLst>
                    <a:ext uri="{FF2B5EF4-FFF2-40B4-BE49-F238E27FC236}">
                      <a16:creationId xmlns:a16="http://schemas.microsoft.com/office/drawing/2014/main" id="{EAA63F50-8019-DD26-287E-DDB1CFEA1F92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625;p37">
                  <a:extLst>
                    <a:ext uri="{FF2B5EF4-FFF2-40B4-BE49-F238E27FC236}">
                      <a16:creationId xmlns:a16="http://schemas.microsoft.com/office/drawing/2014/main" id="{D6B30667-BDD0-479A-6BDE-8C7379503E9A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626;p37">
                  <a:extLst>
                    <a:ext uri="{FF2B5EF4-FFF2-40B4-BE49-F238E27FC236}">
                      <a16:creationId xmlns:a16="http://schemas.microsoft.com/office/drawing/2014/main" id="{BC985116-2D6F-BC47-8388-18A5DCE0A2C0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627;p37">
                  <a:extLst>
                    <a:ext uri="{FF2B5EF4-FFF2-40B4-BE49-F238E27FC236}">
                      <a16:creationId xmlns:a16="http://schemas.microsoft.com/office/drawing/2014/main" id="{BC32510D-1D92-609A-AA48-305B381B37A0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628;p37">
                  <a:extLst>
                    <a:ext uri="{FF2B5EF4-FFF2-40B4-BE49-F238E27FC236}">
                      <a16:creationId xmlns:a16="http://schemas.microsoft.com/office/drawing/2014/main" id="{12068144-4A1E-DA5D-933F-5264371E24FD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629;p37">
                  <a:extLst>
                    <a:ext uri="{FF2B5EF4-FFF2-40B4-BE49-F238E27FC236}">
                      <a16:creationId xmlns:a16="http://schemas.microsoft.com/office/drawing/2014/main" id="{836B901D-FC4F-DE45-B55C-E610E1C06735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630;p37">
                  <a:extLst>
                    <a:ext uri="{FF2B5EF4-FFF2-40B4-BE49-F238E27FC236}">
                      <a16:creationId xmlns:a16="http://schemas.microsoft.com/office/drawing/2014/main" id="{55F0C026-BF93-0DF4-80E5-A0C74BB97775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631;p37">
                  <a:extLst>
                    <a:ext uri="{FF2B5EF4-FFF2-40B4-BE49-F238E27FC236}">
                      <a16:creationId xmlns:a16="http://schemas.microsoft.com/office/drawing/2014/main" id="{F5CE9063-09FB-EDFE-1544-1899B8960DC6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632;p37">
                  <a:extLst>
                    <a:ext uri="{FF2B5EF4-FFF2-40B4-BE49-F238E27FC236}">
                      <a16:creationId xmlns:a16="http://schemas.microsoft.com/office/drawing/2014/main" id="{CE0CEF7D-6FF9-5653-586B-F0F75C058E25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897" name="Google Shape;3633;p37">
                  <a:extLst>
                    <a:ext uri="{FF2B5EF4-FFF2-40B4-BE49-F238E27FC236}">
                      <a16:creationId xmlns:a16="http://schemas.microsoft.com/office/drawing/2014/main" id="{D09CF7D7-867D-AD71-CC9F-56C02C0BE375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3905" name="Google Shape;3634;p37">
                    <a:extLst>
                      <a:ext uri="{FF2B5EF4-FFF2-40B4-BE49-F238E27FC236}">
                        <a16:creationId xmlns:a16="http://schemas.microsoft.com/office/drawing/2014/main" id="{A08A434C-7592-2BCE-B677-E90197E2C386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6" name="Google Shape;3635;p37">
                    <a:extLst>
                      <a:ext uri="{FF2B5EF4-FFF2-40B4-BE49-F238E27FC236}">
                        <a16:creationId xmlns:a16="http://schemas.microsoft.com/office/drawing/2014/main" id="{44E9D5BF-FB0A-CE14-545E-157630333B69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7" name="Google Shape;3636;p37">
                    <a:extLst>
                      <a:ext uri="{FF2B5EF4-FFF2-40B4-BE49-F238E27FC236}">
                        <a16:creationId xmlns:a16="http://schemas.microsoft.com/office/drawing/2014/main" id="{6902DC71-2B62-261A-2591-14178CD6253C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8" name="Google Shape;3637;p37">
                    <a:extLst>
                      <a:ext uri="{FF2B5EF4-FFF2-40B4-BE49-F238E27FC236}">
                        <a16:creationId xmlns:a16="http://schemas.microsoft.com/office/drawing/2014/main" id="{F27DD49F-3CB0-7876-997B-CBAB235D2648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9" name="Google Shape;3638;p37">
                    <a:extLst>
                      <a:ext uri="{FF2B5EF4-FFF2-40B4-BE49-F238E27FC236}">
                        <a16:creationId xmlns:a16="http://schemas.microsoft.com/office/drawing/2014/main" id="{C4558CFB-D209-DF0B-7D2F-5E794AD6B74B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0" name="Google Shape;3639;p37">
                    <a:extLst>
                      <a:ext uri="{FF2B5EF4-FFF2-40B4-BE49-F238E27FC236}">
                        <a16:creationId xmlns:a16="http://schemas.microsoft.com/office/drawing/2014/main" id="{30E8CA4E-008D-C3E9-0495-2622CD187E2C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1" name="Google Shape;3640;p37">
                    <a:extLst>
                      <a:ext uri="{FF2B5EF4-FFF2-40B4-BE49-F238E27FC236}">
                        <a16:creationId xmlns:a16="http://schemas.microsoft.com/office/drawing/2014/main" id="{BFF05581-DD15-5CB4-C3B2-FE8E1A09C466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2" name="Google Shape;3641;p37">
                    <a:extLst>
                      <a:ext uri="{FF2B5EF4-FFF2-40B4-BE49-F238E27FC236}">
                        <a16:creationId xmlns:a16="http://schemas.microsoft.com/office/drawing/2014/main" id="{F41552D4-652D-6776-0967-4603630D3421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3" name="Google Shape;3642;p37">
                    <a:extLst>
                      <a:ext uri="{FF2B5EF4-FFF2-40B4-BE49-F238E27FC236}">
                        <a16:creationId xmlns:a16="http://schemas.microsoft.com/office/drawing/2014/main" id="{F32AAD9B-E3AF-2BEB-3B90-78F2CC338172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4" name="Google Shape;3643;p37">
                    <a:extLst>
                      <a:ext uri="{FF2B5EF4-FFF2-40B4-BE49-F238E27FC236}">
                        <a16:creationId xmlns:a16="http://schemas.microsoft.com/office/drawing/2014/main" id="{175D1115-BE1A-6DDC-A9E1-C0A860848FB0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5" name="Google Shape;3644;p37">
                    <a:extLst>
                      <a:ext uri="{FF2B5EF4-FFF2-40B4-BE49-F238E27FC236}">
                        <a16:creationId xmlns:a16="http://schemas.microsoft.com/office/drawing/2014/main" id="{B20FC4D4-F172-518C-A25F-02E8C6CE7600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6" name="Google Shape;3645;p37">
                    <a:extLst>
                      <a:ext uri="{FF2B5EF4-FFF2-40B4-BE49-F238E27FC236}">
                        <a16:creationId xmlns:a16="http://schemas.microsoft.com/office/drawing/2014/main" id="{455CD3CF-2317-7A00-BD94-10D328FB6C6E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898" name="Google Shape;3646;p37">
                  <a:extLst>
                    <a:ext uri="{FF2B5EF4-FFF2-40B4-BE49-F238E27FC236}">
                      <a16:creationId xmlns:a16="http://schemas.microsoft.com/office/drawing/2014/main" id="{239D4949-CC72-9941-16F2-CA4E18F5F4C3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647;p37">
                  <a:extLst>
                    <a:ext uri="{FF2B5EF4-FFF2-40B4-BE49-F238E27FC236}">
                      <a16:creationId xmlns:a16="http://schemas.microsoft.com/office/drawing/2014/main" id="{8F86FCA1-EA89-895E-143E-110AAB789051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648;p37">
                  <a:extLst>
                    <a:ext uri="{FF2B5EF4-FFF2-40B4-BE49-F238E27FC236}">
                      <a16:creationId xmlns:a16="http://schemas.microsoft.com/office/drawing/2014/main" id="{7A2AF988-4320-026B-BBB4-E82A57CD6459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649;p37">
                  <a:extLst>
                    <a:ext uri="{FF2B5EF4-FFF2-40B4-BE49-F238E27FC236}">
                      <a16:creationId xmlns:a16="http://schemas.microsoft.com/office/drawing/2014/main" id="{40E4964A-1A0F-7B42-C2AA-C116E84B31B7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650;p37">
                  <a:extLst>
                    <a:ext uri="{FF2B5EF4-FFF2-40B4-BE49-F238E27FC236}">
                      <a16:creationId xmlns:a16="http://schemas.microsoft.com/office/drawing/2014/main" id="{8CC9E18D-8A31-58F9-8274-861D2FCE8B39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651;p37">
                  <a:extLst>
                    <a:ext uri="{FF2B5EF4-FFF2-40B4-BE49-F238E27FC236}">
                      <a16:creationId xmlns:a16="http://schemas.microsoft.com/office/drawing/2014/main" id="{06236788-B650-3A90-D083-3911A9E998EC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652;p37">
                  <a:extLst>
                    <a:ext uri="{FF2B5EF4-FFF2-40B4-BE49-F238E27FC236}">
                      <a16:creationId xmlns:a16="http://schemas.microsoft.com/office/drawing/2014/main" id="{AD7DE867-9837-8B1F-04DA-F3494B03DDD4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80" name="Google Shape;3653;p37">
              <a:extLst>
                <a:ext uri="{FF2B5EF4-FFF2-40B4-BE49-F238E27FC236}">
                  <a16:creationId xmlns:a16="http://schemas.microsoft.com/office/drawing/2014/main" id="{A68DC4B5-B88D-9270-0BD9-3CE21AD94961}"/>
                </a:ext>
              </a:extLst>
            </p:cNvPr>
            <p:cNvGrpSpPr/>
            <p:nvPr/>
          </p:nvGrpSpPr>
          <p:grpSpPr>
            <a:xfrm>
              <a:off x="1079550" y="1160438"/>
              <a:ext cx="1115600" cy="925575"/>
              <a:chOff x="1134275" y="1217488"/>
              <a:chExt cx="1115600" cy="925575"/>
            </a:xfrm>
          </p:grpSpPr>
          <p:sp>
            <p:nvSpPr>
              <p:cNvPr id="3881" name="Google Shape;3654;p37">
                <a:extLst>
                  <a:ext uri="{FF2B5EF4-FFF2-40B4-BE49-F238E27FC236}">
                    <a16:creationId xmlns:a16="http://schemas.microsoft.com/office/drawing/2014/main" id="{46EFC750-8D0C-36A2-75ED-B54AFA943CF5}"/>
                  </a:ext>
                </a:extLst>
              </p:cNvPr>
              <p:cNvSpPr/>
              <p:nvPr/>
            </p:nvSpPr>
            <p:spPr>
              <a:xfrm>
                <a:off x="1134275" y="1901063"/>
                <a:ext cx="571500" cy="237650"/>
              </a:xfrm>
              <a:custGeom>
                <a:avLst/>
                <a:gdLst/>
                <a:ahLst/>
                <a:cxnLst/>
                <a:rect l="l" t="t" r="r" b="b"/>
                <a:pathLst>
                  <a:path w="22860" h="9506" extrusionOk="0">
                    <a:moveTo>
                      <a:pt x="11265" y="1"/>
                    </a:moveTo>
                    <a:cubicBezTo>
                      <a:pt x="11137" y="1"/>
                      <a:pt x="11032" y="105"/>
                      <a:pt x="10943" y="317"/>
                    </a:cubicBezTo>
                    <a:cubicBezTo>
                      <a:pt x="10578" y="1353"/>
                      <a:pt x="11673" y="3114"/>
                      <a:pt x="11186" y="3844"/>
                    </a:cubicBezTo>
                    <a:cubicBezTo>
                      <a:pt x="10966" y="4110"/>
                      <a:pt x="10027" y="4281"/>
                      <a:pt x="8920" y="4281"/>
                    </a:cubicBezTo>
                    <a:cubicBezTo>
                      <a:pt x="8514" y="4281"/>
                      <a:pt x="8085" y="4258"/>
                      <a:pt x="7660" y="4208"/>
                    </a:cubicBezTo>
                    <a:cubicBezTo>
                      <a:pt x="6781" y="4124"/>
                      <a:pt x="4888" y="3983"/>
                      <a:pt x="3418" y="3983"/>
                    </a:cubicBezTo>
                    <a:cubicBezTo>
                      <a:pt x="2758" y="3983"/>
                      <a:pt x="2183" y="4011"/>
                      <a:pt x="1824" y="4087"/>
                    </a:cubicBezTo>
                    <a:cubicBezTo>
                      <a:pt x="0" y="4515"/>
                      <a:pt x="608" y="6339"/>
                      <a:pt x="2675" y="7798"/>
                    </a:cubicBezTo>
                    <a:cubicBezTo>
                      <a:pt x="4685" y="9226"/>
                      <a:pt x="8068" y="9506"/>
                      <a:pt x="10783" y="9506"/>
                    </a:cubicBezTo>
                    <a:cubicBezTo>
                      <a:pt x="11767" y="9506"/>
                      <a:pt x="12663" y="9469"/>
                      <a:pt x="13375" y="9437"/>
                    </a:cubicBezTo>
                    <a:cubicBezTo>
                      <a:pt x="15748" y="9315"/>
                      <a:pt x="21643" y="8649"/>
                      <a:pt x="21643" y="8649"/>
                    </a:cubicBezTo>
                    <a:cubicBezTo>
                      <a:pt x="21643" y="8649"/>
                      <a:pt x="22859" y="5731"/>
                      <a:pt x="21585" y="4087"/>
                    </a:cubicBezTo>
                    <a:cubicBezTo>
                      <a:pt x="21430" y="4077"/>
                      <a:pt x="21266" y="4073"/>
                      <a:pt x="21093" y="4073"/>
                    </a:cubicBezTo>
                    <a:cubicBezTo>
                      <a:pt x="19021" y="4073"/>
                      <a:pt x="15781" y="4695"/>
                      <a:pt x="14713" y="4695"/>
                    </a:cubicBezTo>
                    <a:cubicBezTo>
                      <a:pt x="13983" y="3907"/>
                      <a:pt x="13618" y="3357"/>
                      <a:pt x="12709" y="1777"/>
                    </a:cubicBezTo>
                    <a:cubicBezTo>
                      <a:pt x="12019" y="615"/>
                      <a:pt x="11574" y="1"/>
                      <a:pt x="11265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655;p37">
                <a:extLst>
                  <a:ext uri="{FF2B5EF4-FFF2-40B4-BE49-F238E27FC236}">
                    <a16:creationId xmlns:a16="http://schemas.microsoft.com/office/drawing/2014/main" id="{F6DC8EC2-EA7D-6281-D553-60D98FA7E5F5}"/>
                  </a:ext>
                </a:extLst>
              </p:cNvPr>
              <p:cNvSpPr/>
              <p:nvPr/>
            </p:nvSpPr>
            <p:spPr>
              <a:xfrm>
                <a:off x="1543175" y="1217488"/>
                <a:ext cx="706700" cy="925575"/>
              </a:xfrm>
              <a:custGeom>
                <a:avLst/>
                <a:gdLst/>
                <a:ahLst/>
                <a:cxnLst/>
                <a:rect l="l" t="t" r="r" b="b"/>
                <a:pathLst>
                  <a:path w="28268" h="37023" extrusionOk="0">
                    <a:moveTo>
                      <a:pt x="22796" y="1"/>
                    </a:moveTo>
                    <a:cubicBezTo>
                      <a:pt x="16109" y="6445"/>
                      <a:pt x="16474" y="10881"/>
                      <a:pt x="16415" y="15929"/>
                    </a:cubicBezTo>
                    <a:cubicBezTo>
                      <a:pt x="16415" y="21338"/>
                      <a:pt x="16172" y="25292"/>
                      <a:pt x="16050" y="29484"/>
                    </a:cubicBezTo>
                    <a:cubicBezTo>
                      <a:pt x="15950" y="29483"/>
                      <a:pt x="15848" y="29483"/>
                      <a:pt x="15744" y="29483"/>
                    </a:cubicBezTo>
                    <a:cubicBezTo>
                      <a:pt x="10767" y="29483"/>
                      <a:pt x="2282" y="30831"/>
                      <a:pt x="910" y="31250"/>
                    </a:cubicBezTo>
                    <a:cubicBezTo>
                      <a:pt x="0" y="33132"/>
                      <a:pt x="910" y="37023"/>
                      <a:pt x="910" y="37023"/>
                    </a:cubicBezTo>
                    <a:cubicBezTo>
                      <a:pt x="910" y="37023"/>
                      <a:pt x="15622" y="36658"/>
                      <a:pt x="21400" y="35807"/>
                    </a:cubicBezTo>
                    <a:cubicBezTo>
                      <a:pt x="25106" y="32830"/>
                      <a:pt x="26142" y="22860"/>
                      <a:pt x="27115" y="17875"/>
                    </a:cubicBezTo>
                    <a:cubicBezTo>
                      <a:pt x="28209" y="11854"/>
                      <a:pt x="28268" y="7112"/>
                      <a:pt x="26566" y="3892"/>
                    </a:cubicBezTo>
                    <a:cubicBezTo>
                      <a:pt x="25471" y="1762"/>
                      <a:pt x="23467" y="424"/>
                      <a:pt x="227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55" name="TextBox 4054">
            <a:extLst>
              <a:ext uri="{FF2B5EF4-FFF2-40B4-BE49-F238E27FC236}">
                <a16:creationId xmlns:a16="http://schemas.microsoft.com/office/drawing/2014/main" id="{8024FA80-25D5-DEF3-DD82-290BB8F6DCEC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242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9" name="Google Shape;2745;p34">
            <a:extLst>
              <a:ext uri="{FF2B5EF4-FFF2-40B4-BE49-F238E27FC236}">
                <a16:creationId xmlns:a16="http://schemas.microsoft.com/office/drawing/2014/main" id="{434FA535-434F-885E-5CC6-A62735BFB5A3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9D2EBB-8CEE-C6DB-034F-5AB1F7828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47" y="1055556"/>
            <a:ext cx="4118110" cy="2208262"/>
          </a:xfrm>
          <a:prstGeom prst="rect">
            <a:avLst/>
          </a:prstGeom>
        </p:spPr>
      </p:pic>
      <p:sp>
        <p:nvSpPr>
          <p:cNvPr id="3413" name="Google Shape;34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16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Отток по возрасту клиента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sp>
        <p:nvSpPr>
          <p:cNvPr id="16" name="Google Shape;3728;p39">
            <a:extLst>
              <a:ext uri="{FF2B5EF4-FFF2-40B4-BE49-F238E27FC236}">
                <a16:creationId xmlns:a16="http://schemas.microsoft.com/office/drawing/2014/main" id="{93271255-3AD2-14C9-B8FC-82155BFD1D92}"/>
              </a:ext>
            </a:extLst>
          </p:cNvPr>
          <p:cNvSpPr/>
          <p:nvPr/>
        </p:nvSpPr>
        <p:spPr>
          <a:xfrm rot="5404362">
            <a:off x="-6300" y="4092461"/>
            <a:ext cx="1418701" cy="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42;p34">
            <a:extLst>
              <a:ext uri="{FF2B5EF4-FFF2-40B4-BE49-F238E27FC236}">
                <a16:creationId xmlns:a16="http://schemas.microsoft.com/office/drawing/2014/main" id="{DE91AD09-AC3A-D0F9-6092-5B11702130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390" y="3328841"/>
            <a:ext cx="7232150" cy="1443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У ушедших клиентов наблюдается два пика по возрасту: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30-40</a:t>
            </a: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лет и </a:t>
            </a:r>
            <a:r>
              <a:rPr lang="ru-RU" sz="18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50-60</a:t>
            </a: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лет. У активных клиентов распределение более плавное, с одним пиков в районе 30-45 лет.</a:t>
            </a:r>
          </a:p>
        </p:txBody>
      </p:sp>
      <p:grpSp>
        <p:nvGrpSpPr>
          <p:cNvPr id="4147" name="Google Shape;3080;p36">
            <a:extLst>
              <a:ext uri="{FF2B5EF4-FFF2-40B4-BE49-F238E27FC236}">
                <a16:creationId xmlns:a16="http://schemas.microsoft.com/office/drawing/2014/main" id="{BA91B461-BFA9-21EF-618B-66F2D87F513D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597426" y="2621396"/>
            <a:ext cx="988232" cy="2220873"/>
            <a:chOff x="3108345" y="1173410"/>
            <a:chExt cx="1701924" cy="3379640"/>
          </a:xfrm>
        </p:grpSpPr>
        <p:sp>
          <p:nvSpPr>
            <p:cNvPr id="4148" name="Google Shape;3081;p36">
              <a:extLst>
                <a:ext uri="{FF2B5EF4-FFF2-40B4-BE49-F238E27FC236}">
                  <a16:creationId xmlns:a16="http://schemas.microsoft.com/office/drawing/2014/main" id="{7D02FF1E-C06E-36DA-ADFE-C11634BE7195}"/>
                </a:ext>
              </a:extLst>
            </p:cNvPr>
            <p:cNvSpPr/>
            <p:nvPr/>
          </p:nvSpPr>
          <p:spPr>
            <a:xfrm>
              <a:off x="3180760" y="4176213"/>
              <a:ext cx="491522" cy="376838"/>
            </a:xfrm>
            <a:custGeom>
              <a:avLst/>
              <a:gdLst/>
              <a:ahLst/>
              <a:cxnLst/>
              <a:rect l="l" t="t" r="r" b="b"/>
              <a:pathLst>
                <a:path w="24198" h="18552" extrusionOk="0">
                  <a:moveTo>
                    <a:pt x="19006" y="1"/>
                  </a:moveTo>
                  <a:cubicBezTo>
                    <a:pt x="18875" y="1"/>
                    <a:pt x="18741" y="7"/>
                    <a:pt x="18604" y="19"/>
                  </a:cubicBezTo>
                  <a:cubicBezTo>
                    <a:pt x="16965" y="141"/>
                    <a:pt x="14047" y="1113"/>
                    <a:pt x="14047" y="1172"/>
                  </a:cubicBezTo>
                  <a:cubicBezTo>
                    <a:pt x="13074" y="3968"/>
                    <a:pt x="10764" y="4820"/>
                    <a:pt x="8512" y="6279"/>
                  </a:cubicBezTo>
                  <a:cubicBezTo>
                    <a:pt x="6567" y="7495"/>
                    <a:pt x="4684" y="8895"/>
                    <a:pt x="3040" y="10534"/>
                  </a:cubicBezTo>
                  <a:cubicBezTo>
                    <a:pt x="1217" y="12358"/>
                    <a:pt x="1" y="14124"/>
                    <a:pt x="1946" y="16312"/>
                  </a:cubicBezTo>
                  <a:cubicBezTo>
                    <a:pt x="3416" y="17908"/>
                    <a:pt x="5047" y="18552"/>
                    <a:pt x="6698" y="18552"/>
                  </a:cubicBezTo>
                  <a:cubicBezTo>
                    <a:pt x="10584" y="18552"/>
                    <a:pt x="14581" y="14988"/>
                    <a:pt x="16843" y="11872"/>
                  </a:cubicBezTo>
                  <a:cubicBezTo>
                    <a:pt x="17168" y="12237"/>
                    <a:pt x="17662" y="12379"/>
                    <a:pt x="18225" y="12379"/>
                  </a:cubicBezTo>
                  <a:cubicBezTo>
                    <a:pt x="19350" y="12379"/>
                    <a:pt x="20753" y="11813"/>
                    <a:pt x="21644" y="11327"/>
                  </a:cubicBezTo>
                  <a:cubicBezTo>
                    <a:pt x="24197" y="9926"/>
                    <a:pt x="23896" y="7130"/>
                    <a:pt x="23288" y="4333"/>
                  </a:cubicBezTo>
                  <a:cubicBezTo>
                    <a:pt x="22766" y="2086"/>
                    <a:pt x="21426" y="1"/>
                    <a:pt x="19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3082;p36">
              <a:extLst>
                <a:ext uri="{FF2B5EF4-FFF2-40B4-BE49-F238E27FC236}">
                  <a16:creationId xmlns:a16="http://schemas.microsoft.com/office/drawing/2014/main" id="{959A8BB7-156A-09F6-2DEE-0B6DD361283D}"/>
                </a:ext>
              </a:extLst>
            </p:cNvPr>
            <p:cNvSpPr/>
            <p:nvPr/>
          </p:nvSpPr>
          <p:spPr>
            <a:xfrm>
              <a:off x="4519394" y="3593224"/>
              <a:ext cx="266764" cy="520569"/>
            </a:xfrm>
            <a:custGeom>
              <a:avLst/>
              <a:gdLst/>
              <a:ahLst/>
              <a:cxnLst/>
              <a:rect l="l" t="t" r="r" b="b"/>
              <a:pathLst>
                <a:path w="13133" h="25628" extrusionOk="0">
                  <a:moveTo>
                    <a:pt x="8543" y="1"/>
                  </a:moveTo>
                  <a:cubicBezTo>
                    <a:pt x="8375" y="1"/>
                    <a:pt x="8203" y="9"/>
                    <a:pt x="8026" y="25"/>
                  </a:cubicBezTo>
                  <a:cubicBezTo>
                    <a:pt x="4198" y="389"/>
                    <a:pt x="2554" y="1907"/>
                    <a:pt x="2554" y="1970"/>
                  </a:cubicBezTo>
                  <a:cubicBezTo>
                    <a:pt x="1" y="5433"/>
                    <a:pt x="1703" y="12364"/>
                    <a:pt x="2068" y="15890"/>
                  </a:cubicBezTo>
                  <a:cubicBezTo>
                    <a:pt x="2311" y="18322"/>
                    <a:pt x="2496" y="21060"/>
                    <a:pt x="2919" y="23492"/>
                  </a:cubicBezTo>
                  <a:cubicBezTo>
                    <a:pt x="3190" y="25115"/>
                    <a:pt x="4495" y="25627"/>
                    <a:pt x="5809" y="25627"/>
                  </a:cubicBezTo>
                  <a:cubicBezTo>
                    <a:pt x="6859" y="25627"/>
                    <a:pt x="7914" y="25301"/>
                    <a:pt x="8454" y="24951"/>
                  </a:cubicBezTo>
                  <a:cubicBezTo>
                    <a:pt x="11129" y="23064"/>
                    <a:pt x="12525" y="20209"/>
                    <a:pt x="12768" y="17227"/>
                  </a:cubicBezTo>
                  <a:cubicBezTo>
                    <a:pt x="12890" y="14859"/>
                    <a:pt x="12646" y="10661"/>
                    <a:pt x="11795" y="7986"/>
                  </a:cubicBezTo>
                  <a:cubicBezTo>
                    <a:pt x="12223" y="6955"/>
                    <a:pt x="13133" y="5798"/>
                    <a:pt x="12768" y="3672"/>
                  </a:cubicBezTo>
                  <a:cubicBezTo>
                    <a:pt x="12427" y="1569"/>
                    <a:pt x="10920" y="1"/>
                    <a:pt x="8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3083;p36">
              <a:extLst>
                <a:ext uri="{FF2B5EF4-FFF2-40B4-BE49-F238E27FC236}">
                  <a16:creationId xmlns:a16="http://schemas.microsoft.com/office/drawing/2014/main" id="{BC4BAD72-E705-8DF3-F069-F5CB1C0A03ED}"/>
                </a:ext>
              </a:extLst>
            </p:cNvPr>
            <p:cNvSpPr/>
            <p:nvPr/>
          </p:nvSpPr>
          <p:spPr>
            <a:xfrm>
              <a:off x="3268489" y="2834085"/>
              <a:ext cx="1039817" cy="1424577"/>
            </a:xfrm>
            <a:custGeom>
              <a:avLst/>
              <a:gdLst/>
              <a:ahLst/>
              <a:cxnLst/>
              <a:rect l="l" t="t" r="r" b="b"/>
              <a:pathLst>
                <a:path w="51191" h="70133" extrusionOk="0">
                  <a:moveTo>
                    <a:pt x="26732" y="0"/>
                  </a:moveTo>
                  <a:cubicBezTo>
                    <a:pt x="26673" y="0"/>
                    <a:pt x="26617" y="2"/>
                    <a:pt x="26566" y="6"/>
                  </a:cubicBezTo>
                  <a:cubicBezTo>
                    <a:pt x="20608" y="3595"/>
                    <a:pt x="14956" y="8153"/>
                    <a:pt x="9971" y="12958"/>
                  </a:cubicBezTo>
                  <a:cubicBezTo>
                    <a:pt x="7111" y="15691"/>
                    <a:pt x="4864" y="21649"/>
                    <a:pt x="2369" y="24631"/>
                  </a:cubicBezTo>
                  <a:cubicBezTo>
                    <a:pt x="244" y="26878"/>
                    <a:pt x="1" y="28886"/>
                    <a:pt x="1338" y="31804"/>
                  </a:cubicBezTo>
                  <a:cubicBezTo>
                    <a:pt x="2126" y="33565"/>
                    <a:pt x="1946" y="33750"/>
                    <a:pt x="2432" y="41833"/>
                  </a:cubicBezTo>
                  <a:cubicBezTo>
                    <a:pt x="2676" y="45603"/>
                    <a:pt x="3342" y="51624"/>
                    <a:pt x="4378" y="55272"/>
                  </a:cubicBezTo>
                  <a:cubicBezTo>
                    <a:pt x="5715" y="59950"/>
                    <a:pt x="7233" y="64084"/>
                    <a:pt x="8755" y="69070"/>
                  </a:cubicBezTo>
                  <a:cubicBezTo>
                    <a:pt x="9612" y="69803"/>
                    <a:pt x="10571" y="70132"/>
                    <a:pt x="11547" y="70132"/>
                  </a:cubicBezTo>
                  <a:cubicBezTo>
                    <a:pt x="13405" y="70132"/>
                    <a:pt x="15323" y="68938"/>
                    <a:pt x="16717" y="67066"/>
                  </a:cubicBezTo>
                  <a:cubicBezTo>
                    <a:pt x="17203" y="60257"/>
                    <a:pt x="17690" y="51196"/>
                    <a:pt x="17874" y="47247"/>
                  </a:cubicBezTo>
                  <a:cubicBezTo>
                    <a:pt x="18239" y="41590"/>
                    <a:pt x="15379" y="34416"/>
                    <a:pt x="14407" y="31498"/>
                  </a:cubicBezTo>
                  <a:cubicBezTo>
                    <a:pt x="19941" y="29859"/>
                    <a:pt x="34712" y="22014"/>
                    <a:pt x="39882" y="19947"/>
                  </a:cubicBezTo>
                  <a:cubicBezTo>
                    <a:pt x="47601" y="16727"/>
                    <a:pt x="51190" y="13566"/>
                    <a:pt x="48151" y="5298"/>
                  </a:cubicBezTo>
                  <a:cubicBezTo>
                    <a:pt x="47966" y="4748"/>
                    <a:pt x="47543" y="4447"/>
                    <a:pt x="46935" y="4383"/>
                  </a:cubicBezTo>
                  <a:cubicBezTo>
                    <a:pt x="40443" y="4088"/>
                    <a:pt x="29524" y="0"/>
                    <a:pt x="26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3084;p36">
              <a:extLst>
                <a:ext uri="{FF2B5EF4-FFF2-40B4-BE49-F238E27FC236}">
                  <a16:creationId xmlns:a16="http://schemas.microsoft.com/office/drawing/2014/main" id="{4A65226D-AB90-FB0C-5FA1-FFA95CE4E079}"/>
                </a:ext>
              </a:extLst>
            </p:cNvPr>
            <p:cNvSpPr/>
            <p:nvPr/>
          </p:nvSpPr>
          <p:spPr>
            <a:xfrm>
              <a:off x="3819263" y="2882408"/>
              <a:ext cx="879267" cy="1231141"/>
            </a:xfrm>
            <a:custGeom>
              <a:avLst/>
              <a:gdLst/>
              <a:ahLst/>
              <a:cxnLst/>
              <a:rect l="l" t="t" r="r" b="b"/>
              <a:pathLst>
                <a:path w="43287" h="60610" extrusionOk="0">
                  <a:moveTo>
                    <a:pt x="9056" y="0"/>
                  </a:moveTo>
                  <a:cubicBezTo>
                    <a:pt x="6260" y="4558"/>
                    <a:pt x="0" y="13677"/>
                    <a:pt x="4922" y="22067"/>
                  </a:cubicBezTo>
                  <a:cubicBezTo>
                    <a:pt x="5229" y="32645"/>
                    <a:pt x="10516" y="41098"/>
                    <a:pt x="13497" y="48880"/>
                  </a:cubicBezTo>
                  <a:cubicBezTo>
                    <a:pt x="15199" y="53379"/>
                    <a:pt x="17081" y="56905"/>
                    <a:pt x="18419" y="58486"/>
                  </a:cubicBezTo>
                  <a:cubicBezTo>
                    <a:pt x="19741" y="60128"/>
                    <a:pt x="20977" y="60610"/>
                    <a:pt x="22272" y="60610"/>
                  </a:cubicBezTo>
                  <a:cubicBezTo>
                    <a:pt x="23421" y="60610"/>
                    <a:pt x="24616" y="60231"/>
                    <a:pt x="25958" y="59945"/>
                  </a:cubicBezTo>
                  <a:cubicBezTo>
                    <a:pt x="30213" y="59094"/>
                    <a:pt x="31551" y="58423"/>
                    <a:pt x="36414" y="52586"/>
                  </a:cubicBezTo>
                  <a:cubicBezTo>
                    <a:pt x="39819" y="48515"/>
                    <a:pt x="40792" y="45777"/>
                    <a:pt x="43102" y="43165"/>
                  </a:cubicBezTo>
                  <a:cubicBezTo>
                    <a:pt x="43223" y="42679"/>
                    <a:pt x="43287" y="42193"/>
                    <a:pt x="43287" y="41643"/>
                  </a:cubicBezTo>
                  <a:cubicBezTo>
                    <a:pt x="43223" y="40549"/>
                    <a:pt x="42737" y="39576"/>
                    <a:pt x="41949" y="38725"/>
                  </a:cubicBezTo>
                  <a:cubicBezTo>
                    <a:pt x="40792" y="37451"/>
                    <a:pt x="39274" y="36843"/>
                    <a:pt x="37752" y="36293"/>
                  </a:cubicBezTo>
                  <a:cubicBezTo>
                    <a:pt x="34712" y="38360"/>
                    <a:pt x="27601" y="44381"/>
                    <a:pt x="25958" y="46020"/>
                  </a:cubicBezTo>
                  <a:cubicBezTo>
                    <a:pt x="25899" y="44075"/>
                    <a:pt x="29240" y="30335"/>
                    <a:pt x="25656" y="24012"/>
                  </a:cubicBezTo>
                  <a:cubicBezTo>
                    <a:pt x="27237" y="21945"/>
                    <a:pt x="31672" y="15258"/>
                    <a:pt x="26993" y="5652"/>
                  </a:cubicBezTo>
                  <a:cubicBezTo>
                    <a:pt x="25593" y="2734"/>
                    <a:pt x="13132" y="1581"/>
                    <a:pt x="9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3085;p36">
              <a:extLst>
                <a:ext uri="{FF2B5EF4-FFF2-40B4-BE49-F238E27FC236}">
                  <a16:creationId xmlns:a16="http://schemas.microsoft.com/office/drawing/2014/main" id="{7CA0337B-A444-30AB-8BC6-7CD6FE671967}"/>
                </a:ext>
              </a:extLst>
            </p:cNvPr>
            <p:cNvSpPr/>
            <p:nvPr/>
          </p:nvSpPr>
          <p:spPr>
            <a:xfrm>
              <a:off x="3773519" y="1922927"/>
              <a:ext cx="1018875" cy="1150114"/>
            </a:xfrm>
            <a:custGeom>
              <a:avLst/>
              <a:gdLst/>
              <a:ahLst/>
              <a:cxnLst/>
              <a:rect l="l" t="t" r="r" b="b"/>
              <a:pathLst>
                <a:path w="50160" h="56621" extrusionOk="0">
                  <a:moveTo>
                    <a:pt x="20565" y="1"/>
                  </a:moveTo>
                  <a:cubicBezTo>
                    <a:pt x="18998" y="1"/>
                    <a:pt x="17273" y="371"/>
                    <a:pt x="15384" y="1333"/>
                  </a:cubicBezTo>
                  <a:cubicBezTo>
                    <a:pt x="9913" y="4130"/>
                    <a:pt x="6566" y="20000"/>
                    <a:pt x="6445" y="22125"/>
                  </a:cubicBezTo>
                  <a:cubicBezTo>
                    <a:pt x="6386" y="23828"/>
                    <a:pt x="1280" y="35622"/>
                    <a:pt x="0" y="46322"/>
                  </a:cubicBezTo>
                  <a:cubicBezTo>
                    <a:pt x="2068" y="51735"/>
                    <a:pt x="6143" y="55140"/>
                    <a:pt x="12281" y="56049"/>
                  </a:cubicBezTo>
                  <a:cubicBezTo>
                    <a:pt x="14707" y="56425"/>
                    <a:pt x="16864" y="56621"/>
                    <a:pt x="18858" y="56621"/>
                  </a:cubicBezTo>
                  <a:cubicBezTo>
                    <a:pt x="23012" y="56621"/>
                    <a:pt x="26458" y="55771"/>
                    <a:pt x="30155" y="53924"/>
                  </a:cubicBezTo>
                  <a:cubicBezTo>
                    <a:pt x="30218" y="51915"/>
                    <a:pt x="29367" y="47844"/>
                    <a:pt x="31799" y="44197"/>
                  </a:cubicBezTo>
                  <a:cubicBezTo>
                    <a:pt x="35991" y="37996"/>
                    <a:pt x="42314" y="33069"/>
                    <a:pt x="45354" y="25958"/>
                  </a:cubicBezTo>
                  <a:cubicBezTo>
                    <a:pt x="50159" y="14587"/>
                    <a:pt x="35140" y="6868"/>
                    <a:pt x="28759" y="3036"/>
                  </a:cubicBezTo>
                  <a:cubicBezTo>
                    <a:pt x="26748" y="1822"/>
                    <a:pt x="24043" y="1"/>
                    <a:pt x="20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3086;p36">
              <a:extLst>
                <a:ext uri="{FF2B5EF4-FFF2-40B4-BE49-F238E27FC236}">
                  <a16:creationId xmlns:a16="http://schemas.microsoft.com/office/drawing/2014/main" id="{F5E5F0A6-7520-49EA-B876-4A8400BFAEE1}"/>
                </a:ext>
              </a:extLst>
            </p:cNvPr>
            <p:cNvSpPr/>
            <p:nvPr/>
          </p:nvSpPr>
          <p:spPr>
            <a:xfrm>
              <a:off x="4210725" y="1926583"/>
              <a:ext cx="344561" cy="300300"/>
            </a:xfrm>
            <a:custGeom>
              <a:avLst/>
              <a:gdLst/>
              <a:ahLst/>
              <a:cxnLst/>
              <a:rect l="l" t="t" r="r" b="b"/>
              <a:pathLst>
                <a:path w="16963" h="14784" extrusionOk="0">
                  <a:moveTo>
                    <a:pt x="5834" y="1"/>
                  </a:moveTo>
                  <a:cubicBezTo>
                    <a:pt x="5834" y="1"/>
                    <a:pt x="4682" y="3828"/>
                    <a:pt x="1034" y="8998"/>
                  </a:cubicBezTo>
                  <a:cubicBezTo>
                    <a:pt x="1" y="12143"/>
                    <a:pt x="381" y="14783"/>
                    <a:pt x="2962" y="14783"/>
                  </a:cubicBezTo>
                  <a:cubicBezTo>
                    <a:pt x="3722" y="14783"/>
                    <a:pt x="4673" y="14554"/>
                    <a:pt x="5834" y="14042"/>
                  </a:cubicBezTo>
                  <a:cubicBezTo>
                    <a:pt x="10941" y="11853"/>
                    <a:pt x="16291" y="8327"/>
                    <a:pt x="16291" y="8327"/>
                  </a:cubicBezTo>
                  <a:lnTo>
                    <a:pt x="16962" y="667"/>
                  </a:lnTo>
                  <a:lnTo>
                    <a:pt x="5834" y="1"/>
                  </a:lnTo>
                  <a:close/>
                </a:path>
              </a:pathLst>
            </a:custGeom>
            <a:solidFill>
              <a:srgbClr val="FFB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3087;p36">
              <a:extLst>
                <a:ext uri="{FF2B5EF4-FFF2-40B4-BE49-F238E27FC236}">
                  <a16:creationId xmlns:a16="http://schemas.microsoft.com/office/drawing/2014/main" id="{7309586F-0321-88D4-3FDE-C7516BF1335F}"/>
                </a:ext>
              </a:extLst>
            </p:cNvPr>
            <p:cNvSpPr/>
            <p:nvPr/>
          </p:nvSpPr>
          <p:spPr>
            <a:xfrm>
              <a:off x="4176092" y="2043847"/>
              <a:ext cx="397658" cy="271700"/>
            </a:xfrm>
            <a:custGeom>
              <a:avLst/>
              <a:gdLst/>
              <a:ahLst/>
              <a:cxnLst/>
              <a:rect l="l" t="t" r="r" b="b"/>
              <a:pathLst>
                <a:path w="19577" h="13376" extrusionOk="0">
                  <a:moveTo>
                    <a:pt x="18239" y="1"/>
                  </a:moveTo>
                  <a:cubicBezTo>
                    <a:pt x="17023" y="2068"/>
                    <a:pt x="15749" y="3162"/>
                    <a:pt x="13196" y="4257"/>
                  </a:cubicBezTo>
                  <a:cubicBezTo>
                    <a:pt x="11632" y="4943"/>
                    <a:pt x="10502" y="5147"/>
                    <a:pt x="9475" y="5147"/>
                  </a:cubicBezTo>
                  <a:cubicBezTo>
                    <a:pt x="8225" y="5147"/>
                    <a:pt x="7130" y="4844"/>
                    <a:pt x="5594" y="4743"/>
                  </a:cubicBezTo>
                  <a:cubicBezTo>
                    <a:pt x="5369" y="4729"/>
                    <a:pt x="5153" y="4722"/>
                    <a:pt x="4946" y="4722"/>
                  </a:cubicBezTo>
                  <a:cubicBezTo>
                    <a:pt x="2453" y="4722"/>
                    <a:pt x="1123" y="5732"/>
                    <a:pt x="1" y="8089"/>
                  </a:cubicBezTo>
                  <a:cubicBezTo>
                    <a:pt x="515" y="8089"/>
                    <a:pt x="849" y="7993"/>
                    <a:pt x="1120" y="7993"/>
                  </a:cubicBezTo>
                  <a:cubicBezTo>
                    <a:pt x="1458" y="7993"/>
                    <a:pt x="1698" y="8143"/>
                    <a:pt x="2068" y="8819"/>
                  </a:cubicBezTo>
                  <a:cubicBezTo>
                    <a:pt x="2496" y="9607"/>
                    <a:pt x="2131" y="10399"/>
                    <a:pt x="2068" y="11187"/>
                  </a:cubicBezTo>
                  <a:cubicBezTo>
                    <a:pt x="1946" y="12282"/>
                    <a:pt x="2919" y="13376"/>
                    <a:pt x="4563" y="13376"/>
                  </a:cubicBezTo>
                  <a:cubicBezTo>
                    <a:pt x="4563" y="10156"/>
                    <a:pt x="11494" y="9670"/>
                    <a:pt x="13254" y="9427"/>
                  </a:cubicBezTo>
                  <a:cubicBezTo>
                    <a:pt x="14835" y="9183"/>
                    <a:pt x="17451" y="7783"/>
                    <a:pt x="18239" y="6080"/>
                  </a:cubicBezTo>
                  <a:cubicBezTo>
                    <a:pt x="19334" y="3590"/>
                    <a:pt x="19577" y="1217"/>
                    <a:pt x="18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3088;p36">
              <a:extLst>
                <a:ext uri="{FF2B5EF4-FFF2-40B4-BE49-F238E27FC236}">
                  <a16:creationId xmlns:a16="http://schemas.microsoft.com/office/drawing/2014/main" id="{A198FF17-F266-A826-41EB-FD34BC242A15}"/>
                </a:ext>
              </a:extLst>
            </p:cNvPr>
            <p:cNvSpPr/>
            <p:nvPr/>
          </p:nvSpPr>
          <p:spPr>
            <a:xfrm>
              <a:off x="4089663" y="1972225"/>
              <a:ext cx="223580" cy="207756"/>
            </a:xfrm>
            <a:custGeom>
              <a:avLst/>
              <a:gdLst/>
              <a:ahLst/>
              <a:cxnLst/>
              <a:rect l="l" t="t" r="r" b="b"/>
              <a:pathLst>
                <a:path w="11007" h="10228" extrusionOk="0">
                  <a:moveTo>
                    <a:pt x="9669" y="1"/>
                  </a:moveTo>
                  <a:cubicBezTo>
                    <a:pt x="9669" y="1"/>
                    <a:pt x="6931" y="1645"/>
                    <a:pt x="5292" y="3041"/>
                  </a:cubicBezTo>
                  <a:cubicBezTo>
                    <a:pt x="3711" y="4378"/>
                    <a:pt x="3526" y="6265"/>
                    <a:pt x="2310" y="6873"/>
                  </a:cubicBezTo>
                  <a:cubicBezTo>
                    <a:pt x="1036" y="7418"/>
                    <a:pt x="0" y="7481"/>
                    <a:pt x="0" y="7481"/>
                  </a:cubicBezTo>
                  <a:cubicBezTo>
                    <a:pt x="0" y="7481"/>
                    <a:pt x="1537" y="8250"/>
                    <a:pt x="2436" y="8250"/>
                  </a:cubicBezTo>
                  <a:cubicBezTo>
                    <a:pt x="2548" y="8250"/>
                    <a:pt x="2650" y="8238"/>
                    <a:pt x="2738" y="8211"/>
                  </a:cubicBezTo>
                  <a:cubicBezTo>
                    <a:pt x="3132" y="8118"/>
                    <a:pt x="3558" y="8057"/>
                    <a:pt x="3907" y="8057"/>
                  </a:cubicBezTo>
                  <a:cubicBezTo>
                    <a:pt x="4257" y="8057"/>
                    <a:pt x="4531" y="8118"/>
                    <a:pt x="4621" y="8269"/>
                  </a:cubicBezTo>
                  <a:cubicBezTo>
                    <a:pt x="4736" y="8501"/>
                    <a:pt x="5737" y="10227"/>
                    <a:pt x="5935" y="10227"/>
                  </a:cubicBezTo>
                  <a:cubicBezTo>
                    <a:pt x="5945" y="10227"/>
                    <a:pt x="5952" y="10223"/>
                    <a:pt x="5958" y="10214"/>
                  </a:cubicBezTo>
                  <a:cubicBezTo>
                    <a:pt x="6080" y="10034"/>
                    <a:pt x="8511" y="9426"/>
                    <a:pt x="8511" y="9426"/>
                  </a:cubicBezTo>
                  <a:cubicBezTo>
                    <a:pt x="8511" y="9426"/>
                    <a:pt x="7724" y="7296"/>
                    <a:pt x="8818" y="5171"/>
                  </a:cubicBezTo>
                  <a:cubicBezTo>
                    <a:pt x="9849" y="2982"/>
                    <a:pt x="11006" y="1766"/>
                    <a:pt x="11006" y="1766"/>
                  </a:cubicBezTo>
                  <a:lnTo>
                    <a:pt x="9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3089;p36">
              <a:extLst>
                <a:ext uri="{FF2B5EF4-FFF2-40B4-BE49-F238E27FC236}">
                  <a16:creationId xmlns:a16="http://schemas.microsoft.com/office/drawing/2014/main" id="{556498A6-9DDE-22C6-E24C-CEEF0C607C90}"/>
                </a:ext>
              </a:extLst>
            </p:cNvPr>
            <p:cNvSpPr/>
            <p:nvPr/>
          </p:nvSpPr>
          <p:spPr>
            <a:xfrm>
              <a:off x="4227199" y="1644686"/>
              <a:ext cx="452766" cy="412466"/>
            </a:xfrm>
            <a:custGeom>
              <a:avLst/>
              <a:gdLst/>
              <a:ahLst/>
              <a:cxnLst/>
              <a:rect l="l" t="t" r="r" b="b"/>
              <a:pathLst>
                <a:path w="22290" h="20306" extrusionOk="0">
                  <a:moveTo>
                    <a:pt x="11244" y="0"/>
                  </a:moveTo>
                  <a:cubicBezTo>
                    <a:pt x="6471" y="0"/>
                    <a:pt x="3451" y="5380"/>
                    <a:pt x="1740" y="9560"/>
                  </a:cubicBezTo>
                  <a:cubicBezTo>
                    <a:pt x="0" y="13852"/>
                    <a:pt x="421" y="20306"/>
                    <a:pt x="7117" y="20306"/>
                  </a:cubicBezTo>
                  <a:cubicBezTo>
                    <a:pt x="7439" y="20306"/>
                    <a:pt x="7775" y="20291"/>
                    <a:pt x="8126" y="20260"/>
                  </a:cubicBezTo>
                  <a:cubicBezTo>
                    <a:pt x="14328" y="19773"/>
                    <a:pt x="20344" y="15639"/>
                    <a:pt x="21623" y="9380"/>
                  </a:cubicBezTo>
                  <a:cubicBezTo>
                    <a:pt x="22289" y="6155"/>
                    <a:pt x="15057" y="197"/>
                    <a:pt x="11711" y="17"/>
                  </a:cubicBezTo>
                  <a:cubicBezTo>
                    <a:pt x="11554" y="6"/>
                    <a:pt x="11398" y="0"/>
                    <a:pt x="11244" y="0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3090;p36">
              <a:extLst>
                <a:ext uri="{FF2B5EF4-FFF2-40B4-BE49-F238E27FC236}">
                  <a16:creationId xmlns:a16="http://schemas.microsoft.com/office/drawing/2014/main" id="{64A2D480-516E-D79F-78B2-F0B75467F375}"/>
                </a:ext>
              </a:extLst>
            </p:cNvPr>
            <p:cNvSpPr/>
            <p:nvPr/>
          </p:nvSpPr>
          <p:spPr>
            <a:xfrm>
              <a:off x="4300872" y="1471461"/>
              <a:ext cx="417422" cy="562534"/>
            </a:xfrm>
            <a:custGeom>
              <a:avLst/>
              <a:gdLst/>
              <a:ahLst/>
              <a:cxnLst/>
              <a:rect l="l" t="t" r="r" b="b"/>
              <a:pathLst>
                <a:path w="20550" h="27694" extrusionOk="0">
                  <a:moveTo>
                    <a:pt x="8268" y="0"/>
                  </a:moveTo>
                  <a:cubicBezTo>
                    <a:pt x="6284" y="0"/>
                    <a:pt x="3750" y="2080"/>
                    <a:pt x="3220" y="4654"/>
                  </a:cubicBezTo>
                  <a:cubicBezTo>
                    <a:pt x="2947" y="4419"/>
                    <a:pt x="2621" y="4285"/>
                    <a:pt x="2245" y="4285"/>
                  </a:cubicBezTo>
                  <a:cubicBezTo>
                    <a:pt x="2039" y="4285"/>
                    <a:pt x="1817" y="4325"/>
                    <a:pt x="1581" y="4411"/>
                  </a:cubicBezTo>
                  <a:cubicBezTo>
                    <a:pt x="122" y="4956"/>
                    <a:pt x="1" y="6780"/>
                    <a:pt x="487" y="8059"/>
                  </a:cubicBezTo>
                  <a:cubicBezTo>
                    <a:pt x="1338" y="10126"/>
                    <a:pt x="3162" y="11950"/>
                    <a:pt x="5287" y="12801"/>
                  </a:cubicBezTo>
                  <a:cubicBezTo>
                    <a:pt x="5234" y="16421"/>
                    <a:pt x="8752" y="17695"/>
                    <a:pt x="10650" y="17695"/>
                  </a:cubicBezTo>
                  <a:cubicBezTo>
                    <a:pt x="10823" y="17695"/>
                    <a:pt x="10982" y="17685"/>
                    <a:pt x="11124" y="17665"/>
                  </a:cubicBezTo>
                  <a:lnTo>
                    <a:pt x="11124" y="17665"/>
                  </a:lnTo>
                  <a:cubicBezTo>
                    <a:pt x="9908" y="20276"/>
                    <a:pt x="10457" y="25383"/>
                    <a:pt x="12096" y="27694"/>
                  </a:cubicBezTo>
                  <a:cubicBezTo>
                    <a:pt x="13677" y="26541"/>
                    <a:pt x="18298" y="25748"/>
                    <a:pt x="19941" y="21857"/>
                  </a:cubicBezTo>
                  <a:cubicBezTo>
                    <a:pt x="20549" y="20398"/>
                    <a:pt x="20486" y="18029"/>
                    <a:pt x="19333" y="16814"/>
                  </a:cubicBezTo>
                  <a:cubicBezTo>
                    <a:pt x="20428" y="15233"/>
                    <a:pt x="20243" y="13044"/>
                    <a:pt x="19149" y="11342"/>
                  </a:cubicBezTo>
                  <a:cubicBezTo>
                    <a:pt x="18118" y="9761"/>
                    <a:pt x="16415" y="8847"/>
                    <a:pt x="14713" y="8117"/>
                  </a:cubicBezTo>
                  <a:cubicBezTo>
                    <a:pt x="13254" y="7451"/>
                    <a:pt x="12524" y="7451"/>
                    <a:pt x="11488" y="6114"/>
                  </a:cubicBezTo>
                  <a:cubicBezTo>
                    <a:pt x="10394" y="4654"/>
                    <a:pt x="10880" y="4290"/>
                    <a:pt x="10701" y="2646"/>
                  </a:cubicBezTo>
                  <a:cubicBezTo>
                    <a:pt x="10471" y="764"/>
                    <a:pt x="9471" y="0"/>
                    <a:pt x="8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3091;p36">
              <a:extLst>
                <a:ext uri="{FF2B5EF4-FFF2-40B4-BE49-F238E27FC236}">
                  <a16:creationId xmlns:a16="http://schemas.microsoft.com/office/drawing/2014/main" id="{C4F92BD4-DA7A-79A1-FF5C-2E4D14F77A8F}"/>
                </a:ext>
              </a:extLst>
            </p:cNvPr>
            <p:cNvSpPr/>
            <p:nvPr/>
          </p:nvSpPr>
          <p:spPr>
            <a:xfrm>
              <a:off x="4457664" y="1895586"/>
              <a:ext cx="110459" cy="90370"/>
            </a:xfrm>
            <a:custGeom>
              <a:avLst/>
              <a:gdLst/>
              <a:ahLst/>
              <a:cxnLst/>
              <a:rect l="l" t="t" r="r" b="b"/>
              <a:pathLst>
                <a:path w="5438" h="4449" extrusionOk="0">
                  <a:moveTo>
                    <a:pt x="3789" y="0"/>
                  </a:moveTo>
                  <a:cubicBezTo>
                    <a:pt x="3049" y="0"/>
                    <a:pt x="2310" y="369"/>
                    <a:pt x="2310" y="369"/>
                  </a:cubicBezTo>
                  <a:cubicBezTo>
                    <a:pt x="2310" y="369"/>
                    <a:pt x="0" y="3715"/>
                    <a:pt x="2009" y="4323"/>
                  </a:cubicBezTo>
                  <a:cubicBezTo>
                    <a:pt x="2324" y="4409"/>
                    <a:pt x="2619" y="4448"/>
                    <a:pt x="2893" y="4448"/>
                  </a:cubicBezTo>
                  <a:cubicBezTo>
                    <a:pt x="4568" y="4448"/>
                    <a:pt x="5438" y="2956"/>
                    <a:pt x="5229" y="1284"/>
                  </a:cubicBezTo>
                  <a:cubicBezTo>
                    <a:pt x="5060" y="272"/>
                    <a:pt x="4424" y="0"/>
                    <a:pt x="3789" y="0"/>
                  </a:cubicBezTo>
                  <a:close/>
                </a:path>
              </a:pathLst>
            </a:custGeom>
            <a:solidFill>
              <a:srgbClr val="FFC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3092;p36">
              <a:extLst>
                <a:ext uri="{FF2B5EF4-FFF2-40B4-BE49-F238E27FC236}">
                  <a16:creationId xmlns:a16="http://schemas.microsoft.com/office/drawing/2014/main" id="{34660C52-27EE-FB52-6D2A-1BC94BA8B5DA}"/>
                </a:ext>
              </a:extLst>
            </p:cNvPr>
            <p:cNvSpPr/>
            <p:nvPr/>
          </p:nvSpPr>
          <p:spPr>
            <a:xfrm>
              <a:off x="3724119" y="2522999"/>
              <a:ext cx="64248" cy="432230"/>
            </a:xfrm>
            <a:custGeom>
              <a:avLst/>
              <a:gdLst/>
              <a:ahLst/>
              <a:cxnLst/>
              <a:rect l="l" t="t" r="r" b="b"/>
              <a:pathLst>
                <a:path w="3163" h="21279" extrusionOk="0">
                  <a:moveTo>
                    <a:pt x="1" y="1"/>
                  </a:moveTo>
                  <a:lnTo>
                    <a:pt x="1" y="21279"/>
                  </a:lnTo>
                  <a:cubicBezTo>
                    <a:pt x="1095" y="21221"/>
                    <a:pt x="2131" y="21157"/>
                    <a:pt x="3162" y="2097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3093;p36">
              <a:extLst>
                <a:ext uri="{FF2B5EF4-FFF2-40B4-BE49-F238E27FC236}">
                  <a16:creationId xmlns:a16="http://schemas.microsoft.com/office/drawing/2014/main" id="{F82DB881-425F-2BB6-2C80-6E56CD81C109}"/>
                </a:ext>
              </a:extLst>
            </p:cNvPr>
            <p:cNvSpPr/>
            <p:nvPr/>
          </p:nvSpPr>
          <p:spPr>
            <a:xfrm>
              <a:off x="3636491" y="2522999"/>
              <a:ext cx="55534" cy="434708"/>
            </a:xfrm>
            <a:custGeom>
              <a:avLst/>
              <a:gdLst/>
              <a:ahLst/>
              <a:cxnLst/>
              <a:rect l="l" t="t" r="r" b="b"/>
              <a:pathLst>
                <a:path w="2734" h="21401" extrusionOk="0">
                  <a:moveTo>
                    <a:pt x="1" y="1"/>
                  </a:moveTo>
                  <a:lnTo>
                    <a:pt x="1" y="21342"/>
                  </a:lnTo>
                  <a:cubicBezTo>
                    <a:pt x="609" y="21342"/>
                    <a:pt x="1217" y="21401"/>
                    <a:pt x="1824" y="21401"/>
                  </a:cubicBezTo>
                  <a:cubicBezTo>
                    <a:pt x="2126" y="21401"/>
                    <a:pt x="2432" y="21342"/>
                    <a:pt x="2734" y="21342"/>
                  </a:cubicBezTo>
                  <a:lnTo>
                    <a:pt x="2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3094;p36">
              <a:extLst>
                <a:ext uri="{FF2B5EF4-FFF2-40B4-BE49-F238E27FC236}">
                  <a16:creationId xmlns:a16="http://schemas.microsoft.com/office/drawing/2014/main" id="{5B9DA8B4-C262-47AB-50BC-A9EE32F002D3}"/>
                </a:ext>
              </a:extLst>
            </p:cNvPr>
            <p:cNvSpPr/>
            <p:nvPr/>
          </p:nvSpPr>
          <p:spPr>
            <a:xfrm>
              <a:off x="3156060" y="2522999"/>
              <a:ext cx="38350" cy="240886"/>
            </a:xfrm>
            <a:custGeom>
              <a:avLst/>
              <a:gdLst/>
              <a:ahLst/>
              <a:cxnLst/>
              <a:rect l="l" t="t" r="r" b="b"/>
              <a:pathLst>
                <a:path w="1888" h="11859" extrusionOk="0">
                  <a:moveTo>
                    <a:pt x="1" y="1"/>
                  </a:moveTo>
                  <a:lnTo>
                    <a:pt x="1" y="6080"/>
                  </a:lnTo>
                  <a:cubicBezTo>
                    <a:pt x="1" y="8089"/>
                    <a:pt x="672" y="10034"/>
                    <a:pt x="1888" y="11858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3095;p36">
              <a:extLst>
                <a:ext uri="{FF2B5EF4-FFF2-40B4-BE49-F238E27FC236}">
                  <a16:creationId xmlns:a16="http://schemas.microsoft.com/office/drawing/2014/main" id="{051753D2-0624-B21F-9186-99FE652FC5B1}"/>
                </a:ext>
              </a:extLst>
            </p:cNvPr>
            <p:cNvSpPr/>
            <p:nvPr/>
          </p:nvSpPr>
          <p:spPr>
            <a:xfrm>
              <a:off x="3820441" y="2522999"/>
              <a:ext cx="63050" cy="421180"/>
            </a:xfrm>
            <a:custGeom>
              <a:avLst/>
              <a:gdLst/>
              <a:ahLst/>
              <a:cxnLst/>
              <a:rect l="l" t="t" r="r" b="b"/>
              <a:pathLst>
                <a:path w="3104" h="20735" extrusionOk="0">
                  <a:moveTo>
                    <a:pt x="1" y="1"/>
                  </a:moveTo>
                  <a:lnTo>
                    <a:pt x="1" y="20734"/>
                  </a:lnTo>
                  <a:cubicBezTo>
                    <a:pt x="1095" y="20549"/>
                    <a:pt x="2131" y="20306"/>
                    <a:pt x="3104" y="20063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3096;p36">
              <a:extLst>
                <a:ext uri="{FF2B5EF4-FFF2-40B4-BE49-F238E27FC236}">
                  <a16:creationId xmlns:a16="http://schemas.microsoft.com/office/drawing/2014/main" id="{F2C6F032-9254-F0B0-F4B3-66E237C4B65B}"/>
                </a:ext>
              </a:extLst>
            </p:cNvPr>
            <p:cNvSpPr/>
            <p:nvPr/>
          </p:nvSpPr>
          <p:spPr>
            <a:xfrm>
              <a:off x="3916763" y="2522999"/>
              <a:ext cx="46942" cy="397658"/>
            </a:xfrm>
            <a:custGeom>
              <a:avLst/>
              <a:gdLst/>
              <a:ahLst/>
              <a:cxnLst/>
              <a:rect l="l" t="t" r="r" b="b"/>
              <a:pathLst>
                <a:path w="2311" h="19577" extrusionOk="0">
                  <a:moveTo>
                    <a:pt x="1" y="1"/>
                  </a:moveTo>
                  <a:lnTo>
                    <a:pt x="1" y="19577"/>
                  </a:lnTo>
                  <a:cubicBezTo>
                    <a:pt x="794" y="19334"/>
                    <a:pt x="1523" y="19090"/>
                    <a:pt x="2311" y="18789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3097;p36">
              <a:extLst>
                <a:ext uri="{FF2B5EF4-FFF2-40B4-BE49-F238E27FC236}">
                  <a16:creationId xmlns:a16="http://schemas.microsoft.com/office/drawing/2014/main" id="{1D7421C9-60DF-7D46-2F1E-FF6404B16337}"/>
                </a:ext>
              </a:extLst>
            </p:cNvPr>
            <p:cNvSpPr/>
            <p:nvPr/>
          </p:nvSpPr>
          <p:spPr>
            <a:xfrm>
              <a:off x="3305539" y="2522999"/>
              <a:ext cx="46942" cy="366844"/>
            </a:xfrm>
            <a:custGeom>
              <a:avLst/>
              <a:gdLst/>
              <a:ahLst/>
              <a:cxnLst/>
              <a:rect l="l" t="t" r="r" b="b"/>
              <a:pathLst>
                <a:path w="2311" h="18060" extrusionOk="0">
                  <a:moveTo>
                    <a:pt x="0" y="1"/>
                  </a:moveTo>
                  <a:lnTo>
                    <a:pt x="0" y="16843"/>
                  </a:lnTo>
                  <a:cubicBezTo>
                    <a:pt x="730" y="17266"/>
                    <a:pt x="1518" y="17694"/>
                    <a:pt x="2311" y="18059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3098;p36">
              <a:extLst>
                <a:ext uri="{FF2B5EF4-FFF2-40B4-BE49-F238E27FC236}">
                  <a16:creationId xmlns:a16="http://schemas.microsoft.com/office/drawing/2014/main" id="{D61E8754-8121-5C6C-8D4D-3474D1DB7225}"/>
                </a:ext>
              </a:extLst>
            </p:cNvPr>
            <p:cNvSpPr/>
            <p:nvPr/>
          </p:nvSpPr>
          <p:spPr>
            <a:xfrm>
              <a:off x="3550041" y="2522999"/>
              <a:ext cx="54356" cy="431052"/>
            </a:xfrm>
            <a:custGeom>
              <a:avLst/>
              <a:gdLst/>
              <a:ahLst/>
              <a:cxnLst/>
              <a:rect l="l" t="t" r="r" b="b"/>
              <a:pathLst>
                <a:path w="2676" h="21221" extrusionOk="0">
                  <a:moveTo>
                    <a:pt x="1" y="1"/>
                  </a:moveTo>
                  <a:lnTo>
                    <a:pt x="1" y="20914"/>
                  </a:lnTo>
                  <a:cubicBezTo>
                    <a:pt x="852" y="21036"/>
                    <a:pt x="1762" y="21157"/>
                    <a:pt x="2676" y="21221"/>
                  </a:cubicBezTo>
                  <a:lnTo>
                    <a:pt x="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3099;p36">
              <a:extLst>
                <a:ext uri="{FF2B5EF4-FFF2-40B4-BE49-F238E27FC236}">
                  <a16:creationId xmlns:a16="http://schemas.microsoft.com/office/drawing/2014/main" id="{474E0DA4-EB82-9333-9456-F4F055E62D6C}"/>
                </a:ext>
              </a:extLst>
            </p:cNvPr>
            <p:cNvSpPr/>
            <p:nvPr/>
          </p:nvSpPr>
          <p:spPr>
            <a:xfrm>
              <a:off x="3384575" y="2522999"/>
              <a:ext cx="46942" cy="397658"/>
            </a:xfrm>
            <a:custGeom>
              <a:avLst/>
              <a:gdLst/>
              <a:ahLst/>
              <a:cxnLst/>
              <a:rect l="l" t="t" r="r" b="b"/>
              <a:pathLst>
                <a:path w="2311" h="19577" extrusionOk="0">
                  <a:moveTo>
                    <a:pt x="0" y="1"/>
                  </a:moveTo>
                  <a:lnTo>
                    <a:pt x="0" y="18789"/>
                  </a:lnTo>
                  <a:cubicBezTo>
                    <a:pt x="788" y="19090"/>
                    <a:pt x="1518" y="19334"/>
                    <a:pt x="2311" y="19577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3100;p36">
              <a:extLst>
                <a:ext uri="{FF2B5EF4-FFF2-40B4-BE49-F238E27FC236}">
                  <a16:creationId xmlns:a16="http://schemas.microsoft.com/office/drawing/2014/main" id="{CB206666-E305-9AE4-B175-D6191F0C4331}"/>
                </a:ext>
              </a:extLst>
            </p:cNvPr>
            <p:cNvSpPr/>
            <p:nvPr/>
          </p:nvSpPr>
          <p:spPr>
            <a:xfrm>
              <a:off x="3464789" y="2522999"/>
              <a:ext cx="51898" cy="419880"/>
            </a:xfrm>
            <a:custGeom>
              <a:avLst/>
              <a:gdLst/>
              <a:ahLst/>
              <a:cxnLst/>
              <a:rect l="l" t="t" r="r" b="b"/>
              <a:pathLst>
                <a:path w="2555" h="20671" extrusionOk="0">
                  <a:moveTo>
                    <a:pt x="1" y="1"/>
                  </a:moveTo>
                  <a:lnTo>
                    <a:pt x="1" y="20063"/>
                  </a:lnTo>
                  <a:cubicBezTo>
                    <a:pt x="852" y="20306"/>
                    <a:pt x="1703" y="20491"/>
                    <a:pt x="2554" y="20671"/>
                  </a:cubicBezTo>
                  <a:lnTo>
                    <a:pt x="2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3101;p36">
              <a:extLst>
                <a:ext uri="{FF2B5EF4-FFF2-40B4-BE49-F238E27FC236}">
                  <a16:creationId xmlns:a16="http://schemas.microsoft.com/office/drawing/2014/main" id="{EFAEB418-AA6E-0637-2716-B8B42F9D0168}"/>
                </a:ext>
              </a:extLst>
            </p:cNvPr>
            <p:cNvSpPr/>
            <p:nvPr/>
          </p:nvSpPr>
          <p:spPr>
            <a:xfrm>
              <a:off x="3226503" y="2522999"/>
              <a:ext cx="46942" cy="319902"/>
            </a:xfrm>
            <a:custGeom>
              <a:avLst/>
              <a:gdLst/>
              <a:ahLst/>
              <a:cxnLst/>
              <a:rect l="l" t="t" r="r" b="b"/>
              <a:pathLst>
                <a:path w="2311" h="15749" extrusionOk="0">
                  <a:moveTo>
                    <a:pt x="1" y="1"/>
                  </a:moveTo>
                  <a:lnTo>
                    <a:pt x="1" y="13740"/>
                  </a:lnTo>
                  <a:cubicBezTo>
                    <a:pt x="667" y="14470"/>
                    <a:pt x="1460" y="15141"/>
                    <a:pt x="2311" y="15749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3102;p36">
              <a:extLst>
                <a:ext uri="{FF2B5EF4-FFF2-40B4-BE49-F238E27FC236}">
                  <a16:creationId xmlns:a16="http://schemas.microsoft.com/office/drawing/2014/main" id="{32700F6E-A5F4-8064-BA14-3399B69B8088}"/>
                </a:ext>
              </a:extLst>
            </p:cNvPr>
            <p:cNvSpPr/>
            <p:nvPr/>
          </p:nvSpPr>
          <p:spPr>
            <a:xfrm>
              <a:off x="4153871" y="2522999"/>
              <a:ext cx="38350" cy="240886"/>
            </a:xfrm>
            <a:custGeom>
              <a:avLst/>
              <a:gdLst/>
              <a:ahLst/>
              <a:cxnLst/>
              <a:rect l="l" t="t" r="r" b="b"/>
              <a:pathLst>
                <a:path w="1888" h="11859" extrusionOk="0">
                  <a:moveTo>
                    <a:pt x="0" y="1"/>
                  </a:moveTo>
                  <a:lnTo>
                    <a:pt x="0" y="11858"/>
                  </a:lnTo>
                  <a:cubicBezTo>
                    <a:pt x="1216" y="10034"/>
                    <a:pt x="1888" y="8089"/>
                    <a:pt x="1888" y="6080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3103;p36">
              <a:extLst>
                <a:ext uri="{FF2B5EF4-FFF2-40B4-BE49-F238E27FC236}">
                  <a16:creationId xmlns:a16="http://schemas.microsoft.com/office/drawing/2014/main" id="{17F08E3B-3AAF-E521-B509-EC0F63E1F086}"/>
                </a:ext>
              </a:extLst>
            </p:cNvPr>
            <p:cNvSpPr/>
            <p:nvPr/>
          </p:nvSpPr>
          <p:spPr>
            <a:xfrm>
              <a:off x="4074835" y="2522999"/>
              <a:ext cx="46942" cy="319902"/>
            </a:xfrm>
            <a:custGeom>
              <a:avLst/>
              <a:gdLst/>
              <a:ahLst/>
              <a:cxnLst/>
              <a:rect l="l" t="t" r="r" b="b"/>
              <a:pathLst>
                <a:path w="2311" h="15749" extrusionOk="0">
                  <a:moveTo>
                    <a:pt x="1" y="1"/>
                  </a:moveTo>
                  <a:lnTo>
                    <a:pt x="1" y="15749"/>
                  </a:lnTo>
                  <a:cubicBezTo>
                    <a:pt x="852" y="15141"/>
                    <a:pt x="1644" y="14470"/>
                    <a:pt x="2311" y="13740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3104;p36">
              <a:extLst>
                <a:ext uri="{FF2B5EF4-FFF2-40B4-BE49-F238E27FC236}">
                  <a16:creationId xmlns:a16="http://schemas.microsoft.com/office/drawing/2014/main" id="{4AA8D47C-40B5-2FB7-3D83-AA7E087BE88B}"/>
                </a:ext>
              </a:extLst>
            </p:cNvPr>
            <p:cNvSpPr/>
            <p:nvPr/>
          </p:nvSpPr>
          <p:spPr>
            <a:xfrm>
              <a:off x="3995799" y="2522999"/>
              <a:ext cx="46942" cy="366844"/>
            </a:xfrm>
            <a:custGeom>
              <a:avLst/>
              <a:gdLst/>
              <a:ahLst/>
              <a:cxnLst/>
              <a:rect l="l" t="t" r="r" b="b"/>
              <a:pathLst>
                <a:path w="2311" h="18060" extrusionOk="0">
                  <a:moveTo>
                    <a:pt x="1" y="1"/>
                  </a:moveTo>
                  <a:lnTo>
                    <a:pt x="1" y="18059"/>
                  </a:lnTo>
                  <a:cubicBezTo>
                    <a:pt x="793" y="17694"/>
                    <a:pt x="1581" y="17266"/>
                    <a:pt x="2311" y="16843"/>
                  </a:cubicBezTo>
                  <a:lnTo>
                    <a:pt x="2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3105;p36">
              <a:extLst>
                <a:ext uri="{FF2B5EF4-FFF2-40B4-BE49-F238E27FC236}">
                  <a16:creationId xmlns:a16="http://schemas.microsoft.com/office/drawing/2014/main" id="{AFFA35C8-5F52-A23B-A87E-A4D1AE0D2D2C}"/>
                </a:ext>
              </a:extLst>
            </p:cNvPr>
            <p:cNvSpPr/>
            <p:nvPr/>
          </p:nvSpPr>
          <p:spPr>
            <a:xfrm>
              <a:off x="3194389" y="2522999"/>
              <a:ext cx="32134" cy="279114"/>
            </a:xfrm>
            <a:custGeom>
              <a:avLst/>
              <a:gdLst/>
              <a:ahLst/>
              <a:cxnLst/>
              <a:rect l="l" t="t" r="r" b="b"/>
              <a:pathLst>
                <a:path w="1582" h="13741" extrusionOk="0">
                  <a:moveTo>
                    <a:pt x="1" y="1"/>
                  </a:moveTo>
                  <a:lnTo>
                    <a:pt x="1" y="11858"/>
                  </a:lnTo>
                  <a:cubicBezTo>
                    <a:pt x="424" y="12524"/>
                    <a:pt x="974" y="13132"/>
                    <a:pt x="1582" y="13740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3106;p36">
              <a:extLst>
                <a:ext uri="{FF2B5EF4-FFF2-40B4-BE49-F238E27FC236}">
                  <a16:creationId xmlns:a16="http://schemas.microsoft.com/office/drawing/2014/main" id="{352A0447-4151-DB62-866B-3590BE675DA5}"/>
                </a:ext>
              </a:extLst>
            </p:cNvPr>
            <p:cNvSpPr/>
            <p:nvPr/>
          </p:nvSpPr>
          <p:spPr>
            <a:xfrm>
              <a:off x="3273425" y="2522999"/>
              <a:ext cx="32134" cy="342144"/>
            </a:xfrm>
            <a:custGeom>
              <a:avLst/>
              <a:gdLst/>
              <a:ahLst/>
              <a:cxnLst/>
              <a:rect l="l" t="t" r="r" b="b"/>
              <a:pathLst>
                <a:path w="1582" h="16844" extrusionOk="0">
                  <a:moveTo>
                    <a:pt x="1" y="1"/>
                  </a:moveTo>
                  <a:lnTo>
                    <a:pt x="1" y="15749"/>
                  </a:lnTo>
                  <a:cubicBezTo>
                    <a:pt x="487" y="16114"/>
                    <a:pt x="1032" y="16479"/>
                    <a:pt x="1581" y="16843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3107;p36">
              <a:extLst>
                <a:ext uri="{FF2B5EF4-FFF2-40B4-BE49-F238E27FC236}">
                  <a16:creationId xmlns:a16="http://schemas.microsoft.com/office/drawing/2014/main" id="{14354CBB-3F66-0718-AA72-DC316BF89176}"/>
                </a:ext>
              </a:extLst>
            </p:cNvPr>
            <p:cNvSpPr/>
            <p:nvPr/>
          </p:nvSpPr>
          <p:spPr>
            <a:xfrm>
              <a:off x="3352461" y="2522999"/>
              <a:ext cx="32134" cy="381652"/>
            </a:xfrm>
            <a:custGeom>
              <a:avLst/>
              <a:gdLst/>
              <a:ahLst/>
              <a:cxnLst/>
              <a:rect l="l" t="t" r="r" b="b"/>
              <a:pathLst>
                <a:path w="1582" h="18789" extrusionOk="0">
                  <a:moveTo>
                    <a:pt x="1" y="1"/>
                  </a:moveTo>
                  <a:lnTo>
                    <a:pt x="1" y="18059"/>
                  </a:lnTo>
                  <a:cubicBezTo>
                    <a:pt x="545" y="18302"/>
                    <a:pt x="1032" y="18546"/>
                    <a:pt x="1581" y="18789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3108;p36">
              <a:extLst>
                <a:ext uri="{FF2B5EF4-FFF2-40B4-BE49-F238E27FC236}">
                  <a16:creationId xmlns:a16="http://schemas.microsoft.com/office/drawing/2014/main" id="{0766A0DE-7E27-C688-F632-7A56EE17BA67}"/>
                </a:ext>
              </a:extLst>
            </p:cNvPr>
            <p:cNvSpPr/>
            <p:nvPr/>
          </p:nvSpPr>
          <p:spPr>
            <a:xfrm>
              <a:off x="3431497" y="2522999"/>
              <a:ext cx="33313" cy="407550"/>
            </a:xfrm>
            <a:custGeom>
              <a:avLst/>
              <a:gdLst/>
              <a:ahLst/>
              <a:cxnLst/>
              <a:rect l="l" t="t" r="r" b="b"/>
              <a:pathLst>
                <a:path w="1640" h="20064" extrusionOk="0">
                  <a:moveTo>
                    <a:pt x="1" y="1"/>
                  </a:moveTo>
                  <a:lnTo>
                    <a:pt x="1" y="19577"/>
                  </a:lnTo>
                  <a:cubicBezTo>
                    <a:pt x="545" y="19762"/>
                    <a:pt x="1095" y="19941"/>
                    <a:pt x="1640" y="20063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3109;p36">
              <a:extLst>
                <a:ext uri="{FF2B5EF4-FFF2-40B4-BE49-F238E27FC236}">
                  <a16:creationId xmlns:a16="http://schemas.microsoft.com/office/drawing/2014/main" id="{B79BF093-9E13-B381-1CFC-AA03CF2188B0}"/>
                </a:ext>
              </a:extLst>
            </p:cNvPr>
            <p:cNvSpPr/>
            <p:nvPr/>
          </p:nvSpPr>
          <p:spPr>
            <a:xfrm>
              <a:off x="3516667" y="2522999"/>
              <a:ext cx="33394" cy="424836"/>
            </a:xfrm>
            <a:custGeom>
              <a:avLst/>
              <a:gdLst/>
              <a:ahLst/>
              <a:cxnLst/>
              <a:rect l="l" t="t" r="r" b="b"/>
              <a:pathLst>
                <a:path w="1644" h="20915" extrusionOk="0">
                  <a:moveTo>
                    <a:pt x="0" y="1"/>
                  </a:moveTo>
                  <a:lnTo>
                    <a:pt x="0" y="20671"/>
                  </a:lnTo>
                  <a:cubicBezTo>
                    <a:pt x="550" y="20734"/>
                    <a:pt x="1094" y="20856"/>
                    <a:pt x="1644" y="20914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3110;p36">
              <a:extLst>
                <a:ext uri="{FF2B5EF4-FFF2-40B4-BE49-F238E27FC236}">
                  <a16:creationId xmlns:a16="http://schemas.microsoft.com/office/drawing/2014/main" id="{0AB2CE75-655C-166F-CB42-AF6EFE4E633B}"/>
                </a:ext>
              </a:extLst>
            </p:cNvPr>
            <p:cNvSpPr/>
            <p:nvPr/>
          </p:nvSpPr>
          <p:spPr>
            <a:xfrm>
              <a:off x="3604377" y="2522999"/>
              <a:ext cx="32134" cy="433530"/>
            </a:xfrm>
            <a:custGeom>
              <a:avLst/>
              <a:gdLst/>
              <a:ahLst/>
              <a:cxnLst/>
              <a:rect l="l" t="t" r="r" b="b"/>
              <a:pathLst>
                <a:path w="1582" h="21343" extrusionOk="0">
                  <a:moveTo>
                    <a:pt x="1" y="1"/>
                  </a:moveTo>
                  <a:lnTo>
                    <a:pt x="1" y="21221"/>
                  </a:lnTo>
                  <a:cubicBezTo>
                    <a:pt x="546" y="21279"/>
                    <a:pt x="1095" y="21279"/>
                    <a:pt x="1582" y="21342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3111;p36">
              <a:extLst>
                <a:ext uri="{FF2B5EF4-FFF2-40B4-BE49-F238E27FC236}">
                  <a16:creationId xmlns:a16="http://schemas.microsoft.com/office/drawing/2014/main" id="{AC6BE9A2-BFDD-4E01-CB2C-5C0B2E1F86C0}"/>
                </a:ext>
              </a:extLst>
            </p:cNvPr>
            <p:cNvSpPr/>
            <p:nvPr/>
          </p:nvSpPr>
          <p:spPr>
            <a:xfrm>
              <a:off x="3692005" y="2522999"/>
              <a:ext cx="32134" cy="433530"/>
            </a:xfrm>
            <a:custGeom>
              <a:avLst/>
              <a:gdLst/>
              <a:ahLst/>
              <a:cxnLst/>
              <a:rect l="l" t="t" r="r" b="b"/>
              <a:pathLst>
                <a:path w="1582" h="21343" extrusionOk="0">
                  <a:moveTo>
                    <a:pt x="1" y="1"/>
                  </a:moveTo>
                  <a:lnTo>
                    <a:pt x="1" y="21342"/>
                  </a:lnTo>
                  <a:cubicBezTo>
                    <a:pt x="551" y="21342"/>
                    <a:pt x="1095" y="21342"/>
                    <a:pt x="1582" y="21279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3112;p36">
              <a:extLst>
                <a:ext uri="{FF2B5EF4-FFF2-40B4-BE49-F238E27FC236}">
                  <a16:creationId xmlns:a16="http://schemas.microsoft.com/office/drawing/2014/main" id="{052B88FB-1510-74FD-D76A-89976DE071D7}"/>
                </a:ext>
              </a:extLst>
            </p:cNvPr>
            <p:cNvSpPr/>
            <p:nvPr/>
          </p:nvSpPr>
          <p:spPr>
            <a:xfrm>
              <a:off x="3788347" y="2522999"/>
              <a:ext cx="32114" cy="426116"/>
            </a:xfrm>
            <a:custGeom>
              <a:avLst/>
              <a:gdLst/>
              <a:ahLst/>
              <a:cxnLst/>
              <a:rect l="l" t="t" r="r" b="b"/>
              <a:pathLst>
                <a:path w="1581" h="20978" extrusionOk="0">
                  <a:moveTo>
                    <a:pt x="0" y="1"/>
                  </a:moveTo>
                  <a:lnTo>
                    <a:pt x="0" y="20977"/>
                  </a:lnTo>
                  <a:cubicBezTo>
                    <a:pt x="550" y="20914"/>
                    <a:pt x="1036" y="20856"/>
                    <a:pt x="1581" y="20734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3113;p36">
              <a:extLst>
                <a:ext uri="{FF2B5EF4-FFF2-40B4-BE49-F238E27FC236}">
                  <a16:creationId xmlns:a16="http://schemas.microsoft.com/office/drawing/2014/main" id="{FFFBC5AC-71BF-A94B-27A2-451B17516703}"/>
                </a:ext>
              </a:extLst>
            </p:cNvPr>
            <p:cNvSpPr/>
            <p:nvPr/>
          </p:nvSpPr>
          <p:spPr>
            <a:xfrm>
              <a:off x="4121757" y="2522999"/>
              <a:ext cx="32134" cy="279114"/>
            </a:xfrm>
            <a:custGeom>
              <a:avLst/>
              <a:gdLst/>
              <a:ahLst/>
              <a:cxnLst/>
              <a:rect l="l" t="t" r="r" b="b"/>
              <a:pathLst>
                <a:path w="1582" h="13741" extrusionOk="0">
                  <a:moveTo>
                    <a:pt x="1" y="1"/>
                  </a:moveTo>
                  <a:lnTo>
                    <a:pt x="1" y="13740"/>
                  </a:lnTo>
                  <a:cubicBezTo>
                    <a:pt x="609" y="13132"/>
                    <a:pt x="1158" y="12524"/>
                    <a:pt x="1581" y="11858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3114;p36">
              <a:extLst>
                <a:ext uri="{FF2B5EF4-FFF2-40B4-BE49-F238E27FC236}">
                  <a16:creationId xmlns:a16="http://schemas.microsoft.com/office/drawing/2014/main" id="{408453FC-25CA-BCAC-F97F-EF85B771E696}"/>
                </a:ext>
              </a:extLst>
            </p:cNvPr>
            <p:cNvSpPr/>
            <p:nvPr/>
          </p:nvSpPr>
          <p:spPr>
            <a:xfrm>
              <a:off x="4042721" y="2522999"/>
              <a:ext cx="32134" cy="342144"/>
            </a:xfrm>
            <a:custGeom>
              <a:avLst/>
              <a:gdLst/>
              <a:ahLst/>
              <a:cxnLst/>
              <a:rect l="l" t="t" r="r" b="b"/>
              <a:pathLst>
                <a:path w="1582" h="16844" extrusionOk="0">
                  <a:moveTo>
                    <a:pt x="1" y="1"/>
                  </a:moveTo>
                  <a:lnTo>
                    <a:pt x="1" y="16843"/>
                  </a:lnTo>
                  <a:cubicBezTo>
                    <a:pt x="550" y="16479"/>
                    <a:pt x="1095" y="16114"/>
                    <a:pt x="1582" y="15749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3115;p36">
              <a:extLst>
                <a:ext uri="{FF2B5EF4-FFF2-40B4-BE49-F238E27FC236}">
                  <a16:creationId xmlns:a16="http://schemas.microsoft.com/office/drawing/2014/main" id="{41A028C9-719E-675A-344C-0DF2C6FD4B9F}"/>
                </a:ext>
              </a:extLst>
            </p:cNvPr>
            <p:cNvSpPr/>
            <p:nvPr/>
          </p:nvSpPr>
          <p:spPr>
            <a:xfrm>
              <a:off x="3963685" y="2522999"/>
              <a:ext cx="32134" cy="381652"/>
            </a:xfrm>
            <a:custGeom>
              <a:avLst/>
              <a:gdLst/>
              <a:ahLst/>
              <a:cxnLst/>
              <a:rect l="l" t="t" r="r" b="b"/>
              <a:pathLst>
                <a:path w="1582" h="18789" extrusionOk="0">
                  <a:moveTo>
                    <a:pt x="1" y="1"/>
                  </a:moveTo>
                  <a:lnTo>
                    <a:pt x="1" y="18789"/>
                  </a:lnTo>
                  <a:cubicBezTo>
                    <a:pt x="551" y="18546"/>
                    <a:pt x="1037" y="18302"/>
                    <a:pt x="1582" y="18059"/>
                  </a:cubicBezTo>
                  <a:lnTo>
                    <a:pt x="1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3116;p36">
              <a:extLst>
                <a:ext uri="{FF2B5EF4-FFF2-40B4-BE49-F238E27FC236}">
                  <a16:creationId xmlns:a16="http://schemas.microsoft.com/office/drawing/2014/main" id="{14B76663-25D2-02B8-3E79-EF5519F09F43}"/>
                </a:ext>
              </a:extLst>
            </p:cNvPr>
            <p:cNvSpPr/>
            <p:nvPr/>
          </p:nvSpPr>
          <p:spPr>
            <a:xfrm>
              <a:off x="3883471" y="2522999"/>
              <a:ext cx="33313" cy="407550"/>
            </a:xfrm>
            <a:custGeom>
              <a:avLst/>
              <a:gdLst/>
              <a:ahLst/>
              <a:cxnLst/>
              <a:rect l="l" t="t" r="r" b="b"/>
              <a:pathLst>
                <a:path w="1640" h="20064" extrusionOk="0">
                  <a:moveTo>
                    <a:pt x="1" y="1"/>
                  </a:moveTo>
                  <a:lnTo>
                    <a:pt x="1" y="20063"/>
                  </a:lnTo>
                  <a:cubicBezTo>
                    <a:pt x="545" y="19941"/>
                    <a:pt x="1095" y="19762"/>
                    <a:pt x="1640" y="19577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3117;p36">
              <a:extLst>
                <a:ext uri="{FF2B5EF4-FFF2-40B4-BE49-F238E27FC236}">
                  <a16:creationId xmlns:a16="http://schemas.microsoft.com/office/drawing/2014/main" id="{1A9F8F24-336B-D97F-F623-A8B17A731167}"/>
                </a:ext>
              </a:extLst>
            </p:cNvPr>
            <p:cNvSpPr/>
            <p:nvPr/>
          </p:nvSpPr>
          <p:spPr>
            <a:xfrm>
              <a:off x="3156060" y="2211811"/>
              <a:ext cx="1036161" cy="622395"/>
            </a:xfrm>
            <a:custGeom>
              <a:avLst/>
              <a:gdLst/>
              <a:ahLst/>
              <a:cxnLst/>
              <a:rect l="l" t="t" r="r" b="b"/>
              <a:pathLst>
                <a:path w="51011" h="30641" extrusionOk="0">
                  <a:moveTo>
                    <a:pt x="25476" y="0"/>
                  </a:moveTo>
                  <a:cubicBezTo>
                    <a:pt x="11430" y="0"/>
                    <a:pt x="1" y="6872"/>
                    <a:pt x="1" y="15321"/>
                  </a:cubicBezTo>
                  <a:cubicBezTo>
                    <a:pt x="1" y="23774"/>
                    <a:pt x="11430" y="30641"/>
                    <a:pt x="25476" y="30641"/>
                  </a:cubicBezTo>
                  <a:cubicBezTo>
                    <a:pt x="39581" y="30641"/>
                    <a:pt x="51011" y="23774"/>
                    <a:pt x="51011" y="15321"/>
                  </a:cubicBezTo>
                  <a:cubicBezTo>
                    <a:pt x="51011" y="6872"/>
                    <a:pt x="39581" y="0"/>
                    <a:pt x="25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3118;p36">
              <a:extLst>
                <a:ext uri="{FF2B5EF4-FFF2-40B4-BE49-F238E27FC236}">
                  <a16:creationId xmlns:a16="http://schemas.microsoft.com/office/drawing/2014/main" id="{89D66004-354A-CD3B-72A6-C74407A05D13}"/>
                </a:ext>
              </a:extLst>
            </p:cNvPr>
            <p:cNvSpPr/>
            <p:nvPr/>
          </p:nvSpPr>
          <p:spPr>
            <a:xfrm>
              <a:off x="3221567" y="2242727"/>
              <a:ext cx="905145" cy="287706"/>
            </a:xfrm>
            <a:custGeom>
              <a:avLst/>
              <a:gdLst/>
              <a:ahLst/>
              <a:cxnLst/>
              <a:rect l="l" t="t" r="r" b="b"/>
              <a:pathLst>
                <a:path w="44561" h="14164" extrusionOk="0">
                  <a:moveTo>
                    <a:pt x="22251" y="0"/>
                  </a:moveTo>
                  <a:cubicBezTo>
                    <a:pt x="9971" y="0"/>
                    <a:pt x="0" y="6017"/>
                    <a:pt x="0" y="13375"/>
                  </a:cubicBezTo>
                  <a:cubicBezTo>
                    <a:pt x="0" y="13619"/>
                    <a:pt x="59" y="13862"/>
                    <a:pt x="59" y="14163"/>
                  </a:cubicBezTo>
                  <a:cubicBezTo>
                    <a:pt x="730" y="7111"/>
                    <a:pt x="10394" y="1581"/>
                    <a:pt x="22251" y="1581"/>
                  </a:cubicBezTo>
                  <a:cubicBezTo>
                    <a:pt x="34167" y="1581"/>
                    <a:pt x="43831" y="7111"/>
                    <a:pt x="44503" y="14163"/>
                  </a:cubicBezTo>
                  <a:cubicBezTo>
                    <a:pt x="44503" y="13862"/>
                    <a:pt x="44561" y="13619"/>
                    <a:pt x="44561" y="13375"/>
                  </a:cubicBezTo>
                  <a:cubicBezTo>
                    <a:pt x="44561" y="6017"/>
                    <a:pt x="34591" y="0"/>
                    <a:pt x="22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3119;p36">
              <a:extLst>
                <a:ext uri="{FF2B5EF4-FFF2-40B4-BE49-F238E27FC236}">
                  <a16:creationId xmlns:a16="http://schemas.microsoft.com/office/drawing/2014/main" id="{50F9FADD-B412-8958-CAEA-DBF5B6D41965}"/>
                </a:ext>
              </a:extLst>
            </p:cNvPr>
            <p:cNvSpPr/>
            <p:nvPr/>
          </p:nvSpPr>
          <p:spPr>
            <a:xfrm>
              <a:off x="3222746" y="2274841"/>
              <a:ext cx="902789" cy="509986"/>
            </a:xfrm>
            <a:custGeom>
              <a:avLst/>
              <a:gdLst/>
              <a:ahLst/>
              <a:cxnLst/>
              <a:rect l="l" t="t" r="r" b="b"/>
              <a:pathLst>
                <a:path w="44445" h="25107" extrusionOk="0">
                  <a:moveTo>
                    <a:pt x="22193" y="0"/>
                  </a:moveTo>
                  <a:cubicBezTo>
                    <a:pt x="10336" y="0"/>
                    <a:pt x="672" y="5530"/>
                    <a:pt x="1" y="12582"/>
                  </a:cubicBezTo>
                  <a:cubicBezTo>
                    <a:pt x="672" y="19576"/>
                    <a:pt x="10336" y="25106"/>
                    <a:pt x="22193" y="25106"/>
                  </a:cubicBezTo>
                  <a:cubicBezTo>
                    <a:pt x="34109" y="25106"/>
                    <a:pt x="43773" y="19576"/>
                    <a:pt x="44445" y="12582"/>
                  </a:cubicBezTo>
                  <a:cubicBezTo>
                    <a:pt x="43773" y="5530"/>
                    <a:pt x="34109" y="0"/>
                    <a:pt x="2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3120;p36">
              <a:extLst>
                <a:ext uri="{FF2B5EF4-FFF2-40B4-BE49-F238E27FC236}">
                  <a16:creationId xmlns:a16="http://schemas.microsoft.com/office/drawing/2014/main" id="{99523175-DE5B-6B88-869E-5C02CC8CFAA2}"/>
                </a:ext>
              </a:extLst>
            </p:cNvPr>
            <p:cNvSpPr/>
            <p:nvPr/>
          </p:nvSpPr>
          <p:spPr>
            <a:xfrm>
              <a:off x="3404339" y="2351053"/>
              <a:ext cx="565784" cy="357703"/>
            </a:xfrm>
            <a:custGeom>
              <a:avLst/>
              <a:gdLst/>
              <a:ahLst/>
              <a:cxnLst/>
              <a:rect l="l" t="t" r="r" b="b"/>
              <a:pathLst>
                <a:path w="27854" h="17610" extrusionOk="0">
                  <a:moveTo>
                    <a:pt x="4679" y="2814"/>
                  </a:moveTo>
                  <a:cubicBezTo>
                    <a:pt x="7174" y="4331"/>
                    <a:pt x="9664" y="5791"/>
                    <a:pt x="12159" y="7250"/>
                  </a:cubicBezTo>
                  <a:cubicBezTo>
                    <a:pt x="11794" y="7371"/>
                    <a:pt x="11366" y="7493"/>
                    <a:pt x="11002" y="7614"/>
                  </a:cubicBezTo>
                  <a:cubicBezTo>
                    <a:pt x="10539" y="7821"/>
                    <a:pt x="8012" y="8203"/>
                    <a:pt x="6666" y="8203"/>
                  </a:cubicBezTo>
                  <a:cubicBezTo>
                    <a:pt x="6427" y="8203"/>
                    <a:pt x="6226" y="8191"/>
                    <a:pt x="6080" y="8164"/>
                  </a:cubicBezTo>
                  <a:cubicBezTo>
                    <a:pt x="3040" y="7614"/>
                    <a:pt x="2369" y="5124"/>
                    <a:pt x="4256" y="3179"/>
                  </a:cubicBezTo>
                  <a:cubicBezTo>
                    <a:pt x="4377" y="3057"/>
                    <a:pt x="4499" y="2936"/>
                    <a:pt x="4679" y="2814"/>
                  </a:cubicBezTo>
                  <a:close/>
                  <a:moveTo>
                    <a:pt x="19085" y="7548"/>
                  </a:moveTo>
                  <a:cubicBezTo>
                    <a:pt x="21371" y="7548"/>
                    <a:pt x="24974" y="8031"/>
                    <a:pt x="23404" y="12235"/>
                  </a:cubicBezTo>
                  <a:cubicBezTo>
                    <a:pt x="21215" y="10596"/>
                    <a:pt x="18725" y="9195"/>
                    <a:pt x="16352" y="7858"/>
                  </a:cubicBezTo>
                  <a:cubicBezTo>
                    <a:pt x="17081" y="7736"/>
                    <a:pt x="17811" y="7614"/>
                    <a:pt x="18540" y="7556"/>
                  </a:cubicBezTo>
                  <a:cubicBezTo>
                    <a:pt x="18710" y="7551"/>
                    <a:pt x="18893" y="7548"/>
                    <a:pt x="19085" y="7548"/>
                  </a:cubicBezTo>
                  <a:close/>
                  <a:moveTo>
                    <a:pt x="9052" y="1"/>
                  </a:moveTo>
                  <a:cubicBezTo>
                    <a:pt x="7488" y="1"/>
                    <a:pt x="5826" y="371"/>
                    <a:pt x="4377" y="1170"/>
                  </a:cubicBezTo>
                  <a:cubicBezTo>
                    <a:pt x="3220" y="684"/>
                    <a:pt x="2004" y="382"/>
                    <a:pt x="788" y="197"/>
                  </a:cubicBezTo>
                  <a:cubicBezTo>
                    <a:pt x="772" y="192"/>
                    <a:pt x="757" y="190"/>
                    <a:pt x="744" y="190"/>
                  </a:cubicBezTo>
                  <a:cubicBezTo>
                    <a:pt x="598" y="190"/>
                    <a:pt x="555" y="446"/>
                    <a:pt x="666" y="504"/>
                  </a:cubicBezTo>
                  <a:cubicBezTo>
                    <a:pt x="1518" y="990"/>
                    <a:pt x="2369" y="1476"/>
                    <a:pt x="3161" y="1963"/>
                  </a:cubicBezTo>
                  <a:cubicBezTo>
                    <a:pt x="973" y="3787"/>
                    <a:pt x="0" y="6705"/>
                    <a:pt x="3283" y="9015"/>
                  </a:cubicBezTo>
                  <a:cubicBezTo>
                    <a:pt x="4492" y="9828"/>
                    <a:pt x="5798" y="10126"/>
                    <a:pt x="7127" y="10126"/>
                  </a:cubicBezTo>
                  <a:cubicBezTo>
                    <a:pt x="9274" y="10126"/>
                    <a:pt x="11481" y="9349"/>
                    <a:pt x="13433" y="8709"/>
                  </a:cubicBezTo>
                  <a:cubicBezTo>
                    <a:pt x="13740" y="8650"/>
                    <a:pt x="13983" y="8529"/>
                    <a:pt x="14285" y="8466"/>
                  </a:cubicBezTo>
                  <a:cubicBezTo>
                    <a:pt x="16960" y="9988"/>
                    <a:pt x="19513" y="11992"/>
                    <a:pt x="22130" y="13757"/>
                  </a:cubicBezTo>
                  <a:cubicBezTo>
                    <a:pt x="20850" y="14667"/>
                    <a:pt x="19027" y="15275"/>
                    <a:pt x="17631" y="15518"/>
                  </a:cubicBezTo>
                  <a:cubicBezTo>
                    <a:pt x="16600" y="15725"/>
                    <a:pt x="15640" y="15832"/>
                    <a:pt x="14690" y="15832"/>
                  </a:cubicBezTo>
                  <a:cubicBezTo>
                    <a:pt x="13678" y="15832"/>
                    <a:pt x="12676" y="15710"/>
                    <a:pt x="11610" y="15459"/>
                  </a:cubicBezTo>
                  <a:cubicBezTo>
                    <a:pt x="11564" y="15446"/>
                    <a:pt x="11519" y="15440"/>
                    <a:pt x="11476" y="15440"/>
                  </a:cubicBezTo>
                  <a:cubicBezTo>
                    <a:pt x="11116" y="15440"/>
                    <a:pt x="10861" y="15857"/>
                    <a:pt x="11186" y="16126"/>
                  </a:cubicBezTo>
                  <a:cubicBezTo>
                    <a:pt x="12233" y="17147"/>
                    <a:pt x="13969" y="17610"/>
                    <a:pt x="15885" y="17610"/>
                  </a:cubicBezTo>
                  <a:cubicBezTo>
                    <a:pt x="18305" y="17610"/>
                    <a:pt x="21013" y="16870"/>
                    <a:pt x="22981" y="15581"/>
                  </a:cubicBezTo>
                  <a:cubicBezTo>
                    <a:pt x="23282" y="15338"/>
                    <a:pt x="23589" y="15153"/>
                    <a:pt x="23832" y="14910"/>
                  </a:cubicBezTo>
                  <a:cubicBezTo>
                    <a:pt x="24926" y="15581"/>
                    <a:pt x="25957" y="16189"/>
                    <a:pt x="27115" y="16675"/>
                  </a:cubicBezTo>
                  <a:cubicBezTo>
                    <a:pt x="27184" y="16705"/>
                    <a:pt x="27252" y="16718"/>
                    <a:pt x="27316" y="16718"/>
                  </a:cubicBezTo>
                  <a:cubicBezTo>
                    <a:pt x="27640" y="16718"/>
                    <a:pt x="27853" y="16372"/>
                    <a:pt x="27601" y="16067"/>
                  </a:cubicBezTo>
                  <a:cubicBezTo>
                    <a:pt x="26808" y="15153"/>
                    <a:pt x="25957" y="14302"/>
                    <a:pt x="25048" y="13514"/>
                  </a:cubicBezTo>
                  <a:cubicBezTo>
                    <a:pt x="25957" y="12176"/>
                    <a:pt x="26142" y="10533"/>
                    <a:pt x="25534" y="8830"/>
                  </a:cubicBezTo>
                  <a:cubicBezTo>
                    <a:pt x="24521" y="6298"/>
                    <a:pt x="21777" y="5666"/>
                    <a:pt x="19309" y="5666"/>
                  </a:cubicBezTo>
                  <a:cubicBezTo>
                    <a:pt x="18814" y="5666"/>
                    <a:pt x="18331" y="5692"/>
                    <a:pt x="17874" y="5732"/>
                  </a:cubicBezTo>
                  <a:cubicBezTo>
                    <a:pt x="16536" y="5912"/>
                    <a:pt x="15257" y="6219"/>
                    <a:pt x="14041" y="6583"/>
                  </a:cubicBezTo>
                  <a:cubicBezTo>
                    <a:pt x="11430" y="5124"/>
                    <a:pt x="8876" y="3300"/>
                    <a:pt x="6138" y="1900"/>
                  </a:cubicBezTo>
                  <a:cubicBezTo>
                    <a:pt x="7962" y="1112"/>
                    <a:pt x="10092" y="1112"/>
                    <a:pt x="11551" y="1048"/>
                  </a:cubicBezTo>
                  <a:cubicBezTo>
                    <a:pt x="11974" y="1048"/>
                    <a:pt x="12096" y="504"/>
                    <a:pt x="11673" y="382"/>
                  </a:cubicBezTo>
                  <a:cubicBezTo>
                    <a:pt x="10878" y="132"/>
                    <a:pt x="9982" y="1"/>
                    <a:pt x="9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3121;p36">
              <a:extLst>
                <a:ext uri="{FF2B5EF4-FFF2-40B4-BE49-F238E27FC236}">
                  <a16:creationId xmlns:a16="http://schemas.microsoft.com/office/drawing/2014/main" id="{51358A75-FFE8-3862-E17F-1CA907DB05EF}"/>
                </a:ext>
              </a:extLst>
            </p:cNvPr>
            <p:cNvSpPr/>
            <p:nvPr/>
          </p:nvSpPr>
          <p:spPr>
            <a:xfrm>
              <a:off x="3257338" y="2503966"/>
              <a:ext cx="54945" cy="105280"/>
            </a:xfrm>
            <a:custGeom>
              <a:avLst/>
              <a:gdLst/>
              <a:ahLst/>
              <a:cxnLst/>
              <a:rect l="l" t="t" r="r" b="b"/>
              <a:pathLst>
                <a:path w="2705" h="5183" extrusionOk="0">
                  <a:moveTo>
                    <a:pt x="862" y="0"/>
                  </a:moveTo>
                  <a:cubicBezTo>
                    <a:pt x="797" y="0"/>
                    <a:pt x="731" y="27"/>
                    <a:pt x="671" y="86"/>
                  </a:cubicBezTo>
                  <a:cubicBezTo>
                    <a:pt x="0" y="758"/>
                    <a:pt x="185" y="1973"/>
                    <a:pt x="428" y="2761"/>
                  </a:cubicBezTo>
                  <a:cubicBezTo>
                    <a:pt x="671" y="3797"/>
                    <a:pt x="1158" y="4648"/>
                    <a:pt x="2067" y="5135"/>
                  </a:cubicBezTo>
                  <a:cubicBezTo>
                    <a:pt x="2123" y="5168"/>
                    <a:pt x="2182" y="5183"/>
                    <a:pt x="2238" y="5183"/>
                  </a:cubicBezTo>
                  <a:cubicBezTo>
                    <a:pt x="2489" y="5183"/>
                    <a:pt x="2704" y="4895"/>
                    <a:pt x="2553" y="4648"/>
                  </a:cubicBezTo>
                  <a:cubicBezTo>
                    <a:pt x="2189" y="3919"/>
                    <a:pt x="1702" y="3248"/>
                    <a:pt x="1459" y="2460"/>
                  </a:cubicBezTo>
                  <a:cubicBezTo>
                    <a:pt x="1279" y="1730"/>
                    <a:pt x="1459" y="938"/>
                    <a:pt x="1158" y="271"/>
                  </a:cubicBezTo>
                  <a:cubicBezTo>
                    <a:pt x="1115" y="109"/>
                    <a:pt x="992" y="0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3122;p36">
              <a:extLst>
                <a:ext uri="{FF2B5EF4-FFF2-40B4-BE49-F238E27FC236}">
                  <a16:creationId xmlns:a16="http://schemas.microsoft.com/office/drawing/2014/main" id="{2345FA3F-AD31-443D-565C-3C7848B22F76}"/>
                </a:ext>
              </a:extLst>
            </p:cNvPr>
            <p:cNvSpPr/>
            <p:nvPr/>
          </p:nvSpPr>
          <p:spPr>
            <a:xfrm>
              <a:off x="4035327" y="2438560"/>
              <a:ext cx="44464" cy="106945"/>
            </a:xfrm>
            <a:custGeom>
              <a:avLst/>
              <a:gdLst/>
              <a:ahLst/>
              <a:cxnLst/>
              <a:rect l="l" t="t" r="r" b="b"/>
              <a:pathLst>
                <a:path w="2189" h="5265" extrusionOk="0">
                  <a:moveTo>
                    <a:pt x="809" y="1"/>
                  </a:moveTo>
                  <a:cubicBezTo>
                    <a:pt x="708" y="1"/>
                    <a:pt x="608" y="56"/>
                    <a:pt x="608" y="145"/>
                  </a:cubicBezTo>
                  <a:cubicBezTo>
                    <a:pt x="550" y="1059"/>
                    <a:pt x="851" y="1847"/>
                    <a:pt x="730" y="2762"/>
                  </a:cubicBezTo>
                  <a:cubicBezTo>
                    <a:pt x="550" y="3491"/>
                    <a:pt x="63" y="4158"/>
                    <a:pt x="0" y="4887"/>
                  </a:cubicBezTo>
                  <a:cubicBezTo>
                    <a:pt x="0" y="5098"/>
                    <a:pt x="182" y="5264"/>
                    <a:pt x="389" y="5264"/>
                  </a:cubicBezTo>
                  <a:cubicBezTo>
                    <a:pt x="421" y="5264"/>
                    <a:pt x="454" y="5260"/>
                    <a:pt x="486" y="5252"/>
                  </a:cubicBezTo>
                  <a:cubicBezTo>
                    <a:pt x="2130" y="4586"/>
                    <a:pt x="2189" y="1059"/>
                    <a:pt x="914" y="23"/>
                  </a:cubicBezTo>
                  <a:cubicBezTo>
                    <a:pt x="882" y="8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3123;p36">
              <a:extLst>
                <a:ext uri="{FF2B5EF4-FFF2-40B4-BE49-F238E27FC236}">
                  <a16:creationId xmlns:a16="http://schemas.microsoft.com/office/drawing/2014/main" id="{328EB8B8-4351-E049-C600-3D239C261C34}"/>
                </a:ext>
              </a:extLst>
            </p:cNvPr>
            <p:cNvSpPr/>
            <p:nvPr/>
          </p:nvSpPr>
          <p:spPr>
            <a:xfrm>
              <a:off x="3956291" y="2414286"/>
              <a:ext cx="71622" cy="59678"/>
            </a:xfrm>
            <a:custGeom>
              <a:avLst/>
              <a:gdLst/>
              <a:ahLst/>
              <a:cxnLst/>
              <a:rect l="l" t="t" r="r" b="b"/>
              <a:pathLst>
                <a:path w="3526" h="2938" extrusionOk="0">
                  <a:moveTo>
                    <a:pt x="267" y="1"/>
                  </a:moveTo>
                  <a:cubicBezTo>
                    <a:pt x="239" y="1"/>
                    <a:pt x="212" y="1"/>
                    <a:pt x="185" y="3"/>
                  </a:cubicBezTo>
                  <a:cubicBezTo>
                    <a:pt x="63" y="3"/>
                    <a:pt x="0" y="187"/>
                    <a:pt x="63" y="309"/>
                  </a:cubicBezTo>
                  <a:cubicBezTo>
                    <a:pt x="550" y="854"/>
                    <a:pt x="1216" y="1218"/>
                    <a:pt x="1702" y="1768"/>
                  </a:cubicBezTo>
                  <a:cubicBezTo>
                    <a:pt x="2189" y="2254"/>
                    <a:pt x="2495" y="2741"/>
                    <a:pt x="3103" y="2921"/>
                  </a:cubicBezTo>
                  <a:cubicBezTo>
                    <a:pt x="3136" y="2932"/>
                    <a:pt x="3169" y="2938"/>
                    <a:pt x="3201" y="2938"/>
                  </a:cubicBezTo>
                  <a:cubicBezTo>
                    <a:pt x="3344" y="2938"/>
                    <a:pt x="3468" y="2829"/>
                    <a:pt x="3468" y="2678"/>
                  </a:cubicBezTo>
                  <a:cubicBezTo>
                    <a:pt x="3525" y="1311"/>
                    <a:pt x="1546" y="1"/>
                    <a:pt x="2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1" name="Google Shape;3124;p36">
              <a:extLst>
                <a:ext uri="{FF2B5EF4-FFF2-40B4-BE49-F238E27FC236}">
                  <a16:creationId xmlns:a16="http://schemas.microsoft.com/office/drawing/2014/main" id="{2AB0D008-28CA-8245-56DD-E98F4B3A7CDF}"/>
                </a:ext>
              </a:extLst>
            </p:cNvPr>
            <p:cNvGrpSpPr/>
            <p:nvPr/>
          </p:nvGrpSpPr>
          <p:grpSpPr>
            <a:xfrm>
              <a:off x="3156058" y="2076685"/>
              <a:ext cx="1024169" cy="736063"/>
              <a:chOff x="3156058" y="2076685"/>
              <a:chExt cx="1024169" cy="736063"/>
            </a:xfrm>
          </p:grpSpPr>
          <p:sp>
            <p:nvSpPr>
              <p:cNvPr id="4405" name="Google Shape;3125;p36">
                <a:extLst>
                  <a:ext uri="{FF2B5EF4-FFF2-40B4-BE49-F238E27FC236}">
                    <a16:creationId xmlns:a16="http://schemas.microsoft.com/office/drawing/2014/main" id="{65A26B0C-71B9-0CAE-97FF-136DBDE767E6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6" name="Google Shape;3126;p36">
                <a:extLst>
                  <a:ext uri="{FF2B5EF4-FFF2-40B4-BE49-F238E27FC236}">
                    <a16:creationId xmlns:a16="http://schemas.microsoft.com/office/drawing/2014/main" id="{7959CA40-2AA9-1A5C-2017-1DBB2465EB39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407" name="Google Shape;3127;p36">
                  <a:extLst>
                    <a:ext uri="{FF2B5EF4-FFF2-40B4-BE49-F238E27FC236}">
                      <a16:creationId xmlns:a16="http://schemas.microsoft.com/office/drawing/2014/main" id="{C560AD01-8B2C-5E2E-01A8-13D5DFC81CDB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8" name="Google Shape;3128;p36">
                  <a:extLst>
                    <a:ext uri="{FF2B5EF4-FFF2-40B4-BE49-F238E27FC236}">
                      <a16:creationId xmlns:a16="http://schemas.microsoft.com/office/drawing/2014/main" id="{63D1EA7C-5508-9D7C-0B29-48323BDAD272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9" name="Google Shape;3129;p36">
                  <a:extLst>
                    <a:ext uri="{FF2B5EF4-FFF2-40B4-BE49-F238E27FC236}">
                      <a16:creationId xmlns:a16="http://schemas.microsoft.com/office/drawing/2014/main" id="{E62AF402-B29D-8647-6B5F-640EBE0A3258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0" name="Google Shape;3130;p36">
                  <a:extLst>
                    <a:ext uri="{FF2B5EF4-FFF2-40B4-BE49-F238E27FC236}">
                      <a16:creationId xmlns:a16="http://schemas.microsoft.com/office/drawing/2014/main" id="{95E2C160-09BB-2AF6-AC4A-1992C0E477A4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1" name="Google Shape;3131;p36">
                  <a:extLst>
                    <a:ext uri="{FF2B5EF4-FFF2-40B4-BE49-F238E27FC236}">
                      <a16:creationId xmlns:a16="http://schemas.microsoft.com/office/drawing/2014/main" id="{DDD26C9B-C5A5-5853-8D65-81366DFC0591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2" name="Google Shape;3132;p36">
                  <a:extLst>
                    <a:ext uri="{FF2B5EF4-FFF2-40B4-BE49-F238E27FC236}">
                      <a16:creationId xmlns:a16="http://schemas.microsoft.com/office/drawing/2014/main" id="{239350AC-E412-6C2C-82ED-D012EFB66E2D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3" name="Google Shape;3133;p36">
                  <a:extLst>
                    <a:ext uri="{FF2B5EF4-FFF2-40B4-BE49-F238E27FC236}">
                      <a16:creationId xmlns:a16="http://schemas.microsoft.com/office/drawing/2014/main" id="{3B7477DE-688E-C6F4-EB7F-7261008301A0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4" name="Google Shape;3134;p36">
                  <a:extLst>
                    <a:ext uri="{FF2B5EF4-FFF2-40B4-BE49-F238E27FC236}">
                      <a16:creationId xmlns:a16="http://schemas.microsoft.com/office/drawing/2014/main" id="{FC9AC96B-96F0-0ED1-1AFA-F67A4A6B07D5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5" name="Google Shape;3135;p36">
                  <a:extLst>
                    <a:ext uri="{FF2B5EF4-FFF2-40B4-BE49-F238E27FC236}">
                      <a16:creationId xmlns:a16="http://schemas.microsoft.com/office/drawing/2014/main" id="{6707463F-A543-C9B4-1D93-41B279D1A4C4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6" name="Google Shape;3136;p36">
                  <a:extLst>
                    <a:ext uri="{FF2B5EF4-FFF2-40B4-BE49-F238E27FC236}">
                      <a16:creationId xmlns:a16="http://schemas.microsoft.com/office/drawing/2014/main" id="{0C77B313-C5C7-D321-1CC5-6FD2F7675A65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7" name="Google Shape;3137;p36">
                  <a:extLst>
                    <a:ext uri="{FF2B5EF4-FFF2-40B4-BE49-F238E27FC236}">
                      <a16:creationId xmlns:a16="http://schemas.microsoft.com/office/drawing/2014/main" id="{7A7B1023-4C78-75A8-A48D-A6C93DC73733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8" name="Google Shape;3138;p36">
                  <a:extLst>
                    <a:ext uri="{FF2B5EF4-FFF2-40B4-BE49-F238E27FC236}">
                      <a16:creationId xmlns:a16="http://schemas.microsoft.com/office/drawing/2014/main" id="{312ED853-E1D2-4306-86F8-635C321EA303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19" name="Google Shape;3139;p36">
                  <a:extLst>
                    <a:ext uri="{FF2B5EF4-FFF2-40B4-BE49-F238E27FC236}">
                      <a16:creationId xmlns:a16="http://schemas.microsoft.com/office/drawing/2014/main" id="{370BB731-2A1C-38F3-61A5-E1829677186F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427" name="Google Shape;3140;p36">
                    <a:extLst>
                      <a:ext uri="{FF2B5EF4-FFF2-40B4-BE49-F238E27FC236}">
                        <a16:creationId xmlns:a16="http://schemas.microsoft.com/office/drawing/2014/main" id="{4C9CBB5B-1814-5798-9FE4-578B1F67CE18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8" name="Google Shape;3141;p36">
                    <a:extLst>
                      <a:ext uri="{FF2B5EF4-FFF2-40B4-BE49-F238E27FC236}">
                        <a16:creationId xmlns:a16="http://schemas.microsoft.com/office/drawing/2014/main" id="{7C7787E5-DF17-1152-04C6-E8B5D064020E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9" name="Google Shape;3142;p36">
                    <a:extLst>
                      <a:ext uri="{FF2B5EF4-FFF2-40B4-BE49-F238E27FC236}">
                        <a16:creationId xmlns:a16="http://schemas.microsoft.com/office/drawing/2014/main" id="{E691AEAE-4FA4-D171-5A09-DA255E09993A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0" name="Google Shape;3143;p36">
                    <a:extLst>
                      <a:ext uri="{FF2B5EF4-FFF2-40B4-BE49-F238E27FC236}">
                        <a16:creationId xmlns:a16="http://schemas.microsoft.com/office/drawing/2014/main" id="{08BAA2CE-79E5-5754-9468-910294D18654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1" name="Google Shape;3144;p36">
                    <a:extLst>
                      <a:ext uri="{FF2B5EF4-FFF2-40B4-BE49-F238E27FC236}">
                        <a16:creationId xmlns:a16="http://schemas.microsoft.com/office/drawing/2014/main" id="{70366DB7-4448-DAE3-4AF1-620FAF91FE88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2" name="Google Shape;3145;p36">
                    <a:extLst>
                      <a:ext uri="{FF2B5EF4-FFF2-40B4-BE49-F238E27FC236}">
                        <a16:creationId xmlns:a16="http://schemas.microsoft.com/office/drawing/2014/main" id="{70E2E85A-FAE6-5439-EA0C-3F33D73A70D7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3" name="Google Shape;3146;p36">
                    <a:extLst>
                      <a:ext uri="{FF2B5EF4-FFF2-40B4-BE49-F238E27FC236}">
                        <a16:creationId xmlns:a16="http://schemas.microsoft.com/office/drawing/2014/main" id="{295EED9E-F44A-CE4C-AA1E-F7A343142B87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4" name="Google Shape;3147;p36">
                    <a:extLst>
                      <a:ext uri="{FF2B5EF4-FFF2-40B4-BE49-F238E27FC236}">
                        <a16:creationId xmlns:a16="http://schemas.microsoft.com/office/drawing/2014/main" id="{1A048E2D-95AB-D71C-D0D1-A0735A61B40A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5" name="Google Shape;3148;p36">
                    <a:extLst>
                      <a:ext uri="{FF2B5EF4-FFF2-40B4-BE49-F238E27FC236}">
                        <a16:creationId xmlns:a16="http://schemas.microsoft.com/office/drawing/2014/main" id="{486E600B-FC82-6EC3-08EA-481C70BCD999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6" name="Google Shape;3149;p36">
                    <a:extLst>
                      <a:ext uri="{FF2B5EF4-FFF2-40B4-BE49-F238E27FC236}">
                        <a16:creationId xmlns:a16="http://schemas.microsoft.com/office/drawing/2014/main" id="{FB4331C1-61A4-3D80-F42C-BE9D738A91E4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7" name="Google Shape;3150;p36">
                    <a:extLst>
                      <a:ext uri="{FF2B5EF4-FFF2-40B4-BE49-F238E27FC236}">
                        <a16:creationId xmlns:a16="http://schemas.microsoft.com/office/drawing/2014/main" id="{2BAB05A6-8D69-1895-EF36-DA8F4615FCAF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8" name="Google Shape;3151;p36">
                    <a:extLst>
                      <a:ext uri="{FF2B5EF4-FFF2-40B4-BE49-F238E27FC236}">
                        <a16:creationId xmlns:a16="http://schemas.microsoft.com/office/drawing/2014/main" id="{606BAEDA-05C3-3660-36D8-82D9059CEB23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20" name="Google Shape;3152;p36">
                  <a:extLst>
                    <a:ext uri="{FF2B5EF4-FFF2-40B4-BE49-F238E27FC236}">
                      <a16:creationId xmlns:a16="http://schemas.microsoft.com/office/drawing/2014/main" id="{D2369D4A-9505-50E7-5B31-052767AF542A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1" name="Google Shape;3153;p36">
                  <a:extLst>
                    <a:ext uri="{FF2B5EF4-FFF2-40B4-BE49-F238E27FC236}">
                      <a16:creationId xmlns:a16="http://schemas.microsoft.com/office/drawing/2014/main" id="{1B9CF9CE-2647-547C-9C5A-316758D1048E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2" name="Google Shape;3154;p36">
                  <a:extLst>
                    <a:ext uri="{FF2B5EF4-FFF2-40B4-BE49-F238E27FC236}">
                      <a16:creationId xmlns:a16="http://schemas.microsoft.com/office/drawing/2014/main" id="{0403C011-5BC8-773D-C11E-3DA5CA2B981C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3" name="Google Shape;3155;p36">
                  <a:extLst>
                    <a:ext uri="{FF2B5EF4-FFF2-40B4-BE49-F238E27FC236}">
                      <a16:creationId xmlns:a16="http://schemas.microsoft.com/office/drawing/2014/main" id="{4ACB7E6E-2D77-69CD-CBFC-D21CE0FAEE98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4" name="Google Shape;3156;p36">
                  <a:extLst>
                    <a:ext uri="{FF2B5EF4-FFF2-40B4-BE49-F238E27FC236}">
                      <a16:creationId xmlns:a16="http://schemas.microsoft.com/office/drawing/2014/main" id="{7468712A-7DC3-3F5C-3A23-1BFCC4DEEC74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5" name="Google Shape;3157;p36">
                  <a:extLst>
                    <a:ext uri="{FF2B5EF4-FFF2-40B4-BE49-F238E27FC236}">
                      <a16:creationId xmlns:a16="http://schemas.microsoft.com/office/drawing/2014/main" id="{EA005000-8B76-3BB5-1861-4F786A00B726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6" name="Google Shape;3158;p36">
                  <a:extLst>
                    <a:ext uri="{FF2B5EF4-FFF2-40B4-BE49-F238E27FC236}">
                      <a16:creationId xmlns:a16="http://schemas.microsoft.com/office/drawing/2014/main" id="{3DDDC63F-4EE7-9C72-CF98-0DE7AC058F5E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92" name="Google Shape;3159;p36">
              <a:extLst>
                <a:ext uri="{FF2B5EF4-FFF2-40B4-BE49-F238E27FC236}">
                  <a16:creationId xmlns:a16="http://schemas.microsoft.com/office/drawing/2014/main" id="{D2D79DC7-DF11-75C5-BE49-F4F533CBE18B}"/>
                </a:ext>
              </a:extLst>
            </p:cNvPr>
            <p:cNvGrpSpPr/>
            <p:nvPr/>
          </p:nvGrpSpPr>
          <p:grpSpPr>
            <a:xfrm>
              <a:off x="3152170" y="1929660"/>
              <a:ext cx="1024169" cy="736063"/>
              <a:chOff x="3156058" y="2076685"/>
              <a:chExt cx="1024169" cy="736063"/>
            </a:xfrm>
          </p:grpSpPr>
          <p:sp>
            <p:nvSpPr>
              <p:cNvPr id="4371" name="Google Shape;3160;p36">
                <a:extLst>
                  <a:ext uri="{FF2B5EF4-FFF2-40B4-BE49-F238E27FC236}">
                    <a16:creationId xmlns:a16="http://schemas.microsoft.com/office/drawing/2014/main" id="{7770AB57-0FC0-A1E6-F9C8-9D9F7D47926E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72" name="Google Shape;3161;p36">
                <a:extLst>
                  <a:ext uri="{FF2B5EF4-FFF2-40B4-BE49-F238E27FC236}">
                    <a16:creationId xmlns:a16="http://schemas.microsoft.com/office/drawing/2014/main" id="{B94F1AF4-14ED-13C9-3FA3-7AC196DA6370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373" name="Google Shape;3162;p36">
                  <a:extLst>
                    <a:ext uri="{FF2B5EF4-FFF2-40B4-BE49-F238E27FC236}">
                      <a16:creationId xmlns:a16="http://schemas.microsoft.com/office/drawing/2014/main" id="{D15FD96E-038D-852A-710B-EC3BC387BDE1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4" name="Google Shape;3163;p36">
                  <a:extLst>
                    <a:ext uri="{FF2B5EF4-FFF2-40B4-BE49-F238E27FC236}">
                      <a16:creationId xmlns:a16="http://schemas.microsoft.com/office/drawing/2014/main" id="{15CF650E-B83B-AD82-D4C6-B91442EB722A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5" name="Google Shape;3164;p36">
                  <a:extLst>
                    <a:ext uri="{FF2B5EF4-FFF2-40B4-BE49-F238E27FC236}">
                      <a16:creationId xmlns:a16="http://schemas.microsoft.com/office/drawing/2014/main" id="{F4768E2E-07C7-65C8-7A37-E6964478C6BB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6" name="Google Shape;3165;p36">
                  <a:extLst>
                    <a:ext uri="{FF2B5EF4-FFF2-40B4-BE49-F238E27FC236}">
                      <a16:creationId xmlns:a16="http://schemas.microsoft.com/office/drawing/2014/main" id="{41094221-0468-CE5A-A344-917B603559C0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7" name="Google Shape;3166;p36">
                  <a:extLst>
                    <a:ext uri="{FF2B5EF4-FFF2-40B4-BE49-F238E27FC236}">
                      <a16:creationId xmlns:a16="http://schemas.microsoft.com/office/drawing/2014/main" id="{FCB859D3-18FA-925B-F2CD-BF0A7358223F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8" name="Google Shape;3167;p36">
                  <a:extLst>
                    <a:ext uri="{FF2B5EF4-FFF2-40B4-BE49-F238E27FC236}">
                      <a16:creationId xmlns:a16="http://schemas.microsoft.com/office/drawing/2014/main" id="{AAA025B5-0644-6A58-279B-D113467054B6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9" name="Google Shape;3168;p36">
                  <a:extLst>
                    <a:ext uri="{FF2B5EF4-FFF2-40B4-BE49-F238E27FC236}">
                      <a16:creationId xmlns:a16="http://schemas.microsoft.com/office/drawing/2014/main" id="{14E8E96C-3AB6-C3F8-14FF-37473DEE3C3B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0" name="Google Shape;3169;p36">
                  <a:extLst>
                    <a:ext uri="{FF2B5EF4-FFF2-40B4-BE49-F238E27FC236}">
                      <a16:creationId xmlns:a16="http://schemas.microsoft.com/office/drawing/2014/main" id="{CA67FF58-1F9E-7991-3E6E-8856640BE32F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1" name="Google Shape;3170;p36">
                  <a:extLst>
                    <a:ext uri="{FF2B5EF4-FFF2-40B4-BE49-F238E27FC236}">
                      <a16:creationId xmlns:a16="http://schemas.microsoft.com/office/drawing/2014/main" id="{0367D10B-58D1-7453-0046-F9589D83B21F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2" name="Google Shape;3171;p36">
                  <a:extLst>
                    <a:ext uri="{FF2B5EF4-FFF2-40B4-BE49-F238E27FC236}">
                      <a16:creationId xmlns:a16="http://schemas.microsoft.com/office/drawing/2014/main" id="{6FE2BA67-8323-D3F4-5E0C-61FBBDD27AC0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3" name="Google Shape;3172;p36">
                  <a:extLst>
                    <a:ext uri="{FF2B5EF4-FFF2-40B4-BE49-F238E27FC236}">
                      <a16:creationId xmlns:a16="http://schemas.microsoft.com/office/drawing/2014/main" id="{0D7EE042-834A-B27E-927D-ABA38D691C0D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4" name="Google Shape;3173;p36">
                  <a:extLst>
                    <a:ext uri="{FF2B5EF4-FFF2-40B4-BE49-F238E27FC236}">
                      <a16:creationId xmlns:a16="http://schemas.microsoft.com/office/drawing/2014/main" id="{5BD2E7D2-BB76-B27B-F13C-B194B3A01307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85" name="Google Shape;3174;p36">
                  <a:extLst>
                    <a:ext uri="{FF2B5EF4-FFF2-40B4-BE49-F238E27FC236}">
                      <a16:creationId xmlns:a16="http://schemas.microsoft.com/office/drawing/2014/main" id="{51878ABD-2773-F874-3BF2-8EFF0E6CF4C1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393" name="Google Shape;3175;p36">
                    <a:extLst>
                      <a:ext uri="{FF2B5EF4-FFF2-40B4-BE49-F238E27FC236}">
                        <a16:creationId xmlns:a16="http://schemas.microsoft.com/office/drawing/2014/main" id="{723A252C-3F60-E537-405A-356A5083B3DA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4" name="Google Shape;3176;p36">
                    <a:extLst>
                      <a:ext uri="{FF2B5EF4-FFF2-40B4-BE49-F238E27FC236}">
                        <a16:creationId xmlns:a16="http://schemas.microsoft.com/office/drawing/2014/main" id="{3B3D7692-9EE9-4A15-E85B-2D50B8144BD8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5" name="Google Shape;3177;p36">
                    <a:extLst>
                      <a:ext uri="{FF2B5EF4-FFF2-40B4-BE49-F238E27FC236}">
                        <a16:creationId xmlns:a16="http://schemas.microsoft.com/office/drawing/2014/main" id="{D8EF399E-5850-07CF-95A7-9A818D93E8E6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6" name="Google Shape;3178;p36">
                    <a:extLst>
                      <a:ext uri="{FF2B5EF4-FFF2-40B4-BE49-F238E27FC236}">
                        <a16:creationId xmlns:a16="http://schemas.microsoft.com/office/drawing/2014/main" id="{7CFED7B8-9047-D350-4C23-C2772FB09CE8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7" name="Google Shape;3179;p36">
                    <a:extLst>
                      <a:ext uri="{FF2B5EF4-FFF2-40B4-BE49-F238E27FC236}">
                        <a16:creationId xmlns:a16="http://schemas.microsoft.com/office/drawing/2014/main" id="{75FBD7D2-2B05-9CD0-5CC4-5F78CEF8E644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8" name="Google Shape;3180;p36">
                    <a:extLst>
                      <a:ext uri="{FF2B5EF4-FFF2-40B4-BE49-F238E27FC236}">
                        <a16:creationId xmlns:a16="http://schemas.microsoft.com/office/drawing/2014/main" id="{412DC181-8917-6B64-5456-FC54622A74B4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9" name="Google Shape;3181;p36">
                    <a:extLst>
                      <a:ext uri="{FF2B5EF4-FFF2-40B4-BE49-F238E27FC236}">
                        <a16:creationId xmlns:a16="http://schemas.microsoft.com/office/drawing/2014/main" id="{80B2A019-278E-E67E-9097-23959FB37743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00" name="Google Shape;3182;p36">
                    <a:extLst>
                      <a:ext uri="{FF2B5EF4-FFF2-40B4-BE49-F238E27FC236}">
                        <a16:creationId xmlns:a16="http://schemas.microsoft.com/office/drawing/2014/main" id="{FC55F3B6-7071-83A9-F75C-5F62F90DCCB9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01" name="Google Shape;3183;p36">
                    <a:extLst>
                      <a:ext uri="{FF2B5EF4-FFF2-40B4-BE49-F238E27FC236}">
                        <a16:creationId xmlns:a16="http://schemas.microsoft.com/office/drawing/2014/main" id="{03E7C573-1E14-530A-8161-4B00CD47786E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02" name="Google Shape;3184;p36">
                    <a:extLst>
                      <a:ext uri="{FF2B5EF4-FFF2-40B4-BE49-F238E27FC236}">
                        <a16:creationId xmlns:a16="http://schemas.microsoft.com/office/drawing/2014/main" id="{B7ECF476-858C-7A7A-4140-532E730B68CA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03" name="Google Shape;3185;p36">
                    <a:extLst>
                      <a:ext uri="{FF2B5EF4-FFF2-40B4-BE49-F238E27FC236}">
                        <a16:creationId xmlns:a16="http://schemas.microsoft.com/office/drawing/2014/main" id="{939DD8C3-DA77-E0E2-1871-CE84C0066833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04" name="Google Shape;3186;p36">
                    <a:extLst>
                      <a:ext uri="{FF2B5EF4-FFF2-40B4-BE49-F238E27FC236}">
                        <a16:creationId xmlns:a16="http://schemas.microsoft.com/office/drawing/2014/main" id="{7E4B03C9-D90D-C626-6453-6091DFE8EB00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386" name="Google Shape;3187;p36">
                  <a:extLst>
                    <a:ext uri="{FF2B5EF4-FFF2-40B4-BE49-F238E27FC236}">
                      <a16:creationId xmlns:a16="http://schemas.microsoft.com/office/drawing/2014/main" id="{733F65BF-0C91-1B95-EAF5-D0C4CBF37AE9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7" name="Google Shape;3188;p36">
                  <a:extLst>
                    <a:ext uri="{FF2B5EF4-FFF2-40B4-BE49-F238E27FC236}">
                      <a16:creationId xmlns:a16="http://schemas.microsoft.com/office/drawing/2014/main" id="{0F42CC9A-D1C0-BC6B-29CD-E53BD9547A29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8" name="Google Shape;3189;p36">
                  <a:extLst>
                    <a:ext uri="{FF2B5EF4-FFF2-40B4-BE49-F238E27FC236}">
                      <a16:creationId xmlns:a16="http://schemas.microsoft.com/office/drawing/2014/main" id="{2FDD6FCA-6E56-6F9A-3B8A-7905D0D96CC8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9" name="Google Shape;3190;p36">
                  <a:extLst>
                    <a:ext uri="{FF2B5EF4-FFF2-40B4-BE49-F238E27FC236}">
                      <a16:creationId xmlns:a16="http://schemas.microsoft.com/office/drawing/2014/main" id="{2D69B4B9-F529-F6E6-9360-ED44D3994616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0" name="Google Shape;3191;p36">
                  <a:extLst>
                    <a:ext uri="{FF2B5EF4-FFF2-40B4-BE49-F238E27FC236}">
                      <a16:creationId xmlns:a16="http://schemas.microsoft.com/office/drawing/2014/main" id="{17336293-33D1-4593-BE81-55D84711284A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1" name="Google Shape;3192;p36">
                  <a:extLst>
                    <a:ext uri="{FF2B5EF4-FFF2-40B4-BE49-F238E27FC236}">
                      <a16:creationId xmlns:a16="http://schemas.microsoft.com/office/drawing/2014/main" id="{84E9DEB8-4E0C-2326-7CF5-C51A57724A6F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2" name="Google Shape;3193;p36">
                  <a:extLst>
                    <a:ext uri="{FF2B5EF4-FFF2-40B4-BE49-F238E27FC236}">
                      <a16:creationId xmlns:a16="http://schemas.microsoft.com/office/drawing/2014/main" id="{1E79AA0B-D09F-9E15-AB07-C12A8C3848BD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93" name="Google Shape;3194;p36">
              <a:extLst>
                <a:ext uri="{FF2B5EF4-FFF2-40B4-BE49-F238E27FC236}">
                  <a16:creationId xmlns:a16="http://schemas.microsoft.com/office/drawing/2014/main" id="{E8CD5109-20CE-C65B-BE3E-AB0533C41BE9}"/>
                </a:ext>
              </a:extLst>
            </p:cNvPr>
            <p:cNvGrpSpPr/>
            <p:nvPr/>
          </p:nvGrpSpPr>
          <p:grpSpPr>
            <a:xfrm>
              <a:off x="3195983" y="1786960"/>
              <a:ext cx="1024169" cy="736063"/>
              <a:chOff x="3156058" y="2076685"/>
              <a:chExt cx="1024169" cy="736063"/>
            </a:xfrm>
          </p:grpSpPr>
          <p:sp>
            <p:nvSpPr>
              <p:cNvPr id="4337" name="Google Shape;3195;p36">
                <a:extLst>
                  <a:ext uri="{FF2B5EF4-FFF2-40B4-BE49-F238E27FC236}">
                    <a16:creationId xmlns:a16="http://schemas.microsoft.com/office/drawing/2014/main" id="{5EF1CA14-DC77-AF01-3ED1-3229A3C96323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38" name="Google Shape;3196;p36">
                <a:extLst>
                  <a:ext uri="{FF2B5EF4-FFF2-40B4-BE49-F238E27FC236}">
                    <a16:creationId xmlns:a16="http://schemas.microsoft.com/office/drawing/2014/main" id="{B5A784CC-0B29-8025-5896-95C52B432D12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339" name="Google Shape;3197;p36">
                  <a:extLst>
                    <a:ext uri="{FF2B5EF4-FFF2-40B4-BE49-F238E27FC236}">
                      <a16:creationId xmlns:a16="http://schemas.microsoft.com/office/drawing/2014/main" id="{FB5ED80E-124D-745C-CFA7-D631087BC1DE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0" name="Google Shape;3198;p36">
                  <a:extLst>
                    <a:ext uri="{FF2B5EF4-FFF2-40B4-BE49-F238E27FC236}">
                      <a16:creationId xmlns:a16="http://schemas.microsoft.com/office/drawing/2014/main" id="{4F27F016-4F33-3EFD-722D-18F2E7B0DC51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1" name="Google Shape;3199;p36">
                  <a:extLst>
                    <a:ext uri="{FF2B5EF4-FFF2-40B4-BE49-F238E27FC236}">
                      <a16:creationId xmlns:a16="http://schemas.microsoft.com/office/drawing/2014/main" id="{1F5A1910-4F71-4EF7-501F-5422B4F37C21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2" name="Google Shape;3200;p36">
                  <a:extLst>
                    <a:ext uri="{FF2B5EF4-FFF2-40B4-BE49-F238E27FC236}">
                      <a16:creationId xmlns:a16="http://schemas.microsoft.com/office/drawing/2014/main" id="{8AA0EA12-232B-1317-9805-856285397CB7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3" name="Google Shape;3201;p36">
                  <a:extLst>
                    <a:ext uri="{FF2B5EF4-FFF2-40B4-BE49-F238E27FC236}">
                      <a16:creationId xmlns:a16="http://schemas.microsoft.com/office/drawing/2014/main" id="{3F9561D4-7306-BAAE-B32F-12B541E5797A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4" name="Google Shape;3202;p36">
                  <a:extLst>
                    <a:ext uri="{FF2B5EF4-FFF2-40B4-BE49-F238E27FC236}">
                      <a16:creationId xmlns:a16="http://schemas.microsoft.com/office/drawing/2014/main" id="{8365B35F-6093-02AD-C6F2-45297A72B909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5" name="Google Shape;3203;p36">
                  <a:extLst>
                    <a:ext uri="{FF2B5EF4-FFF2-40B4-BE49-F238E27FC236}">
                      <a16:creationId xmlns:a16="http://schemas.microsoft.com/office/drawing/2014/main" id="{EAC704B4-64F2-AE66-5748-2B4C7DAB68B7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6" name="Google Shape;3204;p36">
                  <a:extLst>
                    <a:ext uri="{FF2B5EF4-FFF2-40B4-BE49-F238E27FC236}">
                      <a16:creationId xmlns:a16="http://schemas.microsoft.com/office/drawing/2014/main" id="{A737E7AA-5CAF-F702-DC19-967F4A234864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7" name="Google Shape;3205;p36">
                  <a:extLst>
                    <a:ext uri="{FF2B5EF4-FFF2-40B4-BE49-F238E27FC236}">
                      <a16:creationId xmlns:a16="http://schemas.microsoft.com/office/drawing/2014/main" id="{FE80AD89-2560-4799-E22D-B9707663BB2A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8" name="Google Shape;3206;p36">
                  <a:extLst>
                    <a:ext uri="{FF2B5EF4-FFF2-40B4-BE49-F238E27FC236}">
                      <a16:creationId xmlns:a16="http://schemas.microsoft.com/office/drawing/2014/main" id="{0EB8821D-786E-0E51-6D48-511B32F3F4E3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9" name="Google Shape;3207;p36">
                  <a:extLst>
                    <a:ext uri="{FF2B5EF4-FFF2-40B4-BE49-F238E27FC236}">
                      <a16:creationId xmlns:a16="http://schemas.microsoft.com/office/drawing/2014/main" id="{D41292C0-EA39-A7D5-B777-82AF87243497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0" name="Google Shape;3208;p36">
                  <a:extLst>
                    <a:ext uri="{FF2B5EF4-FFF2-40B4-BE49-F238E27FC236}">
                      <a16:creationId xmlns:a16="http://schemas.microsoft.com/office/drawing/2014/main" id="{2781F17E-9222-6218-F4C8-32C8C2569C16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51" name="Google Shape;3209;p36">
                  <a:extLst>
                    <a:ext uri="{FF2B5EF4-FFF2-40B4-BE49-F238E27FC236}">
                      <a16:creationId xmlns:a16="http://schemas.microsoft.com/office/drawing/2014/main" id="{05716C78-D0C8-2E72-9A61-17BA46730149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359" name="Google Shape;3210;p36">
                    <a:extLst>
                      <a:ext uri="{FF2B5EF4-FFF2-40B4-BE49-F238E27FC236}">
                        <a16:creationId xmlns:a16="http://schemas.microsoft.com/office/drawing/2014/main" id="{06A40814-3B10-F9B6-B8A4-0B113A25F1E9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0" name="Google Shape;3211;p36">
                    <a:extLst>
                      <a:ext uri="{FF2B5EF4-FFF2-40B4-BE49-F238E27FC236}">
                        <a16:creationId xmlns:a16="http://schemas.microsoft.com/office/drawing/2014/main" id="{10707A7B-3853-BBB3-D1AA-7EEDCE331C58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1" name="Google Shape;3212;p36">
                    <a:extLst>
                      <a:ext uri="{FF2B5EF4-FFF2-40B4-BE49-F238E27FC236}">
                        <a16:creationId xmlns:a16="http://schemas.microsoft.com/office/drawing/2014/main" id="{70336A34-DB56-F140-72E6-4ADD92210F36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2" name="Google Shape;3213;p36">
                    <a:extLst>
                      <a:ext uri="{FF2B5EF4-FFF2-40B4-BE49-F238E27FC236}">
                        <a16:creationId xmlns:a16="http://schemas.microsoft.com/office/drawing/2014/main" id="{1CE2248C-8D87-4700-7BD7-05C0F1187E3E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3" name="Google Shape;3214;p36">
                    <a:extLst>
                      <a:ext uri="{FF2B5EF4-FFF2-40B4-BE49-F238E27FC236}">
                        <a16:creationId xmlns:a16="http://schemas.microsoft.com/office/drawing/2014/main" id="{FB1F7B2A-CA4D-C37B-8F79-E51EE7EA135A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4" name="Google Shape;3215;p36">
                    <a:extLst>
                      <a:ext uri="{FF2B5EF4-FFF2-40B4-BE49-F238E27FC236}">
                        <a16:creationId xmlns:a16="http://schemas.microsoft.com/office/drawing/2014/main" id="{30355C98-9752-2D5E-83BC-6E66BED2D73D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5" name="Google Shape;3216;p36">
                    <a:extLst>
                      <a:ext uri="{FF2B5EF4-FFF2-40B4-BE49-F238E27FC236}">
                        <a16:creationId xmlns:a16="http://schemas.microsoft.com/office/drawing/2014/main" id="{3436C3F5-AC12-B3E7-63BE-64E8B2CCB4B4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6" name="Google Shape;3217;p36">
                    <a:extLst>
                      <a:ext uri="{FF2B5EF4-FFF2-40B4-BE49-F238E27FC236}">
                        <a16:creationId xmlns:a16="http://schemas.microsoft.com/office/drawing/2014/main" id="{E2B140D8-FBBC-3257-6475-B52536F587E7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7" name="Google Shape;3218;p36">
                    <a:extLst>
                      <a:ext uri="{FF2B5EF4-FFF2-40B4-BE49-F238E27FC236}">
                        <a16:creationId xmlns:a16="http://schemas.microsoft.com/office/drawing/2014/main" id="{CE507849-1926-8E86-B985-59BAE2CCD80D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8" name="Google Shape;3219;p36">
                    <a:extLst>
                      <a:ext uri="{FF2B5EF4-FFF2-40B4-BE49-F238E27FC236}">
                        <a16:creationId xmlns:a16="http://schemas.microsoft.com/office/drawing/2014/main" id="{F5E3AA52-3C0E-12A2-4E04-92798DE2D818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9" name="Google Shape;3220;p36">
                    <a:extLst>
                      <a:ext uri="{FF2B5EF4-FFF2-40B4-BE49-F238E27FC236}">
                        <a16:creationId xmlns:a16="http://schemas.microsoft.com/office/drawing/2014/main" id="{1109FF60-3317-E332-205A-A8938F336197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0" name="Google Shape;3221;p36">
                    <a:extLst>
                      <a:ext uri="{FF2B5EF4-FFF2-40B4-BE49-F238E27FC236}">
                        <a16:creationId xmlns:a16="http://schemas.microsoft.com/office/drawing/2014/main" id="{29C803AE-8F39-1783-B2D2-7DCE3CBE7B2F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352" name="Google Shape;3222;p36">
                  <a:extLst>
                    <a:ext uri="{FF2B5EF4-FFF2-40B4-BE49-F238E27FC236}">
                      <a16:creationId xmlns:a16="http://schemas.microsoft.com/office/drawing/2014/main" id="{32D79DD7-02E9-3813-DFB9-BE2B428965DC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3" name="Google Shape;3223;p36">
                  <a:extLst>
                    <a:ext uri="{FF2B5EF4-FFF2-40B4-BE49-F238E27FC236}">
                      <a16:creationId xmlns:a16="http://schemas.microsoft.com/office/drawing/2014/main" id="{D9976338-C8B3-1DC5-ACB7-B19330E592AD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4" name="Google Shape;3224;p36">
                  <a:extLst>
                    <a:ext uri="{FF2B5EF4-FFF2-40B4-BE49-F238E27FC236}">
                      <a16:creationId xmlns:a16="http://schemas.microsoft.com/office/drawing/2014/main" id="{ADC79EDF-0F79-55DB-1397-99CFE560BE32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5" name="Google Shape;3225;p36">
                  <a:extLst>
                    <a:ext uri="{FF2B5EF4-FFF2-40B4-BE49-F238E27FC236}">
                      <a16:creationId xmlns:a16="http://schemas.microsoft.com/office/drawing/2014/main" id="{E78D4C69-772C-A011-0BCB-727614DF449F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6" name="Google Shape;3226;p36">
                  <a:extLst>
                    <a:ext uri="{FF2B5EF4-FFF2-40B4-BE49-F238E27FC236}">
                      <a16:creationId xmlns:a16="http://schemas.microsoft.com/office/drawing/2014/main" id="{DF766C1F-B2E1-4B0B-94E7-BE2B3AE99687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7" name="Google Shape;3227;p36">
                  <a:extLst>
                    <a:ext uri="{FF2B5EF4-FFF2-40B4-BE49-F238E27FC236}">
                      <a16:creationId xmlns:a16="http://schemas.microsoft.com/office/drawing/2014/main" id="{8D625CDD-ADCB-FA22-4990-9165E6619404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8" name="Google Shape;3228;p36">
                  <a:extLst>
                    <a:ext uri="{FF2B5EF4-FFF2-40B4-BE49-F238E27FC236}">
                      <a16:creationId xmlns:a16="http://schemas.microsoft.com/office/drawing/2014/main" id="{3B20213E-A791-BEE6-BA83-F4C69456AD10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94" name="Google Shape;3229;p36">
              <a:extLst>
                <a:ext uri="{FF2B5EF4-FFF2-40B4-BE49-F238E27FC236}">
                  <a16:creationId xmlns:a16="http://schemas.microsoft.com/office/drawing/2014/main" id="{B61578A9-C279-0114-A28A-FD056D59E610}"/>
                </a:ext>
              </a:extLst>
            </p:cNvPr>
            <p:cNvGrpSpPr/>
            <p:nvPr/>
          </p:nvGrpSpPr>
          <p:grpSpPr>
            <a:xfrm>
              <a:off x="3152170" y="1629185"/>
              <a:ext cx="1024169" cy="736063"/>
              <a:chOff x="3156058" y="2076685"/>
              <a:chExt cx="1024169" cy="736063"/>
            </a:xfrm>
          </p:grpSpPr>
          <p:sp>
            <p:nvSpPr>
              <p:cNvPr id="4303" name="Google Shape;3230;p36">
                <a:extLst>
                  <a:ext uri="{FF2B5EF4-FFF2-40B4-BE49-F238E27FC236}">
                    <a16:creationId xmlns:a16="http://schemas.microsoft.com/office/drawing/2014/main" id="{6BC04846-9730-D3FE-A074-FF4A3E579E5F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04" name="Google Shape;3231;p36">
                <a:extLst>
                  <a:ext uri="{FF2B5EF4-FFF2-40B4-BE49-F238E27FC236}">
                    <a16:creationId xmlns:a16="http://schemas.microsoft.com/office/drawing/2014/main" id="{E10FEDB9-6E2B-03E7-4F39-AB667A138F4E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305" name="Google Shape;3232;p36">
                  <a:extLst>
                    <a:ext uri="{FF2B5EF4-FFF2-40B4-BE49-F238E27FC236}">
                      <a16:creationId xmlns:a16="http://schemas.microsoft.com/office/drawing/2014/main" id="{56D576F8-DC01-5404-86CB-234F721DC79B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6" name="Google Shape;3233;p36">
                  <a:extLst>
                    <a:ext uri="{FF2B5EF4-FFF2-40B4-BE49-F238E27FC236}">
                      <a16:creationId xmlns:a16="http://schemas.microsoft.com/office/drawing/2014/main" id="{A309FB56-895D-F208-8E1F-7F33286FD6C8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7" name="Google Shape;3234;p36">
                  <a:extLst>
                    <a:ext uri="{FF2B5EF4-FFF2-40B4-BE49-F238E27FC236}">
                      <a16:creationId xmlns:a16="http://schemas.microsoft.com/office/drawing/2014/main" id="{76822DB1-B57A-AA25-FF9C-696F72A9C239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8" name="Google Shape;3235;p36">
                  <a:extLst>
                    <a:ext uri="{FF2B5EF4-FFF2-40B4-BE49-F238E27FC236}">
                      <a16:creationId xmlns:a16="http://schemas.microsoft.com/office/drawing/2014/main" id="{DA4762B2-8382-AB37-4E07-FC365E46D31F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9" name="Google Shape;3236;p36">
                  <a:extLst>
                    <a:ext uri="{FF2B5EF4-FFF2-40B4-BE49-F238E27FC236}">
                      <a16:creationId xmlns:a16="http://schemas.microsoft.com/office/drawing/2014/main" id="{A60E31FE-E06F-17ED-6472-13D075C407F3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0" name="Google Shape;3237;p36">
                  <a:extLst>
                    <a:ext uri="{FF2B5EF4-FFF2-40B4-BE49-F238E27FC236}">
                      <a16:creationId xmlns:a16="http://schemas.microsoft.com/office/drawing/2014/main" id="{5D243792-0D19-7A43-00F6-7EC133DA6209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1" name="Google Shape;3238;p36">
                  <a:extLst>
                    <a:ext uri="{FF2B5EF4-FFF2-40B4-BE49-F238E27FC236}">
                      <a16:creationId xmlns:a16="http://schemas.microsoft.com/office/drawing/2014/main" id="{7D1AC1BD-292E-C009-3EC6-BB27B5B4959E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2" name="Google Shape;3239;p36">
                  <a:extLst>
                    <a:ext uri="{FF2B5EF4-FFF2-40B4-BE49-F238E27FC236}">
                      <a16:creationId xmlns:a16="http://schemas.microsoft.com/office/drawing/2014/main" id="{82339A92-8309-6651-B7A7-04683A24A21A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3" name="Google Shape;3240;p36">
                  <a:extLst>
                    <a:ext uri="{FF2B5EF4-FFF2-40B4-BE49-F238E27FC236}">
                      <a16:creationId xmlns:a16="http://schemas.microsoft.com/office/drawing/2014/main" id="{15A56E40-F5CC-DC0C-BB97-B3F54BE871D1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4" name="Google Shape;3241;p36">
                  <a:extLst>
                    <a:ext uri="{FF2B5EF4-FFF2-40B4-BE49-F238E27FC236}">
                      <a16:creationId xmlns:a16="http://schemas.microsoft.com/office/drawing/2014/main" id="{E38AEC5D-D63A-185F-9252-66FCDEEADDD2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5" name="Google Shape;3242;p36">
                  <a:extLst>
                    <a:ext uri="{FF2B5EF4-FFF2-40B4-BE49-F238E27FC236}">
                      <a16:creationId xmlns:a16="http://schemas.microsoft.com/office/drawing/2014/main" id="{68D8435D-C366-EB32-0A85-6C2C25200DA3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6" name="Google Shape;3243;p36">
                  <a:extLst>
                    <a:ext uri="{FF2B5EF4-FFF2-40B4-BE49-F238E27FC236}">
                      <a16:creationId xmlns:a16="http://schemas.microsoft.com/office/drawing/2014/main" id="{68F12E08-A62E-E086-4893-DF059358C11B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17" name="Google Shape;3244;p36">
                  <a:extLst>
                    <a:ext uri="{FF2B5EF4-FFF2-40B4-BE49-F238E27FC236}">
                      <a16:creationId xmlns:a16="http://schemas.microsoft.com/office/drawing/2014/main" id="{D14C33BC-0C4D-43C5-1002-462D57ED9D4B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325" name="Google Shape;3245;p36">
                    <a:extLst>
                      <a:ext uri="{FF2B5EF4-FFF2-40B4-BE49-F238E27FC236}">
                        <a16:creationId xmlns:a16="http://schemas.microsoft.com/office/drawing/2014/main" id="{00A564BD-9FDD-F1DC-FA47-F9D26AA179B2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6" name="Google Shape;3246;p36">
                    <a:extLst>
                      <a:ext uri="{FF2B5EF4-FFF2-40B4-BE49-F238E27FC236}">
                        <a16:creationId xmlns:a16="http://schemas.microsoft.com/office/drawing/2014/main" id="{3B97B352-FD6F-5715-E834-62347E4701A1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7" name="Google Shape;3247;p36">
                    <a:extLst>
                      <a:ext uri="{FF2B5EF4-FFF2-40B4-BE49-F238E27FC236}">
                        <a16:creationId xmlns:a16="http://schemas.microsoft.com/office/drawing/2014/main" id="{4CBBEDC9-E53B-7D05-366F-359EC76EC33D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8" name="Google Shape;3248;p36">
                    <a:extLst>
                      <a:ext uri="{FF2B5EF4-FFF2-40B4-BE49-F238E27FC236}">
                        <a16:creationId xmlns:a16="http://schemas.microsoft.com/office/drawing/2014/main" id="{0BAD89C4-92B4-0869-C059-E7A6F216665E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9" name="Google Shape;3249;p36">
                    <a:extLst>
                      <a:ext uri="{FF2B5EF4-FFF2-40B4-BE49-F238E27FC236}">
                        <a16:creationId xmlns:a16="http://schemas.microsoft.com/office/drawing/2014/main" id="{1A0FDFBC-A4A8-AEA9-C26E-3E4BCD328C3A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0" name="Google Shape;3250;p36">
                    <a:extLst>
                      <a:ext uri="{FF2B5EF4-FFF2-40B4-BE49-F238E27FC236}">
                        <a16:creationId xmlns:a16="http://schemas.microsoft.com/office/drawing/2014/main" id="{0639B770-8B2C-0E85-8BE4-38BB60463824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1" name="Google Shape;3251;p36">
                    <a:extLst>
                      <a:ext uri="{FF2B5EF4-FFF2-40B4-BE49-F238E27FC236}">
                        <a16:creationId xmlns:a16="http://schemas.microsoft.com/office/drawing/2014/main" id="{4936C001-D4B6-8493-6A5C-E0AD685A5D0B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2" name="Google Shape;3252;p36">
                    <a:extLst>
                      <a:ext uri="{FF2B5EF4-FFF2-40B4-BE49-F238E27FC236}">
                        <a16:creationId xmlns:a16="http://schemas.microsoft.com/office/drawing/2014/main" id="{54EB7352-A2B6-FA23-86DF-B623F0764803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3" name="Google Shape;3253;p36">
                    <a:extLst>
                      <a:ext uri="{FF2B5EF4-FFF2-40B4-BE49-F238E27FC236}">
                        <a16:creationId xmlns:a16="http://schemas.microsoft.com/office/drawing/2014/main" id="{306B5CB9-B3ED-3D27-6FF4-DC4F3D07E5DF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4" name="Google Shape;3254;p36">
                    <a:extLst>
                      <a:ext uri="{FF2B5EF4-FFF2-40B4-BE49-F238E27FC236}">
                        <a16:creationId xmlns:a16="http://schemas.microsoft.com/office/drawing/2014/main" id="{EC825C59-4EC7-04D5-6FAB-AD9CE864E3D8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5" name="Google Shape;3255;p36">
                    <a:extLst>
                      <a:ext uri="{FF2B5EF4-FFF2-40B4-BE49-F238E27FC236}">
                        <a16:creationId xmlns:a16="http://schemas.microsoft.com/office/drawing/2014/main" id="{A9F80AD7-2A0B-1C4E-BFD7-B3D71CBDB576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6" name="Google Shape;3256;p36">
                    <a:extLst>
                      <a:ext uri="{FF2B5EF4-FFF2-40B4-BE49-F238E27FC236}">
                        <a16:creationId xmlns:a16="http://schemas.microsoft.com/office/drawing/2014/main" id="{5B0F3126-0BE8-C07C-34E2-79B82E5748EE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318" name="Google Shape;3257;p36">
                  <a:extLst>
                    <a:ext uri="{FF2B5EF4-FFF2-40B4-BE49-F238E27FC236}">
                      <a16:creationId xmlns:a16="http://schemas.microsoft.com/office/drawing/2014/main" id="{216EEA35-63C8-DBAF-5D1D-C6257FFD5DD3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9" name="Google Shape;3258;p36">
                  <a:extLst>
                    <a:ext uri="{FF2B5EF4-FFF2-40B4-BE49-F238E27FC236}">
                      <a16:creationId xmlns:a16="http://schemas.microsoft.com/office/drawing/2014/main" id="{0C45C754-F70D-E9FB-1B0D-CC6AB84DA1A6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0" name="Google Shape;3259;p36">
                  <a:extLst>
                    <a:ext uri="{FF2B5EF4-FFF2-40B4-BE49-F238E27FC236}">
                      <a16:creationId xmlns:a16="http://schemas.microsoft.com/office/drawing/2014/main" id="{79EE156A-286D-B601-0C42-F6938266B3D7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1" name="Google Shape;3260;p36">
                  <a:extLst>
                    <a:ext uri="{FF2B5EF4-FFF2-40B4-BE49-F238E27FC236}">
                      <a16:creationId xmlns:a16="http://schemas.microsoft.com/office/drawing/2014/main" id="{B3F7A596-27A3-3CB3-F620-F986D559D243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2" name="Google Shape;3261;p36">
                  <a:extLst>
                    <a:ext uri="{FF2B5EF4-FFF2-40B4-BE49-F238E27FC236}">
                      <a16:creationId xmlns:a16="http://schemas.microsoft.com/office/drawing/2014/main" id="{6265FB2F-E5DA-3FCB-15A6-0A827FA1BEA1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3262;p36">
                  <a:extLst>
                    <a:ext uri="{FF2B5EF4-FFF2-40B4-BE49-F238E27FC236}">
                      <a16:creationId xmlns:a16="http://schemas.microsoft.com/office/drawing/2014/main" id="{018022F0-0432-77BA-7F30-A9FA60BC1BA0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3263;p36">
                  <a:extLst>
                    <a:ext uri="{FF2B5EF4-FFF2-40B4-BE49-F238E27FC236}">
                      <a16:creationId xmlns:a16="http://schemas.microsoft.com/office/drawing/2014/main" id="{0DFFAAA7-E5F1-52AF-A5AE-A503CC890B1C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95" name="Google Shape;3264;p36">
              <a:extLst>
                <a:ext uri="{FF2B5EF4-FFF2-40B4-BE49-F238E27FC236}">
                  <a16:creationId xmlns:a16="http://schemas.microsoft.com/office/drawing/2014/main" id="{A450E233-DDC5-87CB-ED17-F39E7AFF2EE5}"/>
                </a:ext>
              </a:extLst>
            </p:cNvPr>
            <p:cNvGrpSpPr/>
            <p:nvPr/>
          </p:nvGrpSpPr>
          <p:grpSpPr>
            <a:xfrm>
              <a:off x="3108345" y="1489535"/>
              <a:ext cx="1024169" cy="736063"/>
              <a:chOff x="3156058" y="2076685"/>
              <a:chExt cx="1024169" cy="736063"/>
            </a:xfrm>
          </p:grpSpPr>
          <p:sp>
            <p:nvSpPr>
              <p:cNvPr id="4269" name="Google Shape;3265;p36">
                <a:extLst>
                  <a:ext uri="{FF2B5EF4-FFF2-40B4-BE49-F238E27FC236}">
                    <a16:creationId xmlns:a16="http://schemas.microsoft.com/office/drawing/2014/main" id="{67A20D27-CB5B-FD15-5CBE-D260397E60B2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70" name="Google Shape;3266;p36">
                <a:extLst>
                  <a:ext uri="{FF2B5EF4-FFF2-40B4-BE49-F238E27FC236}">
                    <a16:creationId xmlns:a16="http://schemas.microsoft.com/office/drawing/2014/main" id="{9E23C9B1-1D74-D0D0-68DA-CDC40B314166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271" name="Google Shape;3267;p36">
                  <a:extLst>
                    <a:ext uri="{FF2B5EF4-FFF2-40B4-BE49-F238E27FC236}">
                      <a16:creationId xmlns:a16="http://schemas.microsoft.com/office/drawing/2014/main" id="{9943AD8F-B212-72EF-A4A8-F88C07114542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3268;p36">
                  <a:extLst>
                    <a:ext uri="{FF2B5EF4-FFF2-40B4-BE49-F238E27FC236}">
                      <a16:creationId xmlns:a16="http://schemas.microsoft.com/office/drawing/2014/main" id="{4B04ED8C-1A20-75BE-DA7C-9EBA9889085F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3269;p36">
                  <a:extLst>
                    <a:ext uri="{FF2B5EF4-FFF2-40B4-BE49-F238E27FC236}">
                      <a16:creationId xmlns:a16="http://schemas.microsoft.com/office/drawing/2014/main" id="{558A020C-092B-8EB1-26BB-9D3E67E11C61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3270;p36">
                  <a:extLst>
                    <a:ext uri="{FF2B5EF4-FFF2-40B4-BE49-F238E27FC236}">
                      <a16:creationId xmlns:a16="http://schemas.microsoft.com/office/drawing/2014/main" id="{2B981F1C-A243-36C4-9FCA-116BC980EBD9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3271;p36">
                  <a:extLst>
                    <a:ext uri="{FF2B5EF4-FFF2-40B4-BE49-F238E27FC236}">
                      <a16:creationId xmlns:a16="http://schemas.microsoft.com/office/drawing/2014/main" id="{A50E67FD-499B-47FD-CB98-304B4412E60B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3272;p36">
                  <a:extLst>
                    <a:ext uri="{FF2B5EF4-FFF2-40B4-BE49-F238E27FC236}">
                      <a16:creationId xmlns:a16="http://schemas.microsoft.com/office/drawing/2014/main" id="{3912BA75-6EAC-58EE-93C9-448C5CBB32D6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3273;p36">
                  <a:extLst>
                    <a:ext uri="{FF2B5EF4-FFF2-40B4-BE49-F238E27FC236}">
                      <a16:creationId xmlns:a16="http://schemas.microsoft.com/office/drawing/2014/main" id="{123BB3CC-97AC-6630-4005-4B60FBAC5779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3274;p36">
                  <a:extLst>
                    <a:ext uri="{FF2B5EF4-FFF2-40B4-BE49-F238E27FC236}">
                      <a16:creationId xmlns:a16="http://schemas.microsoft.com/office/drawing/2014/main" id="{356BCCB7-472B-2FBD-218E-74990E1B86BC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3275;p36">
                  <a:extLst>
                    <a:ext uri="{FF2B5EF4-FFF2-40B4-BE49-F238E27FC236}">
                      <a16:creationId xmlns:a16="http://schemas.microsoft.com/office/drawing/2014/main" id="{B2B9DD35-E416-536A-A072-4044AA843F9A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3276;p36">
                  <a:extLst>
                    <a:ext uri="{FF2B5EF4-FFF2-40B4-BE49-F238E27FC236}">
                      <a16:creationId xmlns:a16="http://schemas.microsoft.com/office/drawing/2014/main" id="{D05B6C08-7DF5-8ED5-C169-99FAAC67FA83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3277;p36">
                  <a:extLst>
                    <a:ext uri="{FF2B5EF4-FFF2-40B4-BE49-F238E27FC236}">
                      <a16:creationId xmlns:a16="http://schemas.microsoft.com/office/drawing/2014/main" id="{547D5840-B476-30E5-6457-8E0463FC0782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3278;p36">
                  <a:extLst>
                    <a:ext uri="{FF2B5EF4-FFF2-40B4-BE49-F238E27FC236}">
                      <a16:creationId xmlns:a16="http://schemas.microsoft.com/office/drawing/2014/main" id="{D4292925-2DB0-21F5-AD37-58898423E254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83" name="Google Shape;3279;p36">
                  <a:extLst>
                    <a:ext uri="{FF2B5EF4-FFF2-40B4-BE49-F238E27FC236}">
                      <a16:creationId xmlns:a16="http://schemas.microsoft.com/office/drawing/2014/main" id="{87F99FAB-9C19-84BE-7EE7-E6C80F4C2A8D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291" name="Google Shape;3280;p36">
                    <a:extLst>
                      <a:ext uri="{FF2B5EF4-FFF2-40B4-BE49-F238E27FC236}">
                        <a16:creationId xmlns:a16="http://schemas.microsoft.com/office/drawing/2014/main" id="{4B007623-3EBD-E9C0-F5AF-DD6546FBB9E6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2" name="Google Shape;3281;p36">
                    <a:extLst>
                      <a:ext uri="{FF2B5EF4-FFF2-40B4-BE49-F238E27FC236}">
                        <a16:creationId xmlns:a16="http://schemas.microsoft.com/office/drawing/2014/main" id="{708495EB-4639-1483-2225-D5B96C9BCDD6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3" name="Google Shape;3282;p36">
                    <a:extLst>
                      <a:ext uri="{FF2B5EF4-FFF2-40B4-BE49-F238E27FC236}">
                        <a16:creationId xmlns:a16="http://schemas.microsoft.com/office/drawing/2014/main" id="{282C716B-8DAC-1C29-39E7-E51FB08E8928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4" name="Google Shape;3283;p36">
                    <a:extLst>
                      <a:ext uri="{FF2B5EF4-FFF2-40B4-BE49-F238E27FC236}">
                        <a16:creationId xmlns:a16="http://schemas.microsoft.com/office/drawing/2014/main" id="{63E24698-DDA2-FCA7-DA3B-F97C05E76A00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5" name="Google Shape;3284;p36">
                    <a:extLst>
                      <a:ext uri="{FF2B5EF4-FFF2-40B4-BE49-F238E27FC236}">
                        <a16:creationId xmlns:a16="http://schemas.microsoft.com/office/drawing/2014/main" id="{6D06F100-632C-70E1-554C-4FA394088877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6" name="Google Shape;3285;p36">
                    <a:extLst>
                      <a:ext uri="{FF2B5EF4-FFF2-40B4-BE49-F238E27FC236}">
                        <a16:creationId xmlns:a16="http://schemas.microsoft.com/office/drawing/2014/main" id="{45A012A1-289D-06C3-3516-A466020E060F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7" name="Google Shape;3286;p36">
                    <a:extLst>
                      <a:ext uri="{FF2B5EF4-FFF2-40B4-BE49-F238E27FC236}">
                        <a16:creationId xmlns:a16="http://schemas.microsoft.com/office/drawing/2014/main" id="{DFE2D493-3E03-0BD7-A142-9CC68BF467EB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8" name="Google Shape;3287;p36">
                    <a:extLst>
                      <a:ext uri="{FF2B5EF4-FFF2-40B4-BE49-F238E27FC236}">
                        <a16:creationId xmlns:a16="http://schemas.microsoft.com/office/drawing/2014/main" id="{404BF8E9-1A91-9610-6841-2AD2547CC7C6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9" name="Google Shape;3288;p36">
                    <a:extLst>
                      <a:ext uri="{FF2B5EF4-FFF2-40B4-BE49-F238E27FC236}">
                        <a16:creationId xmlns:a16="http://schemas.microsoft.com/office/drawing/2014/main" id="{0930DF7A-1128-D453-DE0E-194ED56F5E72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0" name="Google Shape;3289;p36">
                    <a:extLst>
                      <a:ext uri="{FF2B5EF4-FFF2-40B4-BE49-F238E27FC236}">
                        <a16:creationId xmlns:a16="http://schemas.microsoft.com/office/drawing/2014/main" id="{3164031E-1C4F-0501-2EF9-C4DA7E53D2D1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1" name="Google Shape;3290;p36">
                    <a:extLst>
                      <a:ext uri="{FF2B5EF4-FFF2-40B4-BE49-F238E27FC236}">
                        <a16:creationId xmlns:a16="http://schemas.microsoft.com/office/drawing/2014/main" id="{4EBE71F8-322C-2425-726F-4283C1A58B8C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2" name="Google Shape;3291;p36">
                    <a:extLst>
                      <a:ext uri="{FF2B5EF4-FFF2-40B4-BE49-F238E27FC236}">
                        <a16:creationId xmlns:a16="http://schemas.microsoft.com/office/drawing/2014/main" id="{B88A3762-2116-AEF2-D3FC-6D0C99A41182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284" name="Google Shape;3292;p36">
                  <a:extLst>
                    <a:ext uri="{FF2B5EF4-FFF2-40B4-BE49-F238E27FC236}">
                      <a16:creationId xmlns:a16="http://schemas.microsoft.com/office/drawing/2014/main" id="{C5993C01-050E-A505-1FCC-77119F0E2D48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3293;p36">
                  <a:extLst>
                    <a:ext uri="{FF2B5EF4-FFF2-40B4-BE49-F238E27FC236}">
                      <a16:creationId xmlns:a16="http://schemas.microsoft.com/office/drawing/2014/main" id="{72AC06FE-B7A0-70BC-8758-637BA6B0148E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3294;p36">
                  <a:extLst>
                    <a:ext uri="{FF2B5EF4-FFF2-40B4-BE49-F238E27FC236}">
                      <a16:creationId xmlns:a16="http://schemas.microsoft.com/office/drawing/2014/main" id="{2DDE2083-0FD1-6C56-E114-421945F007D2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3295;p36">
                  <a:extLst>
                    <a:ext uri="{FF2B5EF4-FFF2-40B4-BE49-F238E27FC236}">
                      <a16:creationId xmlns:a16="http://schemas.microsoft.com/office/drawing/2014/main" id="{3A350005-F92B-094D-A4F9-0718D23FCD0E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8" name="Google Shape;3296;p36">
                  <a:extLst>
                    <a:ext uri="{FF2B5EF4-FFF2-40B4-BE49-F238E27FC236}">
                      <a16:creationId xmlns:a16="http://schemas.microsoft.com/office/drawing/2014/main" id="{3E36B696-DA0B-70ED-A8D1-5382CF8B75CA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9" name="Google Shape;3297;p36">
                  <a:extLst>
                    <a:ext uri="{FF2B5EF4-FFF2-40B4-BE49-F238E27FC236}">
                      <a16:creationId xmlns:a16="http://schemas.microsoft.com/office/drawing/2014/main" id="{76BA0FA6-ACD9-E5BA-6367-8727FE0AFE4E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0" name="Google Shape;3298;p36">
                  <a:extLst>
                    <a:ext uri="{FF2B5EF4-FFF2-40B4-BE49-F238E27FC236}">
                      <a16:creationId xmlns:a16="http://schemas.microsoft.com/office/drawing/2014/main" id="{C1121E20-E450-E2E3-7033-BED45CECE7EF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96" name="Google Shape;3299;p36">
              <a:extLst>
                <a:ext uri="{FF2B5EF4-FFF2-40B4-BE49-F238E27FC236}">
                  <a16:creationId xmlns:a16="http://schemas.microsoft.com/office/drawing/2014/main" id="{71B5FBF4-DEE5-378A-0E63-62B5EED27DCB}"/>
                </a:ext>
              </a:extLst>
            </p:cNvPr>
            <p:cNvGrpSpPr/>
            <p:nvPr/>
          </p:nvGrpSpPr>
          <p:grpSpPr>
            <a:xfrm>
              <a:off x="3152183" y="1319285"/>
              <a:ext cx="1024169" cy="736063"/>
              <a:chOff x="3156058" y="2076685"/>
              <a:chExt cx="1024169" cy="736063"/>
            </a:xfrm>
          </p:grpSpPr>
          <p:sp>
            <p:nvSpPr>
              <p:cNvPr id="4235" name="Google Shape;3300;p36">
                <a:extLst>
                  <a:ext uri="{FF2B5EF4-FFF2-40B4-BE49-F238E27FC236}">
                    <a16:creationId xmlns:a16="http://schemas.microsoft.com/office/drawing/2014/main" id="{AC21AB6E-B2CE-F675-21CF-A15ECA1072CA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36" name="Google Shape;3301;p36">
                <a:extLst>
                  <a:ext uri="{FF2B5EF4-FFF2-40B4-BE49-F238E27FC236}">
                    <a16:creationId xmlns:a16="http://schemas.microsoft.com/office/drawing/2014/main" id="{185D1831-2574-1E1D-1F8D-1E8BBEAC6459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237" name="Google Shape;3302;p36">
                  <a:extLst>
                    <a:ext uri="{FF2B5EF4-FFF2-40B4-BE49-F238E27FC236}">
                      <a16:creationId xmlns:a16="http://schemas.microsoft.com/office/drawing/2014/main" id="{E4F9BEFA-774A-687C-936E-C625B1D1CFCE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3303;p36">
                  <a:extLst>
                    <a:ext uri="{FF2B5EF4-FFF2-40B4-BE49-F238E27FC236}">
                      <a16:creationId xmlns:a16="http://schemas.microsoft.com/office/drawing/2014/main" id="{EFC7186F-71F9-7820-FC02-167154B42153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3304;p36">
                  <a:extLst>
                    <a:ext uri="{FF2B5EF4-FFF2-40B4-BE49-F238E27FC236}">
                      <a16:creationId xmlns:a16="http://schemas.microsoft.com/office/drawing/2014/main" id="{925E0244-706B-D6B7-3B4E-4D8D6B8C434F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3305;p36">
                  <a:extLst>
                    <a:ext uri="{FF2B5EF4-FFF2-40B4-BE49-F238E27FC236}">
                      <a16:creationId xmlns:a16="http://schemas.microsoft.com/office/drawing/2014/main" id="{F11E0A8D-B69A-B84A-84B5-77FAB5958BB7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3306;p36">
                  <a:extLst>
                    <a:ext uri="{FF2B5EF4-FFF2-40B4-BE49-F238E27FC236}">
                      <a16:creationId xmlns:a16="http://schemas.microsoft.com/office/drawing/2014/main" id="{6A8A919A-9802-3E65-D16C-4AF63F5E5C56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3307;p36">
                  <a:extLst>
                    <a:ext uri="{FF2B5EF4-FFF2-40B4-BE49-F238E27FC236}">
                      <a16:creationId xmlns:a16="http://schemas.microsoft.com/office/drawing/2014/main" id="{6B4F90C1-36F3-F531-B7E4-290D756BDF67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3308;p36">
                  <a:extLst>
                    <a:ext uri="{FF2B5EF4-FFF2-40B4-BE49-F238E27FC236}">
                      <a16:creationId xmlns:a16="http://schemas.microsoft.com/office/drawing/2014/main" id="{51DCD835-B3D9-ACE4-EFA5-BAF28BFBAD9F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3309;p36">
                  <a:extLst>
                    <a:ext uri="{FF2B5EF4-FFF2-40B4-BE49-F238E27FC236}">
                      <a16:creationId xmlns:a16="http://schemas.microsoft.com/office/drawing/2014/main" id="{D2C1BDD1-3819-C941-B836-4FB8FF398896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3310;p36">
                  <a:extLst>
                    <a:ext uri="{FF2B5EF4-FFF2-40B4-BE49-F238E27FC236}">
                      <a16:creationId xmlns:a16="http://schemas.microsoft.com/office/drawing/2014/main" id="{03233081-E6FF-2153-29C0-9BBC2EADD358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3311;p36">
                  <a:extLst>
                    <a:ext uri="{FF2B5EF4-FFF2-40B4-BE49-F238E27FC236}">
                      <a16:creationId xmlns:a16="http://schemas.microsoft.com/office/drawing/2014/main" id="{452609C1-5E8A-8283-BAC0-96313B8B21D7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3312;p36">
                  <a:extLst>
                    <a:ext uri="{FF2B5EF4-FFF2-40B4-BE49-F238E27FC236}">
                      <a16:creationId xmlns:a16="http://schemas.microsoft.com/office/drawing/2014/main" id="{1BADCF62-8E4C-84D0-7176-66FE3A71D8B8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3313;p36">
                  <a:extLst>
                    <a:ext uri="{FF2B5EF4-FFF2-40B4-BE49-F238E27FC236}">
                      <a16:creationId xmlns:a16="http://schemas.microsoft.com/office/drawing/2014/main" id="{EE4B9B3A-3D53-E3DD-0BF8-03E2E0B9B0C7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49" name="Google Shape;3314;p36">
                  <a:extLst>
                    <a:ext uri="{FF2B5EF4-FFF2-40B4-BE49-F238E27FC236}">
                      <a16:creationId xmlns:a16="http://schemas.microsoft.com/office/drawing/2014/main" id="{3640B803-6760-7642-5BDB-5C4CDADF4C5C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257" name="Google Shape;3315;p36">
                    <a:extLst>
                      <a:ext uri="{FF2B5EF4-FFF2-40B4-BE49-F238E27FC236}">
                        <a16:creationId xmlns:a16="http://schemas.microsoft.com/office/drawing/2014/main" id="{F753F4F0-4FFB-EA21-E4B4-B14152F9140A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58" name="Google Shape;3316;p36">
                    <a:extLst>
                      <a:ext uri="{FF2B5EF4-FFF2-40B4-BE49-F238E27FC236}">
                        <a16:creationId xmlns:a16="http://schemas.microsoft.com/office/drawing/2014/main" id="{CEF149F6-C55E-E41A-F955-35B1DF95A6D7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59" name="Google Shape;3317;p36">
                    <a:extLst>
                      <a:ext uri="{FF2B5EF4-FFF2-40B4-BE49-F238E27FC236}">
                        <a16:creationId xmlns:a16="http://schemas.microsoft.com/office/drawing/2014/main" id="{E009D42C-CEB4-5B79-AC4D-0A21FC440B88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0" name="Google Shape;3318;p36">
                    <a:extLst>
                      <a:ext uri="{FF2B5EF4-FFF2-40B4-BE49-F238E27FC236}">
                        <a16:creationId xmlns:a16="http://schemas.microsoft.com/office/drawing/2014/main" id="{46AB0354-47FC-BF3B-DD87-C04513E37F54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1" name="Google Shape;3319;p36">
                    <a:extLst>
                      <a:ext uri="{FF2B5EF4-FFF2-40B4-BE49-F238E27FC236}">
                        <a16:creationId xmlns:a16="http://schemas.microsoft.com/office/drawing/2014/main" id="{3CB30008-2BD9-19B8-6760-31E3742DDFB9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2" name="Google Shape;3320;p36">
                    <a:extLst>
                      <a:ext uri="{FF2B5EF4-FFF2-40B4-BE49-F238E27FC236}">
                        <a16:creationId xmlns:a16="http://schemas.microsoft.com/office/drawing/2014/main" id="{E88D0250-C401-9262-CE7B-70E06A8D0035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3" name="Google Shape;3321;p36">
                    <a:extLst>
                      <a:ext uri="{FF2B5EF4-FFF2-40B4-BE49-F238E27FC236}">
                        <a16:creationId xmlns:a16="http://schemas.microsoft.com/office/drawing/2014/main" id="{28DEFE49-4EBA-968A-B101-36F2C7D82805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4" name="Google Shape;3322;p36">
                    <a:extLst>
                      <a:ext uri="{FF2B5EF4-FFF2-40B4-BE49-F238E27FC236}">
                        <a16:creationId xmlns:a16="http://schemas.microsoft.com/office/drawing/2014/main" id="{486E45AD-B8BF-CED4-98B1-61936F3549CF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5" name="Google Shape;3323;p36">
                    <a:extLst>
                      <a:ext uri="{FF2B5EF4-FFF2-40B4-BE49-F238E27FC236}">
                        <a16:creationId xmlns:a16="http://schemas.microsoft.com/office/drawing/2014/main" id="{CBC10D49-591E-4FED-5931-EF7E72C32612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6" name="Google Shape;3324;p36">
                    <a:extLst>
                      <a:ext uri="{FF2B5EF4-FFF2-40B4-BE49-F238E27FC236}">
                        <a16:creationId xmlns:a16="http://schemas.microsoft.com/office/drawing/2014/main" id="{96B2B606-5528-AA9F-548E-064D128FC1FE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7" name="Google Shape;3325;p36">
                    <a:extLst>
                      <a:ext uri="{FF2B5EF4-FFF2-40B4-BE49-F238E27FC236}">
                        <a16:creationId xmlns:a16="http://schemas.microsoft.com/office/drawing/2014/main" id="{00059F10-F69C-FB1A-E06A-B88094295406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8" name="Google Shape;3326;p36">
                    <a:extLst>
                      <a:ext uri="{FF2B5EF4-FFF2-40B4-BE49-F238E27FC236}">
                        <a16:creationId xmlns:a16="http://schemas.microsoft.com/office/drawing/2014/main" id="{4CBCA580-2FE8-486D-AAB9-6FAFE8EB1E62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250" name="Google Shape;3327;p36">
                  <a:extLst>
                    <a:ext uri="{FF2B5EF4-FFF2-40B4-BE49-F238E27FC236}">
                      <a16:creationId xmlns:a16="http://schemas.microsoft.com/office/drawing/2014/main" id="{C0DE3E58-4149-F101-B063-8B472641CFF9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3328;p36">
                  <a:extLst>
                    <a:ext uri="{FF2B5EF4-FFF2-40B4-BE49-F238E27FC236}">
                      <a16:creationId xmlns:a16="http://schemas.microsoft.com/office/drawing/2014/main" id="{3C00CB17-AE3B-E605-7E5D-3116E64C6321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3329;p36">
                  <a:extLst>
                    <a:ext uri="{FF2B5EF4-FFF2-40B4-BE49-F238E27FC236}">
                      <a16:creationId xmlns:a16="http://schemas.microsoft.com/office/drawing/2014/main" id="{9DDBD956-6182-E82C-D702-5483A29A2FE8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3330;p36">
                  <a:extLst>
                    <a:ext uri="{FF2B5EF4-FFF2-40B4-BE49-F238E27FC236}">
                      <a16:creationId xmlns:a16="http://schemas.microsoft.com/office/drawing/2014/main" id="{E68D4B35-9F48-CA70-3EF2-89BBFFCE0A08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3331;p36">
                  <a:extLst>
                    <a:ext uri="{FF2B5EF4-FFF2-40B4-BE49-F238E27FC236}">
                      <a16:creationId xmlns:a16="http://schemas.microsoft.com/office/drawing/2014/main" id="{06261D9A-637D-50FE-E362-CE6672B603DE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3332;p36">
                  <a:extLst>
                    <a:ext uri="{FF2B5EF4-FFF2-40B4-BE49-F238E27FC236}">
                      <a16:creationId xmlns:a16="http://schemas.microsoft.com/office/drawing/2014/main" id="{08AAE09E-6A5C-D0C8-F73B-055A1B685B72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3333;p36">
                  <a:extLst>
                    <a:ext uri="{FF2B5EF4-FFF2-40B4-BE49-F238E27FC236}">
                      <a16:creationId xmlns:a16="http://schemas.microsoft.com/office/drawing/2014/main" id="{09E11DC2-0BD8-F72F-7E12-4A0F64D0DB86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97" name="Google Shape;3334;p36">
              <a:extLst>
                <a:ext uri="{FF2B5EF4-FFF2-40B4-BE49-F238E27FC236}">
                  <a16:creationId xmlns:a16="http://schemas.microsoft.com/office/drawing/2014/main" id="{23C91D6D-85F1-19AA-0A1E-76FC850722E4}"/>
                </a:ext>
              </a:extLst>
            </p:cNvPr>
            <p:cNvGrpSpPr/>
            <p:nvPr/>
          </p:nvGrpSpPr>
          <p:grpSpPr>
            <a:xfrm>
              <a:off x="3108345" y="1173410"/>
              <a:ext cx="1024169" cy="736063"/>
              <a:chOff x="3156058" y="2076685"/>
              <a:chExt cx="1024169" cy="736063"/>
            </a:xfrm>
          </p:grpSpPr>
          <p:sp>
            <p:nvSpPr>
              <p:cNvPr id="4201" name="Google Shape;3335;p36">
                <a:extLst>
                  <a:ext uri="{FF2B5EF4-FFF2-40B4-BE49-F238E27FC236}">
                    <a16:creationId xmlns:a16="http://schemas.microsoft.com/office/drawing/2014/main" id="{BB5F87C6-88E5-67C0-116A-C8ECB06CBCFA}"/>
                  </a:ext>
                </a:extLst>
              </p:cNvPr>
              <p:cNvSpPr/>
              <p:nvPr/>
            </p:nvSpPr>
            <p:spPr>
              <a:xfrm>
                <a:off x="4142201" y="2384182"/>
                <a:ext cx="38027" cy="237211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60359" extrusionOk="0">
                    <a:moveTo>
                      <a:pt x="1" y="0"/>
                    </a:moveTo>
                    <a:lnTo>
                      <a:pt x="1" y="60359"/>
                    </a:lnTo>
                    <a:cubicBezTo>
                      <a:pt x="6209" y="51215"/>
                      <a:pt x="9675" y="41330"/>
                      <a:pt x="9675" y="30815"/>
                    </a:cubicBezTo>
                    <a:lnTo>
                      <a:pt x="9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02" name="Google Shape;3336;p36">
                <a:extLst>
                  <a:ext uri="{FF2B5EF4-FFF2-40B4-BE49-F238E27FC236}">
                    <a16:creationId xmlns:a16="http://schemas.microsoft.com/office/drawing/2014/main" id="{0B38DF8E-1F8E-4BAC-58EB-77D6B80E91CC}"/>
                  </a:ext>
                </a:extLst>
              </p:cNvPr>
              <p:cNvGrpSpPr/>
              <p:nvPr/>
            </p:nvGrpSpPr>
            <p:grpSpPr>
              <a:xfrm>
                <a:off x="3156058" y="2076685"/>
                <a:ext cx="1024052" cy="736063"/>
                <a:chOff x="3156058" y="2076685"/>
                <a:chExt cx="1024052" cy="736063"/>
              </a:xfrm>
            </p:grpSpPr>
            <p:sp>
              <p:nvSpPr>
                <p:cNvPr id="4203" name="Google Shape;3337;p36">
                  <a:extLst>
                    <a:ext uri="{FF2B5EF4-FFF2-40B4-BE49-F238E27FC236}">
                      <a16:creationId xmlns:a16="http://schemas.microsoft.com/office/drawing/2014/main" id="{9E53E69A-BD6F-0BDC-8891-EC5E0BD947CB}"/>
                    </a:ext>
                  </a:extLst>
                </p:cNvPr>
                <p:cNvSpPr/>
                <p:nvPr/>
              </p:nvSpPr>
              <p:spPr>
                <a:xfrm>
                  <a:off x="3717753" y="2384182"/>
                  <a:ext cx="62821" cy="426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8629" extrusionOk="0">
                      <a:moveTo>
                        <a:pt x="1" y="0"/>
                      </a:moveTo>
                      <a:lnTo>
                        <a:pt x="1" y="108628"/>
                      </a:lnTo>
                      <a:cubicBezTo>
                        <a:pt x="5469" y="108309"/>
                        <a:pt x="10727" y="107787"/>
                        <a:pt x="15984" y="107047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3338;p36">
                  <a:extLst>
                    <a:ext uri="{FF2B5EF4-FFF2-40B4-BE49-F238E27FC236}">
                      <a16:creationId xmlns:a16="http://schemas.microsoft.com/office/drawing/2014/main" id="{E0305C01-8DBD-D5E9-C1F7-C3DC843A39A6}"/>
                    </a:ext>
                  </a:extLst>
                </p:cNvPr>
                <p:cNvSpPr/>
                <p:nvPr/>
              </p:nvSpPr>
              <p:spPr>
                <a:xfrm>
                  <a:off x="3631358" y="2384182"/>
                  <a:ext cx="54155" cy="42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80" h="109050" extrusionOk="0">
                      <a:moveTo>
                        <a:pt x="0" y="0"/>
                      </a:moveTo>
                      <a:lnTo>
                        <a:pt x="0" y="108729"/>
                      </a:lnTo>
                      <a:cubicBezTo>
                        <a:pt x="3155" y="108839"/>
                        <a:pt x="6209" y="109049"/>
                        <a:pt x="9363" y="109049"/>
                      </a:cubicBezTo>
                      <a:cubicBezTo>
                        <a:pt x="10836" y="109049"/>
                        <a:pt x="12308" y="108940"/>
                        <a:pt x="13780" y="108839"/>
                      </a:cubicBezTo>
                      <a:lnTo>
                        <a:pt x="137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3339;p36">
                  <a:extLst>
                    <a:ext uri="{FF2B5EF4-FFF2-40B4-BE49-F238E27FC236}">
                      <a16:creationId xmlns:a16="http://schemas.microsoft.com/office/drawing/2014/main" id="{E46B282E-986C-CDA8-E21F-124FA3409AAE}"/>
                    </a:ext>
                  </a:extLst>
                </p:cNvPr>
                <p:cNvSpPr/>
                <p:nvPr/>
              </p:nvSpPr>
              <p:spPr>
                <a:xfrm>
                  <a:off x="3156058" y="2384182"/>
                  <a:ext cx="38023" cy="23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" h="60359" extrusionOk="0">
                      <a:moveTo>
                        <a:pt x="0" y="0"/>
                      </a:moveTo>
                      <a:lnTo>
                        <a:pt x="0" y="30815"/>
                      </a:lnTo>
                      <a:cubicBezTo>
                        <a:pt x="0" y="41330"/>
                        <a:pt x="3474" y="51215"/>
                        <a:pt x="9674" y="60359"/>
                      </a:cubicBezTo>
                      <a:lnTo>
                        <a:pt x="96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3340;p36">
                  <a:extLst>
                    <a:ext uri="{FF2B5EF4-FFF2-40B4-BE49-F238E27FC236}">
                      <a16:creationId xmlns:a16="http://schemas.microsoft.com/office/drawing/2014/main" id="{71211297-FE7F-1560-7E0E-0224B5450C59}"/>
                    </a:ext>
                  </a:extLst>
                </p:cNvPr>
                <p:cNvSpPr/>
                <p:nvPr/>
              </p:nvSpPr>
              <p:spPr>
                <a:xfrm>
                  <a:off x="3812383" y="2384182"/>
                  <a:ext cx="62821" cy="41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5" h="105786" extrusionOk="0">
                      <a:moveTo>
                        <a:pt x="1" y="0"/>
                      </a:moveTo>
                      <a:lnTo>
                        <a:pt x="1" y="105785"/>
                      </a:lnTo>
                      <a:cubicBezTo>
                        <a:pt x="5578" y="104843"/>
                        <a:pt x="10836" y="103682"/>
                        <a:pt x="15984" y="102319"/>
                      </a:cubicBezTo>
                      <a:lnTo>
                        <a:pt x="15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3341;p36">
                  <a:extLst>
                    <a:ext uri="{FF2B5EF4-FFF2-40B4-BE49-F238E27FC236}">
                      <a16:creationId xmlns:a16="http://schemas.microsoft.com/office/drawing/2014/main" id="{6BD5DC55-9A7C-82E4-7CC5-F67530462434}"/>
                    </a:ext>
                  </a:extLst>
                </p:cNvPr>
                <p:cNvSpPr/>
                <p:nvPr/>
              </p:nvSpPr>
              <p:spPr>
                <a:xfrm>
                  <a:off x="3907446" y="2384182"/>
                  <a:ext cx="45891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" h="99897" extrusionOk="0">
                      <a:moveTo>
                        <a:pt x="0" y="0"/>
                      </a:moveTo>
                      <a:lnTo>
                        <a:pt x="0" y="99897"/>
                      </a:lnTo>
                      <a:cubicBezTo>
                        <a:pt x="3996" y="98635"/>
                        <a:pt x="7992" y="97272"/>
                        <a:pt x="11677" y="95690"/>
                      </a:cubicBezTo>
                      <a:lnTo>
                        <a:pt x="1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3342;p36">
                  <a:extLst>
                    <a:ext uri="{FF2B5EF4-FFF2-40B4-BE49-F238E27FC236}">
                      <a16:creationId xmlns:a16="http://schemas.microsoft.com/office/drawing/2014/main" id="{F52E7A38-0902-7D97-33CA-F7CACFAB16AB}"/>
                    </a:ext>
                  </a:extLst>
                </p:cNvPr>
                <p:cNvSpPr/>
                <p:nvPr/>
              </p:nvSpPr>
              <p:spPr>
                <a:xfrm>
                  <a:off x="3304449" y="2384182"/>
                  <a:ext cx="45859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92116" extrusionOk="0">
                      <a:moveTo>
                        <a:pt x="1" y="0"/>
                      </a:moveTo>
                      <a:lnTo>
                        <a:pt x="1" y="85806"/>
                      </a:lnTo>
                      <a:cubicBezTo>
                        <a:pt x="3677" y="88119"/>
                        <a:pt x="7572" y="90121"/>
                        <a:pt x="11669" y="92115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3343;p36">
                  <a:extLst>
                    <a:ext uri="{FF2B5EF4-FFF2-40B4-BE49-F238E27FC236}">
                      <a16:creationId xmlns:a16="http://schemas.microsoft.com/office/drawing/2014/main" id="{0AC222FB-F3D1-0A92-1EF4-01CD12F35035}"/>
                    </a:ext>
                  </a:extLst>
                </p:cNvPr>
                <p:cNvSpPr/>
                <p:nvPr/>
              </p:nvSpPr>
              <p:spPr>
                <a:xfrm>
                  <a:off x="3544994" y="2384182"/>
                  <a:ext cx="54552" cy="425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1" h="108208" extrusionOk="0">
                      <a:moveTo>
                        <a:pt x="0" y="0"/>
                      </a:moveTo>
                      <a:lnTo>
                        <a:pt x="0" y="106626"/>
                      </a:lnTo>
                      <a:cubicBezTo>
                        <a:pt x="4518" y="107367"/>
                        <a:pt x="9145" y="107888"/>
                        <a:pt x="13881" y="108208"/>
                      </a:cubicBezTo>
                      <a:lnTo>
                        <a:pt x="138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3344;p36">
                  <a:extLst>
                    <a:ext uri="{FF2B5EF4-FFF2-40B4-BE49-F238E27FC236}">
                      <a16:creationId xmlns:a16="http://schemas.microsoft.com/office/drawing/2014/main" id="{96C87A3D-D818-BD32-3DE6-6EDBA890097E}"/>
                    </a:ext>
                  </a:extLst>
                </p:cNvPr>
                <p:cNvSpPr/>
                <p:nvPr/>
              </p:nvSpPr>
              <p:spPr>
                <a:xfrm>
                  <a:off x="3382547" y="2384182"/>
                  <a:ext cx="46288" cy="39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9897" extrusionOk="0">
                      <a:moveTo>
                        <a:pt x="1" y="0"/>
                      </a:moveTo>
                      <a:lnTo>
                        <a:pt x="1" y="95690"/>
                      </a:lnTo>
                      <a:cubicBezTo>
                        <a:pt x="3786" y="97272"/>
                        <a:pt x="7681" y="98635"/>
                        <a:pt x="11778" y="9989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3345;p36">
                  <a:extLst>
                    <a:ext uri="{FF2B5EF4-FFF2-40B4-BE49-F238E27FC236}">
                      <a16:creationId xmlns:a16="http://schemas.microsoft.com/office/drawing/2014/main" id="{62D2D1A7-09F0-35B4-D86C-952E881628DC}"/>
                    </a:ext>
                  </a:extLst>
                </p:cNvPr>
                <p:cNvSpPr/>
                <p:nvPr/>
              </p:nvSpPr>
              <p:spPr>
                <a:xfrm>
                  <a:off x="3460677" y="2384182"/>
                  <a:ext cx="52473" cy="41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2" h="105365" extrusionOk="0">
                      <a:moveTo>
                        <a:pt x="1" y="0"/>
                      </a:moveTo>
                      <a:lnTo>
                        <a:pt x="1" y="102319"/>
                      </a:lnTo>
                      <a:cubicBezTo>
                        <a:pt x="4417" y="103472"/>
                        <a:pt x="8725" y="104523"/>
                        <a:pt x="13351" y="105365"/>
                      </a:cubicBezTo>
                      <a:lnTo>
                        <a:pt x="133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3346;p36">
                  <a:extLst>
                    <a:ext uri="{FF2B5EF4-FFF2-40B4-BE49-F238E27FC236}">
                      <a16:creationId xmlns:a16="http://schemas.microsoft.com/office/drawing/2014/main" id="{ED5CB586-07A6-F81C-E4EF-E07530AE677F}"/>
                    </a:ext>
                  </a:extLst>
                </p:cNvPr>
                <p:cNvSpPr/>
                <p:nvPr/>
              </p:nvSpPr>
              <p:spPr>
                <a:xfrm>
                  <a:off x="3225922" y="2384182"/>
                  <a:ext cx="46288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80448" extrusionOk="0">
                      <a:moveTo>
                        <a:pt x="0" y="0"/>
                      </a:moveTo>
                      <a:lnTo>
                        <a:pt x="0" y="70142"/>
                      </a:lnTo>
                      <a:cubicBezTo>
                        <a:pt x="3576" y="73818"/>
                        <a:pt x="7361" y="77183"/>
                        <a:pt x="11778" y="80447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3347;p36">
                  <a:extLst>
                    <a:ext uri="{FF2B5EF4-FFF2-40B4-BE49-F238E27FC236}">
                      <a16:creationId xmlns:a16="http://schemas.microsoft.com/office/drawing/2014/main" id="{1A6E69C7-8F5E-25DC-2746-1902FEE7722D}"/>
                    </a:ext>
                  </a:extLst>
                </p:cNvPr>
                <p:cNvSpPr/>
                <p:nvPr/>
              </p:nvSpPr>
              <p:spPr>
                <a:xfrm>
                  <a:off x="4064102" y="2384182"/>
                  <a:ext cx="45859" cy="316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9" h="80448" extrusionOk="0">
                      <a:moveTo>
                        <a:pt x="1" y="0"/>
                      </a:moveTo>
                      <a:lnTo>
                        <a:pt x="1" y="80447"/>
                      </a:lnTo>
                      <a:cubicBezTo>
                        <a:pt x="4308" y="77183"/>
                        <a:pt x="8203" y="73818"/>
                        <a:pt x="11669" y="70142"/>
                      </a:cubicBezTo>
                      <a:lnTo>
                        <a:pt x="116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3348;p36">
                  <a:extLst>
                    <a:ext uri="{FF2B5EF4-FFF2-40B4-BE49-F238E27FC236}">
                      <a16:creationId xmlns:a16="http://schemas.microsoft.com/office/drawing/2014/main" id="{4A355347-3FA2-C7F9-B4A7-9374606089EE}"/>
                    </a:ext>
                  </a:extLst>
                </p:cNvPr>
                <p:cNvSpPr/>
                <p:nvPr/>
              </p:nvSpPr>
              <p:spPr>
                <a:xfrm>
                  <a:off x="3985576" y="2384182"/>
                  <a:ext cx="46288" cy="362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8" h="92116" extrusionOk="0">
                      <a:moveTo>
                        <a:pt x="1" y="0"/>
                      </a:moveTo>
                      <a:lnTo>
                        <a:pt x="1" y="92115"/>
                      </a:lnTo>
                      <a:cubicBezTo>
                        <a:pt x="4098" y="90121"/>
                        <a:pt x="8093" y="88119"/>
                        <a:pt x="11778" y="85806"/>
                      </a:cubicBezTo>
                      <a:lnTo>
                        <a:pt x="117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15" name="Google Shape;3349;p36">
                  <a:extLst>
                    <a:ext uri="{FF2B5EF4-FFF2-40B4-BE49-F238E27FC236}">
                      <a16:creationId xmlns:a16="http://schemas.microsoft.com/office/drawing/2014/main" id="{4CBD9752-3E87-EF48-381D-627F79C71E14}"/>
                    </a:ext>
                  </a:extLst>
                </p:cNvPr>
                <p:cNvGrpSpPr/>
                <p:nvPr/>
              </p:nvGrpSpPr>
              <p:grpSpPr>
                <a:xfrm>
                  <a:off x="3194081" y="2384182"/>
                  <a:ext cx="948120" cy="427737"/>
                  <a:chOff x="3194081" y="2384182"/>
                  <a:chExt cx="948120" cy="427737"/>
                </a:xfrm>
              </p:grpSpPr>
              <p:sp>
                <p:nvSpPr>
                  <p:cNvPr id="4223" name="Google Shape;3350;p36">
                    <a:extLst>
                      <a:ext uri="{FF2B5EF4-FFF2-40B4-BE49-F238E27FC236}">
                        <a16:creationId xmlns:a16="http://schemas.microsoft.com/office/drawing/2014/main" id="{473A6BE4-9E13-E88E-8CCF-28AEA2CE0066}"/>
                      </a:ext>
                    </a:extLst>
                  </p:cNvPr>
                  <p:cNvSpPr/>
                  <p:nvPr/>
                </p:nvSpPr>
                <p:spPr>
                  <a:xfrm>
                    <a:off x="3194081" y="2384182"/>
                    <a:ext cx="31841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70143" extrusionOk="0">
                        <a:moveTo>
                          <a:pt x="0" y="0"/>
                        </a:moveTo>
                        <a:lnTo>
                          <a:pt x="0" y="60359"/>
                        </a:lnTo>
                        <a:cubicBezTo>
                          <a:pt x="2314" y="63724"/>
                          <a:pt x="5048" y="66988"/>
                          <a:pt x="8101" y="70142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4" name="Google Shape;3351;p36">
                    <a:extLst>
                      <a:ext uri="{FF2B5EF4-FFF2-40B4-BE49-F238E27FC236}">
                        <a16:creationId xmlns:a16="http://schemas.microsoft.com/office/drawing/2014/main" id="{86B8DE3A-F556-1A6B-D493-0DD13922A9A3}"/>
                      </a:ext>
                    </a:extLst>
                  </p:cNvPr>
                  <p:cNvSpPr/>
                  <p:nvPr/>
                </p:nvSpPr>
                <p:spPr>
                  <a:xfrm>
                    <a:off x="3272211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0447"/>
                        </a:lnTo>
                        <a:cubicBezTo>
                          <a:pt x="2625" y="82340"/>
                          <a:pt x="5359" y="84123"/>
                          <a:pt x="8203" y="85806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5" name="Google Shape;3352;p36">
                    <a:extLst>
                      <a:ext uri="{FF2B5EF4-FFF2-40B4-BE49-F238E27FC236}">
                        <a16:creationId xmlns:a16="http://schemas.microsoft.com/office/drawing/2014/main" id="{2FD20FEC-D288-E5E7-D615-1530C9795530}"/>
                      </a:ext>
                    </a:extLst>
                  </p:cNvPr>
                  <p:cNvSpPr/>
                  <p:nvPr/>
                </p:nvSpPr>
                <p:spPr>
                  <a:xfrm>
                    <a:off x="3350310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2115"/>
                        </a:lnTo>
                        <a:cubicBezTo>
                          <a:pt x="2735" y="93377"/>
                          <a:pt x="5368" y="94639"/>
                          <a:pt x="8203" y="95690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6" name="Google Shape;3353;p36">
                    <a:extLst>
                      <a:ext uri="{FF2B5EF4-FFF2-40B4-BE49-F238E27FC236}">
                        <a16:creationId xmlns:a16="http://schemas.microsoft.com/office/drawing/2014/main" id="{82B56F3E-1C05-EB63-2E08-62C08E17658C}"/>
                      </a:ext>
                    </a:extLst>
                  </p:cNvPr>
                  <p:cNvSpPr/>
                  <p:nvPr/>
                </p:nvSpPr>
                <p:spPr>
                  <a:xfrm>
                    <a:off x="3428836" y="2384182"/>
                    <a:ext cx="31841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2320" extrusionOk="0">
                        <a:moveTo>
                          <a:pt x="1" y="0"/>
                        </a:moveTo>
                        <a:lnTo>
                          <a:pt x="1" y="99897"/>
                        </a:lnTo>
                        <a:cubicBezTo>
                          <a:pt x="2634" y="100738"/>
                          <a:pt x="5368" y="101579"/>
                          <a:pt x="8102" y="102319"/>
                        </a:cubicBezTo>
                        <a:lnTo>
                          <a:pt x="81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7" name="Google Shape;3354;p36">
                    <a:extLst>
                      <a:ext uri="{FF2B5EF4-FFF2-40B4-BE49-F238E27FC236}">
                        <a16:creationId xmlns:a16="http://schemas.microsoft.com/office/drawing/2014/main" id="{1FBEF3DB-DEE6-FD8C-4C76-B0BF780FB527}"/>
                      </a:ext>
                    </a:extLst>
                  </p:cNvPr>
                  <p:cNvSpPr/>
                  <p:nvPr/>
                </p:nvSpPr>
                <p:spPr>
                  <a:xfrm>
                    <a:off x="3513153" y="2384182"/>
                    <a:ext cx="31841" cy="419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02" h="106627" extrusionOk="0">
                        <a:moveTo>
                          <a:pt x="0" y="0"/>
                        </a:moveTo>
                        <a:lnTo>
                          <a:pt x="0" y="105365"/>
                        </a:lnTo>
                        <a:cubicBezTo>
                          <a:pt x="2633" y="105894"/>
                          <a:pt x="5367" y="106206"/>
                          <a:pt x="8101" y="106626"/>
                        </a:cubicBezTo>
                        <a:lnTo>
                          <a:pt x="81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8" name="Google Shape;3355;p36">
                    <a:extLst>
                      <a:ext uri="{FF2B5EF4-FFF2-40B4-BE49-F238E27FC236}">
                        <a16:creationId xmlns:a16="http://schemas.microsoft.com/office/drawing/2014/main" id="{3ADEB0FA-DA03-7739-84DB-DB86D9D3DC9E}"/>
                      </a:ext>
                    </a:extLst>
                  </p:cNvPr>
                  <p:cNvSpPr/>
                  <p:nvPr/>
                </p:nvSpPr>
                <p:spPr>
                  <a:xfrm>
                    <a:off x="3599548" y="2384182"/>
                    <a:ext cx="31809" cy="427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4" h="108730" extrusionOk="0">
                        <a:moveTo>
                          <a:pt x="1" y="0"/>
                        </a:moveTo>
                        <a:lnTo>
                          <a:pt x="1" y="108208"/>
                        </a:lnTo>
                        <a:cubicBezTo>
                          <a:pt x="2625" y="108418"/>
                          <a:pt x="5359" y="108628"/>
                          <a:pt x="8093" y="108729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9" name="Google Shape;3356;p36">
                    <a:extLst>
                      <a:ext uri="{FF2B5EF4-FFF2-40B4-BE49-F238E27FC236}">
                        <a16:creationId xmlns:a16="http://schemas.microsoft.com/office/drawing/2014/main" id="{7622D6A4-1743-C002-B5B1-7714A13C4E6A}"/>
                      </a:ext>
                    </a:extLst>
                  </p:cNvPr>
                  <p:cNvSpPr/>
                  <p:nvPr/>
                </p:nvSpPr>
                <p:spPr>
                  <a:xfrm>
                    <a:off x="3685516" y="2384182"/>
                    <a:ext cx="32238" cy="42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8839" extrusionOk="0">
                        <a:moveTo>
                          <a:pt x="1" y="0"/>
                        </a:moveTo>
                        <a:lnTo>
                          <a:pt x="1" y="108839"/>
                        </a:lnTo>
                        <a:cubicBezTo>
                          <a:pt x="2735" y="108839"/>
                          <a:pt x="5469" y="108839"/>
                          <a:pt x="8203" y="108628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0" name="Google Shape;3357;p36">
                    <a:extLst>
                      <a:ext uri="{FF2B5EF4-FFF2-40B4-BE49-F238E27FC236}">
                        <a16:creationId xmlns:a16="http://schemas.microsoft.com/office/drawing/2014/main" id="{F7D9359D-3895-F066-AA7F-B4C7933C587C}"/>
                      </a:ext>
                    </a:extLst>
                  </p:cNvPr>
                  <p:cNvSpPr/>
                  <p:nvPr/>
                </p:nvSpPr>
                <p:spPr>
                  <a:xfrm>
                    <a:off x="3780578" y="2384182"/>
                    <a:ext cx="31805" cy="420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3" h="107047" extrusionOk="0">
                        <a:moveTo>
                          <a:pt x="0" y="0"/>
                        </a:moveTo>
                        <a:lnTo>
                          <a:pt x="0" y="107047"/>
                        </a:lnTo>
                        <a:cubicBezTo>
                          <a:pt x="2734" y="106736"/>
                          <a:pt x="5468" y="106315"/>
                          <a:pt x="8093" y="105785"/>
                        </a:cubicBezTo>
                        <a:lnTo>
                          <a:pt x="809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1" name="Google Shape;3358;p36">
                    <a:extLst>
                      <a:ext uri="{FF2B5EF4-FFF2-40B4-BE49-F238E27FC236}">
                        <a16:creationId xmlns:a16="http://schemas.microsoft.com/office/drawing/2014/main" id="{FF97F017-CC12-0A84-E21C-D62A7E0E90E2}"/>
                      </a:ext>
                    </a:extLst>
                  </p:cNvPr>
                  <p:cNvSpPr/>
                  <p:nvPr/>
                </p:nvSpPr>
                <p:spPr>
                  <a:xfrm>
                    <a:off x="4109963" y="2384182"/>
                    <a:ext cx="32238" cy="275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70143" extrusionOk="0">
                        <a:moveTo>
                          <a:pt x="1" y="0"/>
                        </a:moveTo>
                        <a:lnTo>
                          <a:pt x="1" y="70142"/>
                        </a:lnTo>
                        <a:cubicBezTo>
                          <a:pt x="3055" y="66988"/>
                          <a:pt x="5890" y="63724"/>
                          <a:pt x="8203" y="60359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2" name="Google Shape;3359;p36">
                    <a:extLst>
                      <a:ext uri="{FF2B5EF4-FFF2-40B4-BE49-F238E27FC236}">
                        <a16:creationId xmlns:a16="http://schemas.microsoft.com/office/drawing/2014/main" id="{2A09C867-97A5-FD0D-1929-36F44065758D}"/>
                      </a:ext>
                    </a:extLst>
                  </p:cNvPr>
                  <p:cNvSpPr/>
                  <p:nvPr/>
                </p:nvSpPr>
                <p:spPr>
                  <a:xfrm>
                    <a:off x="4031865" y="2384182"/>
                    <a:ext cx="32238" cy="337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85806" extrusionOk="0">
                        <a:moveTo>
                          <a:pt x="1" y="0"/>
                        </a:moveTo>
                        <a:lnTo>
                          <a:pt x="1" y="85806"/>
                        </a:lnTo>
                        <a:cubicBezTo>
                          <a:pt x="2836" y="84123"/>
                          <a:pt x="5570" y="82340"/>
                          <a:pt x="8203" y="80447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3" name="Google Shape;3360;p36">
                    <a:extLst>
                      <a:ext uri="{FF2B5EF4-FFF2-40B4-BE49-F238E27FC236}">
                        <a16:creationId xmlns:a16="http://schemas.microsoft.com/office/drawing/2014/main" id="{FF2A4F51-FEFC-A0E0-F465-1A350377B399}"/>
                      </a:ext>
                    </a:extLst>
                  </p:cNvPr>
                  <p:cNvSpPr/>
                  <p:nvPr/>
                </p:nvSpPr>
                <p:spPr>
                  <a:xfrm>
                    <a:off x="3953338" y="2384182"/>
                    <a:ext cx="32238" cy="376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95691" extrusionOk="0">
                        <a:moveTo>
                          <a:pt x="1" y="0"/>
                        </a:moveTo>
                        <a:lnTo>
                          <a:pt x="1" y="95690"/>
                        </a:lnTo>
                        <a:cubicBezTo>
                          <a:pt x="2836" y="94639"/>
                          <a:pt x="5570" y="93377"/>
                          <a:pt x="8203" y="92115"/>
                        </a:cubicBezTo>
                        <a:lnTo>
                          <a:pt x="82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4" name="Google Shape;3361;p36">
                    <a:extLst>
                      <a:ext uri="{FF2B5EF4-FFF2-40B4-BE49-F238E27FC236}">
                        <a16:creationId xmlns:a16="http://schemas.microsoft.com/office/drawing/2014/main" id="{069C8326-5025-579C-74F6-318D729CADCA}"/>
                      </a:ext>
                    </a:extLst>
                  </p:cNvPr>
                  <p:cNvSpPr/>
                  <p:nvPr/>
                </p:nvSpPr>
                <p:spPr>
                  <a:xfrm>
                    <a:off x="3875208" y="2384182"/>
                    <a:ext cx="32238" cy="402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3" h="102320" extrusionOk="0">
                        <a:moveTo>
                          <a:pt x="0" y="0"/>
                        </a:moveTo>
                        <a:lnTo>
                          <a:pt x="0" y="102319"/>
                        </a:lnTo>
                        <a:cubicBezTo>
                          <a:pt x="2734" y="101579"/>
                          <a:pt x="5468" y="100738"/>
                          <a:pt x="8202" y="99897"/>
                        </a:cubicBezTo>
                        <a:lnTo>
                          <a:pt x="820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216" name="Google Shape;3362;p36">
                  <a:extLst>
                    <a:ext uri="{FF2B5EF4-FFF2-40B4-BE49-F238E27FC236}">
                      <a16:creationId xmlns:a16="http://schemas.microsoft.com/office/drawing/2014/main" id="{61D6691D-C002-6E81-309F-CFB790296218}"/>
                    </a:ext>
                  </a:extLst>
                </p:cNvPr>
                <p:cNvSpPr/>
                <p:nvPr/>
              </p:nvSpPr>
              <p:spPr>
                <a:xfrm>
                  <a:off x="3156058" y="2076685"/>
                  <a:ext cx="1024052" cy="614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73" h="156368" extrusionOk="0">
                      <a:moveTo>
                        <a:pt x="130290" y="0"/>
                      </a:moveTo>
                      <a:cubicBezTo>
                        <a:pt x="58365" y="0"/>
                        <a:pt x="0" y="35020"/>
                        <a:pt x="0" y="78234"/>
                      </a:cubicBezTo>
                      <a:cubicBezTo>
                        <a:pt x="0" y="121347"/>
                        <a:pt x="58365" y="156368"/>
                        <a:pt x="130290" y="156368"/>
                      </a:cubicBezTo>
                      <a:cubicBezTo>
                        <a:pt x="202216" y="156368"/>
                        <a:pt x="260572" y="121347"/>
                        <a:pt x="260572" y="78234"/>
                      </a:cubicBezTo>
                      <a:cubicBezTo>
                        <a:pt x="260572" y="35020"/>
                        <a:pt x="202216" y="0"/>
                        <a:pt x="1302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3363;p36">
                  <a:extLst>
                    <a:ext uri="{FF2B5EF4-FFF2-40B4-BE49-F238E27FC236}">
                      <a16:creationId xmlns:a16="http://schemas.microsoft.com/office/drawing/2014/main" id="{A1DA2B94-8B13-36C9-D3FA-506AFCD92CAD}"/>
                    </a:ext>
                  </a:extLst>
                </p:cNvPr>
                <p:cNvSpPr/>
                <p:nvPr/>
              </p:nvSpPr>
              <p:spPr>
                <a:xfrm>
                  <a:off x="3221359" y="2107268"/>
                  <a:ext cx="893065" cy="28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43" h="72035" extrusionOk="0">
                      <a:moveTo>
                        <a:pt x="113676" y="0"/>
                      </a:moveTo>
                      <a:cubicBezTo>
                        <a:pt x="50895" y="0"/>
                        <a:pt x="1" y="30495"/>
                        <a:pt x="1" y="68140"/>
                      </a:cubicBezTo>
                      <a:cubicBezTo>
                        <a:pt x="1" y="69511"/>
                        <a:pt x="211" y="70773"/>
                        <a:pt x="320" y="72035"/>
                      </a:cubicBezTo>
                      <a:cubicBezTo>
                        <a:pt x="3786" y="36283"/>
                        <a:pt x="53108" y="7891"/>
                        <a:pt x="113676" y="7891"/>
                      </a:cubicBezTo>
                      <a:cubicBezTo>
                        <a:pt x="174136" y="7891"/>
                        <a:pt x="223558" y="36283"/>
                        <a:pt x="226923" y="72035"/>
                      </a:cubicBezTo>
                      <a:cubicBezTo>
                        <a:pt x="227032" y="70773"/>
                        <a:pt x="227243" y="69511"/>
                        <a:pt x="227243" y="68140"/>
                      </a:cubicBezTo>
                      <a:cubicBezTo>
                        <a:pt x="227243" y="30495"/>
                        <a:pt x="176449" y="0"/>
                        <a:pt x="1136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3364;p36">
                  <a:extLst>
                    <a:ext uri="{FF2B5EF4-FFF2-40B4-BE49-F238E27FC236}">
                      <a16:creationId xmlns:a16="http://schemas.microsoft.com/office/drawing/2014/main" id="{91DDC61E-4319-5F44-B528-E960A1FFF32B}"/>
                    </a:ext>
                  </a:extLst>
                </p:cNvPr>
                <p:cNvSpPr/>
                <p:nvPr/>
              </p:nvSpPr>
              <p:spPr>
                <a:xfrm>
                  <a:off x="3222617" y="2138284"/>
                  <a:ext cx="890554" cy="50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4" h="128389" extrusionOk="0">
                      <a:moveTo>
                        <a:pt x="113356" y="0"/>
                      </a:moveTo>
                      <a:cubicBezTo>
                        <a:pt x="52788" y="0"/>
                        <a:pt x="3466" y="28392"/>
                        <a:pt x="0" y="64144"/>
                      </a:cubicBezTo>
                      <a:cubicBezTo>
                        <a:pt x="3466" y="99997"/>
                        <a:pt x="52788" y="128389"/>
                        <a:pt x="113356" y="128389"/>
                      </a:cubicBezTo>
                      <a:cubicBezTo>
                        <a:pt x="173816" y="128389"/>
                        <a:pt x="223238" y="99997"/>
                        <a:pt x="226603" y="64144"/>
                      </a:cubicBezTo>
                      <a:cubicBezTo>
                        <a:pt x="223238" y="28392"/>
                        <a:pt x="173816" y="0"/>
                        <a:pt x="1133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3365;p36">
                  <a:extLst>
                    <a:ext uri="{FF2B5EF4-FFF2-40B4-BE49-F238E27FC236}">
                      <a16:creationId xmlns:a16="http://schemas.microsoft.com/office/drawing/2014/main" id="{DC010039-E84E-2141-4EDA-8448C913C6D4}"/>
                    </a:ext>
                  </a:extLst>
                </p:cNvPr>
                <p:cNvSpPr/>
                <p:nvPr/>
              </p:nvSpPr>
              <p:spPr>
                <a:xfrm>
                  <a:off x="3256505" y="2365418"/>
                  <a:ext cx="53947" cy="103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7" h="26350" extrusionOk="0">
                      <a:moveTo>
                        <a:pt x="4328" y="1"/>
                      </a:moveTo>
                      <a:cubicBezTo>
                        <a:pt x="3959" y="1"/>
                        <a:pt x="3583" y="140"/>
                        <a:pt x="3256" y="467"/>
                      </a:cubicBezTo>
                      <a:cubicBezTo>
                        <a:pt x="1" y="3832"/>
                        <a:pt x="943" y="9931"/>
                        <a:pt x="1995" y="14028"/>
                      </a:cubicBezTo>
                      <a:cubicBezTo>
                        <a:pt x="3256" y="19185"/>
                        <a:pt x="5889" y="23702"/>
                        <a:pt x="10617" y="26125"/>
                      </a:cubicBezTo>
                      <a:cubicBezTo>
                        <a:pt x="10909" y="26280"/>
                        <a:pt x="11204" y="26349"/>
                        <a:pt x="11486" y="26349"/>
                      </a:cubicBezTo>
                      <a:cubicBezTo>
                        <a:pt x="12733" y="26349"/>
                        <a:pt x="13726" y="24992"/>
                        <a:pt x="13040" y="23702"/>
                      </a:cubicBezTo>
                      <a:cubicBezTo>
                        <a:pt x="11147" y="20026"/>
                        <a:pt x="8724" y="16552"/>
                        <a:pt x="7463" y="12556"/>
                      </a:cubicBezTo>
                      <a:cubicBezTo>
                        <a:pt x="6310" y="8880"/>
                        <a:pt x="7463" y="4673"/>
                        <a:pt x="5990" y="1199"/>
                      </a:cubicBezTo>
                      <a:cubicBezTo>
                        <a:pt x="5714" y="509"/>
                        <a:pt x="5033" y="1"/>
                        <a:pt x="43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3366;p36">
                  <a:extLst>
                    <a:ext uri="{FF2B5EF4-FFF2-40B4-BE49-F238E27FC236}">
                      <a16:creationId xmlns:a16="http://schemas.microsoft.com/office/drawing/2014/main" id="{335E2F9F-EE54-00BF-1E2E-EC32A2F8CF46}"/>
                    </a:ext>
                  </a:extLst>
                </p:cNvPr>
                <p:cNvSpPr/>
                <p:nvPr/>
              </p:nvSpPr>
              <p:spPr>
                <a:xfrm>
                  <a:off x="4025254" y="2300298"/>
                  <a:ext cx="43379" cy="10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8" h="26900" extrusionOk="0">
                      <a:moveTo>
                        <a:pt x="3800" y="0"/>
                      </a:moveTo>
                      <a:cubicBezTo>
                        <a:pt x="3364" y="0"/>
                        <a:pt x="2945" y="281"/>
                        <a:pt x="2945" y="842"/>
                      </a:cubicBezTo>
                      <a:cubicBezTo>
                        <a:pt x="2835" y="5359"/>
                        <a:pt x="4207" y="9565"/>
                        <a:pt x="3466" y="14091"/>
                      </a:cubicBezTo>
                      <a:cubicBezTo>
                        <a:pt x="2835" y="17977"/>
                        <a:pt x="101" y="21132"/>
                        <a:pt x="1" y="25027"/>
                      </a:cubicBezTo>
                      <a:cubicBezTo>
                        <a:pt x="1" y="25926"/>
                        <a:pt x="923" y="26899"/>
                        <a:pt x="1848" y="26899"/>
                      </a:cubicBezTo>
                      <a:cubicBezTo>
                        <a:pt x="2005" y="26899"/>
                        <a:pt x="2162" y="26871"/>
                        <a:pt x="2314" y="26810"/>
                      </a:cubicBezTo>
                      <a:cubicBezTo>
                        <a:pt x="10726" y="23345"/>
                        <a:pt x="11037" y="5569"/>
                        <a:pt x="4417" y="211"/>
                      </a:cubicBezTo>
                      <a:cubicBezTo>
                        <a:pt x="4240" y="71"/>
                        <a:pt x="4018" y="0"/>
                        <a:pt x="38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3367;p36">
                  <a:extLst>
                    <a:ext uri="{FF2B5EF4-FFF2-40B4-BE49-F238E27FC236}">
                      <a16:creationId xmlns:a16="http://schemas.microsoft.com/office/drawing/2014/main" id="{6B4F8177-F0BB-C598-8CD3-1BFEDCF8F2BD}"/>
                    </a:ext>
                  </a:extLst>
                </p:cNvPr>
                <p:cNvSpPr/>
                <p:nvPr/>
              </p:nvSpPr>
              <p:spPr>
                <a:xfrm>
                  <a:off x="3946294" y="2276255"/>
                  <a:ext cx="71467" cy="5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5" h="15088" extrusionOk="0">
                      <a:moveTo>
                        <a:pt x="1722" y="1"/>
                      </a:moveTo>
                      <a:cubicBezTo>
                        <a:pt x="1532" y="1"/>
                        <a:pt x="1345" y="6"/>
                        <a:pt x="1162" y="18"/>
                      </a:cubicBezTo>
                      <a:cubicBezTo>
                        <a:pt x="321" y="119"/>
                        <a:pt x="1" y="961"/>
                        <a:pt x="531" y="1491"/>
                      </a:cubicBezTo>
                      <a:cubicBezTo>
                        <a:pt x="2844" y="4435"/>
                        <a:pt x="6310" y="6429"/>
                        <a:pt x="8943" y="9163"/>
                      </a:cubicBezTo>
                      <a:cubicBezTo>
                        <a:pt x="11358" y="11585"/>
                        <a:pt x="12729" y="13899"/>
                        <a:pt x="16094" y="15051"/>
                      </a:cubicBezTo>
                      <a:cubicBezTo>
                        <a:pt x="16193" y="15076"/>
                        <a:pt x="16292" y="15088"/>
                        <a:pt x="16389" y="15088"/>
                      </a:cubicBezTo>
                      <a:cubicBezTo>
                        <a:pt x="17121" y="15088"/>
                        <a:pt x="17776" y="14431"/>
                        <a:pt x="17776" y="13688"/>
                      </a:cubicBezTo>
                      <a:cubicBezTo>
                        <a:pt x="18185" y="6841"/>
                        <a:pt x="8171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3368;p36">
                  <a:extLst>
                    <a:ext uri="{FF2B5EF4-FFF2-40B4-BE49-F238E27FC236}">
                      <a16:creationId xmlns:a16="http://schemas.microsoft.com/office/drawing/2014/main" id="{7D1CC72E-2F53-4754-20E1-4387F35304D8}"/>
                    </a:ext>
                  </a:extLst>
                </p:cNvPr>
                <p:cNvSpPr/>
                <p:nvPr/>
              </p:nvSpPr>
              <p:spPr>
                <a:xfrm>
                  <a:off x="3410702" y="2207149"/>
                  <a:ext cx="558987" cy="353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6" h="89984" extrusionOk="0">
                      <a:moveTo>
                        <a:pt x="23766" y="14552"/>
                      </a:moveTo>
                      <a:cubicBezTo>
                        <a:pt x="36594" y="22123"/>
                        <a:pt x="49322" y="29593"/>
                        <a:pt x="62252" y="36954"/>
                      </a:cubicBezTo>
                      <a:cubicBezTo>
                        <a:pt x="60149" y="37585"/>
                        <a:pt x="58155" y="38317"/>
                        <a:pt x="56153" y="38948"/>
                      </a:cubicBezTo>
                      <a:cubicBezTo>
                        <a:pt x="53811" y="39942"/>
                        <a:pt x="40668" y="41856"/>
                        <a:pt x="33843" y="41856"/>
                      </a:cubicBezTo>
                      <a:cubicBezTo>
                        <a:pt x="32700" y="41856"/>
                        <a:pt x="31734" y="41803"/>
                        <a:pt x="31025" y="41682"/>
                      </a:cubicBezTo>
                      <a:cubicBezTo>
                        <a:pt x="15564" y="38948"/>
                        <a:pt x="11988" y="26330"/>
                        <a:pt x="21662" y="16344"/>
                      </a:cubicBezTo>
                      <a:cubicBezTo>
                        <a:pt x="22403" y="15713"/>
                        <a:pt x="23135" y="15183"/>
                        <a:pt x="23766" y="14552"/>
                      </a:cubicBezTo>
                      <a:close/>
                      <a:moveTo>
                        <a:pt x="97824" y="38574"/>
                      </a:moveTo>
                      <a:cubicBezTo>
                        <a:pt x="109481" y="38574"/>
                        <a:pt x="127317" y="41310"/>
                        <a:pt x="119456" y="62401"/>
                      </a:cubicBezTo>
                      <a:lnTo>
                        <a:pt x="119456" y="62502"/>
                      </a:lnTo>
                      <a:cubicBezTo>
                        <a:pt x="108209" y="54090"/>
                        <a:pt x="95691" y="46940"/>
                        <a:pt x="83493" y="40319"/>
                      </a:cubicBezTo>
                      <a:cubicBezTo>
                        <a:pt x="87178" y="39478"/>
                        <a:pt x="90854" y="38847"/>
                        <a:pt x="94639" y="38637"/>
                      </a:cubicBezTo>
                      <a:cubicBezTo>
                        <a:pt x="95624" y="38600"/>
                        <a:pt x="96695" y="38574"/>
                        <a:pt x="97824" y="38574"/>
                      </a:cubicBezTo>
                      <a:close/>
                      <a:moveTo>
                        <a:pt x="46180" y="0"/>
                      </a:moveTo>
                      <a:cubicBezTo>
                        <a:pt x="38222" y="0"/>
                        <a:pt x="29759" y="1857"/>
                        <a:pt x="22403" y="5930"/>
                      </a:cubicBezTo>
                      <a:cubicBezTo>
                        <a:pt x="16514" y="3616"/>
                        <a:pt x="10415" y="1833"/>
                        <a:pt x="3997" y="992"/>
                      </a:cubicBezTo>
                      <a:cubicBezTo>
                        <a:pt x="3961" y="987"/>
                        <a:pt x="3926" y="985"/>
                        <a:pt x="3892" y="985"/>
                      </a:cubicBezTo>
                      <a:cubicBezTo>
                        <a:pt x="3040" y="985"/>
                        <a:pt x="2868" y="2270"/>
                        <a:pt x="3475" y="2674"/>
                      </a:cubicBezTo>
                      <a:cubicBezTo>
                        <a:pt x="7782" y="5088"/>
                        <a:pt x="11988" y="7612"/>
                        <a:pt x="16194" y="10035"/>
                      </a:cubicBezTo>
                      <a:cubicBezTo>
                        <a:pt x="4838" y="19499"/>
                        <a:pt x="1" y="34431"/>
                        <a:pt x="16825" y="45997"/>
                      </a:cubicBezTo>
                      <a:cubicBezTo>
                        <a:pt x="22922" y="50208"/>
                        <a:pt x="29556" y="51741"/>
                        <a:pt x="36321" y="51741"/>
                      </a:cubicBezTo>
                      <a:cubicBezTo>
                        <a:pt x="47292" y="51741"/>
                        <a:pt x="58612" y="47710"/>
                        <a:pt x="68561" y="44525"/>
                      </a:cubicBezTo>
                      <a:cubicBezTo>
                        <a:pt x="70033" y="44105"/>
                        <a:pt x="71506" y="43575"/>
                        <a:pt x="72978" y="43154"/>
                      </a:cubicBezTo>
                      <a:cubicBezTo>
                        <a:pt x="86757" y="51045"/>
                        <a:pt x="99586" y="61140"/>
                        <a:pt x="112835" y="70284"/>
                      </a:cubicBezTo>
                      <a:cubicBezTo>
                        <a:pt x="106417" y="74911"/>
                        <a:pt x="97062" y="78065"/>
                        <a:pt x="90013" y="79327"/>
                      </a:cubicBezTo>
                      <a:cubicBezTo>
                        <a:pt x="84861" y="80270"/>
                        <a:pt x="80107" y="80769"/>
                        <a:pt x="75386" y="80769"/>
                      </a:cubicBezTo>
                      <a:cubicBezTo>
                        <a:pt x="70086" y="80769"/>
                        <a:pt x="64828" y="80140"/>
                        <a:pt x="59097" y="78805"/>
                      </a:cubicBezTo>
                      <a:cubicBezTo>
                        <a:pt x="58939" y="78774"/>
                        <a:pt x="58784" y="78759"/>
                        <a:pt x="58631" y="78759"/>
                      </a:cubicBezTo>
                      <a:cubicBezTo>
                        <a:pt x="56760" y="78759"/>
                        <a:pt x="55438" y="81027"/>
                        <a:pt x="56994" y="82482"/>
                      </a:cubicBezTo>
                      <a:cubicBezTo>
                        <a:pt x="62308" y="87660"/>
                        <a:pt x="70995" y="89983"/>
                        <a:pt x="80603" y="89983"/>
                      </a:cubicBezTo>
                      <a:cubicBezTo>
                        <a:pt x="93051" y="89983"/>
                        <a:pt x="107044" y="86083"/>
                        <a:pt x="117252" y="79436"/>
                      </a:cubicBezTo>
                      <a:cubicBezTo>
                        <a:pt x="118825" y="78385"/>
                        <a:pt x="120406" y="77333"/>
                        <a:pt x="121769" y="76172"/>
                      </a:cubicBezTo>
                      <a:cubicBezTo>
                        <a:pt x="127136" y="79537"/>
                        <a:pt x="132604" y="82591"/>
                        <a:pt x="138384" y="85216"/>
                      </a:cubicBezTo>
                      <a:cubicBezTo>
                        <a:pt x="138720" y="85368"/>
                        <a:pt x="139054" y="85436"/>
                        <a:pt x="139372" y="85436"/>
                      </a:cubicBezTo>
                      <a:cubicBezTo>
                        <a:pt x="141036" y="85436"/>
                        <a:pt x="142236" y="83550"/>
                        <a:pt x="140907" y="81960"/>
                      </a:cubicBezTo>
                      <a:cubicBezTo>
                        <a:pt x="137021" y="77333"/>
                        <a:pt x="132604" y="73127"/>
                        <a:pt x="127868" y="69131"/>
                      </a:cubicBezTo>
                      <a:cubicBezTo>
                        <a:pt x="132394" y="62191"/>
                        <a:pt x="133546" y="53880"/>
                        <a:pt x="130182" y="45047"/>
                      </a:cubicBezTo>
                      <a:cubicBezTo>
                        <a:pt x="125366" y="32409"/>
                        <a:pt x="111763" y="29049"/>
                        <a:pt x="99259" y="29049"/>
                      </a:cubicBezTo>
                      <a:cubicBezTo>
                        <a:pt x="96473" y="29049"/>
                        <a:pt x="93741" y="29216"/>
                        <a:pt x="91174" y="29484"/>
                      </a:cubicBezTo>
                      <a:cubicBezTo>
                        <a:pt x="84444" y="30115"/>
                        <a:pt x="78025" y="31798"/>
                        <a:pt x="71716" y="33800"/>
                      </a:cubicBezTo>
                      <a:cubicBezTo>
                        <a:pt x="58256" y="26330"/>
                        <a:pt x="45217" y="16866"/>
                        <a:pt x="31236" y="9926"/>
                      </a:cubicBezTo>
                      <a:cubicBezTo>
                        <a:pt x="40590" y="5829"/>
                        <a:pt x="51636" y="5719"/>
                        <a:pt x="59097" y="5509"/>
                      </a:cubicBezTo>
                      <a:cubicBezTo>
                        <a:pt x="61200" y="5408"/>
                        <a:pt x="61621" y="2464"/>
                        <a:pt x="59627" y="1934"/>
                      </a:cubicBezTo>
                      <a:cubicBezTo>
                        <a:pt x="55560" y="671"/>
                        <a:pt x="50961" y="0"/>
                        <a:pt x="46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98" name="Google Shape;3369;p36">
              <a:extLst>
                <a:ext uri="{FF2B5EF4-FFF2-40B4-BE49-F238E27FC236}">
                  <a16:creationId xmlns:a16="http://schemas.microsoft.com/office/drawing/2014/main" id="{A16FEB20-5B86-4255-DE4F-AEAA34DE2BBC}"/>
                </a:ext>
              </a:extLst>
            </p:cNvPr>
            <p:cNvGrpSpPr/>
            <p:nvPr/>
          </p:nvGrpSpPr>
          <p:grpSpPr>
            <a:xfrm>
              <a:off x="3830252" y="2325392"/>
              <a:ext cx="980017" cy="692798"/>
              <a:chOff x="3812377" y="2251380"/>
              <a:chExt cx="980017" cy="692798"/>
            </a:xfrm>
          </p:grpSpPr>
          <p:sp>
            <p:nvSpPr>
              <p:cNvPr id="4199" name="Google Shape;3370;p36">
                <a:extLst>
                  <a:ext uri="{FF2B5EF4-FFF2-40B4-BE49-F238E27FC236}">
                    <a16:creationId xmlns:a16="http://schemas.microsoft.com/office/drawing/2014/main" id="{33AF1F76-8C25-2B02-E6B9-4FE267A12E73}"/>
                  </a:ext>
                </a:extLst>
              </p:cNvPr>
              <p:cNvSpPr/>
              <p:nvPr/>
            </p:nvSpPr>
            <p:spPr>
              <a:xfrm>
                <a:off x="4077313" y="2251380"/>
                <a:ext cx="715081" cy="692798"/>
              </a:xfrm>
              <a:custGeom>
                <a:avLst/>
                <a:gdLst/>
                <a:ahLst/>
                <a:cxnLst/>
                <a:rect l="l" t="t" r="r" b="b"/>
                <a:pathLst>
                  <a:path w="35204" h="34107" extrusionOk="0">
                    <a:moveTo>
                      <a:pt x="29163" y="1"/>
                    </a:moveTo>
                    <a:cubicBezTo>
                      <a:pt x="25580" y="1"/>
                      <a:pt x="22856" y="6030"/>
                      <a:pt x="21279" y="9238"/>
                    </a:cubicBezTo>
                    <a:cubicBezTo>
                      <a:pt x="19153" y="13494"/>
                      <a:pt x="19211" y="17507"/>
                      <a:pt x="18667" y="20245"/>
                    </a:cubicBezTo>
                    <a:cubicBezTo>
                      <a:pt x="18418" y="19777"/>
                      <a:pt x="17934" y="19520"/>
                      <a:pt x="17479" y="19520"/>
                    </a:cubicBezTo>
                    <a:cubicBezTo>
                      <a:pt x="16926" y="19520"/>
                      <a:pt x="16415" y="19897"/>
                      <a:pt x="16415" y="20731"/>
                    </a:cubicBezTo>
                    <a:cubicBezTo>
                      <a:pt x="14411" y="17205"/>
                      <a:pt x="7480" y="15926"/>
                      <a:pt x="4319" y="14102"/>
                    </a:cubicBezTo>
                    <a:cubicBezTo>
                      <a:pt x="3769" y="15381"/>
                      <a:pt x="1216" y="17935"/>
                      <a:pt x="0" y="18786"/>
                    </a:cubicBezTo>
                    <a:cubicBezTo>
                      <a:pt x="1036" y="20002"/>
                      <a:pt x="2189" y="21218"/>
                      <a:pt x="3225" y="22433"/>
                    </a:cubicBezTo>
                    <a:cubicBezTo>
                      <a:pt x="4985" y="24622"/>
                      <a:pt x="9791" y="30094"/>
                      <a:pt x="14411" y="32161"/>
                    </a:cubicBezTo>
                    <a:cubicBezTo>
                      <a:pt x="17329" y="33435"/>
                      <a:pt x="18667" y="33678"/>
                      <a:pt x="19941" y="34106"/>
                    </a:cubicBezTo>
                    <a:cubicBezTo>
                      <a:pt x="23346" y="32161"/>
                      <a:pt x="27236" y="27784"/>
                      <a:pt x="28394" y="22735"/>
                    </a:cubicBezTo>
                    <a:cubicBezTo>
                      <a:pt x="32163" y="19272"/>
                      <a:pt x="33501" y="16655"/>
                      <a:pt x="34474" y="10941"/>
                    </a:cubicBezTo>
                    <a:cubicBezTo>
                      <a:pt x="35203" y="6563"/>
                      <a:pt x="33316" y="3587"/>
                      <a:pt x="30033" y="119"/>
                    </a:cubicBezTo>
                    <a:cubicBezTo>
                      <a:pt x="29738" y="39"/>
                      <a:pt x="29448" y="1"/>
                      <a:pt x="29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3371;p36">
                <a:extLst>
                  <a:ext uri="{FF2B5EF4-FFF2-40B4-BE49-F238E27FC236}">
                    <a16:creationId xmlns:a16="http://schemas.microsoft.com/office/drawing/2014/main" id="{A94299AD-308A-4F21-3766-8D739C0FA3E4}"/>
                  </a:ext>
                </a:extLst>
              </p:cNvPr>
              <p:cNvSpPr/>
              <p:nvPr/>
            </p:nvSpPr>
            <p:spPr>
              <a:xfrm>
                <a:off x="3812377" y="2370370"/>
                <a:ext cx="354533" cy="300280"/>
              </a:xfrm>
              <a:custGeom>
                <a:avLst/>
                <a:gdLst/>
                <a:ahLst/>
                <a:cxnLst/>
                <a:rect l="l" t="t" r="r" b="b"/>
                <a:pathLst>
                  <a:path w="19699" h="14825" extrusionOk="0">
                    <a:moveTo>
                      <a:pt x="12656" y="1"/>
                    </a:moveTo>
                    <a:cubicBezTo>
                      <a:pt x="12316" y="1"/>
                      <a:pt x="12080" y="203"/>
                      <a:pt x="12038" y="634"/>
                    </a:cubicBezTo>
                    <a:cubicBezTo>
                      <a:pt x="11858" y="1914"/>
                      <a:pt x="12282" y="2823"/>
                      <a:pt x="12768" y="4467"/>
                    </a:cubicBezTo>
                    <a:cubicBezTo>
                      <a:pt x="13196" y="6169"/>
                      <a:pt x="12102" y="7385"/>
                      <a:pt x="8877" y="7444"/>
                    </a:cubicBezTo>
                    <a:cubicBezTo>
                      <a:pt x="8830" y="7444"/>
                      <a:pt x="8782" y="7445"/>
                      <a:pt x="8735" y="7445"/>
                    </a:cubicBezTo>
                    <a:cubicBezTo>
                      <a:pt x="7021" y="7445"/>
                      <a:pt x="5190" y="6869"/>
                      <a:pt x="3710" y="6869"/>
                    </a:cubicBezTo>
                    <a:cubicBezTo>
                      <a:pt x="2383" y="6869"/>
                      <a:pt x="1339" y="7332"/>
                      <a:pt x="915" y="9087"/>
                    </a:cubicBezTo>
                    <a:cubicBezTo>
                      <a:pt x="1" y="12978"/>
                      <a:pt x="2982" y="14617"/>
                      <a:pt x="6080" y="14802"/>
                    </a:cubicBezTo>
                    <a:cubicBezTo>
                      <a:pt x="6261" y="14818"/>
                      <a:pt x="6446" y="14825"/>
                      <a:pt x="6635" y="14825"/>
                    </a:cubicBezTo>
                    <a:cubicBezTo>
                      <a:pt x="8962" y="14825"/>
                      <a:pt x="11831" y="13741"/>
                      <a:pt x="14173" y="13741"/>
                    </a:cubicBezTo>
                    <a:cubicBezTo>
                      <a:pt x="14641" y="13741"/>
                      <a:pt x="15089" y="13784"/>
                      <a:pt x="15506" y="13888"/>
                    </a:cubicBezTo>
                    <a:cubicBezTo>
                      <a:pt x="19032" y="11213"/>
                      <a:pt x="19699" y="8538"/>
                      <a:pt x="19699" y="8538"/>
                    </a:cubicBezTo>
                    <a:cubicBezTo>
                      <a:pt x="18847" y="7993"/>
                      <a:pt x="16659" y="4832"/>
                      <a:pt x="15141" y="2094"/>
                    </a:cubicBezTo>
                    <a:cubicBezTo>
                      <a:pt x="14376" y="769"/>
                      <a:pt x="13319" y="1"/>
                      <a:pt x="12656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1" name="TextBox 4440">
            <a:extLst>
              <a:ext uri="{FF2B5EF4-FFF2-40B4-BE49-F238E27FC236}">
                <a16:creationId xmlns:a16="http://schemas.microsoft.com/office/drawing/2014/main" id="{D7D2A373-B638-B30C-ED2F-AFD654473476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8040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745;p34">
            <a:extLst>
              <a:ext uri="{FF2B5EF4-FFF2-40B4-BE49-F238E27FC236}">
                <a16:creationId xmlns:a16="http://schemas.microsoft.com/office/drawing/2014/main" id="{D044D225-4DA6-EB35-1AFD-B99B30941329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CAD576-5596-2C1B-0E67-F8B5F6E0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81" y="1134715"/>
            <a:ext cx="4266501" cy="3884426"/>
          </a:xfrm>
          <a:prstGeom prst="rect">
            <a:avLst/>
          </a:prstGeom>
        </p:spPr>
      </p:pic>
      <p:sp>
        <p:nvSpPr>
          <p:cNvPr id="3413" name="Google Shape;34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16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Корреляционный анализ в разрезе оттока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sp>
        <p:nvSpPr>
          <p:cNvPr id="16" name="Google Shape;3728;p39">
            <a:extLst>
              <a:ext uri="{FF2B5EF4-FFF2-40B4-BE49-F238E27FC236}">
                <a16:creationId xmlns:a16="http://schemas.microsoft.com/office/drawing/2014/main" id="{93271255-3AD2-14C9-B8FC-82155BFD1D92}"/>
              </a:ext>
            </a:extLst>
          </p:cNvPr>
          <p:cNvSpPr/>
          <p:nvPr/>
        </p:nvSpPr>
        <p:spPr>
          <a:xfrm rot="5404362" flipV="1">
            <a:off x="2890297" y="2953484"/>
            <a:ext cx="3683124" cy="457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42;p34">
            <a:extLst>
              <a:ext uri="{FF2B5EF4-FFF2-40B4-BE49-F238E27FC236}">
                <a16:creationId xmlns:a16="http://schemas.microsoft.com/office/drawing/2014/main" id="{DE91AD09-AC3A-D0F9-6092-5B11702130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79587" y="1134716"/>
            <a:ext cx="3649937" cy="3683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Анализ корреляции показал, что отток клиентов наиболее тесно связан с </a:t>
            </a:r>
            <a:r>
              <a:rPr lang="ru-RU" sz="20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количеством продуктов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, используемых клиентом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в банке, и с </a:t>
            </a:r>
            <a:r>
              <a:rPr lang="ru-RU" sz="20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количеством баллов собственности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. Территориальное расположение филиала банка практически никак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не влияет на отток.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62BDD9F-E603-DCBA-6C25-95FB9939ACDD}"/>
              </a:ext>
            </a:extLst>
          </p:cNvPr>
          <p:cNvSpPr/>
          <p:nvPr/>
        </p:nvSpPr>
        <p:spPr>
          <a:xfrm>
            <a:off x="314137" y="329182"/>
            <a:ext cx="314970" cy="688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Google Shape;5490;p51">
            <a:extLst>
              <a:ext uri="{FF2B5EF4-FFF2-40B4-BE49-F238E27FC236}">
                <a16:creationId xmlns:a16="http://schemas.microsoft.com/office/drawing/2014/main" id="{D276762B-CF67-F67E-D560-1EDAB659000A}"/>
              </a:ext>
            </a:extLst>
          </p:cNvPr>
          <p:cNvGrpSpPr>
            <a:grpSpLocks noChangeAspect="1"/>
          </p:cNvGrpSpPr>
          <p:nvPr/>
        </p:nvGrpSpPr>
        <p:grpSpPr>
          <a:xfrm>
            <a:off x="308204" y="597709"/>
            <a:ext cx="298323" cy="298323"/>
            <a:chOff x="4429277" y="2954945"/>
            <a:chExt cx="413637" cy="413637"/>
          </a:xfrm>
        </p:grpSpPr>
        <p:sp>
          <p:nvSpPr>
            <p:cNvPr id="8" name="Google Shape;5491;p51">
              <a:extLst>
                <a:ext uri="{FF2B5EF4-FFF2-40B4-BE49-F238E27FC236}">
                  <a16:creationId xmlns:a16="http://schemas.microsoft.com/office/drawing/2014/main" id="{17DD1654-C096-5B58-C38D-F4DE911C1376}"/>
                </a:ext>
              </a:extLst>
            </p:cNvPr>
            <p:cNvSpPr/>
            <p:nvPr/>
          </p:nvSpPr>
          <p:spPr>
            <a:xfrm>
              <a:off x="4429277" y="2954945"/>
              <a:ext cx="413637" cy="413637"/>
            </a:xfrm>
            <a:custGeom>
              <a:avLst/>
              <a:gdLst/>
              <a:ahLst/>
              <a:cxnLst/>
              <a:rect l="l" t="t" r="r" b="b"/>
              <a:pathLst>
                <a:path w="17953" h="17953" extrusionOk="0">
                  <a:moveTo>
                    <a:pt x="8974" y="1"/>
                  </a:moveTo>
                  <a:cubicBezTo>
                    <a:pt x="3976" y="1"/>
                    <a:pt x="0" y="4034"/>
                    <a:pt x="0" y="8974"/>
                  </a:cubicBezTo>
                  <a:cubicBezTo>
                    <a:pt x="0" y="13914"/>
                    <a:pt x="3976" y="17953"/>
                    <a:pt x="8974" y="17953"/>
                  </a:cubicBezTo>
                  <a:cubicBezTo>
                    <a:pt x="13914" y="17953"/>
                    <a:pt x="17952" y="13914"/>
                    <a:pt x="17952" y="8974"/>
                  </a:cubicBezTo>
                  <a:cubicBezTo>
                    <a:pt x="17952" y="4034"/>
                    <a:pt x="13914" y="1"/>
                    <a:pt x="8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2;p51">
              <a:extLst>
                <a:ext uri="{FF2B5EF4-FFF2-40B4-BE49-F238E27FC236}">
                  <a16:creationId xmlns:a16="http://schemas.microsoft.com/office/drawing/2014/main" id="{9E301673-B735-F431-3146-BA80661B9286}"/>
                </a:ext>
              </a:extLst>
            </p:cNvPr>
            <p:cNvSpPr/>
            <p:nvPr/>
          </p:nvSpPr>
          <p:spPr>
            <a:xfrm>
              <a:off x="4636015" y="2954945"/>
              <a:ext cx="206899" cy="413637"/>
            </a:xfrm>
            <a:custGeom>
              <a:avLst/>
              <a:gdLst/>
              <a:ahLst/>
              <a:cxnLst/>
              <a:rect l="l" t="t" r="r" b="b"/>
              <a:pathLst>
                <a:path w="8980" h="17953" extrusionOk="0">
                  <a:moveTo>
                    <a:pt x="1" y="1"/>
                  </a:moveTo>
                  <a:lnTo>
                    <a:pt x="1" y="17953"/>
                  </a:lnTo>
                  <a:cubicBezTo>
                    <a:pt x="4941" y="17953"/>
                    <a:pt x="8979" y="13914"/>
                    <a:pt x="8979" y="8974"/>
                  </a:cubicBezTo>
                  <a:cubicBezTo>
                    <a:pt x="8979" y="4034"/>
                    <a:pt x="494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93;p51">
              <a:extLst>
                <a:ext uri="{FF2B5EF4-FFF2-40B4-BE49-F238E27FC236}">
                  <a16:creationId xmlns:a16="http://schemas.microsoft.com/office/drawing/2014/main" id="{44AB1ADB-488E-E022-4A42-B5DB51CB52CA}"/>
                </a:ext>
              </a:extLst>
            </p:cNvPr>
            <p:cNvSpPr/>
            <p:nvPr/>
          </p:nvSpPr>
          <p:spPr>
            <a:xfrm>
              <a:off x="4497222" y="3024341"/>
              <a:ext cx="276296" cy="276180"/>
            </a:xfrm>
            <a:custGeom>
              <a:avLst/>
              <a:gdLst/>
              <a:ahLst/>
              <a:cxnLst/>
              <a:rect l="l" t="t" r="r" b="b"/>
              <a:pathLst>
                <a:path w="11992" h="11987" extrusionOk="0">
                  <a:moveTo>
                    <a:pt x="6025" y="1"/>
                  </a:moveTo>
                  <a:cubicBezTo>
                    <a:pt x="2714" y="1"/>
                    <a:pt x="1" y="2651"/>
                    <a:pt x="1" y="5962"/>
                  </a:cubicBezTo>
                  <a:cubicBezTo>
                    <a:pt x="1" y="9278"/>
                    <a:pt x="2714" y="11986"/>
                    <a:pt x="6025" y="11986"/>
                  </a:cubicBezTo>
                  <a:cubicBezTo>
                    <a:pt x="9341" y="11986"/>
                    <a:pt x="11991" y="9278"/>
                    <a:pt x="11991" y="5962"/>
                  </a:cubicBezTo>
                  <a:cubicBezTo>
                    <a:pt x="11991" y="2651"/>
                    <a:pt x="9341" y="1"/>
                    <a:pt x="6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94;p51">
              <a:extLst>
                <a:ext uri="{FF2B5EF4-FFF2-40B4-BE49-F238E27FC236}">
                  <a16:creationId xmlns:a16="http://schemas.microsoft.com/office/drawing/2014/main" id="{41D7A4AA-64DF-A856-F72C-867BBC1641AF}"/>
                </a:ext>
              </a:extLst>
            </p:cNvPr>
            <p:cNvSpPr/>
            <p:nvPr/>
          </p:nvSpPr>
          <p:spPr>
            <a:xfrm>
              <a:off x="4636015" y="3024341"/>
              <a:ext cx="137503" cy="276180"/>
            </a:xfrm>
            <a:custGeom>
              <a:avLst/>
              <a:gdLst/>
              <a:ahLst/>
              <a:cxnLst/>
              <a:rect l="l" t="t" r="r" b="b"/>
              <a:pathLst>
                <a:path w="5968" h="11987" extrusionOk="0">
                  <a:moveTo>
                    <a:pt x="1" y="1"/>
                  </a:moveTo>
                  <a:lnTo>
                    <a:pt x="1" y="11986"/>
                  </a:lnTo>
                  <a:cubicBezTo>
                    <a:pt x="3317" y="11986"/>
                    <a:pt x="5967" y="9278"/>
                    <a:pt x="5967" y="5962"/>
                  </a:cubicBezTo>
                  <a:cubicBezTo>
                    <a:pt x="5967" y="2651"/>
                    <a:pt x="3317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95;p51">
              <a:extLst>
                <a:ext uri="{FF2B5EF4-FFF2-40B4-BE49-F238E27FC236}">
                  <a16:creationId xmlns:a16="http://schemas.microsoft.com/office/drawing/2014/main" id="{F63550AA-47C5-DBD3-1503-028AD5A54F3F}"/>
                </a:ext>
              </a:extLst>
            </p:cNvPr>
            <p:cNvSpPr/>
            <p:nvPr/>
          </p:nvSpPr>
          <p:spPr>
            <a:xfrm>
              <a:off x="4570835" y="3096525"/>
              <a:ext cx="130499" cy="130499"/>
            </a:xfrm>
            <a:custGeom>
              <a:avLst/>
              <a:gdLst/>
              <a:ahLst/>
              <a:cxnLst/>
              <a:rect l="l" t="t" r="r" b="b"/>
              <a:pathLst>
                <a:path w="5664" h="5664" extrusionOk="0">
                  <a:moveTo>
                    <a:pt x="2830" y="0"/>
                  </a:moveTo>
                  <a:cubicBezTo>
                    <a:pt x="1264" y="0"/>
                    <a:pt x="1" y="1263"/>
                    <a:pt x="1" y="2829"/>
                  </a:cubicBezTo>
                  <a:cubicBezTo>
                    <a:pt x="1" y="4396"/>
                    <a:pt x="1264" y="5663"/>
                    <a:pt x="2830" y="5663"/>
                  </a:cubicBezTo>
                  <a:cubicBezTo>
                    <a:pt x="4396" y="5663"/>
                    <a:pt x="5664" y="4396"/>
                    <a:pt x="5664" y="2829"/>
                  </a:cubicBezTo>
                  <a:cubicBezTo>
                    <a:pt x="5664" y="1263"/>
                    <a:pt x="4396" y="0"/>
                    <a:pt x="2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96;p51">
              <a:extLst>
                <a:ext uri="{FF2B5EF4-FFF2-40B4-BE49-F238E27FC236}">
                  <a16:creationId xmlns:a16="http://schemas.microsoft.com/office/drawing/2014/main" id="{26FE9996-CD46-3C31-F688-86B2D38FB4BA}"/>
                </a:ext>
              </a:extLst>
            </p:cNvPr>
            <p:cNvSpPr/>
            <p:nvPr/>
          </p:nvSpPr>
          <p:spPr>
            <a:xfrm>
              <a:off x="4636015" y="3096525"/>
              <a:ext cx="65318" cy="130499"/>
            </a:xfrm>
            <a:custGeom>
              <a:avLst/>
              <a:gdLst/>
              <a:ahLst/>
              <a:cxnLst/>
              <a:rect l="l" t="t" r="r" b="b"/>
              <a:pathLst>
                <a:path w="2835" h="5664" extrusionOk="0">
                  <a:moveTo>
                    <a:pt x="1" y="0"/>
                  </a:moveTo>
                  <a:lnTo>
                    <a:pt x="1" y="5663"/>
                  </a:lnTo>
                  <a:cubicBezTo>
                    <a:pt x="1567" y="5663"/>
                    <a:pt x="2835" y="4396"/>
                    <a:pt x="2835" y="2829"/>
                  </a:cubicBezTo>
                  <a:cubicBezTo>
                    <a:pt x="2835" y="1263"/>
                    <a:pt x="1567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97;p51">
              <a:extLst>
                <a:ext uri="{FF2B5EF4-FFF2-40B4-BE49-F238E27FC236}">
                  <a16:creationId xmlns:a16="http://schemas.microsoft.com/office/drawing/2014/main" id="{019D5D67-3A5F-FEB8-F70B-BEB31C664BCA}"/>
                </a:ext>
              </a:extLst>
            </p:cNvPr>
            <p:cNvSpPr/>
            <p:nvPr/>
          </p:nvSpPr>
          <p:spPr>
            <a:xfrm>
              <a:off x="4622145" y="3060376"/>
              <a:ext cx="116605" cy="113887"/>
            </a:xfrm>
            <a:custGeom>
              <a:avLst/>
              <a:gdLst/>
              <a:ahLst/>
              <a:cxnLst/>
              <a:rect l="l" t="t" r="r" b="b"/>
              <a:pathLst>
                <a:path w="5061" h="4943" extrusionOk="0">
                  <a:moveTo>
                    <a:pt x="4460" y="1"/>
                  </a:moveTo>
                  <a:cubicBezTo>
                    <a:pt x="4325" y="1"/>
                    <a:pt x="4188" y="61"/>
                    <a:pt x="4097" y="181"/>
                  </a:cubicBezTo>
                  <a:lnTo>
                    <a:pt x="241" y="4037"/>
                  </a:lnTo>
                  <a:cubicBezTo>
                    <a:pt x="0" y="4220"/>
                    <a:pt x="0" y="4581"/>
                    <a:pt x="241" y="4760"/>
                  </a:cubicBezTo>
                  <a:cubicBezTo>
                    <a:pt x="304" y="4880"/>
                    <a:pt x="425" y="4943"/>
                    <a:pt x="603" y="4943"/>
                  </a:cubicBezTo>
                  <a:cubicBezTo>
                    <a:pt x="723" y="4943"/>
                    <a:pt x="844" y="4880"/>
                    <a:pt x="964" y="4760"/>
                  </a:cubicBezTo>
                  <a:lnTo>
                    <a:pt x="4820" y="904"/>
                  </a:lnTo>
                  <a:cubicBezTo>
                    <a:pt x="5061" y="726"/>
                    <a:pt x="5061" y="364"/>
                    <a:pt x="4820" y="181"/>
                  </a:cubicBezTo>
                  <a:cubicBezTo>
                    <a:pt x="4731" y="61"/>
                    <a:pt x="4596" y="1"/>
                    <a:pt x="4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98;p51">
              <a:extLst>
                <a:ext uri="{FF2B5EF4-FFF2-40B4-BE49-F238E27FC236}">
                  <a16:creationId xmlns:a16="http://schemas.microsoft.com/office/drawing/2014/main" id="{A5DD0596-6491-DAF4-AA0D-8C17F821C68F}"/>
                </a:ext>
              </a:extLst>
            </p:cNvPr>
            <p:cNvSpPr/>
            <p:nvPr/>
          </p:nvSpPr>
          <p:spPr>
            <a:xfrm>
              <a:off x="4627698" y="3064546"/>
              <a:ext cx="111053" cy="109716"/>
            </a:xfrm>
            <a:custGeom>
              <a:avLst/>
              <a:gdLst/>
              <a:ahLst/>
              <a:cxnLst/>
              <a:rect l="l" t="t" r="r" b="b"/>
              <a:pathLst>
                <a:path w="4820" h="4762" extrusionOk="0">
                  <a:moveTo>
                    <a:pt x="4579" y="0"/>
                  </a:moveTo>
                  <a:lnTo>
                    <a:pt x="0" y="4579"/>
                  </a:lnTo>
                  <a:cubicBezTo>
                    <a:pt x="63" y="4699"/>
                    <a:pt x="184" y="4762"/>
                    <a:pt x="362" y="4762"/>
                  </a:cubicBezTo>
                  <a:cubicBezTo>
                    <a:pt x="482" y="4762"/>
                    <a:pt x="603" y="4699"/>
                    <a:pt x="723" y="4579"/>
                  </a:cubicBezTo>
                  <a:lnTo>
                    <a:pt x="4579" y="723"/>
                  </a:lnTo>
                  <a:cubicBezTo>
                    <a:pt x="4820" y="545"/>
                    <a:pt x="4820" y="183"/>
                    <a:pt x="4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99;p51">
              <a:extLst>
                <a:ext uri="{FF2B5EF4-FFF2-40B4-BE49-F238E27FC236}">
                  <a16:creationId xmlns:a16="http://schemas.microsoft.com/office/drawing/2014/main" id="{FF3265B1-47CC-A5D5-0DAD-D5FD21D365E1}"/>
                </a:ext>
              </a:extLst>
            </p:cNvPr>
            <p:cNvSpPr/>
            <p:nvPr/>
          </p:nvSpPr>
          <p:spPr>
            <a:xfrm>
              <a:off x="4708200" y="2961327"/>
              <a:ext cx="129162" cy="128218"/>
            </a:xfrm>
            <a:custGeom>
              <a:avLst/>
              <a:gdLst/>
              <a:ahLst/>
              <a:cxnLst/>
              <a:rect l="l" t="t" r="r" b="b"/>
              <a:pathLst>
                <a:path w="5606" h="5565" extrusionOk="0">
                  <a:moveTo>
                    <a:pt x="2811" y="1"/>
                  </a:moveTo>
                  <a:cubicBezTo>
                    <a:pt x="2660" y="1"/>
                    <a:pt x="2501" y="68"/>
                    <a:pt x="2410" y="206"/>
                  </a:cubicBezTo>
                  <a:lnTo>
                    <a:pt x="184" y="2432"/>
                  </a:lnTo>
                  <a:cubicBezTo>
                    <a:pt x="63" y="2495"/>
                    <a:pt x="0" y="2673"/>
                    <a:pt x="0" y="2856"/>
                  </a:cubicBezTo>
                  <a:lnTo>
                    <a:pt x="184" y="4904"/>
                  </a:lnTo>
                  <a:cubicBezTo>
                    <a:pt x="241" y="5145"/>
                    <a:pt x="425" y="5324"/>
                    <a:pt x="666" y="5386"/>
                  </a:cubicBezTo>
                  <a:lnTo>
                    <a:pt x="2714" y="5565"/>
                  </a:lnTo>
                  <a:lnTo>
                    <a:pt x="2772" y="5565"/>
                  </a:lnTo>
                  <a:cubicBezTo>
                    <a:pt x="2892" y="5565"/>
                    <a:pt x="3075" y="5507"/>
                    <a:pt x="3133" y="5386"/>
                  </a:cubicBezTo>
                  <a:lnTo>
                    <a:pt x="5364" y="3155"/>
                  </a:lnTo>
                  <a:cubicBezTo>
                    <a:pt x="5543" y="3035"/>
                    <a:pt x="5605" y="2794"/>
                    <a:pt x="5485" y="2615"/>
                  </a:cubicBezTo>
                  <a:cubicBezTo>
                    <a:pt x="5422" y="2432"/>
                    <a:pt x="5244" y="2254"/>
                    <a:pt x="5061" y="2254"/>
                  </a:cubicBezTo>
                  <a:lnTo>
                    <a:pt x="3437" y="2133"/>
                  </a:lnTo>
                  <a:lnTo>
                    <a:pt x="3316" y="504"/>
                  </a:lnTo>
                  <a:cubicBezTo>
                    <a:pt x="3316" y="326"/>
                    <a:pt x="3133" y="143"/>
                    <a:pt x="2955" y="22"/>
                  </a:cubicBezTo>
                  <a:cubicBezTo>
                    <a:pt x="2909" y="8"/>
                    <a:pt x="2861" y="1"/>
                    <a:pt x="2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00;p51">
              <a:extLst>
                <a:ext uri="{FF2B5EF4-FFF2-40B4-BE49-F238E27FC236}">
                  <a16:creationId xmlns:a16="http://schemas.microsoft.com/office/drawing/2014/main" id="{B6D28EC4-C1B0-CDED-7752-B2009C860958}"/>
                </a:ext>
              </a:extLst>
            </p:cNvPr>
            <p:cNvSpPr/>
            <p:nvPr/>
          </p:nvSpPr>
          <p:spPr>
            <a:xfrm>
              <a:off x="4716517" y="3010471"/>
              <a:ext cx="120845" cy="79073"/>
            </a:xfrm>
            <a:custGeom>
              <a:avLst/>
              <a:gdLst/>
              <a:ahLst/>
              <a:cxnLst/>
              <a:rect l="l" t="t" r="r" b="b"/>
              <a:pathLst>
                <a:path w="5245" h="3432" extrusionOk="0">
                  <a:moveTo>
                    <a:pt x="3076" y="0"/>
                  </a:moveTo>
                  <a:lnTo>
                    <a:pt x="1" y="3070"/>
                  </a:lnTo>
                  <a:cubicBezTo>
                    <a:pt x="64" y="3191"/>
                    <a:pt x="184" y="3191"/>
                    <a:pt x="305" y="3253"/>
                  </a:cubicBezTo>
                  <a:lnTo>
                    <a:pt x="2353" y="3432"/>
                  </a:lnTo>
                  <a:lnTo>
                    <a:pt x="2411" y="3432"/>
                  </a:lnTo>
                  <a:cubicBezTo>
                    <a:pt x="2531" y="3432"/>
                    <a:pt x="2714" y="3374"/>
                    <a:pt x="2772" y="3253"/>
                  </a:cubicBezTo>
                  <a:lnTo>
                    <a:pt x="5003" y="1022"/>
                  </a:lnTo>
                  <a:cubicBezTo>
                    <a:pt x="5182" y="902"/>
                    <a:pt x="5244" y="661"/>
                    <a:pt x="5124" y="482"/>
                  </a:cubicBezTo>
                  <a:cubicBezTo>
                    <a:pt x="5061" y="299"/>
                    <a:pt x="4883" y="121"/>
                    <a:pt x="4700" y="121"/>
                  </a:cubicBezTo>
                  <a:lnTo>
                    <a:pt x="3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798;p52">
            <a:extLst>
              <a:ext uri="{FF2B5EF4-FFF2-40B4-BE49-F238E27FC236}">
                <a16:creationId xmlns:a16="http://schemas.microsoft.com/office/drawing/2014/main" id="{C54053FE-BA96-B1D9-9651-143C92F1765A}"/>
              </a:ext>
            </a:extLst>
          </p:cNvPr>
          <p:cNvGrpSpPr>
            <a:grpSpLocks noChangeAspect="1"/>
          </p:cNvGrpSpPr>
          <p:nvPr/>
        </p:nvGrpSpPr>
        <p:grpSpPr>
          <a:xfrm>
            <a:off x="7848683" y="4319707"/>
            <a:ext cx="936660" cy="650344"/>
            <a:chOff x="238125" y="367575"/>
            <a:chExt cx="7161050" cy="4972075"/>
          </a:xfrm>
        </p:grpSpPr>
        <p:grpSp>
          <p:nvGrpSpPr>
            <p:cNvPr id="22" name="Google Shape;5799;p52">
              <a:extLst>
                <a:ext uri="{FF2B5EF4-FFF2-40B4-BE49-F238E27FC236}">
                  <a16:creationId xmlns:a16="http://schemas.microsoft.com/office/drawing/2014/main" id="{C16FEE08-6E69-8CA4-0149-614FDBAE9D7E}"/>
                </a:ext>
              </a:extLst>
            </p:cNvPr>
            <p:cNvGrpSpPr/>
            <p:nvPr/>
          </p:nvGrpSpPr>
          <p:grpSpPr>
            <a:xfrm>
              <a:off x="238125" y="367575"/>
              <a:ext cx="7132250" cy="4972075"/>
              <a:chOff x="238125" y="367575"/>
              <a:chExt cx="7132250" cy="4972075"/>
            </a:xfrm>
          </p:grpSpPr>
          <p:sp>
            <p:nvSpPr>
              <p:cNvPr id="48" name="Google Shape;5800;p52">
                <a:extLst>
                  <a:ext uri="{FF2B5EF4-FFF2-40B4-BE49-F238E27FC236}">
                    <a16:creationId xmlns:a16="http://schemas.microsoft.com/office/drawing/2014/main" id="{F94B8D95-E023-A02E-6FF1-3FC063549F6D}"/>
                  </a:ext>
                </a:extLst>
              </p:cNvPr>
              <p:cNvSpPr/>
              <p:nvPr/>
            </p:nvSpPr>
            <p:spPr>
              <a:xfrm>
                <a:off x="238125" y="367575"/>
                <a:ext cx="7132250" cy="4255500"/>
              </a:xfrm>
              <a:custGeom>
                <a:avLst/>
                <a:gdLst/>
                <a:ahLst/>
                <a:cxnLst/>
                <a:rect l="l" t="t" r="r" b="b"/>
                <a:pathLst>
                  <a:path w="285290" h="170220" extrusionOk="0">
                    <a:moveTo>
                      <a:pt x="152938" y="0"/>
                    </a:moveTo>
                    <a:lnTo>
                      <a:pt x="0" y="91164"/>
                    </a:lnTo>
                    <a:lnTo>
                      <a:pt x="132489" y="170219"/>
                    </a:lnTo>
                    <a:lnTo>
                      <a:pt x="285289" y="79067"/>
                    </a:lnTo>
                    <a:lnTo>
                      <a:pt x="1529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801;p52">
                <a:extLst>
                  <a:ext uri="{FF2B5EF4-FFF2-40B4-BE49-F238E27FC236}">
                    <a16:creationId xmlns:a16="http://schemas.microsoft.com/office/drawing/2014/main" id="{E9777852-DD71-A86A-C2EF-2C61B5CB1788}"/>
                  </a:ext>
                </a:extLst>
              </p:cNvPr>
              <p:cNvSpPr/>
              <p:nvPr/>
            </p:nvSpPr>
            <p:spPr>
              <a:xfrm>
                <a:off x="3550350" y="2344250"/>
                <a:ext cx="3820025" cy="2995400"/>
              </a:xfrm>
              <a:custGeom>
                <a:avLst/>
                <a:gdLst/>
                <a:ahLst/>
                <a:cxnLst/>
                <a:rect l="l" t="t" r="r" b="b"/>
                <a:pathLst>
                  <a:path w="152801" h="119816" extrusionOk="0">
                    <a:moveTo>
                      <a:pt x="152800" y="0"/>
                    </a:moveTo>
                    <a:lnTo>
                      <a:pt x="0" y="91152"/>
                    </a:lnTo>
                    <a:lnTo>
                      <a:pt x="0" y="119816"/>
                    </a:lnTo>
                    <a:lnTo>
                      <a:pt x="152800" y="28652"/>
                    </a:lnTo>
                    <a:lnTo>
                      <a:pt x="152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802;p52">
                <a:extLst>
                  <a:ext uri="{FF2B5EF4-FFF2-40B4-BE49-F238E27FC236}">
                    <a16:creationId xmlns:a16="http://schemas.microsoft.com/office/drawing/2014/main" id="{EE8CF7F7-A684-0DC5-2C66-D8C2F7F8F1DE}"/>
                  </a:ext>
                </a:extLst>
              </p:cNvPr>
              <p:cNvSpPr/>
              <p:nvPr/>
            </p:nvSpPr>
            <p:spPr>
              <a:xfrm>
                <a:off x="2603625" y="4057950"/>
                <a:ext cx="1864950" cy="565125"/>
              </a:xfrm>
              <a:custGeom>
                <a:avLst/>
                <a:gdLst/>
                <a:ahLst/>
                <a:cxnLst/>
                <a:rect l="l" t="t" r="r" b="b"/>
                <a:pathLst>
                  <a:path w="74598" h="22605" extrusionOk="0">
                    <a:moveTo>
                      <a:pt x="0" y="1"/>
                    </a:moveTo>
                    <a:lnTo>
                      <a:pt x="37869" y="22604"/>
                    </a:lnTo>
                    <a:lnTo>
                      <a:pt x="74597" y="577"/>
                    </a:lnTo>
                    <a:lnTo>
                      <a:pt x="74597" y="577"/>
                    </a:lnTo>
                    <a:cubicBezTo>
                      <a:pt x="74596" y="577"/>
                      <a:pt x="52174" y="4924"/>
                      <a:pt x="38503" y="4924"/>
                    </a:cubicBezTo>
                    <a:cubicBezTo>
                      <a:pt x="37889" y="4924"/>
                      <a:pt x="37293" y="4915"/>
                      <a:pt x="36717" y="4897"/>
                    </a:cubicBezTo>
                    <a:cubicBezTo>
                      <a:pt x="20300" y="4609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803;p52">
                <a:extLst>
                  <a:ext uri="{FF2B5EF4-FFF2-40B4-BE49-F238E27FC236}">
                    <a16:creationId xmlns:a16="http://schemas.microsoft.com/office/drawing/2014/main" id="{1E6B36F1-AD1B-F0EC-0A7D-017E89BCF9E5}"/>
                  </a:ext>
                </a:extLst>
              </p:cNvPr>
              <p:cNvSpPr/>
              <p:nvPr/>
            </p:nvSpPr>
            <p:spPr>
              <a:xfrm>
                <a:off x="2603625" y="3726725"/>
                <a:ext cx="1836150" cy="507525"/>
              </a:xfrm>
              <a:custGeom>
                <a:avLst/>
                <a:gdLst/>
                <a:ahLst/>
                <a:cxnLst/>
                <a:rect l="l" t="t" r="r" b="b"/>
                <a:pathLst>
                  <a:path w="73446" h="20301" extrusionOk="0">
                    <a:moveTo>
                      <a:pt x="39885" y="1"/>
                    </a:moveTo>
                    <a:cubicBezTo>
                      <a:pt x="39885" y="1"/>
                      <a:pt x="36717" y="7201"/>
                      <a:pt x="25058" y="12385"/>
                    </a:cubicBezTo>
                    <a:cubicBezTo>
                      <a:pt x="21415" y="13954"/>
                      <a:pt x="16816" y="14433"/>
                      <a:pt x="12556" y="14433"/>
                    </a:cubicBezTo>
                    <a:cubicBezTo>
                      <a:pt x="5860" y="14433"/>
                      <a:pt x="1" y="13250"/>
                      <a:pt x="0" y="13250"/>
                    </a:cubicBezTo>
                    <a:lnTo>
                      <a:pt x="0" y="13250"/>
                    </a:lnTo>
                    <a:cubicBezTo>
                      <a:pt x="1" y="13250"/>
                      <a:pt x="15980" y="20300"/>
                      <a:pt x="37869" y="20300"/>
                    </a:cubicBezTo>
                    <a:cubicBezTo>
                      <a:pt x="61199" y="20300"/>
                      <a:pt x="73445" y="14690"/>
                      <a:pt x="73445" y="14690"/>
                    </a:cubicBezTo>
                    <a:cubicBezTo>
                      <a:pt x="73445" y="14690"/>
                      <a:pt x="57892" y="13676"/>
                      <a:pt x="52558" y="11233"/>
                    </a:cubicBezTo>
                    <a:cubicBezTo>
                      <a:pt x="44493" y="7489"/>
                      <a:pt x="39885" y="1"/>
                      <a:pt x="398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804;p52">
                <a:extLst>
                  <a:ext uri="{FF2B5EF4-FFF2-40B4-BE49-F238E27FC236}">
                    <a16:creationId xmlns:a16="http://schemas.microsoft.com/office/drawing/2014/main" id="{0642C383-60D3-43A1-33A7-4D4436A622E5}"/>
                  </a:ext>
                </a:extLst>
              </p:cNvPr>
              <p:cNvSpPr/>
              <p:nvPr/>
            </p:nvSpPr>
            <p:spPr>
              <a:xfrm>
                <a:off x="238125" y="2646650"/>
                <a:ext cx="3312250" cy="2693000"/>
              </a:xfrm>
              <a:custGeom>
                <a:avLst/>
                <a:gdLst/>
                <a:ahLst/>
                <a:cxnLst/>
                <a:rect l="l" t="t" r="r" b="b"/>
                <a:pathLst>
                  <a:path w="132490" h="107720" extrusionOk="0">
                    <a:moveTo>
                      <a:pt x="0" y="1"/>
                    </a:moveTo>
                    <a:lnTo>
                      <a:pt x="0" y="28803"/>
                    </a:lnTo>
                    <a:lnTo>
                      <a:pt x="132489" y="107720"/>
                    </a:lnTo>
                    <a:lnTo>
                      <a:pt x="132489" y="790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5805;p52">
              <a:extLst>
                <a:ext uri="{FF2B5EF4-FFF2-40B4-BE49-F238E27FC236}">
                  <a16:creationId xmlns:a16="http://schemas.microsoft.com/office/drawing/2014/main" id="{BF3155AB-CC15-1F33-4DF3-199FA8B6AD21}"/>
                </a:ext>
              </a:extLst>
            </p:cNvPr>
            <p:cNvSpPr/>
            <p:nvPr/>
          </p:nvSpPr>
          <p:spPr>
            <a:xfrm>
              <a:off x="238125" y="2646650"/>
              <a:ext cx="3312250" cy="2693000"/>
            </a:xfrm>
            <a:custGeom>
              <a:avLst/>
              <a:gdLst/>
              <a:ahLst/>
              <a:cxnLst/>
              <a:rect l="l" t="t" r="r" b="b"/>
              <a:pathLst>
                <a:path w="132490" h="107720" extrusionOk="0">
                  <a:moveTo>
                    <a:pt x="0" y="1"/>
                  </a:moveTo>
                  <a:lnTo>
                    <a:pt x="0" y="28803"/>
                  </a:lnTo>
                  <a:lnTo>
                    <a:pt x="132489" y="107720"/>
                  </a:lnTo>
                  <a:lnTo>
                    <a:pt x="132489" y="790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5E4C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06;p52">
              <a:extLst>
                <a:ext uri="{FF2B5EF4-FFF2-40B4-BE49-F238E27FC236}">
                  <a16:creationId xmlns:a16="http://schemas.microsoft.com/office/drawing/2014/main" id="{1AD8058D-1126-BDA7-6886-A4724C5D98DC}"/>
                </a:ext>
              </a:extLst>
            </p:cNvPr>
            <p:cNvSpPr/>
            <p:nvPr/>
          </p:nvSpPr>
          <p:spPr>
            <a:xfrm>
              <a:off x="3550375" y="2344250"/>
              <a:ext cx="3820025" cy="2995400"/>
            </a:xfrm>
            <a:custGeom>
              <a:avLst/>
              <a:gdLst/>
              <a:ahLst/>
              <a:cxnLst/>
              <a:rect l="l" t="t" r="r" b="b"/>
              <a:pathLst>
                <a:path w="152801" h="119816" extrusionOk="0">
                  <a:moveTo>
                    <a:pt x="152800" y="0"/>
                  </a:moveTo>
                  <a:lnTo>
                    <a:pt x="0" y="91152"/>
                  </a:lnTo>
                  <a:lnTo>
                    <a:pt x="0" y="119816"/>
                  </a:lnTo>
                  <a:lnTo>
                    <a:pt x="152800" y="28652"/>
                  </a:lnTo>
                  <a:lnTo>
                    <a:pt x="152800" y="0"/>
                  </a:lnTo>
                  <a:close/>
                </a:path>
              </a:pathLst>
            </a:custGeom>
            <a:solidFill>
              <a:srgbClr val="FF5E4C">
                <a:alpha val="8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5807;p52">
              <a:extLst>
                <a:ext uri="{FF2B5EF4-FFF2-40B4-BE49-F238E27FC236}">
                  <a16:creationId xmlns:a16="http://schemas.microsoft.com/office/drawing/2014/main" id="{2D948D25-7AD5-CB78-F91A-5D38D74C6B2F}"/>
                </a:ext>
              </a:extLst>
            </p:cNvPr>
            <p:cNvGrpSpPr/>
            <p:nvPr/>
          </p:nvGrpSpPr>
          <p:grpSpPr>
            <a:xfrm>
              <a:off x="2052625" y="734850"/>
              <a:ext cx="5346550" cy="3301525"/>
              <a:chOff x="2052625" y="734850"/>
              <a:chExt cx="5346550" cy="3301525"/>
            </a:xfrm>
          </p:grpSpPr>
          <p:sp>
            <p:nvSpPr>
              <p:cNvPr id="26" name="Google Shape;5808;p52">
                <a:extLst>
                  <a:ext uri="{FF2B5EF4-FFF2-40B4-BE49-F238E27FC236}">
                    <a16:creationId xmlns:a16="http://schemas.microsoft.com/office/drawing/2014/main" id="{1D9D1493-5E7A-8D8D-3CEE-72CEB17119EC}"/>
                  </a:ext>
                </a:extLst>
              </p:cNvPr>
              <p:cNvSpPr/>
              <p:nvPr/>
            </p:nvSpPr>
            <p:spPr>
              <a:xfrm>
                <a:off x="2088650" y="833325"/>
                <a:ext cx="5274525" cy="3145975"/>
              </a:xfrm>
              <a:custGeom>
                <a:avLst/>
                <a:gdLst/>
                <a:ahLst/>
                <a:cxnLst/>
                <a:rect l="l" t="t" r="r" b="b"/>
                <a:pathLst>
                  <a:path w="210981" h="125839" extrusionOk="0">
                    <a:moveTo>
                      <a:pt x="73596" y="1"/>
                    </a:moveTo>
                    <a:cubicBezTo>
                      <a:pt x="70136" y="1"/>
                      <a:pt x="66503" y="879"/>
                      <a:pt x="63652" y="2545"/>
                    </a:cubicBezTo>
                    <a:lnTo>
                      <a:pt x="4320" y="37972"/>
                    </a:lnTo>
                    <a:cubicBezTo>
                      <a:pt x="3456" y="38398"/>
                      <a:pt x="2880" y="38974"/>
                      <a:pt x="2304" y="39550"/>
                    </a:cubicBezTo>
                    <a:lnTo>
                      <a:pt x="0" y="39550"/>
                    </a:lnTo>
                    <a:lnTo>
                      <a:pt x="0" y="44020"/>
                    </a:lnTo>
                    <a:cubicBezTo>
                      <a:pt x="150" y="45598"/>
                      <a:pt x="1152" y="47188"/>
                      <a:pt x="3030" y="48340"/>
                    </a:cubicBezTo>
                    <a:lnTo>
                      <a:pt x="129897" y="124089"/>
                    </a:lnTo>
                    <a:cubicBezTo>
                      <a:pt x="131908" y="125256"/>
                      <a:pt x="134617" y="125839"/>
                      <a:pt x="137461" y="125839"/>
                    </a:cubicBezTo>
                    <a:cubicBezTo>
                      <a:pt x="140937" y="125839"/>
                      <a:pt x="144615" y="124968"/>
                      <a:pt x="147466" y="123225"/>
                    </a:cubicBezTo>
                    <a:lnTo>
                      <a:pt x="206660" y="87937"/>
                    </a:lnTo>
                    <a:cubicBezTo>
                      <a:pt x="209540" y="86209"/>
                      <a:pt x="210980" y="83905"/>
                      <a:pt x="210980" y="81889"/>
                    </a:cubicBezTo>
                    <a:lnTo>
                      <a:pt x="210980" y="77856"/>
                    </a:lnTo>
                    <a:lnTo>
                      <a:pt x="208526" y="77856"/>
                    </a:lnTo>
                    <a:cubicBezTo>
                      <a:pt x="208388" y="77718"/>
                      <a:pt x="208238" y="77568"/>
                      <a:pt x="207950" y="77430"/>
                    </a:cubicBezTo>
                    <a:lnTo>
                      <a:pt x="81222" y="1819"/>
                    </a:lnTo>
                    <a:cubicBezTo>
                      <a:pt x="79147" y="590"/>
                      <a:pt x="76430" y="1"/>
                      <a:pt x="73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809;p52">
                <a:extLst>
                  <a:ext uri="{FF2B5EF4-FFF2-40B4-BE49-F238E27FC236}">
                    <a16:creationId xmlns:a16="http://schemas.microsoft.com/office/drawing/2014/main" id="{F10FD803-8B36-9479-BCD1-F45DEAC2F464}"/>
                  </a:ext>
                </a:extLst>
              </p:cNvPr>
              <p:cNvSpPr/>
              <p:nvPr/>
            </p:nvSpPr>
            <p:spPr>
              <a:xfrm>
                <a:off x="2052625" y="734850"/>
                <a:ext cx="5346550" cy="3146550"/>
              </a:xfrm>
              <a:custGeom>
                <a:avLst/>
                <a:gdLst/>
                <a:ahLst/>
                <a:cxnLst/>
                <a:rect l="l" t="t" r="r" b="b"/>
                <a:pathLst>
                  <a:path w="213862" h="125862" extrusionOk="0">
                    <a:moveTo>
                      <a:pt x="74897" y="1"/>
                    </a:moveTo>
                    <a:cubicBezTo>
                      <a:pt x="71479" y="1"/>
                      <a:pt x="67905" y="872"/>
                      <a:pt x="65093" y="2590"/>
                    </a:cubicBezTo>
                    <a:lnTo>
                      <a:pt x="5761" y="37878"/>
                    </a:lnTo>
                    <a:cubicBezTo>
                      <a:pt x="577" y="41046"/>
                      <a:pt x="1" y="45793"/>
                      <a:pt x="4471" y="48385"/>
                    </a:cubicBezTo>
                    <a:lnTo>
                      <a:pt x="131338" y="123996"/>
                    </a:lnTo>
                    <a:cubicBezTo>
                      <a:pt x="133381" y="125244"/>
                      <a:pt x="136144" y="125861"/>
                      <a:pt x="139037" y="125861"/>
                    </a:cubicBezTo>
                    <a:cubicBezTo>
                      <a:pt x="142473" y="125861"/>
                      <a:pt x="146092" y="124990"/>
                      <a:pt x="148907" y="123270"/>
                    </a:cubicBezTo>
                    <a:lnTo>
                      <a:pt x="208101" y="87994"/>
                    </a:lnTo>
                    <a:cubicBezTo>
                      <a:pt x="213285" y="84825"/>
                      <a:pt x="213861" y="80067"/>
                      <a:pt x="209391" y="77475"/>
                    </a:cubicBezTo>
                    <a:lnTo>
                      <a:pt x="82663" y="1876"/>
                    </a:lnTo>
                    <a:cubicBezTo>
                      <a:pt x="80554" y="621"/>
                      <a:pt x="77781" y="1"/>
                      <a:pt x="748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810;p52">
                <a:extLst>
                  <a:ext uri="{FF2B5EF4-FFF2-40B4-BE49-F238E27FC236}">
                    <a16:creationId xmlns:a16="http://schemas.microsoft.com/office/drawing/2014/main" id="{480E21F3-7A45-0B2E-B5FB-00280210CFA4}"/>
                  </a:ext>
                </a:extLst>
              </p:cNvPr>
              <p:cNvSpPr/>
              <p:nvPr/>
            </p:nvSpPr>
            <p:spPr>
              <a:xfrm>
                <a:off x="4580000" y="2517050"/>
                <a:ext cx="2545550" cy="1519325"/>
              </a:xfrm>
              <a:custGeom>
                <a:avLst/>
                <a:gdLst/>
                <a:ahLst/>
                <a:cxnLst/>
                <a:rect l="l" t="t" r="r" b="b"/>
                <a:pathLst>
                  <a:path w="101822" h="60773" extrusionOk="0">
                    <a:moveTo>
                      <a:pt x="84391" y="0"/>
                    </a:moveTo>
                    <a:lnTo>
                      <a:pt x="1" y="50404"/>
                    </a:lnTo>
                    <a:lnTo>
                      <a:pt x="17282" y="60772"/>
                    </a:lnTo>
                    <a:lnTo>
                      <a:pt x="101822" y="10369"/>
                    </a:lnTo>
                    <a:lnTo>
                      <a:pt x="84391" y="0"/>
                    </a:lnTo>
                    <a:close/>
                  </a:path>
                </a:pathLst>
              </a:custGeom>
              <a:solidFill>
                <a:srgbClr val="FF5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811;p52">
                <a:extLst>
                  <a:ext uri="{FF2B5EF4-FFF2-40B4-BE49-F238E27FC236}">
                    <a16:creationId xmlns:a16="http://schemas.microsoft.com/office/drawing/2014/main" id="{A7528C4A-6973-549B-FF49-B59739E11792}"/>
                  </a:ext>
                </a:extLst>
              </p:cNvPr>
              <p:cNvSpPr/>
              <p:nvPr/>
            </p:nvSpPr>
            <p:spPr>
              <a:xfrm>
                <a:off x="4580000" y="2430650"/>
                <a:ext cx="2545550" cy="1515575"/>
              </a:xfrm>
              <a:custGeom>
                <a:avLst/>
                <a:gdLst/>
                <a:ahLst/>
                <a:cxnLst/>
                <a:rect l="l" t="t" r="r" b="b"/>
                <a:pathLst>
                  <a:path w="101822" h="60623" extrusionOk="0">
                    <a:moveTo>
                      <a:pt x="84391" y="0"/>
                    </a:moveTo>
                    <a:lnTo>
                      <a:pt x="1" y="50404"/>
                    </a:lnTo>
                    <a:lnTo>
                      <a:pt x="17282" y="60622"/>
                    </a:lnTo>
                    <a:lnTo>
                      <a:pt x="101822" y="10369"/>
                    </a:lnTo>
                    <a:lnTo>
                      <a:pt x="843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812;p52">
                <a:extLst>
                  <a:ext uri="{FF2B5EF4-FFF2-40B4-BE49-F238E27FC236}">
                    <a16:creationId xmlns:a16="http://schemas.microsoft.com/office/drawing/2014/main" id="{DA2CA3A2-0AD3-35DC-E45C-F4BEA23FFA4D}"/>
                  </a:ext>
                </a:extLst>
              </p:cNvPr>
              <p:cNvSpPr/>
              <p:nvPr/>
            </p:nvSpPr>
            <p:spPr>
              <a:xfrm>
                <a:off x="5012025" y="2689850"/>
                <a:ext cx="2113525" cy="1346525"/>
              </a:xfrm>
              <a:custGeom>
                <a:avLst/>
                <a:gdLst/>
                <a:ahLst/>
                <a:cxnLst/>
                <a:rect l="l" t="t" r="r" b="b"/>
                <a:pathLst>
                  <a:path w="84541" h="53861" extrusionOk="0">
                    <a:moveTo>
                      <a:pt x="84541" y="1"/>
                    </a:moveTo>
                    <a:lnTo>
                      <a:pt x="1" y="50254"/>
                    </a:lnTo>
                    <a:lnTo>
                      <a:pt x="1" y="53860"/>
                    </a:lnTo>
                    <a:lnTo>
                      <a:pt x="84541" y="3457"/>
                    </a:lnTo>
                    <a:lnTo>
                      <a:pt x="845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813;p52">
                <a:extLst>
                  <a:ext uri="{FF2B5EF4-FFF2-40B4-BE49-F238E27FC236}">
                    <a16:creationId xmlns:a16="http://schemas.microsoft.com/office/drawing/2014/main" id="{ACF0DD10-B9C8-292F-593B-1C34638B883B}"/>
                  </a:ext>
                </a:extLst>
              </p:cNvPr>
              <p:cNvSpPr/>
              <p:nvPr/>
            </p:nvSpPr>
            <p:spPr>
              <a:xfrm>
                <a:off x="4580000" y="3690725"/>
                <a:ext cx="4320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7282" h="13826" extrusionOk="0">
                    <a:moveTo>
                      <a:pt x="1" y="1"/>
                    </a:moveTo>
                    <a:lnTo>
                      <a:pt x="1" y="3457"/>
                    </a:lnTo>
                    <a:lnTo>
                      <a:pt x="17282" y="13825"/>
                    </a:lnTo>
                    <a:lnTo>
                      <a:pt x="17282" y="102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814;p52">
                <a:extLst>
                  <a:ext uri="{FF2B5EF4-FFF2-40B4-BE49-F238E27FC236}">
                    <a16:creationId xmlns:a16="http://schemas.microsoft.com/office/drawing/2014/main" id="{42092CC2-F78D-91F4-B91A-5897C64E789A}"/>
                  </a:ext>
                </a:extLst>
              </p:cNvPr>
              <p:cNvSpPr/>
              <p:nvPr/>
            </p:nvSpPr>
            <p:spPr>
              <a:xfrm>
                <a:off x="3960775" y="2131675"/>
                <a:ext cx="2541800" cy="1515875"/>
              </a:xfrm>
              <a:custGeom>
                <a:avLst/>
                <a:gdLst/>
                <a:ahLst/>
                <a:cxnLst/>
                <a:rect l="l" t="t" r="r" b="b"/>
                <a:pathLst>
                  <a:path w="101672" h="60635" extrusionOk="0">
                    <a:moveTo>
                      <a:pt x="84390" y="1"/>
                    </a:moveTo>
                    <a:lnTo>
                      <a:pt x="0" y="50266"/>
                    </a:lnTo>
                    <a:lnTo>
                      <a:pt x="17281" y="60634"/>
                    </a:lnTo>
                    <a:lnTo>
                      <a:pt x="101671" y="10231"/>
                    </a:lnTo>
                    <a:lnTo>
                      <a:pt x="84390" y="1"/>
                    </a:lnTo>
                    <a:close/>
                  </a:path>
                </a:pathLst>
              </a:custGeom>
              <a:solidFill>
                <a:srgbClr val="FF5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815;p52">
                <a:extLst>
                  <a:ext uri="{FF2B5EF4-FFF2-40B4-BE49-F238E27FC236}">
                    <a16:creationId xmlns:a16="http://schemas.microsoft.com/office/drawing/2014/main" id="{FC22FBBE-4C12-8C6D-F654-353C8C8AD7FD}"/>
                  </a:ext>
                </a:extLst>
              </p:cNvPr>
              <p:cNvSpPr/>
              <p:nvPr/>
            </p:nvSpPr>
            <p:spPr>
              <a:xfrm>
                <a:off x="3960775" y="2041825"/>
                <a:ext cx="2541800" cy="1519325"/>
              </a:xfrm>
              <a:custGeom>
                <a:avLst/>
                <a:gdLst/>
                <a:ahLst/>
                <a:cxnLst/>
                <a:rect l="l" t="t" r="r" b="b"/>
                <a:pathLst>
                  <a:path w="101672" h="60773" extrusionOk="0">
                    <a:moveTo>
                      <a:pt x="84390" y="0"/>
                    </a:moveTo>
                    <a:lnTo>
                      <a:pt x="0" y="50404"/>
                    </a:lnTo>
                    <a:lnTo>
                      <a:pt x="17281" y="60772"/>
                    </a:lnTo>
                    <a:lnTo>
                      <a:pt x="101671" y="10369"/>
                    </a:lnTo>
                    <a:lnTo>
                      <a:pt x="843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816;p52">
                <a:extLst>
                  <a:ext uri="{FF2B5EF4-FFF2-40B4-BE49-F238E27FC236}">
                    <a16:creationId xmlns:a16="http://schemas.microsoft.com/office/drawing/2014/main" id="{7AE9FD67-FCBD-BB19-7094-50E7B1D19CFB}"/>
                  </a:ext>
                </a:extLst>
              </p:cNvPr>
              <p:cNvSpPr/>
              <p:nvPr/>
            </p:nvSpPr>
            <p:spPr>
              <a:xfrm>
                <a:off x="4392800" y="2301025"/>
                <a:ext cx="2109775" cy="1346525"/>
              </a:xfrm>
              <a:custGeom>
                <a:avLst/>
                <a:gdLst/>
                <a:ahLst/>
                <a:cxnLst/>
                <a:rect l="l" t="t" r="r" b="b"/>
                <a:pathLst>
                  <a:path w="84391" h="53861" extrusionOk="0">
                    <a:moveTo>
                      <a:pt x="84390" y="1"/>
                    </a:moveTo>
                    <a:lnTo>
                      <a:pt x="0" y="50404"/>
                    </a:lnTo>
                    <a:lnTo>
                      <a:pt x="0" y="53860"/>
                    </a:lnTo>
                    <a:lnTo>
                      <a:pt x="84390" y="3457"/>
                    </a:lnTo>
                    <a:lnTo>
                      <a:pt x="843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817;p52">
                <a:extLst>
                  <a:ext uri="{FF2B5EF4-FFF2-40B4-BE49-F238E27FC236}">
                    <a16:creationId xmlns:a16="http://schemas.microsoft.com/office/drawing/2014/main" id="{64D595FD-F856-0BD7-CBAD-3B4B2739EAFB}"/>
                  </a:ext>
                </a:extLst>
              </p:cNvPr>
              <p:cNvSpPr/>
              <p:nvPr/>
            </p:nvSpPr>
            <p:spPr>
              <a:xfrm>
                <a:off x="3960775" y="3301900"/>
                <a:ext cx="4320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7282" h="13826" extrusionOk="0">
                    <a:moveTo>
                      <a:pt x="0" y="1"/>
                    </a:moveTo>
                    <a:lnTo>
                      <a:pt x="0" y="3457"/>
                    </a:lnTo>
                    <a:lnTo>
                      <a:pt x="17281" y="13825"/>
                    </a:lnTo>
                    <a:lnTo>
                      <a:pt x="17281" y="103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818;p52">
                <a:extLst>
                  <a:ext uri="{FF2B5EF4-FFF2-40B4-BE49-F238E27FC236}">
                    <a16:creationId xmlns:a16="http://schemas.microsoft.com/office/drawing/2014/main" id="{6FB57D7A-913D-EDC1-6FD8-5BEEECDABF78}"/>
                  </a:ext>
                </a:extLst>
              </p:cNvPr>
              <p:cNvSpPr/>
              <p:nvPr/>
            </p:nvSpPr>
            <p:spPr>
              <a:xfrm>
                <a:off x="3338075" y="1728450"/>
                <a:ext cx="2545250" cy="1519325"/>
              </a:xfrm>
              <a:custGeom>
                <a:avLst/>
                <a:gdLst/>
                <a:ahLst/>
                <a:cxnLst/>
                <a:rect l="l" t="t" r="r" b="b"/>
                <a:pathLst>
                  <a:path w="101810" h="60773" extrusionOk="0">
                    <a:moveTo>
                      <a:pt x="84528" y="1"/>
                    </a:moveTo>
                    <a:lnTo>
                      <a:pt x="0" y="50404"/>
                    </a:lnTo>
                    <a:lnTo>
                      <a:pt x="17420" y="60773"/>
                    </a:lnTo>
                    <a:lnTo>
                      <a:pt x="101809" y="10369"/>
                    </a:lnTo>
                    <a:lnTo>
                      <a:pt x="84528" y="1"/>
                    </a:lnTo>
                    <a:close/>
                  </a:path>
                </a:pathLst>
              </a:custGeom>
              <a:solidFill>
                <a:srgbClr val="FF5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819;p52">
                <a:extLst>
                  <a:ext uri="{FF2B5EF4-FFF2-40B4-BE49-F238E27FC236}">
                    <a16:creationId xmlns:a16="http://schemas.microsoft.com/office/drawing/2014/main" id="{BB43D455-53D0-0F03-B30F-C5B3B4BFEBA6}"/>
                  </a:ext>
                </a:extLst>
              </p:cNvPr>
              <p:cNvSpPr/>
              <p:nvPr/>
            </p:nvSpPr>
            <p:spPr>
              <a:xfrm>
                <a:off x="3338075" y="1642050"/>
                <a:ext cx="2545250" cy="1519325"/>
              </a:xfrm>
              <a:custGeom>
                <a:avLst/>
                <a:gdLst/>
                <a:ahLst/>
                <a:cxnLst/>
                <a:rect l="l" t="t" r="r" b="b"/>
                <a:pathLst>
                  <a:path w="101810" h="60773" extrusionOk="0">
                    <a:moveTo>
                      <a:pt x="84528" y="0"/>
                    </a:moveTo>
                    <a:lnTo>
                      <a:pt x="0" y="50404"/>
                    </a:lnTo>
                    <a:lnTo>
                      <a:pt x="17420" y="60772"/>
                    </a:lnTo>
                    <a:lnTo>
                      <a:pt x="101809" y="10369"/>
                    </a:lnTo>
                    <a:lnTo>
                      <a:pt x="845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820;p52">
                <a:extLst>
                  <a:ext uri="{FF2B5EF4-FFF2-40B4-BE49-F238E27FC236}">
                    <a16:creationId xmlns:a16="http://schemas.microsoft.com/office/drawing/2014/main" id="{C160A69A-DB24-F2AF-9262-5F61727456A4}"/>
                  </a:ext>
                </a:extLst>
              </p:cNvPr>
              <p:cNvSpPr/>
              <p:nvPr/>
            </p:nvSpPr>
            <p:spPr>
              <a:xfrm>
                <a:off x="3773550" y="1901275"/>
                <a:ext cx="2109775" cy="1346500"/>
              </a:xfrm>
              <a:custGeom>
                <a:avLst/>
                <a:gdLst/>
                <a:ahLst/>
                <a:cxnLst/>
                <a:rect l="l" t="t" r="r" b="b"/>
                <a:pathLst>
                  <a:path w="84391" h="53860" extrusionOk="0">
                    <a:moveTo>
                      <a:pt x="84390" y="0"/>
                    </a:moveTo>
                    <a:lnTo>
                      <a:pt x="1" y="50403"/>
                    </a:lnTo>
                    <a:lnTo>
                      <a:pt x="1" y="53860"/>
                    </a:lnTo>
                    <a:lnTo>
                      <a:pt x="84390" y="3456"/>
                    </a:lnTo>
                    <a:lnTo>
                      <a:pt x="843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821;p52">
                <a:extLst>
                  <a:ext uri="{FF2B5EF4-FFF2-40B4-BE49-F238E27FC236}">
                    <a16:creationId xmlns:a16="http://schemas.microsoft.com/office/drawing/2014/main" id="{37334CB5-E7B0-C767-E9F4-87CD1EC5A2F0}"/>
                  </a:ext>
                </a:extLst>
              </p:cNvPr>
              <p:cNvSpPr/>
              <p:nvPr/>
            </p:nvSpPr>
            <p:spPr>
              <a:xfrm>
                <a:off x="3338075" y="2902125"/>
                <a:ext cx="43550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7420" h="13826" extrusionOk="0">
                    <a:moveTo>
                      <a:pt x="0" y="1"/>
                    </a:moveTo>
                    <a:lnTo>
                      <a:pt x="0" y="3457"/>
                    </a:lnTo>
                    <a:lnTo>
                      <a:pt x="17420" y="13826"/>
                    </a:lnTo>
                    <a:lnTo>
                      <a:pt x="17420" y="103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822;p52">
                <a:extLst>
                  <a:ext uri="{FF2B5EF4-FFF2-40B4-BE49-F238E27FC236}">
                    <a16:creationId xmlns:a16="http://schemas.microsoft.com/office/drawing/2014/main" id="{B234C1C0-EFAF-8EB0-57F1-8A93D8AD4D1C}"/>
                  </a:ext>
                </a:extLst>
              </p:cNvPr>
              <p:cNvSpPr/>
              <p:nvPr/>
            </p:nvSpPr>
            <p:spPr>
              <a:xfrm>
                <a:off x="2718825" y="1343375"/>
                <a:ext cx="2545250" cy="1515575"/>
              </a:xfrm>
              <a:custGeom>
                <a:avLst/>
                <a:gdLst/>
                <a:ahLst/>
                <a:cxnLst/>
                <a:rect l="l" t="t" r="r" b="b"/>
                <a:pathLst>
                  <a:path w="101810" h="60623" extrusionOk="0">
                    <a:moveTo>
                      <a:pt x="84390" y="0"/>
                    </a:moveTo>
                    <a:lnTo>
                      <a:pt x="1" y="50404"/>
                    </a:lnTo>
                    <a:lnTo>
                      <a:pt x="17420" y="60623"/>
                    </a:lnTo>
                    <a:lnTo>
                      <a:pt x="101810" y="10369"/>
                    </a:lnTo>
                    <a:lnTo>
                      <a:pt x="84390" y="0"/>
                    </a:lnTo>
                    <a:close/>
                  </a:path>
                </a:pathLst>
              </a:custGeom>
              <a:solidFill>
                <a:srgbClr val="FF5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823;p52">
                <a:extLst>
                  <a:ext uri="{FF2B5EF4-FFF2-40B4-BE49-F238E27FC236}">
                    <a16:creationId xmlns:a16="http://schemas.microsoft.com/office/drawing/2014/main" id="{13FB740E-DA8E-3A14-06DE-4B182ABA8CF5}"/>
                  </a:ext>
                </a:extLst>
              </p:cNvPr>
              <p:cNvSpPr/>
              <p:nvPr/>
            </p:nvSpPr>
            <p:spPr>
              <a:xfrm>
                <a:off x="2718825" y="1256975"/>
                <a:ext cx="2545250" cy="1515575"/>
              </a:xfrm>
              <a:custGeom>
                <a:avLst/>
                <a:gdLst/>
                <a:ahLst/>
                <a:cxnLst/>
                <a:rect l="l" t="t" r="r" b="b"/>
                <a:pathLst>
                  <a:path w="101810" h="60623" extrusionOk="0">
                    <a:moveTo>
                      <a:pt x="84390" y="0"/>
                    </a:moveTo>
                    <a:lnTo>
                      <a:pt x="1" y="50254"/>
                    </a:lnTo>
                    <a:lnTo>
                      <a:pt x="17420" y="60622"/>
                    </a:lnTo>
                    <a:lnTo>
                      <a:pt x="101810" y="10219"/>
                    </a:lnTo>
                    <a:lnTo>
                      <a:pt x="843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824;p52">
                <a:extLst>
                  <a:ext uri="{FF2B5EF4-FFF2-40B4-BE49-F238E27FC236}">
                    <a16:creationId xmlns:a16="http://schemas.microsoft.com/office/drawing/2014/main" id="{436AD7F2-7C06-B00E-36BD-2CD7F9F6B5FC}"/>
                  </a:ext>
                </a:extLst>
              </p:cNvPr>
              <p:cNvSpPr/>
              <p:nvPr/>
            </p:nvSpPr>
            <p:spPr>
              <a:xfrm>
                <a:off x="3154300" y="1512450"/>
                <a:ext cx="2109775" cy="1346500"/>
              </a:xfrm>
              <a:custGeom>
                <a:avLst/>
                <a:gdLst/>
                <a:ahLst/>
                <a:cxnLst/>
                <a:rect l="l" t="t" r="r" b="b"/>
                <a:pathLst>
                  <a:path w="84391" h="53860" extrusionOk="0">
                    <a:moveTo>
                      <a:pt x="84391" y="0"/>
                    </a:moveTo>
                    <a:lnTo>
                      <a:pt x="1" y="50403"/>
                    </a:lnTo>
                    <a:lnTo>
                      <a:pt x="1" y="53860"/>
                    </a:lnTo>
                    <a:lnTo>
                      <a:pt x="84391" y="3606"/>
                    </a:lnTo>
                    <a:lnTo>
                      <a:pt x="843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825;p52">
                <a:extLst>
                  <a:ext uri="{FF2B5EF4-FFF2-40B4-BE49-F238E27FC236}">
                    <a16:creationId xmlns:a16="http://schemas.microsoft.com/office/drawing/2014/main" id="{8E87596F-B703-9950-6AC5-E15D03D076CD}"/>
                  </a:ext>
                </a:extLst>
              </p:cNvPr>
              <p:cNvSpPr/>
              <p:nvPr/>
            </p:nvSpPr>
            <p:spPr>
              <a:xfrm>
                <a:off x="2718825" y="2513300"/>
                <a:ext cx="43550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7420" h="13826" extrusionOk="0">
                    <a:moveTo>
                      <a:pt x="1" y="1"/>
                    </a:moveTo>
                    <a:lnTo>
                      <a:pt x="1" y="3607"/>
                    </a:lnTo>
                    <a:lnTo>
                      <a:pt x="17420" y="13826"/>
                    </a:lnTo>
                    <a:lnTo>
                      <a:pt x="17420" y="103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826;p52">
                <a:extLst>
                  <a:ext uri="{FF2B5EF4-FFF2-40B4-BE49-F238E27FC236}">
                    <a16:creationId xmlns:a16="http://schemas.microsoft.com/office/drawing/2014/main" id="{1657D3AE-62C2-8A36-5B70-19425F902F2A}"/>
                  </a:ext>
                </a:extLst>
              </p:cNvPr>
              <p:cNvSpPr/>
              <p:nvPr/>
            </p:nvSpPr>
            <p:spPr>
              <a:xfrm>
                <a:off x="2099575" y="954550"/>
                <a:ext cx="2545250" cy="1519325"/>
              </a:xfrm>
              <a:custGeom>
                <a:avLst/>
                <a:gdLst/>
                <a:ahLst/>
                <a:cxnLst/>
                <a:rect l="l" t="t" r="r" b="b"/>
                <a:pathLst>
                  <a:path w="101810" h="60773" extrusionOk="0">
                    <a:moveTo>
                      <a:pt x="84391" y="0"/>
                    </a:moveTo>
                    <a:lnTo>
                      <a:pt x="1" y="50404"/>
                    </a:lnTo>
                    <a:lnTo>
                      <a:pt x="17282" y="60772"/>
                    </a:lnTo>
                    <a:lnTo>
                      <a:pt x="101810" y="10369"/>
                    </a:lnTo>
                    <a:lnTo>
                      <a:pt x="84391" y="0"/>
                    </a:lnTo>
                    <a:close/>
                  </a:path>
                </a:pathLst>
              </a:custGeom>
              <a:solidFill>
                <a:srgbClr val="FF5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827;p52">
                <a:extLst>
                  <a:ext uri="{FF2B5EF4-FFF2-40B4-BE49-F238E27FC236}">
                    <a16:creationId xmlns:a16="http://schemas.microsoft.com/office/drawing/2014/main" id="{90428FA6-584D-1E82-BDFD-4C181DEB532C}"/>
                  </a:ext>
                </a:extLst>
              </p:cNvPr>
              <p:cNvSpPr/>
              <p:nvPr/>
            </p:nvSpPr>
            <p:spPr>
              <a:xfrm>
                <a:off x="2099575" y="868150"/>
                <a:ext cx="2545250" cy="1519325"/>
              </a:xfrm>
              <a:custGeom>
                <a:avLst/>
                <a:gdLst/>
                <a:ahLst/>
                <a:cxnLst/>
                <a:rect l="l" t="t" r="r" b="b"/>
                <a:pathLst>
                  <a:path w="101810" h="60773" extrusionOk="0">
                    <a:moveTo>
                      <a:pt x="84391" y="0"/>
                    </a:moveTo>
                    <a:lnTo>
                      <a:pt x="1" y="50403"/>
                    </a:lnTo>
                    <a:lnTo>
                      <a:pt x="17282" y="60772"/>
                    </a:lnTo>
                    <a:lnTo>
                      <a:pt x="101810" y="10369"/>
                    </a:lnTo>
                    <a:lnTo>
                      <a:pt x="843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828;p52">
                <a:extLst>
                  <a:ext uri="{FF2B5EF4-FFF2-40B4-BE49-F238E27FC236}">
                    <a16:creationId xmlns:a16="http://schemas.microsoft.com/office/drawing/2014/main" id="{BE272287-666F-4E9B-342C-029E4F648811}"/>
                  </a:ext>
                </a:extLst>
              </p:cNvPr>
              <p:cNvSpPr/>
              <p:nvPr/>
            </p:nvSpPr>
            <p:spPr>
              <a:xfrm>
                <a:off x="2531625" y="1127350"/>
                <a:ext cx="2113200" cy="1346525"/>
              </a:xfrm>
              <a:custGeom>
                <a:avLst/>
                <a:gdLst/>
                <a:ahLst/>
                <a:cxnLst/>
                <a:rect l="l" t="t" r="r" b="b"/>
                <a:pathLst>
                  <a:path w="84528" h="53861" extrusionOk="0">
                    <a:moveTo>
                      <a:pt x="84528" y="1"/>
                    </a:moveTo>
                    <a:lnTo>
                      <a:pt x="0" y="50404"/>
                    </a:lnTo>
                    <a:lnTo>
                      <a:pt x="0" y="53860"/>
                    </a:lnTo>
                    <a:lnTo>
                      <a:pt x="84528" y="3457"/>
                    </a:lnTo>
                    <a:lnTo>
                      <a:pt x="84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829;p52">
                <a:extLst>
                  <a:ext uri="{FF2B5EF4-FFF2-40B4-BE49-F238E27FC236}">
                    <a16:creationId xmlns:a16="http://schemas.microsoft.com/office/drawing/2014/main" id="{EE86302A-269A-12BC-18EA-EBDA9ADFD7F3}"/>
                  </a:ext>
                </a:extLst>
              </p:cNvPr>
              <p:cNvSpPr/>
              <p:nvPr/>
            </p:nvSpPr>
            <p:spPr>
              <a:xfrm>
                <a:off x="2099575" y="2128225"/>
                <a:ext cx="4320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7282" h="13826" extrusionOk="0">
                    <a:moveTo>
                      <a:pt x="1" y="0"/>
                    </a:moveTo>
                    <a:lnTo>
                      <a:pt x="1" y="3457"/>
                    </a:lnTo>
                    <a:lnTo>
                      <a:pt x="17282" y="13825"/>
                    </a:lnTo>
                    <a:lnTo>
                      <a:pt x="17282" y="103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8BCFC86-3E7B-F3C9-CCA3-53CF33934918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1664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4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9" name="Google Shape;4599;p43"/>
          <p:cNvSpPr txBox="1">
            <a:spLocks noGrp="1"/>
          </p:cNvSpPr>
          <p:nvPr>
            <p:ph type="title" idx="4294967295"/>
          </p:nvPr>
        </p:nvSpPr>
        <p:spPr>
          <a:xfrm>
            <a:off x="1429122" y="1444021"/>
            <a:ext cx="1731043" cy="43444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Сегмент</a:t>
            </a:r>
            <a:r>
              <a:rPr lang="en" sz="20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 1 </a:t>
            </a:r>
            <a:endParaRPr sz="20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grpSp>
        <p:nvGrpSpPr>
          <p:cNvPr id="4604" name="Google Shape;4604;p43"/>
          <p:cNvGrpSpPr/>
          <p:nvPr/>
        </p:nvGrpSpPr>
        <p:grpSpPr>
          <a:xfrm>
            <a:off x="720000" y="1322830"/>
            <a:ext cx="631200" cy="631200"/>
            <a:chOff x="713217" y="2406784"/>
            <a:chExt cx="631200" cy="631200"/>
          </a:xfrm>
        </p:grpSpPr>
        <p:sp>
          <p:nvSpPr>
            <p:cNvPr id="4605" name="Google Shape;4605;p43"/>
            <p:cNvSpPr/>
            <p:nvPr/>
          </p:nvSpPr>
          <p:spPr>
            <a:xfrm>
              <a:off x="713217" y="2406784"/>
              <a:ext cx="631200" cy="631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2"/>
                </a:highlight>
              </a:endParaRPr>
            </a:p>
          </p:txBody>
        </p:sp>
        <p:grpSp>
          <p:nvGrpSpPr>
            <p:cNvPr id="4606" name="Google Shape;4606;p43"/>
            <p:cNvGrpSpPr/>
            <p:nvPr/>
          </p:nvGrpSpPr>
          <p:grpSpPr>
            <a:xfrm>
              <a:off x="856756" y="2527499"/>
              <a:ext cx="344084" cy="389770"/>
              <a:chOff x="7195460" y="2954945"/>
              <a:chExt cx="365115" cy="413637"/>
            </a:xfrm>
          </p:grpSpPr>
          <p:sp>
            <p:nvSpPr>
              <p:cNvPr id="4607" name="Google Shape;4607;p43"/>
              <p:cNvSpPr/>
              <p:nvPr/>
            </p:nvSpPr>
            <p:spPr>
              <a:xfrm>
                <a:off x="7292620" y="2954945"/>
                <a:ext cx="170796" cy="12073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5240" extrusionOk="0">
                    <a:moveTo>
                      <a:pt x="545" y="1"/>
                    </a:moveTo>
                    <a:cubicBezTo>
                      <a:pt x="241" y="1"/>
                      <a:pt x="0" y="242"/>
                      <a:pt x="0" y="540"/>
                    </a:cubicBezTo>
                    <a:cubicBezTo>
                      <a:pt x="0" y="2290"/>
                      <a:pt x="786" y="3977"/>
                      <a:pt x="2169" y="5119"/>
                    </a:cubicBezTo>
                    <a:cubicBezTo>
                      <a:pt x="2289" y="5239"/>
                      <a:pt x="2410" y="5239"/>
                      <a:pt x="2530" y="5239"/>
                    </a:cubicBezTo>
                    <a:lnTo>
                      <a:pt x="4882" y="5239"/>
                    </a:lnTo>
                    <a:cubicBezTo>
                      <a:pt x="5003" y="5239"/>
                      <a:pt x="5123" y="5239"/>
                      <a:pt x="5244" y="5119"/>
                    </a:cubicBezTo>
                    <a:cubicBezTo>
                      <a:pt x="6627" y="3977"/>
                      <a:pt x="7412" y="2290"/>
                      <a:pt x="7412" y="540"/>
                    </a:cubicBezTo>
                    <a:cubicBezTo>
                      <a:pt x="7412" y="242"/>
                      <a:pt x="7171" y="1"/>
                      <a:pt x="68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43"/>
              <p:cNvSpPr/>
              <p:nvPr/>
            </p:nvSpPr>
            <p:spPr>
              <a:xfrm>
                <a:off x="7378674" y="2954945"/>
                <a:ext cx="84741" cy="12073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5240" extrusionOk="0">
                    <a:moveTo>
                      <a:pt x="0" y="1"/>
                    </a:moveTo>
                    <a:lnTo>
                      <a:pt x="0" y="5239"/>
                    </a:lnTo>
                    <a:lnTo>
                      <a:pt x="1147" y="5239"/>
                    </a:lnTo>
                    <a:cubicBezTo>
                      <a:pt x="1268" y="5239"/>
                      <a:pt x="1388" y="5239"/>
                      <a:pt x="1509" y="5119"/>
                    </a:cubicBezTo>
                    <a:cubicBezTo>
                      <a:pt x="2892" y="3977"/>
                      <a:pt x="3677" y="2290"/>
                      <a:pt x="3677" y="540"/>
                    </a:cubicBezTo>
                    <a:cubicBezTo>
                      <a:pt x="3677" y="242"/>
                      <a:pt x="3436" y="1"/>
                      <a:pt x="31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43"/>
              <p:cNvSpPr/>
              <p:nvPr/>
            </p:nvSpPr>
            <p:spPr>
              <a:xfrm>
                <a:off x="7195460" y="3052104"/>
                <a:ext cx="365115" cy="316477"/>
              </a:xfrm>
              <a:custGeom>
                <a:avLst/>
                <a:gdLst/>
                <a:ahLst/>
                <a:cxnLst/>
                <a:rect l="l" t="t" r="r" b="b"/>
                <a:pathLst>
                  <a:path w="15847" h="13736" extrusionOk="0">
                    <a:moveTo>
                      <a:pt x="6747" y="1"/>
                    </a:moveTo>
                    <a:cubicBezTo>
                      <a:pt x="6627" y="1"/>
                      <a:pt x="6506" y="58"/>
                      <a:pt x="6449" y="58"/>
                    </a:cubicBezTo>
                    <a:lnTo>
                      <a:pt x="2651" y="2651"/>
                    </a:lnTo>
                    <a:cubicBezTo>
                      <a:pt x="964" y="3736"/>
                      <a:pt x="0" y="5601"/>
                      <a:pt x="0" y="7649"/>
                    </a:cubicBezTo>
                    <a:cubicBezTo>
                      <a:pt x="0" y="9095"/>
                      <a:pt x="545" y="10483"/>
                      <a:pt x="1509" y="11567"/>
                    </a:cubicBezTo>
                    <a:cubicBezTo>
                      <a:pt x="2473" y="12709"/>
                      <a:pt x="3735" y="13374"/>
                      <a:pt x="5181" y="13553"/>
                    </a:cubicBezTo>
                    <a:cubicBezTo>
                      <a:pt x="6087" y="13673"/>
                      <a:pt x="6988" y="13736"/>
                      <a:pt x="7952" y="13736"/>
                    </a:cubicBezTo>
                    <a:cubicBezTo>
                      <a:pt x="8858" y="13736"/>
                      <a:pt x="9760" y="13673"/>
                      <a:pt x="10666" y="13553"/>
                    </a:cubicBezTo>
                    <a:cubicBezTo>
                      <a:pt x="12111" y="13374"/>
                      <a:pt x="13437" y="12709"/>
                      <a:pt x="14401" y="11567"/>
                    </a:cubicBezTo>
                    <a:cubicBezTo>
                      <a:pt x="15302" y="10483"/>
                      <a:pt x="15846" y="9095"/>
                      <a:pt x="15846" y="7649"/>
                    </a:cubicBezTo>
                    <a:cubicBezTo>
                      <a:pt x="15846" y="5601"/>
                      <a:pt x="14883" y="3736"/>
                      <a:pt x="13196" y="2651"/>
                    </a:cubicBezTo>
                    <a:lnTo>
                      <a:pt x="9398" y="58"/>
                    </a:lnTo>
                    <a:cubicBezTo>
                      <a:pt x="9340" y="58"/>
                      <a:pt x="9220" y="1"/>
                      <a:pt x="90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43"/>
              <p:cNvSpPr/>
              <p:nvPr/>
            </p:nvSpPr>
            <p:spPr>
              <a:xfrm>
                <a:off x="7378674" y="3052104"/>
                <a:ext cx="181901" cy="316477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3736" extrusionOk="0">
                    <a:moveTo>
                      <a:pt x="0" y="1"/>
                    </a:moveTo>
                    <a:lnTo>
                      <a:pt x="0" y="13736"/>
                    </a:lnTo>
                    <a:cubicBezTo>
                      <a:pt x="906" y="13736"/>
                      <a:pt x="1808" y="13673"/>
                      <a:pt x="2714" y="13553"/>
                    </a:cubicBezTo>
                    <a:cubicBezTo>
                      <a:pt x="4159" y="13374"/>
                      <a:pt x="5485" y="12709"/>
                      <a:pt x="6449" y="11567"/>
                    </a:cubicBezTo>
                    <a:cubicBezTo>
                      <a:pt x="7350" y="10483"/>
                      <a:pt x="7894" y="9095"/>
                      <a:pt x="7894" y="7649"/>
                    </a:cubicBezTo>
                    <a:cubicBezTo>
                      <a:pt x="7894" y="5601"/>
                      <a:pt x="6931" y="3736"/>
                      <a:pt x="5244" y="2651"/>
                    </a:cubicBezTo>
                    <a:lnTo>
                      <a:pt x="1446" y="58"/>
                    </a:lnTo>
                    <a:cubicBezTo>
                      <a:pt x="1388" y="58"/>
                      <a:pt x="1268" y="1"/>
                      <a:pt x="11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43"/>
              <p:cNvSpPr/>
              <p:nvPr/>
            </p:nvSpPr>
            <p:spPr>
              <a:xfrm>
                <a:off x="7341257" y="3125602"/>
                <a:ext cx="73521" cy="169367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7351" extrusionOk="0">
                    <a:moveTo>
                      <a:pt x="1624" y="1"/>
                    </a:moveTo>
                    <a:cubicBezTo>
                      <a:pt x="1325" y="1"/>
                      <a:pt x="1084" y="242"/>
                      <a:pt x="1084" y="546"/>
                    </a:cubicBezTo>
                    <a:lnTo>
                      <a:pt x="1084" y="1148"/>
                    </a:lnTo>
                    <a:cubicBezTo>
                      <a:pt x="482" y="1389"/>
                      <a:pt x="0" y="1929"/>
                      <a:pt x="0" y="2652"/>
                    </a:cubicBezTo>
                    <a:cubicBezTo>
                      <a:pt x="0" y="3495"/>
                      <a:pt x="723" y="4218"/>
                      <a:pt x="1624" y="4218"/>
                    </a:cubicBezTo>
                    <a:cubicBezTo>
                      <a:pt x="1865" y="4218"/>
                      <a:pt x="2106" y="4459"/>
                      <a:pt x="2106" y="4763"/>
                    </a:cubicBezTo>
                    <a:cubicBezTo>
                      <a:pt x="2106" y="5003"/>
                      <a:pt x="1865" y="5244"/>
                      <a:pt x="1624" y="5244"/>
                    </a:cubicBezTo>
                    <a:lnTo>
                      <a:pt x="540" y="5244"/>
                    </a:lnTo>
                    <a:cubicBezTo>
                      <a:pt x="241" y="5244"/>
                      <a:pt x="0" y="5485"/>
                      <a:pt x="0" y="5784"/>
                    </a:cubicBezTo>
                    <a:cubicBezTo>
                      <a:pt x="0" y="6088"/>
                      <a:pt x="241" y="6329"/>
                      <a:pt x="540" y="6329"/>
                    </a:cubicBezTo>
                    <a:lnTo>
                      <a:pt x="1084" y="6329"/>
                    </a:lnTo>
                    <a:lnTo>
                      <a:pt x="1084" y="6869"/>
                    </a:lnTo>
                    <a:cubicBezTo>
                      <a:pt x="1084" y="7110"/>
                      <a:pt x="1325" y="7351"/>
                      <a:pt x="1624" y="7351"/>
                    </a:cubicBezTo>
                    <a:cubicBezTo>
                      <a:pt x="1865" y="7351"/>
                      <a:pt x="2106" y="7110"/>
                      <a:pt x="2106" y="6869"/>
                    </a:cubicBezTo>
                    <a:lnTo>
                      <a:pt x="2106" y="6208"/>
                    </a:lnTo>
                    <a:cubicBezTo>
                      <a:pt x="2709" y="6025"/>
                      <a:pt x="3191" y="5423"/>
                      <a:pt x="3191" y="4763"/>
                    </a:cubicBezTo>
                    <a:cubicBezTo>
                      <a:pt x="3191" y="3856"/>
                      <a:pt x="2468" y="3134"/>
                      <a:pt x="1624" y="3134"/>
                    </a:cubicBezTo>
                    <a:cubicBezTo>
                      <a:pt x="1325" y="3134"/>
                      <a:pt x="1084" y="2955"/>
                      <a:pt x="1084" y="2652"/>
                    </a:cubicBezTo>
                    <a:cubicBezTo>
                      <a:pt x="1084" y="2353"/>
                      <a:pt x="1325" y="2112"/>
                      <a:pt x="1624" y="2112"/>
                    </a:cubicBezTo>
                    <a:lnTo>
                      <a:pt x="2651" y="2112"/>
                    </a:lnTo>
                    <a:cubicBezTo>
                      <a:pt x="2950" y="2112"/>
                      <a:pt x="3191" y="1871"/>
                      <a:pt x="3191" y="1567"/>
                    </a:cubicBezTo>
                    <a:cubicBezTo>
                      <a:pt x="3191" y="1268"/>
                      <a:pt x="2950" y="1028"/>
                      <a:pt x="2651" y="1028"/>
                    </a:cubicBezTo>
                    <a:lnTo>
                      <a:pt x="2106" y="1028"/>
                    </a:lnTo>
                    <a:lnTo>
                      <a:pt x="2106" y="546"/>
                    </a:lnTo>
                    <a:cubicBezTo>
                      <a:pt x="2106" y="242"/>
                      <a:pt x="1865" y="1"/>
                      <a:pt x="1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43"/>
              <p:cNvSpPr/>
              <p:nvPr/>
            </p:nvSpPr>
            <p:spPr>
              <a:xfrm>
                <a:off x="7292620" y="3052104"/>
                <a:ext cx="170796" cy="2357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1023" extrusionOk="0">
                    <a:moveTo>
                      <a:pt x="545" y="1"/>
                    </a:moveTo>
                    <a:cubicBezTo>
                      <a:pt x="241" y="1"/>
                      <a:pt x="0" y="242"/>
                      <a:pt x="0" y="540"/>
                    </a:cubicBezTo>
                    <a:cubicBezTo>
                      <a:pt x="0" y="844"/>
                      <a:pt x="241" y="1022"/>
                      <a:pt x="545" y="1022"/>
                    </a:cubicBezTo>
                    <a:lnTo>
                      <a:pt x="6868" y="1022"/>
                    </a:lnTo>
                    <a:cubicBezTo>
                      <a:pt x="7171" y="1022"/>
                      <a:pt x="7412" y="844"/>
                      <a:pt x="7412" y="540"/>
                    </a:cubicBezTo>
                    <a:cubicBezTo>
                      <a:pt x="7412" y="242"/>
                      <a:pt x="7171" y="1"/>
                      <a:pt x="6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43"/>
              <p:cNvSpPr/>
              <p:nvPr/>
            </p:nvSpPr>
            <p:spPr>
              <a:xfrm>
                <a:off x="7378674" y="3052104"/>
                <a:ext cx="84741" cy="2357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1023" extrusionOk="0">
                    <a:moveTo>
                      <a:pt x="0" y="1"/>
                    </a:moveTo>
                    <a:lnTo>
                      <a:pt x="0" y="1022"/>
                    </a:lnTo>
                    <a:lnTo>
                      <a:pt x="3133" y="1022"/>
                    </a:lnTo>
                    <a:cubicBezTo>
                      <a:pt x="3436" y="1022"/>
                      <a:pt x="3677" y="844"/>
                      <a:pt x="3677" y="540"/>
                    </a:cubicBezTo>
                    <a:cubicBezTo>
                      <a:pt x="3677" y="242"/>
                      <a:pt x="3436" y="1"/>
                      <a:pt x="3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14" name="Google Shape;4614;p43"/>
          <p:cNvGrpSpPr/>
          <p:nvPr/>
        </p:nvGrpSpPr>
        <p:grpSpPr>
          <a:xfrm>
            <a:off x="6067784" y="1324015"/>
            <a:ext cx="631200" cy="631200"/>
            <a:chOff x="1094217" y="1423909"/>
            <a:chExt cx="631200" cy="631200"/>
          </a:xfrm>
        </p:grpSpPr>
        <p:sp>
          <p:nvSpPr>
            <p:cNvPr id="4615" name="Google Shape;4615;p43"/>
            <p:cNvSpPr/>
            <p:nvPr/>
          </p:nvSpPr>
          <p:spPr>
            <a:xfrm>
              <a:off x="1094217" y="1423909"/>
              <a:ext cx="631200" cy="631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2"/>
                </a:highlight>
              </a:endParaRPr>
            </a:p>
          </p:txBody>
        </p:sp>
        <p:sp>
          <p:nvSpPr>
            <p:cNvPr id="4616" name="Google Shape;4616;p43"/>
            <p:cNvSpPr/>
            <p:nvPr/>
          </p:nvSpPr>
          <p:spPr>
            <a:xfrm>
              <a:off x="1329319" y="1544624"/>
              <a:ext cx="160955" cy="113760"/>
            </a:xfrm>
            <a:custGeom>
              <a:avLst/>
              <a:gdLst/>
              <a:ahLst/>
              <a:cxnLst/>
              <a:rect l="l" t="t" r="r" b="b"/>
              <a:pathLst>
                <a:path w="7413" h="5240" extrusionOk="0">
                  <a:moveTo>
                    <a:pt x="545" y="1"/>
                  </a:moveTo>
                  <a:cubicBezTo>
                    <a:pt x="241" y="1"/>
                    <a:pt x="0" y="242"/>
                    <a:pt x="0" y="540"/>
                  </a:cubicBezTo>
                  <a:cubicBezTo>
                    <a:pt x="0" y="2290"/>
                    <a:pt x="786" y="3977"/>
                    <a:pt x="2169" y="5119"/>
                  </a:cubicBezTo>
                  <a:cubicBezTo>
                    <a:pt x="2289" y="5239"/>
                    <a:pt x="2410" y="5239"/>
                    <a:pt x="2530" y="5239"/>
                  </a:cubicBezTo>
                  <a:lnTo>
                    <a:pt x="4882" y="5239"/>
                  </a:lnTo>
                  <a:cubicBezTo>
                    <a:pt x="5003" y="5239"/>
                    <a:pt x="5123" y="5239"/>
                    <a:pt x="5244" y="5119"/>
                  </a:cubicBezTo>
                  <a:cubicBezTo>
                    <a:pt x="6627" y="3977"/>
                    <a:pt x="7412" y="2290"/>
                    <a:pt x="7412" y="540"/>
                  </a:cubicBezTo>
                  <a:cubicBezTo>
                    <a:pt x="7412" y="242"/>
                    <a:pt x="7171" y="1"/>
                    <a:pt x="6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3"/>
            <p:cNvSpPr/>
            <p:nvPr/>
          </p:nvSpPr>
          <p:spPr>
            <a:xfrm>
              <a:off x="1410417" y="1544624"/>
              <a:ext cx="79859" cy="113760"/>
            </a:xfrm>
            <a:custGeom>
              <a:avLst/>
              <a:gdLst/>
              <a:ahLst/>
              <a:cxnLst/>
              <a:rect l="l" t="t" r="r" b="b"/>
              <a:pathLst>
                <a:path w="3678" h="5240" extrusionOk="0">
                  <a:moveTo>
                    <a:pt x="0" y="1"/>
                  </a:moveTo>
                  <a:lnTo>
                    <a:pt x="0" y="5239"/>
                  </a:lnTo>
                  <a:lnTo>
                    <a:pt x="1147" y="5239"/>
                  </a:lnTo>
                  <a:cubicBezTo>
                    <a:pt x="1268" y="5239"/>
                    <a:pt x="1388" y="5239"/>
                    <a:pt x="1509" y="5119"/>
                  </a:cubicBezTo>
                  <a:cubicBezTo>
                    <a:pt x="2892" y="3977"/>
                    <a:pt x="3677" y="2290"/>
                    <a:pt x="3677" y="540"/>
                  </a:cubicBezTo>
                  <a:cubicBezTo>
                    <a:pt x="3677" y="242"/>
                    <a:pt x="3436" y="1"/>
                    <a:pt x="3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3"/>
            <p:cNvSpPr/>
            <p:nvPr/>
          </p:nvSpPr>
          <p:spPr>
            <a:xfrm>
              <a:off x="1237756" y="1636177"/>
              <a:ext cx="344078" cy="298209"/>
            </a:xfrm>
            <a:custGeom>
              <a:avLst/>
              <a:gdLst/>
              <a:ahLst/>
              <a:cxnLst/>
              <a:rect l="l" t="t" r="r" b="b"/>
              <a:pathLst>
                <a:path w="15847" h="13736" extrusionOk="0">
                  <a:moveTo>
                    <a:pt x="6747" y="1"/>
                  </a:moveTo>
                  <a:cubicBezTo>
                    <a:pt x="6627" y="1"/>
                    <a:pt x="6506" y="58"/>
                    <a:pt x="6449" y="58"/>
                  </a:cubicBezTo>
                  <a:lnTo>
                    <a:pt x="2651" y="2651"/>
                  </a:lnTo>
                  <a:cubicBezTo>
                    <a:pt x="964" y="3736"/>
                    <a:pt x="0" y="5601"/>
                    <a:pt x="0" y="7649"/>
                  </a:cubicBezTo>
                  <a:cubicBezTo>
                    <a:pt x="0" y="9095"/>
                    <a:pt x="545" y="10483"/>
                    <a:pt x="1509" y="11567"/>
                  </a:cubicBezTo>
                  <a:cubicBezTo>
                    <a:pt x="2473" y="12709"/>
                    <a:pt x="3735" y="13374"/>
                    <a:pt x="5181" y="13553"/>
                  </a:cubicBezTo>
                  <a:cubicBezTo>
                    <a:pt x="6087" y="13673"/>
                    <a:pt x="6988" y="13736"/>
                    <a:pt x="7952" y="13736"/>
                  </a:cubicBezTo>
                  <a:cubicBezTo>
                    <a:pt x="8858" y="13736"/>
                    <a:pt x="9760" y="13673"/>
                    <a:pt x="10666" y="13553"/>
                  </a:cubicBezTo>
                  <a:cubicBezTo>
                    <a:pt x="12111" y="13374"/>
                    <a:pt x="13437" y="12709"/>
                    <a:pt x="14401" y="11567"/>
                  </a:cubicBezTo>
                  <a:cubicBezTo>
                    <a:pt x="15302" y="10483"/>
                    <a:pt x="15846" y="9095"/>
                    <a:pt x="15846" y="7649"/>
                  </a:cubicBezTo>
                  <a:cubicBezTo>
                    <a:pt x="15846" y="5601"/>
                    <a:pt x="14883" y="3736"/>
                    <a:pt x="13196" y="2651"/>
                  </a:cubicBezTo>
                  <a:lnTo>
                    <a:pt x="9398" y="58"/>
                  </a:lnTo>
                  <a:cubicBezTo>
                    <a:pt x="9340" y="58"/>
                    <a:pt x="9220" y="1"/>
                    <a:pt x="9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43"/>
            <p:cNvSpPr/>
            <p:nvPr/>
          </p:nvSpPr>
          <p:spPr>
            <a:xfrm>
              <a:off x="1410417" y="1636177"/>
              <a:ext cx="171420" cy="298209"/>
            </a:xfrm>
            <a:custGeom>
              <a:avLst/>
              <a:gdLst/>
              <a:ahLst/>
              <a:cxnLst/>
              <a:rect l="l" t="t" r="r" b="b"/>
              <a:pathLst>
                <a:path w="7895" h="13736" extrusionOk="0">
                  <a:moveTo>
                    <a:pt x="0" y="1"/>
                  </a:moveTo>
                  <a:lnTo>
                    <a:pt x="0" y="13736"/>
                  </a:lnTo>
                  <a:cubicBezTo>
                    <a:pt x="906" y="13736"/>
                    <a:pt x="1808" y="13673"/>
                    <a:pt x="2714" y="13553"/>
                  </a:cubicBezTo>
                  <a:cubicBezTo>
                    <a:pt x="4159" y="13374"/>
                    <a:pt x="5485" y="12709"/>
                    <a:pt x="6449" y="11567"/>
                  </a:cubicBezTo>
                  <a:cubicBezTo>
                    <a:pt x="7350" y="10483"/>
                    <a:pt x="7894" y="9095"/>
                    <a:pt x="7894" y="7649"/>
                  </a:cubicBezTo>
                  <a:cubicBezTo>
                    <a:pt x="7894" y="5601"/>
                    <a:pt x="6931" y="3736"/>
                    <a:pt x="5244" y="2651"/>
                  </a:cubicBezTo>
                  <a:lnTo>
                    <a:pt x="1446" y="58"/>
                  </a:lnTo>
                  <a:cubicBezTo>
                    <a:pt x="1388" y="58"/>
                    <a:pt x="1268" y="1"/>
                    <a:pt x="1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43"/>
            <p:cNvSpPr/>
            <p:nvPr/>
          </p:nvSpPr>
          <p:spPr>
            <a:xfrm>
              <a:off x="1410417" y="1544624"/>
              <a:ext cx="79859" cy="113760"/>
            </a:xfrm>
            <a:custGeom>
              <a:avLst/>
              <a:gdLst/>
              <a:ahLst/>
              <a:cxnLst/>
              <a:rect l="l" t="t" r="r" b="b"/>
              <a:pathLst>
                <a:path w="3678" h="5240" extrusionOk="0">
                  <a:moveTo>
                    <a:pt x="0" y="1"/>
                  </a:moveTo>
                  <a:lnTo>
                    <a:pt x="0" y="5239"/>
                  </a:lnTo>
                  <a:lnTo>
                    <a:pt x="1147" y="5239"/>
                  </a:lnTo>
                  <a:cubicBezTo>
                    <a:pt x="1268" y="5239"/>
                    <a:pt x="1388" y="5239"/>
                    <a:pt x="1509" y="5119"/>
                  </a:cubicBezTo>
                  <a:cubicBezTo>
                    <a:pt x="2892" y="3977"/>
                    <a:pt x="3677" y="2290"/>
                    <a:pt x="3677" y="540"/>
                  </a:cubicBezTo>
                  <a:cubicBezTo>
                    <a:pt x="3677" y="242"/>
                    <a:pt x="3436" y="1"/>
                    <a:pt x="3133" y="1"/>
                  </a:cubicBezTo>
                  <a:close/>
                </a:path>
              </a:pathLst>
            </a:custGeom>
            <a:solidFill>
              <a:srgbClr val="25397A">
                <a:alpha val="1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3"/>
            <p:cNvSpPr/>
            <p:nvPr/>
          </p:nvSpPr>
          <p:spPr>
            <a:xfrm>
              <a:off x="1410417" y="1636177"/>
              <a:ext cx="171420" cy="298209"/>
            </a:xfrm>
            <a:custGeom>
              <a:avLst/>
              <a:gdLst/>
              <a:ahLst/>
              <a:cxnLst/>
              <a:rect l="l" t="t" r="r" b="b"/>
              <a:pathLst>
                <a:path w="7895" h="13736" extrusionOk="0">
                  <a:moveTo>
                    <a:pt x="0" y="1"/>
                  </a:moveTo>
                  <a:lnTo>
                    <a:pt x="0" y="13736"/>
                  </a:lnTo>
                  <a:cubicBezTo>
                    <a:pt x="906" y="13736"/>
                    <a:pt x="1808" y="13673"/>
                    <a:pt x="2714" y="13553"/>
                  </a:cubicBezTo>
                  <a:cubicBezTo>
                    <a:pt x="4159" y="13374"/>
                    <a:pt x="5485" y="12709"/>
                    <a:pt x="6449" y="11567"/>
                  </a:cubicBezTo>
                  <a:cubicBezTo>
                    <a:pt x="7350" y="10483"/>
                    <a:pt x="7894" y="9095"/>
                    <a:pt x="7894" y="7649"/>
                  </a:cubicBezTo>
                  <a:cubicBezTo>
                    <a:pt x="7894" y="5601"/>
                    <a:pt x="6931" y="3736"/>
                    <a:pt x="5244" y="2651"/>
                  </a:cubicBezTo>
                  <a:lnTo>
                    <a:pt x="1446" y="58"/>
                  </a:lnTo>
                  <a:cubicBezTo>
                    <a:pt x="1388" y="58"/>
                    <a:pt x="1268" y="1"/>
                    <a:pt x="1147" y="1"/>
                  </a:cubicBezTo>
                  <a:close/>
                </a:path>
              </a:pathLst>
            </a:custGeom>
            <a:solidFill>
              <a:srgbClr val="25397A">
                <a:alpha val="1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22" name="Google Shape;4622;p43"/>
            <p:cNvGrpSpPr/>
            <p:nvPr/>
          </p:nvGrpSpPr>
          <p:grpSpPr>
            <a:xfrm>
              <a:off x="1329319" y="1636177"/>
              <a:ext cx="160955" cy="228847"/>
              <a:chOff x="948319" y="1712377"/>
              <a:chExt cx="160955" cy="228847"/>
            </a:xfrm>
          </p:grpSpPr>
          <p:sp>
            <p:nvSpPr>
              <p:cNvPr id="4623" name="Google Shape;4623;p43"/>
              <p:cNvSpPr/>
              <p:nvPr/>
            </p:nvSpPr>
            <p:spPr>
              <a:xfrm>
                <a:off x="994155" y="1781634"/>
                <a:ext cx="69285" cy="159590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7351" extrusionOk="0">
                    <a:moveTo>
                      <a:pt x="1624" y="1"/>
                    </a:moveTo>
                    <a:cubicBezTo>
                      <a:pt x="1325" y="1"/>
                      <a:pt x="1084" y="242"/>
                      <a:pt x="1084" y="546"/>
                    </a:cubicBezTo>
                    <a:lnTo>
                      <a:pt x="1084" y="1148"/>
                    </a:lnTo>
                    <a:cubicBezTo>
                      <a:pt x="482" y="1389"/>
                      <a:pt x="0" y="1929"/>
                      <a:pt x="0" y="2652"/>
                    </a:cubicBezTo>
                    <a:cubicBezTo>
                      <a:pt x="0" y="3495"/>
                      <a:pt x="723" y="4218"/>
                      <a:pt x="1624" y="4218"/>
                    </a:cubicBezTo>
                    <a:cubicBezTo>
                      <a:pt x="1865" y="4218"/>
                      <a:pt x="2106" y="4459"/>
                      <a:pt x="2106" y="4763"/>
                    </a:cubicBezTo>
                    <a:cubicBezTo>
                      <a:pt x="2106" y="5003"/>
                      <a:pt x="1865" y="5244"/>
                      <a:pt x="1624" y="5244"/>
                    </a:cubicBezTo>
                    <a:lnTo>
                      <a:pt x="540" y="5244"/>
                    </a:lnTo>
                    <a:cubicBezTo>
                      <a:pt x="241" y="5244"/>
                      <a:pt x="0" y="5485"/>
                      <a:pt x="0" y="5784"/>
                    </a:cubicBezTo>
                    <a:cubicBezTo>
                      <a:pt x="0" y="6088"/>
                      <a:pt x="241" y="6329"/>
                      <a:pt x="540" y="6329"/>
                    </a:cubicBezTo>
                    <a:lnTo>
                      <a:pt x="1084" y="6329"/>
                    </a:lnTo>
                    <a:lnTo>
                      <a:pt x="1084" y="6869"/>
                    </a:lnTo>
                    <a:cubicBezTo>
                      <a:pt x="1084" y="7110"/>
                      <a:pt x="1325" y="7351"/>
                      <a:pt x="1624" y="7351"/>
                    </a:cubicBezTo>
                    <a:cubicBezTo>
                      <a:pt x="1865" y="7351"/>
                      <a:pt x="2106" y="7110"/>
                      <a:pt x="2106" y="6869"/>
                    </a:cubicBezTo>
                    <a:lnTo>
                      <a:pt x="2106" y="6208"/>
                    </a:lnTo>
                    <a:cubicBezTo>
                      <a:pt x="2709" y="6025"/>
                      <a:pt x="3191" y="5423"/>
                      <a:pt x="3191" y="4763"/>
                    </a:cubicBezTo>
                    <a:cubicBezTo>
                      <a:pt x="3191" y="3856"/>
                      <a:pt x="2468" y="3134"/>
                      <a:pt x="1624" y="3134"/>
                    </a:cubicBezTo>
                    <a:cubicBezTo>
                      <a:pt x="1325" y="3134"/>
                      <a:pt x="1084" y="2955"/>
                      <a:pt x="1084" y="2652"/>
                    </a:cubicBezTo>
                    <a:cubicBezTo>
                      <a:pt x="1084" y="2353"/>
                      <a:pt x="1325" y="2112"/>
                      <a:pt x="1624" y="2112"/>
                    </a:cubicBezTo>
                    <a:lnTo>
                      <a:pt x="2651" y="2112"/>
                    </a:lnTo>
                    <a:cubicBezTo>
                      <a:pt x="2950" y="2112"/>
                      <a:pt x="3191" y="1871"/>
                      <a:pt x="3191" y="1567"/>
                    </a:cubicBezTo>
                    <a:cubicBezTo>
                      <a:pt x="3191" y="1268"/>
                      <a:pt x="2950" y="1028"/>
                      <a:pt x="2651" y="1028"/>
                    </a:cubicBezTo>
                    <a:lnTo>
                      <a:pt x="2106" y="1028"/>
                    </a:lnTo>
                    <a:lnTo>
                      <a:pt x="2106" y="546"/>
                    </a:lnTo>
                    <a:cubicBezTo>
                      <a:pt x="2106" y="242"/>
                      <a:pt x="1865" y="1"/>
                      <a:pt x="16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43"/>
              <p:cNvSpPr/>
              <p:nvPr/>
            </p:nvSpPr>
            <p:spPr>
              <a:xfrm>
                <a:off x="948319" y="1712377"/>
                <a:ext cx="160955" cy="22209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1023" extrusionOk="0">
                    <a:moveTo>
                      <a:pt x="545" y="1"/>
                    </a:moveTo>
                    <a:cubicBezTo>
                      <a:pt x="241" y="1"/>
                      <a:pt x="0" y="242"/>
                      <a:pt x="0" y="540"/>
                    </a:cubicBezTo>
                    <a:cubicBezTo>
                      <a:pt x="0" y="844"/>
                      <a:pt x="241" y="1022"/>
                      <a:pt x="545" y="1022"/>
                    </a:cubicBezTo>
                    <a:lnTo>
                      <a:pt x="6868" y="1022"/>
                    </a:lnTo>
                    <a:cubicBezTo>
                      <a:pt x="7171" y="1022"/>
                      <a:pt x="7412" y="844"/>
                      <a:pt x="7412" y="540"/>
                    </a:cubicBezTo>
                    <a:cubicBezTo>
                      <a:pt x="7412" y="242"/>
                      <a:pt x="7171" y="1"/>
                      <a:pt x="6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25" name="Google Shape;4625;p43"/>
          <p:cNvGrpSpPr/>
          <p:nvPr/>
        </p:nvGrpSpPr>
        <p:grpSpPr>
          <a:xfrm>
            <a:off x="3393892" y="1319765"/>
            <a:ext cx="631200" cy="631200"/>
            <a:chOff x="713192" y="3313459"/>
            <a:chExt cx="631200" cy="631200"/>
          </a:xfrm>
        </p:grpSpPr>
        <p:sp>
          <p:nvSpPr>
            <p:cNvPr id="4626" name="Google Shape;4626;p43"/>
            <p:cNvSpPr/>
            <p:nvPr/>
          </p:nvSpPr>
          <p:spPr>
            <a:xfrm>
              <a:off x="713192" y="3313459"/>
              <a:ext cx="631200" cy="631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2"/>
                </a:highlight>
              </a:endParaRPr>
            </a:p>
          </p:txBody>
        </p:sp>
        <p:sp>
          <p:nvSpPr>
            <p:cNvPr id="4627" name="Google Shape;4627;p43"/>
            <p:cNvSpPr/>
            <p:nvPr/>
          </p:nvSpPr>
          <p:spPr>
            <a:xfrm>
              <a:off x="948294" y="3434174"/>
              <a:ext cx="160955" cy="113760"/>
            </a:xfrm>
            <a:custGeom>
              <a:avLst/>
              <a:gdLst/>
              <a:ahLst/>
              <a:cxnLst/>
              <a:rect l="l" t="t" r="r" b="b"/>
              <a:pathLst>
                <a:path w="7413" h="5240" extrusionOk="0">
                  <a:moveTo>
                    <a:pt x="545" y="1"/>
                  </a:moveTo>
                  <a:cubicBezTo>
                    <a:pt x="241" y="1"/>
                    <a:pt x="0" y="242"/>
                    <a:pt x="0" y="540"/>
                  </a:cubicBezTo>
                  <a:cubicBezTo>
                    <a:pt x="0" y="2290"/>
                    <a:pt x="786" y="3977"/>
                    <a:pt x="2169" y="5119"/>
                  </a:cubicBezTo>
                  <a:cubicBezTo>
                    <a:pt x="2289" y="5239"/>
                    <a:pt x="2410" y="5239"/>
                    <a:pt x="2530" y="5239"/>
                  </a:cubicBezTo>
                  <a:lnTo>
                    <a:pt x="4882" y="5239"/>
                  </a:lnTo>
                  <a:cubicBezTo>
                    <a:pt x="5003" y="5239"/>
                    <a:pt x="5123" y="5239"/>
                    <a:pt x="5244" y="5119"/>
                  </a:cubicBezTo>
                  <a:cubicBezTo>
                    <a:pt x="6627" y="3977"/>
                    <a:pt x="7412" y="2290"/>
                    <a:pt x="7412" y="540"/>
                  </a:cubicBezTo>
                  <a:cubicBezTo>
                    <a:pt x="7412" y="242"/>
                    <a:pt x="7171" y="1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3"/>
            <p:cNvSpPr/>
            <p:nvPr/>
          </p:nvSpPr>
          <p:spPr>
            <a:xfrm>
              <a:off x="1029392" y="3434174"/>
              <a:ext cx="79859" cy="113760"/>
            </a:xfrm>
            <a:custGeom>
              <a:avLst/>
              <a:gdLst/>
              <a:ahLst/>
              <a:cxnLst/>
              <a:rect l="l" t="t" r="r" b="b"/>
              <a:pathLst>
                <a:path w="3678" h="5240" extrusionOk="0">
                  <a:moveTo>
                    <a:pt x="0" y="1"/>
                  </a:moveTo>
                  <a:lnTo>
                    <a:pt x="0" y="5239"/>
                  </a:lnTo>
                  <a:lnTo>
                    <a:pt x="1147" y="5239"/>
                  </a:lnTo>
                  <a:cubicBezTo>
                    <a:pt x="1268" y="5239"/>
                    <a:pt x="1388" y="5239"/>
                    <a:pt x="1509" y="5119"/>
                  </a:cubicBezTo>
                  <a:cubicBezTo>
                    <a:pt x="2892" y="3977"/>
                    <a:pt x="3677" y="2290"/>
                    <a:pt x="3677" y="540"/>
                  </a:cubicBezTo>
                  <a:cubicBezTo>
                    <a:pt x="3677" y="242"/>
                    <a:pt x="3436" y="1"/>
                    <a:pt x="3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43"/>
            <p:cNvSpPr/>
            <p:nvPr/>
          </p:nvSpPr>
          <p:spPr>
            <a:xfrm>
              <a:off x="856731" y="3525727"/>
              <a:ext cx="344078" cy="298209"/>
            </a:xfrm>
            <a:custGeom>
              <a:avLst/>
              <a:gdLst/>
              <a:ahLst/>
              <a:cxnLst/>
              <a:rect l="l" t="t" r="r" b="b"/>
              <a:pathLst>
                <a:path w="15847" h="13736" extrusionOk="0">
                  <a:moveTo>
                    <a:pt x="6747" y="1"/>
                  </a:moveTo>
                  <a:cubicBezTo>
                    <a:pt x="6627" y="1"/>
                    <a:pt x="6506" y="58"/>
                    <a:pt x="6449" y="58"/>
                  </a:cubicBezTo>
                  <a:lnTo>
                    <a:pt x="2651" y="2651"/>
                  </a:lnTo>
                  <a:cubicBezTo>
                    <a:pt x="964" y="3736"/>
                    <a:pt x="0" y="5601"/>
                    <a:pt x="0" y="7649"/>
                  </a:cubicBezTo>
                  <a:cubicBezTo>
                    <a:pt x="0" y="9095"/>
                    <a:pt x="545" y="10483"/>
                    <a:pt x="1509" y="11567"/>
                  </a:cubicBezTo>
                  <a:cubicBezTo>
                    <a:pt x="2473" y="12709"/>
                    <a:pt x="3735" y="13374"/>
                    <a:pt x="5181" y="13553"/>
                  </a:cubicBezTo>
                  <a:cubicBezTo>
                    <a:pt x="6087" y="13673"/>
                    <a:pt x="6988" y="13736"/>
                    <a:pt x="7952" y="13736"/>
                  </a:cubicBezTo>
                  <a:cubicBezTo>
                    <a:pt x="8858" y="13736"/>
                    <a:pt x="9760" y="13673"/>
                    <a:pt x="10666" y="13553"/>
                  </a:cubicBezTo>
                  <a:cubicBezTo>
                    <a:pt x="12111" y="13374"/>
                    <a:pt x="13437" y="12709"/>
                    <a:pt x="14401" y="11567"/>
                  </a:cubicBezTo>
                  <a:cubicBezTo>
                    <a:pt x="15302" y="10483"/>
                    <a:pt x="15846" y="9095"/>
                    <a:pt x="15846" y="7649"/>
                  </a:cubicBezTo>
                  <a:cubicBezTo>
                    <a:pt x="15846" y="5601"/>
                    <a:pt x="14883" y="3736"/>
                    <a:pt x="13196" y="2651"/>
                  </a:cubicBezTo>
                  <a:lnTo>
                    <a:pt x="9398" y="58"/>
                  </a:lnTo>
                  <a:cubicBezTo>
                    <a:pt x="9340" y="58"/>
                    <a:pt x="9220" y="1"/>
                    <a:pt x="9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43"/>
            <p:cNvSpPr/>
            <p:nvPr/>
          </p:nvSpPr>
          <p:spPr>
            <a:xfrm>
              <a:off x="1029392" y="3525727"/>
              <a:ext cx="171420" cy="298209"/>
            </a:xfrm>
            <a:custGeom>
              <a:avLst/>
              <a:gdLst/>
              <a:ahLst/>
              <a:cxnLst/>
              <a:rect l="l" t="t" r="r" b="b"/>
              <a:pathLst>
                <a:path w="7895" h="13736" extrusionOk="0">
                  <a:moveTo>
                    <a:pt x="0" y="1"/>
                  </a:moveTo>
                  <a:lnTo>
                    <a:pt x="0" y="13736"/>
                  </a:lnTo>
                  <a:cubicBezTo>
                    <a:pt x="906" y="13736"/>
                    <a:pt x="1808" y="13673"/>
                    <a:pt x="2714" y="13553"/>
                  </a:cubicBezTo>
                  <a:cubicBezTo>
                    <a:pt x="4159" y="13374"/>
                    <a:pt x="5485" y="12709"/>
                    <a:pt x="6449" y="11567"/>
                  </a:cubicBezTo>
                  <a:cubicBezTo>
                    <a:pt x="7350" y="10483"/>
                    <a:pt x="7894" y="9095"/>
                    <a:pt x="7894" y="7649"/>
                  </a:cubicBezTo>
                  <a:cubicBezTo>
                    <a:pt x="7894" y="5601"/>
                    <a:pt x="6931" y="3736"/>
                    <a:pt x="5244" y="2651"/>
                  </a:cubicBezTo>
                  <a:lnTo>
                    <a:pt x="1446" y="58"/>
                  </a:lnTo>
                  <a:cubicBezTo>
                    <a:pt x="1388" y="58"/>
                    <a:pt x="1268" y="1"/>
                    <a:pt x="1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1" name="Google Shape;4631;p43"/>
            <p:cNvGrpSpPr/>
            <p:nvPr/>
          </p:nvGrpSpPr>
          <p:grpSpPr>
            <a:xfrm>
              <a:off x="948319" y="3434149"/>
              <a:ext cx="252521" cy="389770"/>
              <a:chOff x="7292620" y="2954945"/>
              <a:chExt cx="267955" cy="413637"/>
            </a:xfrm>
          </p:grpSpPr>
          <p:sp>
            <p:nvSpPr>
              <p:cNvPr id="4632" name="Google Shape;4632;p43"/>
              <p:cNvSpPr/>
              <p:nvPr/>
            </p:nvSpPr>
            <p:spPr>
              <a:xfrm>
                <a:off x="7378674" y="2954945"/>
                <a:ext cx="84741" cy="12073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5240" extrusionOk="0">
                    <a:moveTo>
                      <a:pt x="0" y="1"/>
                    </a:moveTo>
                    <a:lnTo>
                      <a:pt x="0" y="5239"/>
                    </a:lnTo>
                    <a:lnTo>
                      <a:pt x="1147" y="5239"/>
                    </a:lnTo>
                    <a:cubicBezTo>
                      <a:pt x="1268" y="5239"/>
                      <a:pt x="1388" y="5239"/>
                      <a:pt x="1509" y="5119"/>
                    </a:cubicBezTo>
                    <a:cubicBezTo>
                      <a:pt x="2892" y="3977"/>
                      <a:pt x="3677" y="2290"/>
                      <a:pt x="3677" y="540"/>
                    </a:cubicBezTo>
                    <a:cubicBezTo>
                      <a:pt x="3677" y="242"/>
                      <a:pt x="3436" y="1"/>
                      <a:pt x="3133" y="1"/>
                    </a:cubicBezTo>
                    <a:close/>
                  </a:path>
                </a:pathLst>
              </a:custGeom>
              <a:solidFill>
                <a:srgbClr val="25397A">
                  <a:alpha val="1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43"/>
              <p:cNvSpPr/>
              <p:nvPr/>
            </p:nvSpPr>
            <p:spPr>
              <a:xfrm>
                <a:off x="7378674" y="3052104"/>
                <a:ext cx="181901" cy="316477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3736" extrusionOk="0">
                    <a:moveTo>
                      <a:pt x="0" y="1"/>
                    </a:moveTo>
                    <a:lnTo>
                      <a:pt x="0" y="13736"/>
                    </a:lnTo>
                    <a:cubicBezTo>
                      <a:pt x="906" y="13736"/>
                      <a:pt x="1808" y="13673"/>
                      <a:pt x="2714" y="13553"/>
                    </a:cubicBezTo>
                    <a:cubicBezTo>
                      <a:pt x="4159" y="13374"/>
                      <a:pt x="5485" y="12709"/>
                      <a:pt x="6449" y="11567"/>
                    </a:cubicBezTo>
                    <a:cubicBezTo>
                      <a:pt x="7350" y="10483"/>
                      <a:pt x="7894" y="9095"/>
                      <a:pt x="7894" y="7649"/>
                    </a:cubicBezTo>
                    <a:cubicBezTo>
                      <a:pt x="7894" y="5601"/>
                      <a:pt x="6931" y="3736"/>
                      <a:pt x="5244" y="2651"/>
                    </a:cubicBezTo>
                    <a:lnTo>
                      <a:pt x="1446" y="58"/>
                    </a:lnTo>
                    <a:cubicBezTo>
                      <a:pt x="1388" y="58"/>
                      <a:pt x="1268" y="1"/>
                      <a:pt x="1147" y="1"/>
                    </a:cubicBezTo>
                    <a:close/>
                  </a:path>
                </a:pathLst>
              </a:custGeom>
              <a:solidFill>
                <a:srgbClr val="25397A">
                  <a:alpha val="1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43"/>
              <p:cNvSpPr/>
              <p:nvPr/>
            </p:nvSpPr>
            <p:spPr>
              <a:xfrm>
                <a:off x="7341257" y="3125602"/>
                <a:ext cx="73521" cy="169367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7351" extrusionOk="0">
                    <a:moveTo>
                      <a:pt x="1624" y="1"/>
                    </a:moveTo>
                    <a:cubicBezTo>
                      <a:pt x="1325" y="1"/>
                      <a:pt x="1084" y="242"/>
                      <a:pt x="1084" y="546"/>
                    </a:cubicBezTo>
                    <a:lnTo>
                      <a:pt x="1084" y="1148"/>
                    </a:lnTo>
                    <a:cubicBezTo>
                      <a:pt x="482" y="1389"/>
                      <a:pt x="0" y="1929"/>
                      <a:pt x="0" y="2652"/>
                    </a:cubicBezTo>
                    <a:cubicBezTo>
                      <a:pt x="0" y="3495"/>
                      <a:pt x="723" y="4218"/>
                      <a:pt x="1624" y="4218"/>
                    </a:cubicBezTo>
                    <a:cubicBezTo>
                      <a:pt x="1865" y="4218"/>
                      <a:pt x="2106" y="4459"/>
                      <a:pt x="2106" y="4763"/>
                    </a:cubicBezTo>
                    <a:cubicBezTo>
                      <a:pt x="2106" y="5003"/>
                      <a:pt x="1865" y="5244"/>
                      <a:pt x="1624" y="5244"/>
                    </a:cubicBezTo>
                    <a:lnTo>
                      <a:pt x="540" y="5244"/>
                    </a:lnTo>
                    <a:cubicBezTo>
                      <a:pt x="241" y="5244"/>
                      <a:pt x="0" y="5485"/>
                      <a:pt x="0" y="5784"/>
                    </a:cubicBezTo>
                    <a:cubicBezTo>
                      <a:pt x="0" y="6088"/>
                      <a:pt x="241" y="6329"/>
                      <a:pt x="540" y="6329"/>
                    </a:cubicBezTo>
                    <a:lnTo>
                      <a:pt x="1084" y="6329"/>
                    </a:lnTo>
                    <a:lnTo>
                      <a:pt x="1084" y="6869"/>
                    </a:lnTo>
                    <a:cubicBezTo>
                      <a:pt x="1084" y="7110"/>
                      <a:pt x="1325" y="7351"/>
                      <a:pt x="1624" y="7351"/>
                    </a:cubicBezTo>
                    <a:cubicBezTo>
                      <a:pt x="1865" y="7351"/>
                      <a:pt x="2106" y="7110"/>
                      <a:pt x="2106" y="6869"/>
                    </a:cubicBezTo>
                    <a:lnTo>
                      <a:pt x="2106" y="6208"/>
                    </a:lnTo>
                    <a:cubicBezTo>
                      <a:pt x="2709" y="6025"/>
                      <a:pt x="3191" y="5423"/>
                      <a:pt x="3191" y="4763"/>
                    </a:cubicBezTo>
                    <a:cubicBezTo>
                      <a:pt x="3191" y="3856"/>
                      <a:pt x="2468" y="3134"/>
                      <a:pt x="1624" y="3134"/>
                    </a:cubicBezTo>
                    <a:cubicBezTo>
                      <a:pt x="1325" y="3134"/>
                      <a:pt x="1084" y="2955"/>
                      <a:pt x="1084" y="2652"/>
                    </a:cubicBezTo>
                    <a:cubicBezTo>
                      <a:pt x="1084" y="2353"/>
                      <a:pt x="1325" y="2112"/>
                      <a:pt x="1624" y="2112"/>
                    </a:cubicBezTo>
                    <a:lnTo>
                      <a:pt x="2651" y="2112"/>
                    </a:lnTo>
                    <a:cubicBezTo>
                      <a:pt x="2950" y="2112"/>
                      <a:pt x="3191" y="1871"/>
                      <a:pt x="3191" y="1567"/>
                    </a:cubicBezTo>
                    <a:cubicBezTo>
                      <a:pt x="3191" y="1268"/>
                      <a:pt x="2950" y="1028"/>
                      <a:pt x="2651" y="1028"/>
                    </a:cubicBezTo>
                    <a:lnTo>
                      <a:pt x="2106" y="1028"/>
                    </a:lnTo>
                    <a:lnTo>
                      <a:pt x="2106" y="546"/>
                    </a:lnTo>
                    <a:cubicBezTo>
                      <a:pt x="2106" y="242"/>
                      <a:pt x="1865" y="1"/>
                      <a:pt x="1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43"/>
              <p:cNvSpPr/>
              <p:nvPr/>
            </p:nvSpPr>
            <p:spPr>
              <a:xfrm>
                <a:off x="7292620" y="3052104"/>
                <a:ext cx="170796" cy="2357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1023" extrusionOk="0">
                    <a:moveTo>
                      <a:pt x="545" y="1"/>
                    </a:moveTo>
                    <a:cubicBezTo>
                      <a:pt x="241" y="1"/>
                      <a:pt x="0" y="242"/>
                      <a:pt x="0" y="540"/>
                    </a:cubicBezTo>
                    <a:cubicBezTo>
                      <a:pt x="0" y="844"/>
                      <a:pt x="241" y="1022"/>
                      <a:pt x="545" y="1022"/>
                    </a:cubicBezTo>
                    <a:lnTo>
                      <a:pt x="6868" y="1022"/>
                    </a:lnTo>
                    <a:cubicBezTo>
                      <a:pt x="7171" y="1022"/>
                      <a:pt x="7412" y="844"/>
                      <a:pt x="7412" y="540"/>
                    </a:cubicBezTo>
                    <a:cubicBezTo>
                      <a:pt x="7412" y="242"/>
                      <a:pt x="7171" y="1"/>
                      <a:pt x="6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43"/>
              <p:cNvSpPr/>
              <p:nvPr/>
            </p:nvSpPr>
            <p:spPr>
              <a:xfrm>
                <a:off x="7378674" y="3052104"/>
                <a:ext cx="84741" cy="2357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1023" extrusionOk="0">
                    <a:moveTo>
                      <a:pt x="0" y="1"/>
                    </a:moveTo>
                    <a:lnTo>
                      <a:pt x="0" y="1022"/>
                    </a:lnTo>
                    <a:lnTo>
                      <a:pt x="3133" y="1022"/>
                    </a:lnTo>
                    <a:cubicBezTo>
                      <a:pt x="3436" y="1022"/>
                      <a:pt x="3677" y="844"/>
                      <a:pt x="3677" y="540"/>
                    </a:cubicBezTo>
                    <a:cubicBezTo>
                      <a:pt x="3677" y="242"/>
                      <a:pt x="3436" y="1"/>
                      <a:pt x="3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3413;p37">
            <a:extLst>
              <a:ext uri="{FF2B5EF4-FFF2-40B4-BE49-F238E27FC236}">
                <a16:creationId xmlns:a16="http://schemas.microsoft.com/office/drawing/2014/main" id="{8EAA25A9-7FF2-59A9-0FC9-2D82D39BF1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16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Сегментация клиентов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7B36E60-46F4-868B-8835-6DF8D48F65C2}"/>
              </a:ext>
            </a:extLst>
          </p:cNvPr>
          <p:cNvSpPr/>
          <p:nvPr/>
        </p:nvSpPr>
        <p:spPr>
          <a:xfrm>
            <a:off x="247614" y="620543"/>
            <a:ext cx="395144" cy="273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Google Shape;5268;p51">
            <a:extLst>
              <a:ext uri="{FF2B5EF4-FFF2-40B4-BE49-F238E27FC236}">
                <a16:creationId xmlns:a16="http://schemas.microsoft.com/office/drawing/2014/main" id="{D4793FB7-AF22-AECE-3BC7-A7B72C4C092D}"/>
              </a:ext>
            </a:extLst>
          </p:cNvPr>
          <p:cNvGrpSpPr>
            <a:grpSpLocks noChangeAspect="1"/>
          </p:cNvGrpSpPr>
          <p:nvPr/>
        </p:nvGrpSpPr>
        <p:grpSpPr>
          <a:xfrm>
            <a:off x="367437" y="583078"/>
            <a:ext cx="257495" cy="305662"/>
            <a:chOff x="4461142" y="1726544"/>
            <a:chExt cx="348457" cy="413637"/>
          </a:xfrm>
        </p:grpSpPr>
        <p:sp>
          <p:nvSpPr>
            <p:cNvPr id="6" name="Google Shape;5269;p51">
              <a:extLst>
                <a:ext uri="{FF2B5EF4-FFF2-40B4-BE49-F238E27FC236}">
                  <a16:creationId xmlns:a16="http://schemas.microsoft.com/office/drawing/2014/main" id="{481BEDC3-313A-48C2-51AA-F61697ACFE04}"/>
                </a:ext>
              </a:extLst>
            </p:cNvPr>
            <p:cNvSpPr/>
            <p:nvPr/>
          </p:nvSpPr>
          <p:spPr>
            <a:xfrm>
              <a:off x="4461142" y="1904182"/>
              <a:ext cx="348457" cy="235999"/>
            </a:xfrm>
            <a:custGeom>
              <a:avLst/>
              <a:gdLst/>
              <a:ahLst/>
              <a:cxnLst/>
              <a:rect l="l" t="t" r="r" b="b"/>
              <a:pathLst>
                <a:path w="15124" h="10243" extrusionOk="0">
                  <a:moveTo>
                    <a:pt x="5663" y="1"/>
                  </a:moveTo>
                  <a:cubicBezTo>
                    <a:pt x="2531" y="1"/>
                    <a:pt x="0" y="2772"/>
                    <a:pt x="0" y="6146"/>
                  </a:cubicBezTo>
                  <a:lnTo>
                    <a:pt x="0" y="9702"/>
                  </a:lnTo>
                  <a:cubicBezTo>
                    <a:pt x="0" y="10001"/>
                    <a:pt x="241" y="10242"/>
                    <a:pt x="545" y="10242"/>
                  </a:cubicBezTo>
                  <a:lnTo>
                    <a:pt x="14579" y="10242"/>
                  </a:lnTo>
                  <a:cubicBezTo>
                    <a:pt x="14883" y="10242"/>
                    <a:pt x="15124" y="10001"/>
                    <a:pt x="15124" y="9702"/>
                  </a:cubicBezTo>
                  <a:lnTo>
                    <a:pt x="15124" y="6146"/>
                  </a:lnTo>
                  <a:cubicBezTo>
                    <a:pt x="15124" y="2772"/>
                    <a:pt x="12593" y="1"/>
                    <a:pt x="9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270;p51">
              <a:extLst>
                <a:ext uri="{FF2B5EF4-FFF2-40B4-BE49-F238E27FC236}">
                  <a16:creationId xmlns:a16="http://schemas.microsoft.com/office/drawing/2014/main" id="{89AF1701-5897-79A6-44D4-89AE13536772}"/>
                </a:ext>
              </a:extLst>
            </p:cNvPr>
            <p:cNvSpPr/>
            <p:nvPr/>
          </p:nvSpPr>
          <p:spPr>
            <a:xfrm>
              <a:off x="4636015" y="1904182"/>
              <a:ext cx="173583" cy="235999"/>
            </a:xfrm>
            <a:custGeom>
              <a:avLst/>
              <a:gdLst/>
              <a:ahLst/>
              <a:cxnLst/>
              <a:rect l="l" t="t" r="r" b="b"/>
              <a:pathLst>
                <a:path w="7534" h="10243" extrusionOk="0">
                  <a:moveTo>
                    <a:pt x="1" y="1"/>
                  </a:moveTo>
                  <a:lnTo>
                    <a:pt x="1" y="10242"/>
                  </a:lnTo>
                  <a:lnTo>
                    <a:pt x="6989" y="10242"/>
                  </a:lnTo>
                  <a:cubicBezTo>
                    <a:pt x="7293" y="10242"/>
                    <a:pt x="7534" y="10001"/>
                    <a:pt x="7534" y="9702"/>
                  </a:cubicBezTo>
                  <a:lnTo>
                    <a:pt x="7534" y="6146"/>
                  </a:lnTo>
                  <a:cubicBezTo>
                    <a:pt x="7534" y="2772"/>
                    <a:pt x="5003" y="1"/>
                    <a:pt x="1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271;p51">
              <a:extLst>
                <a:ext uri="{FF2B5EF4-FFF2-40B4-BE49-F238E27FC236}">
                  <a16:creationId xmlns:a16="http://schemas.microsoft.com/office/drawing/2014/main" id="{0BD08086-6C49-07A7-9366-23095CE2E8F8}"/>
                </a:ext>
              </a:extLst>
            </p:cNvPr>
            <p:cNvSpPr/>
            <p:nvPr/>
          </p:nvSpPr>
          <p:spPr>
            <a:xfrm>
              <a:off x="4581940" y="1952820"/>
              <a:ext cx="106860" cy="138839"/>
            </a:xfrm>
            <a:custGeom>
              <a:avLst/>
              <a:gdLst/>
              <a:ahLst/>
              <a:cxnLst/>
              <a:rect l="l" t="t" r="r" b="b"/>
              <a:pathLst>
                <a:path w="4638" h="6026" extrusionOk="0">
                  <a:moveTo>
                    <a:pt x="1263" y="1"/>
                  </a:moveTo>
                  <a:cubicBezTo>
                    <a:pt x="1023" y="1"/>
                    <a:pt x="782" y="179"/>
                    <a:pt x="782" y="420"/>
                  </a:cubicBezTo>
                  <a:lnTo>
                    <a:pt x="59" y="3914"/>
                  </a:lnTo>
                  <a:cubicBezTo>
                    <a:pt x="1" y="4097"/>
                    <a:pt x="121" y="4338"/>
                    <a:pt x="242" y="4459"/>
                  </a:cubicBezTo>
                  <a:lnTo>
                    <a:pt x="1986" y="5905"/>
                  </a:lnTo>
                  <a:cubicBezTo>
                    <a:pt x="2107" y="5962"/>
                    <a:pt x="2227" y="6025"/>
                    <a:pt x="2348" y="6025"/>
                  </a:cubicBezTo>
                  <a:cubicBezTo>
                    <a:pt x="2468" y="6025"/>
                    <a:pt x="2589" y="5962"/>
                    <a:pt x="2651" y="5905"/>
                  </a:cubicBezTo>
                  <a:lnTo>
                    <a:pt x="4396" y="4459"/>
                  </a:lnTo>
                  <a:cubicBezTo>
                    <a:pt x="4579" y="4338"/>
                    <a:pt x="4637" y="4097"/>
                    <a:pt x="4579" y="3914"/>
                  </a:cubicBezTo>
                  <a:lnTo>
                    <a:pt x="3914" y="420"/>
                  </a:lnTo>
                  <a:cubicBezTo>
                    <a:pt x="3856" y="179"/>
                    <a:pt x="3615" y="1"/>
                    <a:pt x="3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272;p51">
              <a:extLst>
                <a:ext uri="{FF2B5EF4-FFF2-40B4-BE49-F238E27FC236}">
                  <a16:creationId xmlns:a16="http://schemas.microsoft.com/office/drawing/2014/main" id="{A0B966B7-6790-67A2-0206-11DF3F534DF2}"/>
                </a:ext>
              </a:extLst>
            </p:cNvPr>
            <p:cNvSpPr/>
            <p:nvPr/>
          </p:nvSpPr>
          <p:spPr>
            <a:xfrm>
              <a:off x="4636015" y="1952820"/>
              <a:ext cx="52785" cy="138839"/>
            </a:xfrm>
            <a:custGeom>
              <a:avLst/>
              <a:gdLst/>
              <a:ahLst/>
              <a:cxnLst/>
              <a:rect l="l" t="t" r="r" b="b"/>
              <a:pathLst>
                <a:path w="2291" h="6026" extrusionOk="0">
                  <a:moveTo>
                    <a:pt x="1" y="1"/>
                  </a:moveTo>
                  <a:lnTo>
                    <a:pt x="1" y="6025"/>
                  </a:lnTo>
                  <a:cubicBezTo>
                    <a:pt x="121" y="6025"/>
                    <a:pt x="242" y="5962"/>
                    <a:pt x="304" y="5905"/>
                  </a:cubicBezTo>
                  <a:lnTo>
                    <a:pt x="2049" y="4459"/>
                  </a:lnTo>
                  <a:cubicBezTo>
                    <a:pt x="2232" y="4338"/>
                    <a:pt x="2290" y="4097"/>
                    <a:pt x="2232" y="3914"/>
                  </a:cubicBezTo>
                  <a:lnTo>
                    <a:pt x="1567" y="420"/>
                  </a:lnTo>
                  <a:cubicBezTo>
                    <a:pt x="1509" y="179"/>
                    <a:pt x="1268" y="1"/>
                    <a:pt x="1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273;p51">
              <a:extLst>
                <a:ext uri="{FF2B5EF4-FFF2-40B4-BE49-F238E27FC236}">
                  <a16:creationId xmlns:a16="http://schemas.microsoft.com/office/drawing/2014/main" id="{92E14E71-717F-33B0-AFD0-5D242CEAA2DE}"/>
                </a:ext>
              </a:extLst>
            </p:cNvPr>
            <p:cNvSpPr/>
            <p:nvPr/>
          </p:nvSpPr>
          <p:spPr>
            <a:xfrm>
              <a:off x="4598598" y="1904182"/>
              <a:ext cx="73544" cy="72207"/>
            </a:xfrm>
            <a:custGeom>
              <a:avLst/>
              <a:gdLst/>
              <a:ahLst/>
              <a:cxnLst/>
              <a:rect l="l" t="t" r="r" b="b"/>
              <a:pathLst>
                <a:path w="3192" h="3134" extrusionOk="0">
                  <a:moveTo>
                    <a:pt x="540" y="1"/>
                  </a:moveTo>
                  <a:cubicBezTo>
                    <a:pt x="242" y="1"/>
                    <a:pt x="1" y="242"/>
                    <a:pt x="1" y="546"/>
                  </a:cubicBezTo>
                  <a:lnTo>
                    <a:pt x="1" y="2652"/>
                  </a:lnTo>
                  <a:cubicBezTo>
                    <a:pt x="1" y="2955"/>
                    <a:pt x="242" y="3134"/>
                    <a:pt x="540" y="3134"/>
                  </a:cubicBezTo>
                  <a:lnTo>
                    <a:pt x="2651" y="3134"/>
                  </a:lnTo>
                  <a:cubicBezTo>
                    <a:pt x="2950" y="3134"/>
                    <a:pt x="3191" y="2955"/>
                    <a:pt x="3191" y="2652"/>
                  </a:cubicBezTo>
                  <a:lnTo>
                    <a:pt x="3191" y="546"/>
                  </a:lnTo>
                  <a:cubicBezTo>
                    <a:pt x="3191" y="242"/>
                    <a:pt x="2950" y="1"/>
                    <a:pt x="2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74;p51">
              <a:extLst>
                <a:ext uri="{FF2B5EF4-FFF2-40B4-BE49-F238E27FC236}">
                  <a16:creationId xmlns:a16="http://schemas.microsoft.com/office/drawing/2014/main" id="{CF200308-42F3-9E16-45F1-373387A3E28D}"/>
                </a:ext>
              </a:extLst>
            </p:cNvPr>
            <p:cNvSpPr/>
            <p:nvPr/>
          </p:nvSpPr>
          <p:spPr>
            <a:xfrm>
              <a:off x="4636015" y="1904182"/>
              <a:ext cx="36127" cy="72207"/>
            </a:xfrm>
            <a:custGeom>
              <a:avLst/>
              <a:gdLst/>
              <a:ahLst/>
              <a:cxnLst/>
              <a:rect l="l" t="t" r="r" b="b"/>
              <a:pathLst>
                <a:path w="1568" h="3134" extrusionOk="0">
                  <a:moveTo>
                    <a:pt x="1" y="1"/>
                  </a:moveTo>
                  <a:lnTo>
                    <a:pt x="1" y="3134"/>
                  </a:lnTo>
                  <a:lnTo>
                    <a:pt x="1027" y="3134"/>
                  </a:lnTo>
                  <a:cubicBezTo>
                    <a:pt x="1326" y="3134"/>
                    <a:pt x="1567" y="2955"/>
                    <a:pt x="1567" y="2652"/>
                  </a:cubicBezTo>
                  <a:lnTo>
                    <a:pt x="1567" y="546"/>
                  </a:lnTo>
                  <a:cubicBezTo>
                    <a:pt x="1567" y="242"/>
                    <a:pt x="1326" y="1"/>
                    <a:pt x="1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75;p51">
              <a:extLst>
                <a:ext uri="{FF2B5EF4-FFF2-40B4-BE49-F238E27FC236}">
                  <a16:creationId xmlns:a16="http://schemas.microsoft.com/office/drawing/2014/main" id="{645FFDF3-2152-54A2-1BB9-C2F4699E4F8B}"/>
                </a:ext>
              </a:extLst>
            </p:cNvPr>
            <p:cNvSpPr/>
            <p:nvPr/>
          </p:nvSpPr>
          <p:spPr>
            <a:xfrm>
              <a:off x="4534755" y="1726544"/>
              <a:ext cx="202660" cy="201324"/>
            </a:xfrm>
            <a:custGeom>
              <a:avLst/>
              <a:gdLst/>
              <a:ahLst/>
              <a:cxnLst/>
              <a:rect l="l" t="t" r="r" b="b"/>
              <a:pathLst>
                <a:path w="8796" h="8738" extrusionOk="0">
                  <a:moveTo>
                    <a:pt x="4396" y="0"/>
                  </a:moveTo>
                  <a:cubicBezTo>
                    <a:pt x="1986" y="0"/>
                    <a:pt x="1" y="1990"/>
                    <a:pt x="1" y="4400"/>
                  </a:cubicBezTo>
                  <a:cubicBezTo>
                    <a:pt x="1" y="6810"/>
                    <a:pt x="1986" y="8738"/>
                    <a:pt x="4396" y="8738"/>
                  </a:cubicBezTo>
                  <a:cubicBezTo>
                    <a:pt x="6806" y="8738"/>
                    <a:pt x="8796" y="6810"/>
                    <a:pt x="8796" y="4400"/>
                  </a:cubicBezTo>
                  <a:cubicBezTo>
                    <a:pt x="8796" y="1990"/>
                    <a:pt x="6806" y="0"/>
                    <a:pt x="4396" y="0"/>
                  </a:cubicBezTo>
                  <a:close/>
                </a:path>
              </a:pathLst>
            </a:custGeom>
            <a:solidFill>
              <a:srgbClr val="FDB2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76;p51">
              <a:extLst>
                <a:ext uri="{FF2B5EF4-FFF2-40B4-BE49-F238E27FC236}">
                  <a16:creationId xmlns:a16="http://schemas.microsoft.com/office/drawing/2014/main" id="{06E1C479-93EF-574F-F700-115D9A172DDB}"/>
                </a:ext>
              </a:extLst>
            </p:cNvPr>
            <p:cNvSpPr/>
            <p:nvPr/>
          </p:nvSpPr>
          <p:spPr>
            <a:xfrm>
              <a:off x="4636015" y="1726544"/>
              <a:ext cx="101399" cy="201324"/>
            </a:xfrm>
            <a:custGeom>
              <a:avLst/>
              <a:gdLst/>
              <a:ahLst/>
              <a:cxnLst/>
              <a:rect l="l" t="t" r="r" b="b"/>
              <a:pathLst>
                <a:path w="4401" h="8738" extrusionOk="0">
                  <a:moveTo>
                    <a:pt x="1" y="0"/>
                  </a:moveTo>
                  <a:lnTo>
                    <a:pt x="1" y="8738"/>
                  </a:lnTo>
                  <a:cubicBezTo>
                    <a:pt x="2411" y="8738"/>
                    <a:pt x="4401" y="6810"/>
                    <a:pt x="4401" y="4400"/>
                  </a:cubicBezTo>
                  <a:cubicBezTo>
                    <a:pt x="4401" y="1990"/>
                    <a:pt x="2411" y="0"/>
                    <a:pt x="1" y="0"/>
                  </a:cubicBezTo>
                  <a:close/>
                </a:path>
              </a:pathLst>
            </a:custGeom>
            <a:solidFill>
              <a:srgbClr val="FD9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599;p43">
            <a:extLst>
              <a:ext uri="{FF2B5EF4-FFF2-40B4-BE49-F238E27FC236}">
                <a16:creationId xmlns:a16="http://schemas.microsoft.com/office/drawing/2014/main" id="{1849A5B8-F5CF-8E7C-F489-037F45EE496C}"/>
              </a:ext>
            </a:extLst>
          </p:cNvPr>
          <p:cNvSpPr txBox="1">
            <a:spLocks/>
          </p:cNvSpPr>
          <p:nvPr/>
        </p:nvSpPr>
        <p:spPr>
          <a:xfrm>
            <a:off x="4116611" y="1444021"/>
            <a:ext cx="1731043" cy="43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Сегмент 2 </a:t>
            </a:r>
          </a:p>
        </p:txBody>
      </p:sp>
      <p:sp>
        <p:nvSpPr>
          <p:cNvPr id="16" name="Google Shape;4599;p43">
            <a:extLst>
              <a:ext uri="{FF2B5EF4-FFF2-40B4-BE49-F238E27FC236}">
                <a16:creationId xmlns:a16="http://schemas.microsoft.com/office/drawing/2014/main" id="{FA79C577-7E87-8C15-AA37-87B3210471FF}"/>
              </a:ext>
            </a:extLst>
          </p:cNvPr>
          <p:cNvSpPr txBox="1">
            <a:spLocks/>
          </p:cNvSpPr>
          <p:nvPr/>
        </p:nvSpPr>
        <p:spPr>
          <a:xfrm>
            <a:off x="6771424" y="1450017"/>
            <a:ext cx="1731043" cy="43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Сегмент 3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6BBB68-15C2-A6EB-9A72-0456E661D1F8}"/>
              </a:ext>
            </a:extLst>
          </p:cNvPr>
          <p:cNvSpPr txBox="1"/>
          <p:nvPr/>
        </p:nvSpPr>
        <p:spPr>
          <a:xfrm>
            <a:off x="642758" y="2166298"/>
            <a:ext cx="24913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Признаки: 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Количество продуктов: 2-4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Баллы собственности: 5 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Недавняя активность: да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Количество клиентов: 860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Количество </a:t>
            </a:r>
            <a:r>
              <a:rPr lang="ru-RU" dirty="0" err="1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отточных</a:t>
            </a:r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клиентов: 382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Уровень оттока: </a:t>
            </a:r>
            <a:r>
              <a:rPr lang="ru-RU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44.42%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67393C-6C90-D337-CD70-A906B6514402}"/>
              </a:ext>
            </a:extLst>
          </p:cNvPr>
          <p:cNvSpPr txBox="1"/>
          <p:nvPr/>
        </p:nvSpPr>
        <p:spPr>
          <a:xfrm>
            <a:off x="3326313" y="2163208"/>
            <a:ext cx="24913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Признаки: 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Пол: мужской 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Кредитная карта : да 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Сумма на балансе: от 800.000 до 1.500.000 руб.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Количество клиентов: 536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Количество </a:t>
            </a:r>
            <a:r>
              <a:rPr lang="ru-RU" dirty="0" err="1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отточных</a:t>
            </a:r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клиентов: 173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Уровень оттока: </a:t>
            </a:r>
            <a:r>
              <a:rPr lang="ru-RU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32.28%</a:t>
            </a:r>
            <a:endParaRPr lang="ru-RU" sz="1200" dirty="0">
              <a:solidFill>
                <a:srgbClr val="FF5E4C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D2B65-0984-15D9-0CD6-529B43D0F332}"/>
              </a:ext>
            </a:extLst>
          </p:cNvPr>
          <p:cNvSpPr txBox="1"/>
          <p:nvPr/>
        </p:nvSpPr>
        <p:spPr>
          <a:xfrm>
            <a:off x="5948237" y="2163207"/>
            <a:ext cx="249137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Признаки: 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Пол: мужской 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Возраст: 30-40 лет 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Кредитный скоринг: 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830-930 баллов 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Доход : 100-200 тыс. руб.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Количество клиентов: 583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Количество </a:t>
            </a:r>
            <a:r>
              <a:rPr lang="ru-RU" dirty="0" err="1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отточных</a:t>
            </a:r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клиентов: 186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Уровень оттока: </a:t>
            </a:r>
            <a:r>
              <a:rPr lang="ru-RU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31.9%</a:t>
            </a:r>
          </a:p>
        </p:txBody>
      </p:sp>
      <p:sp>
        <p:nvSpPr>
          <p:cNvPr id="27" name="Google Shape;2745;p34">
            <a:extLst>
              <a:ext uri="{FF2B5EF4-FFF2-40B4-BE49-F238E27FC236}">
                <a16:creationId xmlns:a16="http://schemas.microsoft.com/office/drawing/2014/main" id="{6E984335-9379-3C16-D508-93CEA4726464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" name="Google Shape;4569;p42">
            <a:extLst>
              <a:ext uri="{FF2B5EF4-FFF2-40B4-BE49-F238E27FC236}">
                <a16:creationId xmlns:a16="http://schemas.microsoft.com/office/drawing/2014/main" id="{963E9B06-0788-551B-4DBC-0A133666C9F7}"/>
              </a:ext>
            </a:extLst>
          </p:cNvPr>
          <p:cNvGrpSpPr>
            <a:grpSpLocks noChangeAspect="1"/>
          </p:cNvGrpSpPr>
          <p:nvPr/>
        </p:nvGrpSpPr>
        <p:grpSpPr>
          <a:xfrm>
            <a:off x="8087870" y="3889462"/>
            <a:ext cx="943783" cy="1170619"/>
            <a:chOff x="937424" y="730299"/>
            <a:chExt cx="1949042" cy="2417490"/>
          </a:xfrm>
        </p:grpSpPr>
        <p:sp>
          <p:nvSpPr>
            <p:cNvPr id="30" name="Google Shape;4570;p42">
              <a:extLst>
                <a:ext uri="{FF2B5EF4-FFF2-40B4-BE49-F238E27FC236}">
                  <a16:creationId xmlns:a16="http://schemas.microsoft.com/office/drawing/2014/main" id="{84BF070A-C000-C638-A675-F8267B317D1C}"/>
                </a:ext>
              </a:extLst>
            </p:cNvPr>
            <p:cNvSpPr/>
            <p:nvPr/>
          </p:nvSpPr>
          <p:spPr>
            <a:xfrm>
              <a:off x="2475383" y="857596"/>
              <a:ext cx="190166" cy="1402302"/>
            </a:xfrm>
            <a:custGeom>
              <a:avLst/>
              <a:gdLst/>
              <a:ahLst/>
              <a:cxnLst/>
              <a:rect l="l" t="t" r="r" b="b"/>
              <a:pathLst>
                <a:path w="8188" h="60379" extrusionOk="0">
                  <a:moveTo>
                    <a:pt x="0" y="0"/>
                  </a:moveTo>
                  <a:lnTo>
                    <a:pt x="63" y="55625"/>
                  </a:lnTo>
                  <a:lnTo>
                    <a:pt x="8188" y="60379"/>
                  </a:lnTo>
                  <a:lnTo>
                    <a:pt x="8130" y="4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71;p42">
              <a:extLst>
                <a:ext uri="{FF2B5EF4-FFF2-40B4-BE49-F238E27FC236}">
                  <a16:creationId xmlns:a16="http://schemas.microsoft.com/office/drawing/2014/main" id="{D0831D7B-56A6-1047-852B-6249F72DC49B}"/>
                </a:ext>
              </a:extLst>
            </p:cNvPr>
            <p:cNvSpPr/>
            <p:nvPr/>
          </p:nvSpPr>
          <p:spPr>
            <a:xfrm>
              <a:off x="2475383" y="730299"/>
              <a:ext cx="409735" cy="237708"/>
            </a:xfrm>
            <a:custGeom>
              <a:avLst/>
              <a:gdLst/>
              <a:ahLst/>
              <a:cxnLst/>
              <a:rect l="l" t="t" r="r" b="b"/>
              <a:pathLst>
                <a:path w="17642" h="10235" extrusionOk="0">
                  <a:moveTo>
                    <a:pt x="9454" y="1"/>
                  </a:moveTo>
                  <a:lnTo>
                    <a:pt x="0" y="5481"/>
                  </a:lnTo>
                  <a:lnTo>
                    <a:pt x="8130" y="10235"/>
                  </a:lnTo>
                  <a:lnTo>
                    <a:pt x="17641" y="4696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72;p42">
              <a:extLst>
                <a:ext uri="{FF2B5EF4-FFF2-40B4-BE49-F238E27FC236}">
                  <a16:creationId xmlns:a16="http://schemas.microsoft.com/office/drawing/2014/main" id="{59427669-625E-44E6-F63C-A22B3D921698}"/>
                </a:ext>
              </a:extLst>
            </p:cNvPr>
            <p:cNvSpPr/>
            <p:nvPr/>
          </p:nvSpPr>
          <p:spPr>
            <a:xfrm>
              <a:off x="2664179" y="839364"/>
              <a:ext cx="222286" cy="1420534"/>
            </a:xfrm>
            <a:custGeom>
              <a:avLst/>
              <a:gdLst/>
              <a:ahLst/>
              <a:cxnLst/>
              <a:rect l="l" t="t" r="r" b="b"/>
              <a:pathLst>
                <a:path w="9571" h="61164" extrusionOk="0">
                  <a:moveTo>
                    <a:pt x="9512" y="0"/>
                  </a:moveTo>
                  <a:lnTo>
                    <a:pt x="1" y="5539"/>
                  </a:lnTo>
                  <a:lnTo>
                    <a:pt x="59" y="61164"/>
                  </a:lnTo>
                  <a:lnTo>
                    <a:pt x="9570" y="55688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73;p42">
              <a:extLst>
                <a:ext uri="{FF2B5EF4-FFF2-40B4-BE49-F238E27FC236}">
                  <a16:creationId xmlns:a16="http://schemas.microsoft.com/office/drawing/2014/main" id="{6161FE4E-C720-16D4-8E70-FE25C5CFFE35}"/>
                </a:ext>
              </a:extLst>
            </p:cNvPr>
            <p:cNvSpPr/>
            <p:nvPr/>
          </p:nvSpPr>
          <p:spPr>
            <a:xfrm>
              <a:off x="2219583" y="1172109"/>
              <a:ext cx="190166" cy="1235988"/>
            </a:xfrm>
            <a:custGeom>
              <a:avLst/>
              <a:gdLst/>
              <a:ahLst/>
              <a:cxnLst/>
              <a:rect l="l" t="t" r="r" b="b"/>
              <a:pathLst>
                <a:path w="8188" h="53218" extrusionOk="0">
                  <a:moveTo>
                    <a:pt x="0" y="1"/>
                  </a:moveTo>
                  <a:lnTo>
                    <a:pt x="0" y="48464"/>
                  </a:lnTo>
                  <a:lnTo>
                    <a:pt x="8187" y="53218"/>
                  </a:lnTo>
                  <a:lnTo>
                    <a:pt x="8125" y="47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74;p42">
              <a:extLst>
                <a:ext uri="{FF2B5EF4-FFF2-40B4-BE49-F238E27FC236}">
                  <a16:creationId xmlns:a16="http://schemas.microsoft.com/office/drawing/2014/main" id="{8C6158D5-B0B2-70A9-1424-366E224A71BB}"/>
                </a:ext>
              </a:extLst>
            </p:cNvPr>
            <p:cNvSpPr/>
            <p:nvPr/>
          </p:nvSpPr>
          <p:spPr>
            <a:xfrm>
              <a:off x="2219583" y="1044929"/>
              <a:ext cx="409619" cy="237731"/>
            </a:xfrm>
            <a:custGeom>
              <a:avLst/>
              <a:gdLst/>
              <a:ahLst/>
              <a:cxnLst/>
              <a:rect l="l" t="t" r="r" b="b"/>
              <a:pathLst>
                <a:path w="17637" h="10236" extrusionOk="0">
                  <a:moveTo>
                    <a:pt x="9512" y="1"/>
                  </a:moveTo>
                  <a:lnTo>
                    <a:pt x="0" y="5477"/>
                  </a:lnTo>
                  <a:lnTo>
                    <a:pt x="8125" y="10235"/>
                  </a:lnTo>
                  <a:lnTo>
                    <a:pt x="17636" y="4697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75;p42">
              <a:extLst>
                <a:ext uri="{FF2B5EF4-FFF2-40B4-BE49-F238E27FC236}">
                  <a16:creationId xmlns:a16="http://schemas.microsoft.com/office/drawing/2014/main" id="{9E99C9B8-B44E-7E10-EC97-E49C90179A17}"/>
                </a:ext>
              </a:extLst>
            </p:cNvPr>
            <p:cNvSpPr/>
            <p:nvPr/>
          </p:nvSpPr>
          <p:spPr>
            <a:xfrm>
              <a:off x="2408263" y="1153993"/>
              <a:ext cx="222379" cy="1254104"/>
            </a:xfrm>
            <a:custGeom>
              <a:avLst/>
              <a:gdLst/>
              <a:ahLst/>
              <a:cxnLst/>
              <a:rect l="l" t="t" r="r" b="b"/>
              <a:pathLst>
                <a:path w="9575" h="53998" extrusionOk="0">
                  <a:moveTo>
                    <a:pt x="9512" y="1"/>
                  </a:moveTo>
                  <a:lnTo>
                    <a:pt x="1" y="5539"/>
                  </a:lnTo>
                  <a:lnTo>
                    <a:pt x="63" y="53998"/>
                  </a:lnTo>
                  <a:lnTo>
                    <a:pt x="9575" y="48522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76;p42">
              <a:extLst>
                <a:ext uri="{FF2B5EF4-FFF2-40B4-BE49-F238E27FC236}">
                  <a16:creationId xmlns:a16="http://schemas.microsoft.com/office/drawing/2014/main" id="{CB78C030-9FF6-C6D6-0329-569FBD16C31D}"/>
                </a:ext>
              </a:extLst>
            </p:cNvPr>
            <p:cNvSpPr/>
            <p:nvPr/>
          </p:nvSpPr>
          <p:spPr>
            <a:xfrm>
              <a:off x="1963643" y="1461585"/>
              <a:ext cx="188842" cy="1094734"/>
            </a:xfrm>
            <a:custGeom>
              <a:avLst/>
              <a:gdLst/>
              <a:ahLst/>
              <a:cxnLst/>
              <a:rect l="l" t="t" r="r" b="b"/>
              <a:pathLst>
                <a:path w="8131" h="47136" extrusionOk="0">
                  <a:moveTo>
                    <a:pt x="1" y="1"/>
                  </a:moveTo>
                  <a:lnTo>
                    <a:pt x="121" y="42382"/>
                  </a:lnTo>
                  <a:lnTo>
                    <a:pt x="8130" y="47135"/>
                  </a:lnTo>
                  <a:lnTo>
                    <a:pt x="8130" y="47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77;p42">
              <a:extLst>
                <a:ext uri="{FF2B5EF4-FFF2-40B4-BE49-F238E27FC236}">
                  <a16:creationId xmlns:a16="http://schemas.microsoft.com/office/drawing/2014/main" id="{260EEA67-7F36-5F8F-65AB-6D21C2936C46}"/>
                </a:ext>
              </a:extLst>
            </p:cNvPr>
            <p:cNvSpPr/>
            <p:nvPr/>
          </p:nvSpPr>
          <p:spPr>
            <a:xfrm>
              <a:off x="1963643" y="1334312"/>
              <a:ext cx="409759" cy="237708"/>
            </a:xfrm>
            <a:custGeom>
              <a:avLst/>
              <a:gdLst/>
              <a:ahLst/>
              <a:cxnLst/>
              <a:rect l="l" t="t" r="r" b="b"/>
              <a:pathLst>
                <a:path w="17643" h="10235" extrusionOk="0">
                  <a:moveTo>
                    <a:pt x="9513" y="0"/>
                  </a:moveTo>
                  <a:lnTo>
                    <a:pt x="1" y="5481"/>
                  </a:lnTo>
                  <a:lnTo>
                    <a:pt x="8130" y="10234"/>
                  </a:lnTo>
                  <a:lnTo>
                    <a:pt x="17642" y="4758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78;p42">
              <a:extLst>
                <a:ext uri="{FF2B5EF4-FFF2-40B4-BE49-F238E27FC236}">
                  <a16:creationId xmlns:a16="http://schemas.microsoft.com/office/drawing/2014/main" id="{F7E590CB-3AB0-0167-4EA7-F13988AA49B2}"/>
                </a:ext>
              </a:extLst>
            </p:cNvPr>
            <p:cNvSpPr/>
            <p:nvPr/>
          </p:nvSpPr>
          <p:spPr>
            <a:xfrm>
              <a:off x="2152463" y="1444817"/>
              <a:ext cx="220939" cy="1111502"/>
            </a:xfrm>
            <a:custGeom>
              <a:avLst/>
              <a:gdLst/>
              <a:ahLst/>
              <a:cxnLst/>
              <a:rect l="l" t="t" r="r" b="b"/>
              <a:pathLst>
                <a:path w="9513" h="47858" extrusionOk="0">
                  <a:moveTo>
                    <a:pt x="9512" y="0"/>
                  </a:moveTo>
                  <a:lnTo>
                    <a:pt x="0" y="5476"/>
                  </a:lnTo>
                  <a:lnTo>
                    <a:pt x="0" y="47857"/>
                  </a:lnTo>
                  <a:lnTo>
                    <a:pt x="9512" y="42319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79;p42">
              <a:extLst>
                <a:ext uri="{FF2B5EF4-FFF2-40B4-BE49-F238E27FC236}">
                  <a16:creationId xmlns:a16="http://schemas.microsoft.com/office/drawing/2014/main" id="{D7C0225C-B900-8CAD-039B-28C3E0C82A0D}"/>
                </a:ext>
              </a:extLst>
            </p:cNvPr>
            <p:cNvSpPr/>
            <p:nvPr/>
          </p:nvSpPr>
          <p:spPr>
            <a:xfrm>
              <a:off x="1706403" y="1742561"/>
              <a:ext cx="191606" cy="961956"/>
            </a:xfrm>
            <a:custGeom>
              <a:avLst/>
              <a:gdLst/>
              <a:ahLst/>
              <a:cxnLst/>
              <a:rect l="l" t="t" r="r" b="b"/>
              <a:pathLst>
                <a:path w="8250" h="41419" extrusionOk="0">
                  <a:moveTo>
                    <a:pt x="63" y="1"/>
                  </a:moveTo>
                  <a:lnTo>
                    <a:pt x="0" y="36665"/>
                  </a:lnTo>
                  <a:lnTo>
                    <a:pt x="8187" y="41418"/>
                  </a:lnTo>
                  <a:lnTo>
                    <a:pt x="8250" y="475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80;p42">
              <a:extLst>
                <a:ext uri="{FF2B5EF4-FFF2-40B4-BE49-F238E27FC236}">
                  <a16:creationId xmlns:a16="http://schemas.microsoft.com/office/drawing/2014/main" id="{E4648138-8362-3D29-4E74-E7F6E04B99A8}"/>
                </a:ext>
              </a:extLst>
            </p:cNvPr>
            <p:cNvSpPr/>
            <p:nvPr/>
          </p:nvSpPr>
          <p:spPr>
            <a:xfrm>
              <a:off x="1707843" y="1615381"/>
              <a:ext cx="411083" cy="237708"/>
            </a:xfrm>
            <a:custGeom>
              <a:avLst/>
              <a:gdLst/>
              <a:ahLst/>
              <a:cxnLst/>
              <a:rect l="l" t="t" r="r" b="b"/>
              <a:pathLst>
                <a:path w="17700" h="10235" extrusionOk="0">
                  <a:moveTo>
                    <a:pt x="9512" y="1"/>
                  </a:moveTo>
                  <a:lnTo>
                    <a:pt x="1" y="5477"/>
                  </a:lnTo>
                  <a:lnTo>
                    <a:pt x="8188" y="10235"/>
                  </a:lnTo>
                  <a:lnTo>
                    <a:pt x="17700" y="4696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81;p42">
              <a:extLst>
                <a:ext uri="{FF2B5EF4-FFF2-40B4-BE49-F238E27FC236}">
                  <a16:creationId xmlns:a16="http://schemas.microsoft.com/office/drawing/2014/main" id="{D9FD71AF-6669-A14F-6309-35976F19257E}"/>
                </a:ext>
              </a:extLst>
            </p:cNvPr>
            <p:cNvSpPr/>
            <p:nvPr/>
          </p:nvSpPr>
          <p:spPr>
            <a:xfrm>
              <a:off x="1896546" y="1724446"/>
              <a:ext cx="222379" cy="980072"/>
            </a:xfrm>
            <a:custGeom>
              <a:avLst/>
              <a:gdLst/>
              <a:ahLst/>
              <a:cxnLst/>
              <a:rect l="l" t="t" r="r" b="b"/>
              <a:pathLst>
                <a:path w="9575" h="42199" extrusionOk="0">
                  <a:moveTo>
                    <a:pt x="9575" y="0"/>
                  </a:moveTo>
                  <a:lnTo>
                    <a:pt x="63" y="5539"/>
                  </a:lnTo>
                  <a:lnTo>
                    <a:pt x="0" y="42198"/>
                  </a:lnTo>
                  <a:lnTo>
                    <a:pt x="9512" y="36660"/>
                  </a:lnTo>
                  <a:lnTo>
                    <a:pt x="9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82;p42">
              <a:extLst>
                <a:ext uri="{FF2B5EF4-FFF2-40B4-BE49-F238E27FC236}">
                  <a16:creationId xmlns:a16="http://schemas.microsoft.com/office/drawing/2014/main" id="{E117D070-F732-CD53-510D-6143CC98BD58}"/>
                </a:ext>
              </a:extLst>
            </p:cNvPr>
            <p:cNvSpPr/>
            <p:nvPr/>
          </p:nvSpPr>
          <p:spPr>
            <a:xfrm>
              <a:off x="1449140" y="2030574"/>
              <a:ext cx="191629" cy="820795"/>
            </a:xfrm>
            <a:custGeom>
              <a:avLst/>
              <a:gdLst/>
              <a:ahLst/>
              <a:cxnLst/>
              <a:rect l="l" t="t" r="r" b="b"/>
              <a:pathLst>
                <a:path w="8251" h="35341" extrusionOk="0">
                  <a:moveTo>
                    <a:pt x="0" y="1"/>
                  </a:moveTo>
                  <a:lnTo>
                    <a:pt x="63" y="30645"/>
                  </a:lnTo>
                  <a:lnTo>
                    <a:pt x="8250" y="35341"/>
                  </a:lnTo>
                  <a:lnTo>
                    <a:pt x="8130" y="47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83;p42">
              <a:extLst>
                <a:ext uri="{FF2B5EF4-FFF2-40B4-BE49-F238E27FC236}">
                  <a16:creationId xmlns:a16="http://schemas.microsoft.com/office/drawing/2014/main" id="{9DF6FB64-B2D2-1B37-B3BD-020A99DDBB05}"/>
                </a:ext>
              </a:extLst>
            </p:cNvPr>
            <p:cNvSpPr/>
            <p:nvPr/>
          </p:nvSpPr>
          <p:spPr>
            <a:xfrm>
              <a:off x="1449140" y="1903394"/>
              <a:ext cx="409735" cy="237731"/>
            </a:xfrm>
            <a:custGeom>
              <a:avLst/>
              <a:gdLst/>
              <a:ahLst/>
              <a:cxnLst/>
              <a:rect l="l" t="t" r="r" b="b"/>
              <a:pathLst>
                <a:path w="17642" h="10236" extrusionOk="0">
                  <a:moveTo>
                    <a:pt x="9512" y="1"/>
                  </a:moveTo>
                  <a:lnTo>
                    <a:pt x="0" y="5477"/>
                  </a:lnTo>
                  <a:lnTo>
                    <a:pt x="8130" y="10235"/>
                  </a:lnTo>
                  <a:lnTo>
                    <a:pt x="17641" y="4754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84;p42">
              <a:extLst>
                <a:ext uri="{FF2B5EF4-FFF2-40B4-BE49-F238E27FC236}">
                  <a16:creationId xmlns:a16="http://schemas.microsoft.com/office/drawing/2014/main" id="{87E58868-D270-ECD8-FE83-E0F9E0B5F851}"/>
                </a:ext>
              </a:extLst>
            </p:cNvPr>
            <p:cNvSpPr/>
            <p:nvPr/>
          </p:nvSpPr>
          <p:spPr>
            <a:xfrm>
              <a:off x="1637936" y="2013806"/>
              <a:ext cx="223726" cy="837563"/>
            </a:xfrm>
            <a:custGeom>
              <a:avLst/>
              <a:gdLst/>
              <a:ahLst/>
              <a:cxnLst/>
              <a:rect l="l" t="t" r="r" b="b"/>
              <a:pathLst>
                <a:path w="9633" h="36063" extrusionOk="0">
                  <a:moveTo>
                    <a:pt x="9512" y="0"/>
                  </a:moveTo>
                  <a:lnTo>
                    <a:pt x="1" y="5481"/>
                  </a:lnTo>
                  <a:lnTo>
                    <a:pt x="121" y="36063"/>
                  </a:lnTo>
                  <a:lnTo>
                    <a:pt x="9633" y="30582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85;p42">
              <a:extLst>
                <a:ext uri="{FF2B5EF4-FFF2-40B4-BE49-F238E27FC236}">
                  <a16:creationId xmlns:a16="http://schemas.microsoft.com/office/drawing/2014/main" id="{C335F2C3-CCE5-1E43-4445-2EBF2FCF973A}"/>
                </a:ext>
              </a:extLst>
            </p:cNvPr>
            <p:cNvSpPr/>
            <p:nvPr/>
          </p:nvSpPr>
          <p:spPr>
            <a:xfrm>
              <a:off x="1194664" y="2307416"/>
              <a:ext cx="188842" cy="692151"/>
            </a:xfrm>
            <a:custGeom>
              <a:avLst/>
              <a:gdLst/>
              <a:ahLst/>
              <a:cxnLst/>
              <a:rect l="l" t="t" r="r" b="b"/>
              <a:pathLst>
                <a:path w="8131" h="29802" extrusionOk="0">
                  <a:moveTo>
                    <a:pt x="1" y="0"/>
                  </a:moveTo>
                  <a:lnTo>
                    <a:pt x="1" y="25106"/>
                  </a:lnTo>
                  <a:lnTo>
                    <a:pt x="8130" y="29802"/>
                  </a:lnTo>
                  <a:lnTo>
                    <a:pt x="8130" y="47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86;p42">
              <a:extLst>
                <a:ext uri="{FF2B5EF4-FFF2-40B4-BE49-F238E27FC236}">
                  <a16:creationId xmlns:a16="http://schemas.microsoft.com/office/drawing/2014/main" id="{0212FE7E-69A9-1529-1CB4-C505EE5353A1}"/>
                </a:ext>
              </a:extLst>
            </p:cNvPr>
            <p:cNvSpPr/>
            <p:nvPr/>
          </p:nvSpPr>
          <p:spPr>
            <a:xfrm>
              <a:off x="1194664" y="2180236"/>
              <a:ext cx="409735" cy="237708"/>
            </a:xfrm>
            <a:custGeom>
              <a:avLst/>
              <a:gdLst/>
              <a:ahLst/>
              <a:cxnLst/>
              <a:rect l="l" t="t" r="r" b="b"/>
              <a:pathLst>
                <a:path w="17642" h="10235" extrusionOk="0">
                  <a:moveTo>
                    <a:pt x="9512" y="1"/>
                  </a:moveTo>
                  <a:lnTo>
                    <a:pt x="1" y="5476"/>
                  </a:lnTo>
                  <a:lnTo>
                    <a:pt x="8130" y="10235"/>
                  </a:lnTo>
                  <a:lnTo>
                    <a:pt x="17642" y="4754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87;p42">
              <a:extLst>
                <a:ext uri="{FF2B5EF4-FFF2-40B4-BE49-F238E27FC236}">
                  <a16:creationId xmlns:a16="http://schemas.microsoft.com/office/drawing/2014/main" id="{C016D4C9-6533-0D52-EE69-0315D3B18205}"/>
                </a:ext>
              </a:extLst>
            </p:cNvPr>
            <p:cNvSpPr/>
            <p:nvPr/>
          </p:nvSpPr>
          <p:spPr>
            <a:xfrm>
              <a:off x="1383483" y="2290648"/>
              <a:ext cx="220916" cy="708920"/>
            </a:xfrm>
            <a:custGeom>
              <a:avLst/>
              <a:gdLst/>
              <a:ahLst/>
              <a:cxnLst/>
              <a:rect l="l" t="t" r="r" b="b"/>
              <a:pathLst>
                <a:path w="9512" h="30524" extrusionOk="0">
                  <a:moveTo>
                    <a:pt x="9512" y="0"/>
                  </a:moveTo>
                  <a:lnTo>
                    <a:pt x="0" y="5481"/>
                  </a:lnTo>
                  <a:lnTo>
                    <a:pt x="0" y="30524"/>
                  </a:lnTo>
                  <a:lnTo>
                    <a:pt x="9512" y="25043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88;p42">
              <a:extLst>
                <a:ext uri="{FF2B5EF4-FFF2-40B4-BE49-F238E27FC236}">
                  <a16:creationId xmlns:a16="http://schemas.microsoft.com/office/drawing/2014/main" id="{062B4CED-ACEE-D678-4A86-0CFB97ACDB70}"/>
                </a:ext>
              </a:extLst>
            </p:cNvPr>
            <p:cNvSpPr/>
            <p:nvPr/>
          </p:nvSpPr>
          <p:spPr>
            <a:xfrm>
              <a:off x="937424" y="2587045"/>
              <a:ext cx="190166" cy="560744"/>
            </a:xfrm>
            <a:custGeom>
              <a:avLst/>
              <a:gdLst/>
              <a:ahLst/>
              <a:cxnLst/>
              <a:rect l="l" t="t" r="r" b="b"/>
              <a:pathLst>
                <a:path w="8188" h="24144" extrusionOk="0">
                  <a:moveTo>
                    <a:pt x="63" y="0"/>
                  </a:moveTo>
                  <a:lnTo>
                    <a:pt x="0" y="19385"/>
                  </a:lnTo>
                  <a:lnTo>
                    <a:pt x="8187" y="24143"/>
                  </a:lnTo>
                  <a:lnTo>
                    <a:pt x="8187" y="475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89;p42">
              <a:extLst>
                <a:ext uri="{FF2B5EF4-FFF2-40B4-BE49-F238E27FC236}">
                  <a16:creationId xmlns:a16="http://schemas.microsoft.com/office/drawing/2014/main" id="{D7627149-BEE6-856F-6949-A1BF32FF3281}"/>
                </a:ext>
              </a:extLst>
            </p:cNvPr>
            <p:cNvSpPr/>
            <p:nvPr/>
          </p:nvSpPr>
          <p:spPr>
            <a:xfrm>
              <a:off x="938863" y="2459865"/>
              <a:ext cx="409619" cy="237708"/>
            </a:xfrm>
            <a:custGeom>
              <a:avLst/>
              <a:gdLst/>
              <a:ahLst/>
              <a:cxnLst/>
              <a:rect l="l" t="t" r="r" b="b"/>
              <a:pathLst>
                <a:path w="17637" h="10235" extrusionOk="0">
                  <a:moveTo>
                    <a:pt x="9512" y="1"/>
                  </a:moveTo>
                  <a:lnTo>
                    <a:pt x="1" y="5476"/>
                  </a:lnTo>
                  <a:lnTo>
                    <a:pt x="8125" y="10235"/>
                  </a:lnTo>
                  <a:lnTo>
                    <a:pt x="17637" y="4696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90;p42">
              <a:extLst>
                <a:ext uri="{FF2B5EF4-FFF2-40B4-BE49-F238E27FC236}">
                  <a16:creationId xmlns:a16="http://schemas.microsoft.com/office/drawing/2014/main" id="{E7A8270E-1156-78E7-9E04-85C5647C3F39}"/>
                </a:ext>
              </a:extLst>
            </p:cNvPr>
            <p:cNvSpPr/>
            <p:nvPr/>
          </p:nvSpPr>
          <p:spPr>
            <a:xfrm>
              <a:off x="1127567" y="2568930"/>
              <a:ext cx="220916" cy="578860"/>
            </a:xfrm>
            <a:custGeom>
              <a:avLst/>
              <a:gdLst/>
              <a:ahLst/>
              <a:cxnLst/>
              <a:rect l="l" t="t" r="r" b="b"/>
              <a:pathLst>
                <a:path w="9512" h="24924" extrusionOk="0">
                  <a:moveTo>
                    <a:pt x="9512" y="0"/>
                  </a:moveTo>
                  <a:lnTo>
                    <a:pt x="0" y="5539"/>
                  </a:lnTo>
                  <a:lnTo>
                    <a:pt x="0" y="24923"/>
                  </a:lnTo>
                  <a:lnTo>
                    <a:pt x="9512" y="19443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EC3A277-D325-D7EF-1D4C-FA6E4CE89C8B}"/>
              </a:ext>
            </a:extLst>
          </p:cNvPr>
          <p:cNvSpPr txBox="1"/>
          <p:nvPr/>
        </p:nvSpPr>
        <p:spPr>
          <a:xfrm>
            <a:off x="4471059" y="452028"/>
            <a:ext cx="38520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Отделу маркетинга рекомендуется сосредоточиться </a:t>
            </a:r>
          </a:p>
          <a:p>
            <a:r>
              <a:rPr lang="ru-RU" sz="105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на удержании клиентов в сегментах </a:t>
            </a:r>
            <a:r>
              <a:rPr lang="ru-RU" sz="105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3</a:t>
            </a:r>
            <a:r>
              <a:rPr lang="ru-RU" sz="105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и </a:t>
            </a:r>
            <a:r>
              <a:rPr lang="ru-RU" sz="105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2</a:t>
            </a:r>
            <a:r>
              <a:rPr lang="ru-RU" sz="105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, а также на </a:t>
            </a:r>
          </a:p>
          <a:p>
            <a:r>
              <a:rPr lang="ru-RU" sz="105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разработке стратегии для снижения оттока в сегменте </a:t>
            </a:r>
            <a:r>
              <a:rPr lang="ru-RU" sz="105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</a:t>
            </a:r>
            <a:r>
              <a:rPr lang="ru-RU" sz="105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AD96A0-157A-BE7B-1BEC-BB711CE3E883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9558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4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9" name="Google Shape;4599;p43"/>
          <p:cNvSpPr txBox="1">
            <a:spLocks noGrp="1"/>
          </p:cNvSpPr>
          <p:nvPr>
            <p:ph type="title" idx="4294967295"/>
          </p:nvPr>
        </p:nvSpPr>
        <p:spPr>
          <a:xfrm>
            <a:off x="1429122" y="1444021"/>
            <a:ext cx="1731043" cy="43444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Сегмент</a:t>
            </a:r>
            <a:r>
              <a:rPr lang="en" sz="20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 1 </a:t>
            </a:r>
            <a:endParaRPr sz="20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grpSp>
        <p:nvGrpSpPr>
          <p:cNvPr id="4604" name="Google Shape;4604;p43"/>
          <p:cNvGrpSpPr/>
          <p:nvPr/>
        </p:nvGrpSpPr>
        <p:grpSpPr>
          <a:xfrm>
            <a:off x="720000" y="1322830"/>
            <a:ext cx="631200" cy="631200"/>
            <a:chOff x="713217" y="2406784"/>
            <a:chExt cx="631200" cy="631200"/>
          </a:xfrm>
        </p:grpSpPr>
        <p:sp>
          <p:nvSpPr>
            <p:cNvPr id="4605" name="Google Shape;4605;p43"/>
            <p:cNvSpPr/>
            <p:nvPr/>
          </p:nvSpPr>
          <p:spPr>
            <a:xfrm>
              <a:off x="713217" y="2406784"/>
              <a:ext cx="631200" cy="631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2"/>
                </a:highlight>
              </a:endParaRPr>
            </a:p>
          </p:txBody>
        </p:sp>
        <p:grpSp>
          <p:nvGrpSpPr>
            <p:cNvPr id="4606" name="Google Shape;4606;p43"/>
            <p:cNvGrpSpPr/>
            <p:nvPr/>
          </p:nvGrpSpPr>
          <p:grpSpPr>
            <a:xfrm>
              <a:off x="856756" y="2527499"/>
              <a:ext cx="344084" cy="389770"/>
              <a:chOff x="7195460" y="2954945"/>
              <a:chExt cx="365115" cy="413637"/>
            </a:xfrm>
          </p:grpSpPr>
          <p:sp>
            <p:nvSpPr>
              <p:cNvPr id="4607" name="Google Shape;4607;p43"/>
              <p:cNvSpPr/>
              <p:nvPr/>
            </p:nvSpPr>
            <p:spPr>
              <a:xfrm>
                <a:off x="7292620" y="2954945"/>
                <a:ext cx="170796" cy="12073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5240" extrusionOk="0">
                    <a:moveTo>
                      <a:pt x="545" y="1"/>
                    </a:moveTo>
                    <a:cubicBezTo>
                      <a:pt x="241" y="1"/>
                      <a:pt x="0" y="242"/>
                      <a:pt x="0" y="540"/>
                    </a:cubicBezTo>
                    <a:cubicBezTo>
                      <a:pt x="0" y="2290"/>
                      <a:pt x="786" y="3977"/>
                      <a:pt x="2169" y="5119"/>
                    </a:cubicBezTo>
                    <a:cubicBezTo>
                      <a:pt x="2289" y="5239"/>
                      <a:pt x="2410" y="5239"/>
                      <a:pt x="2530" y="5239"/>
                    </a:cubicBezTo>
                    <a:lnTo>
                      <a:pt x="4882" y="5239"/>
                    </a:lnTo>
                    <a:cubicBezTo>
                      <a:pt x="5003" y="5239"/>
                      <a:pt x="5123" y="5239"/>
                      <a:pt x="5244" y="5119"/>
                    </a:cubicBezTo>
                    <a:cubicBezTo>
                      <a:pt x="6627" y="3977"/>
                      <a:pt x="7412" y="2290"/>
                      <a:pt x="7412" y="540"/>
                    </a:cubicBezTo>
                    <a:cubicBezTo>
                      <a:pt x="7412" y="242"/>
                      <a:pt x="7171" y="1"/>
                      <a:pt x="68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43"/>
              <p:cNvSpPr/>
              <p:nvPr/>
            </p:nvSpPr>
            <p:spPr>
              <a:xfrm>
                <a:off x="7378674" y="2954945"/>
                <a:ext cx="84741" cy="12073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5240" extrusionOk="0">
                    <a:moveTo>
                      <a:pt x="0" y="1"/>
                    </a:moveTo>
                    <a:lnTo>
                      <a:pt x="0" y="5239"/>
                    </a:lnTo>
                    <a:lnTo>
                      <a:pt x="1147" y="5239"/>
                    </a:lnTo>
                    <a:cubicBezTo>
                      <a:pt x="1268" y="5239"/>
                      <a:pt x="1388" y="5239"/>
                      <a:pt x="1509" y="5119"/>
                    </a:cubicBezTo>
                    <a:cubicBezTo>
                      <a:pt x="2892" y="3977"/>
                      <a:pt x="3677" y="2290"/>
                      <a:pt x="3677" y="540"/>
                    </a:cubicBezTo>
                    <a:cubicBezTo>
                      <a:pt x="3677" y="242"/>
                      <a:pt x="3436" y="1"/>
                      <a:pt x="31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43"/>
              <p:cNvSpPr/>
              <p:nvPr/>
            </p:nvSpPr>
            <p:spPr>
              <a:xfrm>
                <a:off x="7195460" y="3052104"/>
                <a:ext cx="365115" cy="316477"/>
              </a:xfrm>
              <a:custGeom>
                <a:avLst/>
                <a:gdLst/>
                <a:ahLst/>
                <a:cxnLst/>
                <a:rect l="l" t="t" r="r" b="b"/>
                <a:pathLst>
                  <a:path w="15847" h="13736" extrusionOk="0">
                    <a:moveTo>
                      <a:pt x="6747" y="1"/>
                    </a:moveTo>
                    <a:cubicBezTo>
                      <a:pt x="6627" y="1"/>
                      <a:pt x="6506" y="58"/>
                      <a:pt x="6449" y="58"/>
                    </a:cubicBezTo>
                    <a:lnTo>
                      <a:pt x="2651" y="2651"/>
                    </a:lnTo>
                    <a:cubicBezTo>
                      <a:pt x="964" y="3736"/>
                      <a:pt x="0" y="5601"/>
                      <a:pt x="0" y="7649"/>
                    </a:cubicBezTo>
                    <a:cubicBezTo>
                      <a:pt x="0" y="9095"/>
                      <a:pt x="545" y="10483"/>
                      <a:pt x="1509" y="11567"/>
                    </a:cubicBezTo>
                    <a:cubicBezTo>
                      <a:pt x="2473" y="12709"/>
                      <a:pt x="3735" y="13374"/>
                      <a:pt x="5181" y="13553"/>
                    </a:cubicBezTo>
                    <a:cubicBezTo>
                      <a:pt x="6087" y="13673"/>
                      <a:pt x="6988" y="13736"/>
                      <a:pt x="7952" y="13736"/>
                    </a:cubicBezTo>
                    <a:cubicBezTo>
                      <a:pt x="8858" y="13736"/>
                      <a:pt x="9760" y="13673"/>
                      <a:pt x="10666" y="13553"/>
                    </a:cubicBezTo>
                    <a:cubicBezTo>
                      <a:pt x="12111" y="13374"/>
                      <a:pt x="13437" y="12709"/>
                      <a:pt x="14401" y="11567"/>
                    </a:cubicBezTo>
                    <a:cubicBezTo>
                      <a:pt x="15302" y="10483"/>
                      <a:pt x="15846" y="9095"/>
                      <a:pt x="15846" y="7649"/>
                    </a:cubicBezTo>
                    <a:cubicBezTo>
                      <a:pt x="15846" y="5601"/>
                      <a:pt x="14883" y="3736"/>
                      <a:pt x="13196" y="2651"/>
                    </a:cubicBezTo>
                    <a:lnTo>
                      <a:pt x="9398" y="58"/>
                    </a:lnTo>
                    <a:cubicBezTo>
                      <a:pt x="9340" y="58"/>
                      <a:pt x="9220" y="1"/>
                      <a:pt x="90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43"/>
              <p:cNvSpPr/>
              <p:nvPr/>
            </p:nvSpPr>
            <p:spPr>
              <a:xfrm>
                <a:off x="7378674" y="3052104"/>
                <a:ext cx="181901" cy="316477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3736" extrusionOk="0">
                    <a:moveTo>
                      <a:pt x="0" y="1"/>
                    </a:moveTo>
                    <a:lnTo>
                      <a:pt x="0" y="13736"/>
                    </a:lnTo>
                    <a:cubicBezTo>
                      <a:pt x="906" y="13736"/>
                      <a:pt x="1808" y="13673"/>
                      <a:pt x="2714" y="13553"/>
                    </a:cubicBezTo>
                    <a:cubicBezTo>
                      <a:pt x="4159" y="13374"/>
                      <a:pt x="5485" y="12709"/>
                      <a:pt x="6449" y="11567"/>
                    </a:cubicBezTo>
                    <a:cubicBezTo>
                      <a:pt x="7350" y="10483"/>
                      <a:pt x="7894" y="9095"/>
                      <a:pt x="7894" y="7649"/>
                    </a:cubicBezTo>
                    <a:cubicBezTo>
                      <a:pt x="7894" y="5601"/>
                      <a:pt x="6931" y="3736"/>
                      <a:pt x="5244" y="2651"/>
                    </a:cubicBezTo>
                    <a:lnTo>
                      <a:pt x="1446" y="58"/>
                    </a:lnTo>
                    <a:cubicBezTo>
                      <a:pt x="1388" y="58"/>
                      <a:pt x="1268" y="1"/>
                      <a:pt x="11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43"/>
              <p:cNvSpPr/>
              <p:nvPr/>
            </p:nvSpPr>
            <p:spPr>
              <a:xfrm>
                <a:off x="7341257" y="3125602"/>
                <a:ext cx="73521" cy="169367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7351" extrusionOk="0">
                    <a:moveTo>
                      <a:pt x="1624" y="1"/>
                    </a:moveTo>
                    <a:cubicBezTo>
                      <a:pt x="1325" y="1"/>
                      <a:pt x="1084" y="242"/>
                      <a:pt x="1084" y="546"/>
                    </a:cubicBezTo>
                    <a:lnTo>
                      <a:pt x="1084" y="1148"/>
                    </a:lnTo>
                    <a:cubicBezTo>
                      <a:pt x="482" y="1389"/>
                      <a:pt x="0" y="1929"/>
                      <a:pt x="0" y="2652"/>
                    </a:cubicBezTo>
                    <a:cubicBezTo>
                      <a:pt x="0" y="3495"/>
                      <a:pt x="723" y="4218"/>
                      <a:pt x="1624" y="4218"/>
                    </a:cubicBezTo>
                    <a:cubicBezTo>
                      <a:pt x="1865" y="4218"/>
                      <a:pt x="2106" y="4459"/>
                      <a:pt x="2106" y="4763"/>
                    </a:cubicBezTo>
                    <a:cubicBezTo>
                      <a:pt x="2106" y="5003"/>
                      <a:pt x="1865" y="5244"/>
                      <a:pt x="1624" y="5244"/>
                    </a:cubicBezTo>
                    <a:lnTo>
                      <a:pt x="540" y="5244"/>
                    </a:lnTo>
                    <a:cubicBezTo>
                      <a:pt x="241" y="5244"/>
                      <a:pt x="0" y="5485"/>
                      <a:pt x="0" y="5784"/>
                    </a:cubicBezTo>
                    <a:cubicBezTo>
                      <a:pt x="0" y="6088"/>
                      <a:pt x="241" y="6329"/>
                      <a:pt x="540" y="6329"/>
                    </a:cubicBezTo>
                    <a:lnTo>
                      <a:pt x="1084" y="6329"/>
                    </a:lnTo>
                    <a:lnTo>
                      <a:pt x="1084" y="6869"/>
                    </a:lnTo>
                    <a:cubicBezTo>
                      <a:pt x="1084" y="7110"/>
                      <a:pt x="1325" y="7351"/>
                      <a:pt x="1624" y="7351"/>
                    </a:cubicBezTo>
                    <a:cubicBezTo>
                      <a:pt x="1865" y="7351"/>
                      <a:pt x="2106" y="7110"/>
                      <a:pt x="2106" y="6869"/>
                    </a:cubicBezTo>
                    <a:lnTo>
                      <a:pt x="2106" y="6208"/>
                    </a:lnTo>
                    <a:cubicBezTo>
                      <a:pt x="2709" y="6025"/>
                      <a:pt x="3191" y="5423"/>
                      <a:pt x="3191" y="4763"/>
                    </a:cubicBezTo>
                    <a:cubicBezTo>
                      <a:pt x="3191" y="3856"/>
                      <a:pt x="2468" y="3134"/>
                      <a:pt x="1624" y="3134"/>
                    </a:cubicBezTo>
                    <a:cubicBezTo>
                      <a:pt x="1325" y="3134"/>
                      <a:pt x="1084" y="2955"/>
                      <a:pt x="1084" y="2652"/>
                    </a:cubicBezTo>
                    <a:cubicBezTo>
                      <a:pt x="1084" y="2353"/>
                      <a:pt x="1325" y="2112"/>
                      <a:pt x="1624" y="2112"/>
                    </a:cubicBezTo>
                    <a:lnTo>
                      <a:pt x="2651" y="2112"/>
                    </a:lnTo>
                    <a:cubicBezTo>
                      <a:pt x="2950" y="2112"/>
                      <a:pt x="3191" y="1871"/>
                      <a:pt x="3191" y="1567"/>
                    </a:cubicBezTo>
                    <a:cubicBezTo>
                      <a:pt x="3191" y="1268"/>
                      <a:pt x="2950" y="1028"/>
                      <a:pt x="2651" y="1028"/>
                    </a:cubicBezTo>
                    <a:lnTo>
                      <a:pt x="2106" y="1028"/>
                    </a:lnTo>
                    <a:lnTo>
                      <a:pt x="2106" y="546"/>
                    </a:lnTo>
                    <a:cubicBezTo>
                      <a:pt x="2106" y="242"/>
                      <a:pt x="1865" y="1"/>
                      <a:pt x="1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43"/>
              <p:cNvSpPr/>
              <p:nvPr/>
            </p:nvSpPr>
            <p:spPr>
              <a:xfrm>
                <a:off x="7292620" y="3052104"/>
                <a:ext cx="170796" cy="2357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1023" extrusionOk="0">
                    <a:moveTo>
                      <a:pt x="545" y="1"/>
                    </a:moveTo>
                    <a:cubicBezTo>
                      <a:pt x="241" y="1"/>
                      <a:pt x="0" y="242"/>
                      <a:pt x="0" y="540"/>
                    </a:cubicBezTo>
                    <a:cubicBezTo>
                      <a:pt x="0" y="844"/>
                      <a:pt x="241" y="1022"/>
                      <a:pt x="545" y="1022"/>
                    </a:cubicBezTo>
                    <a:lnTo>
                      <a:pt x="6868" y="1022"/>
                    </a:lnTo>
                    <a:cubicBezTo>
                      <a:pt x="7171" y="1022"/>
                      <a:pt x="7412" y="844"/>
                      <a:pt x="7412" y="540"/>
                    </a:cubicBezTo>
                    <a:cubicBezTo>
                      <a:pt x="7412" y="242"/>
                      <a:pt x="7171" y="1"/>
                      <a:pt x="6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43"/>
              <p:cNvSpPr/>
              <p:nvPr/>
            </p:nvSpPr>
            <p:spPr>
              <a:xfrm>
                <a:off x="7378674" y="3052104"/>
                <a:ext cx="84741" cy="2357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1023" extrusionOk="0">
                    <a:moveTo>
                      <a:pt x="0" y="1"/>
                    </a:moveTo>
                    <a:lnTo>
                      <a:pt x="0" y="1022"/>
                    </a:lnTo>
                    <a:lnTo>
                      <a:pt x="3133" y="1022"/>
                    </a:lnTo>
                    <a:cubicBezTo>
                      <a:pt x="3436" y="1022"/>
                      <a:pt x="3677" y="844"/>
                      <a:pt x="3677" y="540"/>
                    </a:cubicBezTo>
                    <a:cubicBezTo>
                      <a:pt x="3677" y="242"/>
                      <a:pt x="3436" y="1"/>
                      <a:pt x="3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14" name="Google Shape;4614;p43"/>
          <p:cNvGrpSpPr/>
          <p:nvPr/>
        </p:nvGrpSpPr>
        <p:grpSpPr>
          <a:xfrm>
            <a:off x="6067784" y="1324015"/>
            <a:ext cx="631200" cy="631200"/>
            <a:chOff x="1094217" y="1423909"/>
            <a:chExt cx="631200" cy="631200"/>
          </a:xfrm>
        </p:grpSpPr>
        <p:sp>
          <p:nvSpPr>
            <p:cNvPr id="4615" name="Google Shape;4615;p43"/>
            <p:cNvSpPr/>
            <p:nvPr/>
          </p:nvSpPr>
          <p:spPr>
            <a:xfrm>
              <a:off x="1094217" y="1423909"/>
              <a:ext cx="631200" cy="631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2"/>
                </a:highlight>
              </a:endParaRPr>
            </a:p>
          </p:txBody>
        </p:sp>
        <p:sp>
          <p:nvSpPr>
            <p:cNvPr id="4616" name="Google Shape;4616;p43"/>
            <p:cNvSpPr/>
            <p:nvPr/>
          </p:nvSpPr>
          <p:spPr>
            <a:xfrm>
              <a:off x="1329319" y="1544624"/>
              <a:ext cx="160955" cy="113760"/>
            </a:xfrm>
            <a:custGeom>
              <a:avLst/>
              <a:gdLst/>
              <a:ahLst/>
              <a:cxnLst/>
              <a:rect l="l" t="t" r="r" b="b"/>
              <a:pathLst>
                <a:path w="7413" h="5240" extrusionOk="0">
                  <a:moveTo>
                    <a:pt x="545" y="1"/>
                  </a:moveTo>
                  <a:cubicBezTo>
                    <a:pt x="241" y="1"/>
                    <a:pt x="0" y="242"/>
                    <a:pt x="0" y="540"/>
                  </a:cubicBezTo>
                  <a:cubicBezTo>
                    <a:pt x="0" y="2290"/>
                    <a:pt x="786" y="3977"/>
                    <a:pt x="2169" y="5119"/>
                  </a:cubicBezTo>
                  <a:cubicBezTo>
                    <a:pt x="2289" y="5239"/>
                    <a:pt x="2410" y="5239"/>
                    <a:pt x="2530" y="5239"/>
                  </a:cubicBezTo>
                  <a:lnTo>
                    <a:pt x="4882" y="5239"/>
                  </a:lnTo>
                  <a:cubicBezTo>
                    <a:pt x="5003" y="5239"/>
                    <a:pt x="5123" y="5239"/>
                    <a:pt x="5244" y="5119"/>
                  </a:cubicBezTo>
                  <a:cubicBezTo>
                    <a:pt x="6627" y="3977"/>
                    <a:pt x="7412" y="2290"/>
                    <a:pt x="7412" y="540"/>
                  </a:cubicBezTo>
                  <a:cubicBezTo>
                    <a:pt x="7412" y="242"/>
                    <a:pt x="7171" y="1"/>
                    <a:pt x="6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3"/>
            <p:cNvSpPr/>
            <p:nvPr/>
          </p:nvSpPr>
          <p:spPr>
            <a:xfrm>
              <a:off x="1410417" y="1544624"/>
              <a:ext cx="79859" cy="113760"/>
            </a:xfrm>
            <a:custGeom>
              <a:avLst/>
              <a:gdLst/>
              <a:ahLst/>
              <a:cxnLst/>
              <a:rect l="l" t="t" r="r" b="b"/>
              <a:pathLst>
                <a:path w="3678" h="5240" extrusionOk="0">
                  <a:moveTo>
                    <a:pt x="0" y="1"/>
                  </a:moveTo>
                  <a:lnTo>
                    <a:pt x="0" y="5239"/>
                  </a:lnTo>
                  <a:lnTo>
                    <a:pt x="1147" y="5239"/>
                  </a:lnTo>
                  <a:cubicBezTo>
                    <a:pt x="1268" y="5239"/>
                    <a:pt x="1388" y="5239"/>
                    <a:pt x="1509" y="5119"/>
                  </a:cubicBezTo>
                  <a:cubicBezTo>
                    <a:pt x="2892" y="3977"/>
                    <a:pt x="3677" y="2290"/>
                    <a:pt x="3677" y="540"/>
                  </a:cubicBezTo>
                  <a:cubicBezTo>
                    <a:pt x="3677" y="242"/>
                    <a:pt x="3436" y="1"/>
                    <a:pt x="3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3"/>
            <p:cNvSpPr/>
            <p:nvPr/>
          </p:nvSpPr>
          <p:spPr>
            <a:xfrm>
              <a:off x="1237756" y="1636177"/>
              <a:ext cx="344078" cy="298209"/>
            </a:xfrm>
            <a:custGeom>
              <a:avLst/>
              <a:gdLst/>
              <a:ahLst/>
              <a:cxnLst/>
              <a:rect l="l" t="t" r="r" b="b"/>
              <a:pathLst>
                <a:path w="15847" h="13736" extrusionOk="0">
                  <a:moveTo>
                    <a:pt x="6747" y="1"/>
                  </a:moveTo>
                  <a:cubicBezTo>
                    <a:pt x="6627" y="1"/>
                    <a:pt x="6506" y="58"/>
                    <a:pt x="6449" y="58"/>
                  </a:cubicBezTo>
                  <a:lnTo>
                    <a:pt x="2651" y="2651"/>
                  </a:lnTo>
                  <a:cubicBezTo>
                    <a:pt x="964" y="3736"/>
                    <a:pt x="0" y="5601"/>
                    <a:pt x="0" y="7649"/>
                  </a:cubicBezTo>
                  <a:cubicBezTo>
                    <a:pt x="0" y="9095"/>
                    <a:pt x="545" y="10483"/>
                    <a:pt x="1509" y="11567"/>
                  </a:cubicBezTo>
                  <a:cubicBezTo>
                    <a:pt x="2473" y="12709"/>
                    <a:pt x="3735" y="13374"/>
                    <a:pt x="5181" y="13553"/>
                  </a:cubicBezTo>
                  <a:cubicBezTo>
                    <a:pt x="6087" y="13673"/>
                    <a:pt x="6988" y="13736"/>
                    <a:pt x="7952" y="13736"/>
                  </a:cubicBezTo>
                  <a:cubicBezTo>
                    <a:pt x="8858" y="13736"/>
                    <a:pt x="9760" y="13673"/>
                    <a:pt x="10666" y="13553"/>
                  </a:cubicBezTo>
                  <a:cubicBezTo>
                    <a:pt x="12111" y="13374"/>
                    <a:pt x="13437" y="12709"/>
                    <a:pt x="14401" y="11567"/>
                  </a:cubicBezTo>
                  <a:cubicBezTo>
                    <a:pt x="15302" y="10483"/>
                    <a:pt x="15846" y="9095"/>
                    <a:pt x="15846" y="7649"/>
                  </a:cubicBezTo>
                  <a:cubicBezTo>
                    <a:pt x="15846" y="5601"/>
                    <a:pt x="14883" y="3736"/>
                    <a:pt x="13196" y="2651"/>
                  </a:cubicBezTo>
                  <a:lnTo>
                    <a:pt x="9398" y="58"/>
                  </a:lnTo>
                  <a:cubicBezTo>
                    <a:pt x="9340" y="58"/>
                    <a:pt x="9220" y="1"/>
                    <a:pt x="9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43"/>
            <p:cNvSpPr/>
            <p:nvPr/>
          </p:nvSpPr>
          <p:spPr>
            <a:xfrm>
              <a:off x="1410417" y="1636177"/>
              <a:ext cx="171420" cy="298209"/>
            </a:xfrm>
            <a:custGeom>
              <a:avLst/>
              <a:gdLst/>
              <a:ahLst/>
              <a:cxnLst/>
              <a:rect l="l" t="t" r="r" b="b"/>
              <a:pathLst>
                <a:path w="7895" h="13736" extrusionOk="0">
                  <a:moveTo>
                    <a:pt x="0" y="1"/>
                  </a:moveTo>
                  <a:lnTo>
                    <a:pt x="0" y="13736"/>
                  </a:lnTo>
                  <a:cubicBezTo>
                    <a:pt x="906" y="13736"/>
                    <a:pt x="1808" y="13673"/>
                    <a:pt x="2714" y="13553"/>
                  </a:cubicBezTo>
                  <a:cubicBezTo>
                    <a:pt x="4159" y="13374"/>
                    <a:pt x="5485" y="12709"/>
                    <a:pt x="6449" y="11567"/>
                  </a:cubicBezTo>
                  <a:cubicBezTo>
                    <a:pt x="7350" y="10483"/>
                    <a:pt x="7894" y="9095"/>
                    <a:pt x="7894" y="7649"/>
                  </a:cubicBezTo>
                  <a:cubicBezTo>
                    <a:pt x="7894" y="5601"/>
                    <a:pt x="6931" y="3736"/>
                    <a:pt x="5244" y="2651"/>
                  </a:cubicBezTo>
                  <a:lnTo>
                    <a:pt x="1446" y="58"/>
                  </a:lnTo>
                  <a:cubicBezTo>
                    <a:pt x="1388" y="58"/>
                    <a:pt x="1268" y="1"/>
                    <a:pt x="1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43"/>
            <p:cNvSpPr/>
            <p:nvPr/>
          </p:nvSpPr>
          <p:spPr>
            <a:xfrm>
              <a:off x="1410417" y="1544624"/>
              <a:ext cx="79859" cy="113760"/>
            </a:xfrm>
            <a:custGeom>
              <a:avLst/>
              <a:gdLst/>
              <a:ahLst/>
              <a:cxnLst/>
              <a:rect l="l" t="t" r="r" b="b"/>
              <a:pathLst>
                <a:path w="3678" h="5240" extrusionOk="0">
                  <a:moveTo>
                    <a:pt x="0" y="1"/>
                  </a:moveTo>
                  <a:lnTo>
                    <a:pt x="0" y="5239"/>
                  </a:lnTo>
                  <a:lnTo>
                    <a:pt x="1147" y="5239"/>
                  </a:lnTo>
                  <a:cubicBezTo>
                    <a:pt x="1268" y="5239"/>
                    <a:pt x="1388" y="5239"/>
                    <a:pt x="1509" y="5119"/>
                  </a:cubicBezTo>
                  <a:cubicBezTo>
                    <a:pt x="2892" y="3977"/>
                    <a:pt x="3677" y="2290"/>
                    <a:pt x="3677" y="540"/>
                  </a:cubicBezTo>
                  <a:cubicBezTo>
                    <a:pt x="3677" y="242"/>
                    <a:pt x="3436" y="1"/>
                    <a:pt x="3133" y="1"/>
                  </a:cubicBezTo>
                  <a:close/>
                </a:path>
              </a:pathLst>
            </a:custGeom>
            <a:solidFill>
              <a:srgbClr val="25397A">
                <a:alpha val="1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3"/>
            <p:cNvSpPr/>
            <p:nvPr/>
          </p:nvSpPr>
          <p:spPr>
            <a:xfrm>
              <a:off x="1410417" y="1636177"/>
              <a:ext cx="171420" cy="298209"/>
            </a:xfrm>
            <a:custGeom>
              <a:avLst/>
              <a:gdLst/>
              <a:ahLst/>
              <a:cxnLst/>
              <a:rect l="l" t="t" r="r" b="b"/>
              <a:pathLst>
                <a:path w="7895" h="13736" extrusionOk="0">
                  <a:moveTo>
                    <a:pt x="0" y="1"/>
                  </a:moveTo>
                  <a:lnTo>
                    <a:pt x="0" y="13736"/>
                  </a:lnTo>
                  <a:cubicBezTo>
                    <a:pt x="906" y="13736"/>
                    <a:pt x="1808" y="13673"/>
                    <a:pt x="2714" y="13553"/>
                  </a:cubicBezTo>
                  <a:cubicBezTo>
                    <a:pt x="4159" y="13374"/>
                    <a:pt x="5485" y="12709"/>
                    <a:pt x="6449" y="11567"/>
                  </a:cubicBezTo>
                  <a:cubicBezTo>
                    <a:pt x="7350" y="10483"/>
                    <a:pt x="7894" y="9095"/>
                    <a:pt x="7894" y="7649"/>
                  </a:cubicBezTo>
                  <a:cubicBezTo>
                    <a:pt x="7894" y="5601"/>
                    <a:pt x="6931" y="3736"/>
                    <a:pt x="5244" y="2651"/>
                  </a:cubicBezTo>
                  <a:lnTo>
                    <a:pt x="1446" y="58"/>
                  </a:lnTo>
                  <a:cubicBezTo>
                    <a:pt x="1388" y="58"/>
                    <a:pt x="1268" y="1"/>
                    <a:pt x="1147" y="1"/>
                  </a:cubicBezTo>
                  <a:close/>
                </a:path>
              </a:pathLst>
            </a:custGeom>
            <a:solidFill>
              <a:srgbClr val="25397A">
                <a:alpha val="1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22" name="Google Shape;4622;p43"/>
            <p:cNvGrpSpPr/>
            <p:nvPr/>
          </p:nvGrpSpPr>
          <p:grpSpPr>
            <a:xfrm>
              <a:off x="1329319" y="1636177"/>
              <a:ext cx="160955" cy="228847"/>
              <a:chOff x="948319" y="1712377"/>
              <a:chExt cx="160955" cy="228847"/>
            </a:xfrm>
          </p:grpSpPr>
          <p:sp>
            <p:nvSpPr>
              <p:cNvPr id="4623" name="Google Shape;4623;p43"/>
              <p:cNvSpPr/>
              <p:nvPr/>
            </p:nvSpPr>
            <p:spPr>
              <a:xfrm>
                <a:off x="994155" y="1781634"/>
                <a:ext cx="69285" cy="159590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7351" extrusionOk="0">
                    <a:moveTo>
                      <a:pt x="1624" y="1"/>
                    </a:moveTo>
                    <a:cubicBezTo>
                      <a:pt x="1325" y="1"/>
                      <a:pt x="1084" y="242"/>
                      <a:pt x="1084" y="546"/>
                    </a:cubicBezTo>
                    <a:lnTo>
                      <a:pt x="1084" y="1148"/>
                    </a:lnTo>
                    <a:cubicBezTo>
                      <a:pt x="482" y="1389"/>
                      <a:pt x="0" y="1929"/>
                      <a:pt x="0" y="2652"/>
                    </a:cubicBezTo>
                    <a:cubicBezTo>
                      <a:pt x="0" y="3495"/>
                      <a:pt x="723" y="4218"/>
                      <a:pt x="1624" y="4218"/>
                    </a:cubicBezTo>
                    <a:cubicBezTo>
                      <a:pt x="1865" y="4218"/>
                      <a:pt x="2106" y="4459"/>
                      <a:pt x="2106" y="4763"/>
                    </a:cubicBezTo>
                    <a:cubicBezTo>
                      <a:pt x="2106" y="5003"/>
                      <a:pt x="1865" y="5244"/>
                      <a:pt x="1624" y="5244"/>
                    </a:cubicBezTo>
                    <a:lnTo>
                      <a:pt x="540" y="5244"/>
                    </a:lnTo>
                    <a:cubicBezTo>
                      <a:pt x="241" y="5244"/>
                      <a:pt x="0" y="5485"/>
                      <a:pt x="0" y="5784"/>
                    </a:cubicBezTo>
                    <a:cubicBezTo>
                      <a:pt x="0" y="6088"/>
                      <a:pt x="241" y="6329"/>
                      <a:pt x="540" y="6329"/>
                    </a:cubicBezTo>
                    <a:lnTo>
                      <a:pt x="1084" y="6329"/>
                    </a:lnTo>
                    <a:lnTo>
                      <a:pt x="1084" y="6869"/>
                    </a:lnTo>
                    <a:cubicBezTo>
                      <a:pt x="1084" y="7110"/>
                      <a:pt x="1325" y="7351"/>
                      <a:pt x="1624" y="7351"/>
                    </a:cubicBezTo>
                    <a:cubicBezTo>
                      <a:pt x="1865" y="7351"/>
                      <a:pt x="2106" y="7110"/>
                      <a:pt x="2106" y="6869"/>
                    </a:cubicBezTo>
                    <a:lnTo>
                      <a:pt x="2106" y="6208"/>
                    </a:lnTo>
                    <a:cubicBezTo>
                      <a:pt x="2709" y="6025"/>
                      <a:pt x="3191" y="5423"/>
                      <a:pt x="3191" y="4763"/>
                    </a:cubicBezTo>
                    <a:cubicBezTo>
                      <a:pt x="3191" y="3856"/>
                      <a:pt x="2468" y="3134"/>
                      <a:pt x="1624" y="3134"/>
                    </a:cubicBezTo>
                    <a:cubicBezTo>
                      <a:pt x="1325" y="3134"/>
                      <a:pt x="1084" y="2955"/>
                      <a:pt x="1084" y="2652"/>
                    </a:cubicBezTo>
                    <a:cubicBezTo>
                      <a:pt x="1084" y="2353"/>
                      <a:pt x="1325" y="2112"/>
                      <a:pt x="1624" y="2112"/>
                    </a:cubicBezTo>
                    <a:lnTo>
                      <a:pt x="2651" y="2112"/>
                    </a:lnTo>
                    <a:cubicBezTo>
                      <a:pt x="2950" y="2112"/>
                      <a:pt x="3191" y="1871"/>
                      <a:pt x="3191" y="1567"/>
                    </a:cubicBezTo>
                    <a:cubicBezTo>
                      <a:pt x="3191" y="1268"/>
                      <a:pt x="2950" y="1028"/>
                      <a:pt x="2651" y="1028"/>
                    </a:cubicBezTo>
                    <a:lnTo>
                      <a:pt x="2106" y="1028"/>
                    </a:lnTo>
                    <a:lnTo>
                      <a:pt x="2106" y="546"/>
                    </a:lnTo>
                    <a:cubicBezTo>
                      <a:pt x="2106" y="242"/>
                      <a:pt x="1865" y="1"/>
                      <a:pt x="16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43"/>
              <p:cNvSpPr/>
              <p:nvPr/>
            </p:nvSpPr>
            <p:spPr>
              <a:xfrm>
                <a:off x="948319" y="1712377"/>
                <a:ext cx="160955" cy="22209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1023" extrusionOk="0">
                    <a:moveTo>
                      <a:pt x="545" y="1"/>
                    </a:moveTo>
                    <a:cubicBezTo>
                      <a:pt x="241" y="1"/>
                      <a:pt x="0" y="242"/>
                      <a:pt x="0" y="540"/>
                    </a:cubicBezTo>
                    <a:cubicBezTo>
                      <a:pt x="0" y="844"/>
                      <a:pt x="241" y="1022"/>
                      <a:pt x="545" y="1022"/>
                    </a:cubicBezTo>
                    <a:lnTo>
                      <a:pt x="6868" y="1022"/>
                    </a:lnTo>
                    <a:cubicBezTo>
                      <a:pt x="7171" y="1022"/>
                      <a:pt x="7412" y="844"/>
                      <a:pt x="7412" y="540"/>
                    </a:cubicBezTo>
                    <a:cubicBezTo>
                      <a:pt x="7412" y="242"/>
                      <a:pt x="7171" y="1"/>
                      <a:pt x="6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25" name="Google Shape;4625;p43"/>
          <p:cNvGrpSpPr/>
          <p:nvPr/>
        </p:nvGrpSpPr>
        <p:grpSpPr>
          <a:xfrm>
            <a:off x="3393892" y="1319765"/>
            <a:ext cx="631200" cy="631200"/>
            <a:chOff x="713192" y="3313459"/>
            <a:chExt cx="631200" cy="631200"/>
          </a:xfrm>
        </p:grpSpPr>
        <p:sp>
          <p:nvSpPr>
            <p:cNvPr id="4626" name="Google Shape;4626;p43"/>
            <p:cNvSpPr/>
            <p:nvPr/>
          </p:nvSpPr>
          <p:spPr>
            <a:xfrm>
              <a:off x="713192" y="3313459"/>
              <a:ext cx="631200" cy="631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2"/>
                </a:highlight>
              </a:endParaRPr>
            </a:p>
          </p:txBody>
        </p:sp>
        <p:sp>
          <p:nvSpPr>
            <p:cNvPr id="4627" name="Google Shape;4627;p43"/>
            <p:cNvSpPr/>
            <p:nvPr/>
          </p:nvSpPr>
          <p:spPr>
            <a:xfrm>
              <a:off x="948294" y="3434174"/>
              <a:ext cx="160955" cy="113760"/>
            </a:xfrm>
            <a:custGeom>
              <a:avLst/>
              <a:gdLst/>
              <a:ahLst/>
              <a:cxnLst/>
              <a:rect l="l" t="t" r="r" b="b"/>
              <a:pathLst>
                <a:path w="7413" h="5240" extrusionOk="0">
                  <a:moveTo>
                    <a:pt x="545" y="1"/>
                  </a:moveTo>
                  <a:cubicBezTo>
                    <a:pt x="241" y="1"/>
                    <a:pt x="0" y="242"/>
                    <a:pt x="0" y="540"/>
                  </a:cubicBezTo>
                  <a:cubicBezTo>
                    <a:pt x="0" y="2290"/>
                    <a:pt x="786" y="3977"/>
                    <a:pt x="2169" y="5119"/>
                  </a:cubicBezTo>
                  <a:cubicBezTo>
                    <a:pt x="2289" y="5239"/>
                    <a:pt x="2410" y="5239"/>
                    <a:pt x="2530" y="5239"/>
                  </a:cubicBezTo>
                  <a:lnTo>
                    <a:pt x="4882" y="5239"/>
                  </a:lnTo>
                  <a:cubicBezTo>
                    <a:pt x="5003" y="5239"/>
                    <a:pt x="5123" y="5239"/>
                    <a:pt x="5244" y="5119"/>
                  </a:cubicBezTo>
                  <a:cubicBezTo>
                    <a:pt x="6627" y="3977"/>
                    <a:pt x="7412" y="2290"/>
                    <a:pt x="7412" y="540"/>
                  </a:cubicBezTo>
                  <a:cubicBezTo>
                    <a:pt x="7412" y="242"/>
                    <a:pt x="7171" y="1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3"/>
            <p:cNvSpPr/>
            <p:nvPr/>
          </p:nvSpPr>
          <p:spPr>
            <a:xfrm>
              <a:off x="1029392" y="3434174"/>
              <a:ext cx="79859" cy="113760"/>
            </a:xfrm>
            <a:custGeom>
              <a:avLst/>
              <a:gdLst/>
              <a:ahLst/>
              <a:cxnLst/>
              <a:rect l="l" t="t" r="r" b="b"/>
              <a:pathLst>
                <a:path w="3678" h="5240" extrusionOk="0">
                  <a:moveTo>
                    <a:pt x="0" y="1"/>
                  </a:moveTo>
                  <a:lnTo>
                    <a:pt x="0" y="5239"/>
                  </a:lnTo>
                  <a:lnTo>
                    <a:pt x="1147" y="5239"/>
                  </a:lnTo>
                  <a:cubicBezTo>
                    <a:pt x="1268" y="5239"/>
                    <a:pt x="1388" y="5239"/>
                    <a:pt x="1509" y="5119"/>
                  </a:cubicBezTo>
                  <a:cubicBezTo>
                    <a:pt x="2892" y="3977"/>
                    <a:pt x="3677" y="2290"/>
                    <a:pt x="3677" y="540"/>
                  </a:cubicBezTo>
                  <a:cubicBezTo>
                    <a:pt x="3677" y="242"/>
                    <a:pt x="3436" y="1"/>
                    <a:pt x="3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43"/>
            <p:cNvSpPr/>
            <p:nvPr/>
          </p:nvSpPr>
          <p:spPr>
            <a:xfrm>
              <a:off x="856731" y="3525727"/>
              <a:ext cx="344078" cy="298209"/>
            </a:xfrm>
            <a:custGeom>
              <a:avLst/>
              <a:gdLst/>
              <a:ahLst/>
              <a:cxnLst/>
              <a:rect l="l" t="t" r="r" b="b"/>
              <a:pathLst>
                <a:path w="15847" h="13736" extrusionOk="0">
                  <a:moveTo>
                    <a:pt x="6747" y="1"/>
                  </a:moveTo>
                  <a:cubicBezTo>
                    <a:pt x="6627" y="1"/>
                    <a:pt x="6506" y="58"/>
                    <a:pt x="6449" y="58"/>
                  </a:cubicBezTo>
                  <a:lnTo>
                    <a:pt x="2651" y="2651"/>
                  </a:lnTo>
                  <a:cubicBezTo>
                    <a:pt x="964" y="3736"/>
                    <a:pt x="0" y="5601"/>
                    <a:pt x="0" y="7649"/>
                  </a:cubicBezTo>
                  <a:cubicBezTo>
                    <a:pt x="0" y="9095"/>
                    <a:pt x="545" y="10483"/>
                    <a:pt x="1509" y="11567"/>
                  </a:cubicBezTo>
                  <a:cubicBezTo>
                    <a:pt x="2473" y="12709"/>
                    <a:pt x="3735" y="13374"/>
                    <a:pt x="5181" y="13553"/>
                  </a:cubicBezTo>
                  <a:cubicBezTo>
                    <a:pt x="6087" y="13673"/>
                    <a:pt x="6988" y="13736"/>
                    <a:pt x="7952" y="13736"/>
                  </a:cubicBezTo>
                  <a:cubicBezTo>
                    <a:pt x="8858" y="13736"/>
                    <a:pt x="9760" y="13673"/>
                    <a:pt x="10666" y="13553"/>
                  </a:cubicBezTo>
                  <a:cubicBezTo>
                    <a:pt x="12111" y="13374"/>
                    <a:pt x="13437" y="12709"/>
                    <a:pt x="14401" y="11567"/>
                  </a:cubicBezTo>
                  <a:cubicBezTo>
                    <a:pt x="15302" y="10483"/>
                    <a:pt x="15846" y="9095"/>
                    <a:pt x="15846" y="7649"/>
                  </a:cubicBezTo>
                  <a:cubicBezTo>
                    <a:pt x="15846" y="5601"/>
                    <a:pt x="14883" y="3736"/>
                    <a:pt x="13196" y="2651"/>
                  </a:cubicBezTo>
                  <a:lnTo>
                    <a:pt x="9398" y="58"/>
                  </a:lnTo>
                  <a:cubicBezTo>
                    <a:pt x="9340" y="58"/>
                    <a:pt x="9220" y="1"/>
                    <a:pt x="9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43"/>
            <p:cNvSpPr/>
            <p:nvPr/>
          </p:nvSpPr>
          <p:spPr>
            <a:xfrm>
              <a:off x="1029392" y="3525727"/>
              <a:ext cx="171420" cy="298209"/>
            </a:xfrm>
            <a:custGeom>
              <a:avLst/>
              <a:gdLst/>
              <a:ahLst/>
              <a:cxnLst/>
              <a:rect l="l" t="t" r="r" b="b"/>
              <a:pathLst>
                <a:path w="7895" h="13736" extrusionOk="0">
                  <a:moveTo>
                    <a:pt x="0" y="1"/>
                  </a:moveTo>
                  <a:lnTo>
                    <a:pt x="0" y="13736"/>
                  </a:lnTo>
                  <a:cubicBezTo>
                    <a:pt x="906" y="13736"/>
                    <a:pt x="1808" y="13673"/>
                    <a:pt x="2714" y="13553"/>
                  </a:cubicBezTo>
                  <a:cubicBezTo>
                    <a:pt x="4159" y="13374"/>
                    <a:pt x="5485" y="12709"/>
                    <a:pt x="6449" y="11567"/>
                  </a:cubicBezTo>
                  <a:cubicBezTo>
                    <a:pt x="7350" y="10483"/>
                    <a:pt x="7894" y="9095"/>
                    <a:pt x="7894" y="7649"/>
                  </a:cubicBezTo>
                  <a:cubicBezTo>
                    <a:pt x="7894" y="5601"/>
                    <a:pt x="6931" y="3736"/>
                    <a:pt x="5244" y="2651"/>
                  </a:cubicBezTo>
                  <a:lnTo>
                    <a:pt x="1446" y="58"/>
                  </a:lnTo>
                  <a:cubicBezTo>
                    <a:pt x="1388" y="58"/>
                    <a:pt x="1268" y="1"/>
                    <a:pt x="1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1" name="Google Shape;4631;p43"/>
            <p:cNvGrpSpPr/>
            <p:nvPr/>
          </p:nvGrpSpPr>
          <p:grpSpPr>
            <a:xfrm>
              <a:off x="948319" y="3434149"/>
              <a:ext cx="252521" cy="389770"/>
              <a:chOff x="7292620" y="2954945"/>
              <a:chExt cx="267955" cy="413637"/>
            </a:xfrm>
          </p:grpSpPr>
          <p:sp>
            <p:nvSpPr>
              <p:cNvPr id="4632" name="Google Shape;4632;p43"/>
              <p:cNvSpPr/>
              <p:nvPr/>
            </p:nvSpPr>
            <p:spPr>
              <a:xfrm>
                <a:off x="7378674" y="2954945"/>
                <a:ext cx="84741" cy="12073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5240" extrusionOk="0">
                    <a:moveTo>
                      <a:pt x="0" y="1"/>
                    </a:moveTo>
                    <a:lnTo>
                      <a:pt x="0" y="5239"/>
                    </a:lnTo>
                    <a:lnTo>
                      <a:pt x="1147" y="5239"/>
                    </a:lnTo>
                    <a:cubicBezTo>
                      <a:pt x="1268" y="5239"/>
                      <a:pt x="1388" y="5239"/>
                      <a:pt x="1509" y="5119"/>
                    </a:cubicBezTo>
                    <a:cubicBezTo>
                      <a:pt x="2892" y="3977"/>
                      <a:pt x="3677" y="2290"/>
                      <a:pt x="3677" y="540"/>
                    </a:cubicBezTo>
                    <a:cubicBezTo>
                      <a:pt x="3677" y="242"/>
                      <a:pt x="3436" y="1"/>
                      <a:pt x="3133" y="1"/>
                    </a:cubicBezTo>
                    <a:close/>
                  </a:path>
                </a:pathLst>
              </a:custGeom>
              <a:solidFill>
                <a:srgbClr val="25397A">
                  <a:alpha val="1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43"/>
              <p:cNvSpPr/>
              <p:nvPr/>
            </p:nvSpPr>
            <p:spPr>
              <a:xfrm>
                <a:off x="7378674" y="3052104"/>
                <a:ext cx="181901" cy="316477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3736" extrusionOk="0">
                    <a:moveTo>
                      <a:pt x="0" y="1"/>
                    </a:moveTo>
                    <a:lnTo>
                      <a:pt x="0" y="13736"/>
                    </a:lnTo>
                    <a:cubicBezTo>
                      <a:pt x="906" y="13736"/>
                      <a:pt x="1808" y="13673"/>
                      <a:pt x="2714" y="13553"/>
                    </a:cubicBezTo>
                    <a:cubicBezTo>
                      <a:pt x="4159" y="13374"/>
                      <a:pt x="5485" y="12709"/>
                      <a:pt x="6449" y="11567"/>
                    </a:cubicBezTo>
                    <a:cubicBezTo>
                      <a:pt x="7350" y="10483"/>
                      <a:pt x="7894" y="9095"/>
                      <a:pt x="7894" y="7649"/>
                    </a:cubicBezTo>
                    <a:cubicBezTo>
                      <a:pt x="7894" y="5601"/>
                      <a:pt x="6931" y="3736"/>
                      <a:pt x="5244" y="2651"/>
                    </a:cubicBezTo>
                    <a:lnTo>
                      <a:pt x="1446" y="58"/>
                    </a:lnTo>
                    <a:cubicBezTo>
                      <a:pt x="1388" y="58"/>
                      <a:pt x="1268" y="1"/>
                      <a:pt x="1147" y="1"/>
                    </a:cubicBezTo>
                    <a:close/>
                  </a:path>
                </a:pathLst>
              </a:custGeom>
              <a:solidFill>
                <a:srgbClr val="25397A">
                  <a:alpha val="1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43"/>
              <p:cNvSpPr/>
              <p:nvPr/>
            </p:nvSpPr>
            <p:spPr>
              <a:xfrm>
                <a:off x="7341257" y="3125602"/>
                <a:ext cx="73521" cy="169367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7351" extrusionOk="0">
                    <a:moveTo>
                      <a:pt x="1624" y="1"/>
                    </a:moveTo>
                    <a:cubicBezTo>
                      <a:pt x="1325" y="1"/>
                      <a:pt x="1084" y="242"/>
                      <a:pt x="1084" y="546"/>
                    </a:cubicBezTo>
                    <a:lnTo>
                      <a:pt x="1084" y="1148"/>
                    </a:lnTo>
                    <a:cubicBezTo>
                      <a:pt x="482" y="1389"/>
                      <a:pt x="0" y="1929"/>
                      <a:pt x="0" y="2652"/>
                    </a:cubicBezTo>
                    <a:cubicBezTo>
                      <a:pt x="0" y="3495"/>
                      <a:pt x="723" y="4218"/>
                      <a:pt x="1624" y="4218"/>
                    </a:cubicBezTo>
                    <a:cubicBezTo>
                      <a:pt x="1865" y="4218"/>
                      <a:pt x="2106" y="4459"/>
                      <a:pt x="2106" y="4763"/>
                    </a:cubicBezTo>
                    <a:cubicBezTo>
                      <a:pt x="2106" y="5003"/>
                      <a:pt x="1865" y="5244"/>
                      <a:pt x="1624" y="5244"/>
                    </a:cubicBezTo>
                    <a:lnTo>
                      <a:pt x="540" y="5244"/>
                    </a:lnTo>
                    <a:cubicBezTo>
                      <a:pt x="241" y="5244"/>
                      <a:pt x="0" y="5485"/>
                      <a:pt x="0" y="5784"/>
                    </a:cubicBezTo>
                    <a:cubicBezTo>
                      <a:pt x="0" y="6088"/>
                      <a:pt x="241" y="6329"/>
                      <a:pt x="540" y="6329"/>
                    </a:cubicBezTo>
                    <a:lnTo>
                      <a:pt x="1084" y="6329"/>
                    </a:lnTo>
                    <a:lnTo>
                      <a:pt x="1084" y="6869"/>
                    </a:lnTo>
                    <a:cubicBezTo>
                      <a:pt x="1084" y="7110"/>
                      <a:pt x="1325" y="7351"/>
                      <a:pt x="1624" y="7351"/>
                    </a:cubicBezTo>
                    <a:cubicBezTo>
                      <a:pt x="1865" y="7351"/>
                      <a:pt x="2106" y="7110"/>
                      <a:pt x="2106" y="6869"/>
                    </a:cubicBezTo>
                    <a:lnTo>
                      <a:pt x="2106" y="6208"/>
                    </a:lnTo>
                    <a:cubicBezTo>
                      <a:pt x="2709" y="6025"/>
                      <a:pt x="3191" y="5423"/>
                      <a:pt x="3191" y="4763"/>
                    </a:cubicBezTo>
                    <a:cubicBezTo>
                      <a:pt x="3191" y="3856"/>
                      <a:pt x="2468" y="3134"/>
                      <a:pt x="1624" y="3134"/>
                    </a:cubicBezTo>
                    <a:cubicBezTo>
                      <a:pt x="1325" y="3134"/>
                      <a:pt x="1084" y="2955"/>
                      <a:pt x="1084" y="2652"/>
                    </a:cubicBezTo>
                    <a:cubicBezTo>
                      <a:pt x="1084" y="2353"/>
                      <a:pt x="1325" y="2112"/>
                      <a:pt x="1624" y="2112"/>
                    </a:cubicBezTo>
                    <a:lnTo>
                      <a:pt x="2651" y="2112"/>
                    </a:lnTo>
                    <a:cubicBezTo>
                      <a:pt x="2950" y="2112"/>
                      <a:pt x="3191" y="1871"/>
                      <a:pt x="3191" y="1567"/>
                    </a:cubicBezTo>
                    <a:cubicBezTo>
                      <a:pt x="3191" y="1268"/>
                      <a:pt x="2950" y="1028"/>
                      <a:pt x="2651" y="1028"/>
                    </a:cubicBezTo>
                    <a:lnTo>
                      <a:pt x="2106" y="1028"/>
                    </a:lnTo>
                    <a:lnTo>
                      <a:pt x="2106" y="546"/>
                    </a:lnTo>
                    <a:cubicBezTo>
                      <a:pt x="2106" y="242"/>
                      <a:pt x="1865" y="1"/>
                      <a:pt x="1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43"/>
              <p:cNvSpPr/>
              <p:nvPr/>
            </p:nvSpPr>
            <p:spPr>
              <a:xfrm>
                <a:off x="7292620" y="3052104"/>
                <a:ext cx="170796" cy="2357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1023" extrusionOk="0">
                    <a:moveTo>
                      <a:pt x="545" y="1"/>
                    </a:moveTo>
                    <a:cubicBezTo>
                      <a:pt x="241" y="1"/>
                      <a:pt x="0" y="242"/>
                      <a:pt x="0" y="540"/>
                    </a:cubicBezTo>
                    <a:cubicBezTo>
                      <a:pt x="0" y="844"/>
                      <a:pt x="241" y="1022"/>
                      <a:pt x="545" y="1022"/>
                    </a:cubicBezTo>
                    <a:lnTo>
                      <a:pt x="6868" y="1022"/>
                    </a:lnTo>
                    <a:cubicBezTo>
                      <a:pt x="7171" y="1022"/>
                      <a:pt x="7412" y="844"/>
                      <a:pt x="7412" y="540"/>
                    </a:cubicBezTo>
                    <a:cubicBezTo>
                      <a:pt x="7412" y="242"/>
                      <a:pt x="7171" y="1"/>
                      <a:pt x="6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43"/>
              <p:cNvSpPr/>
              <p:nvPr/>
            </p:nvSpPr>
            <p:spPr>
              <a:xfrm>
                <a:off x="7378674" y="3052104"/>
                <a:ext cx="84741" cy="2357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1023" extrusionOk="0">
                    <a:moveTo>
                      <a:pt x="0" y="1"/>
                    </a:moveTo>
                    <a:lnTo>
                      <a:pt x="0" y="1022"/>
                    </a:lnTo>
                    <a:lnTo>
                      <a:pt x="3133" y="1022"/>
                    </a:lnTo>
                    <a:cubicBezTo>
                      <a:pt x="3436" y="1022"/>
                      <a:pt x="3677" y="844"/>
                      <a:pt x="3677" y="540"/>
                    </a:cubicBezTo>
                    <a:cubicBezTo>
                      <a:pt x="3677" y="242"/>
                      <a:pt x="3436" y="1"/>
                      <a:pt x="3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3413;p37">
            <a:extLst>
              <a:ext uri="{FF2B5EF4-FFF2-40B4-BE49-F238E27FC236}">
                <a16:creationId xmlns:a16="http://schemas.microsoft.com/office/drawing/2014/main" id="{8EAA25A9-7FF2-59A9-0FC9-2D82D39BF1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16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Рекомендации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7B36E60-46F4-868B-8835-6DF8D48F65C2}"/>
              </a:ext>
            </a:extLst>
          </p:cNvPr>
          <p:cNvSpPr/>
          <p:nvPr/>
        </p:nvSpPr>
        <p:spPr>
          <a:xfrm>
            <a:off x="247614" y="620543"/>
            <a:ext cx="395144" cy="273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Google Shape;4599;p43">
            <a:extLst>
              <a:ext uri="{FF2B5EF4-FFF2-40B4-BE49-F238E27FC236}">
                <a16:creationId xmlns:a16="http://schemas.microsoft.com/office/drawing/2014/main" id="{1849A5B8-F5CF-8E7C-F489-037F45EE496C}"/>
              </a:ext>
            </a:extLst>
          </p:cNvPr>
          <p:cNvSpPr txBox="1">
            <a:spLocks/>
          </p:cNvSpPr>
          <p:nvPr/>
        </p:nvSpPr>
        <p:spPr>
          <a:xfrm>
            <a:off x="4116611" y="1444021"/>
            <a:ext cx="1731043" cy="43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Сегмент 2 </a:t>
            </a:r>
          </a:p>
        </p:txBody>
      </p:sp>
      <p:sp>
        <p:nvSpPr>
          <p:cNvPr id="16" name="Google Shape;4599;p43">
            <a:extLst>
              <a:ext uri="{FF2B5EF4-FFF2-40B4-BE49-F238E27FC236}">
                <a16:creationId xmlns:a16="http://schemas.microsoft.com/office/drawing/2014/main" id="{FA79C577-7E87-8C15-AA37-87B3210471FF}"/>
              </a:ext>
            </a:extLst>
          </p:cNvPr>
          <p:cNvSpPr txBox="1">
            <a:spLocks/>
          </p:cNvSpPr>
          <p:nvPr/>
        </p:nvSpPr>
        <p:spPr>
          <a:xfrm>
            <a:off x="6771424" y="1450017"/>
            <a:ext cx="1731043" cy="43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Сегмент 3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6BBB68-15C2-A6EB-9A72-0456E661D1F8}"/>
              </a:ext>
            </a:extLst>
          </p:cNvPr>
          <p:cNvSpPr txBox="1"/>
          <p:nvPr/>
        </p:nvSpPr>
        <p:spPr>
          <a:xfrm>
            <a:off x="384878" y="2166298"/>
            <a:ext cx="2491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FF5E4C"/>
              </a:buClr>
              <a:buFont typeface="+mj-lt"/>
              <a:buAutoNum type="arabicPeriod"/>
            </a:pPr>
            <a:r>
              <a:rPr lang="ru-RU" sz="120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Провести детальный анализ причин оттока клиентов в этом сегменте, возможно, клиенты недовольны конкретными продуктами или услугами.</a:t>
            </a:r>
          </a:p>
          <a:p>
            <a:pPr marL="228600" indent="-228600">
              <a:buClr>
                <a:srgbClr val="FF5E4C"/>
              </a:buClr>
              <a:buFont typeface="+mj-lt"/>
              <a:buAutoNum type="arabicPeriod"/>
            </a:pPr>
            <a:endParaRPr lang="ru-RU" sz="1200" dirty="0">
              <a:solidFill>
                <a:srgbClr val="25397A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228600" indent="-228600">
              <a:buClr>
                <a:srgbClr val="FF5E4C"/>
              </a:buClr>
              <a:buFont typeface="+mj-lt"/>
              <a:buAutoNum type="arabicPeriod"/>
            </a:pPr>
            <a:r>
              <a:rPr lang="ru-RU" sz="120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Внедрить программы лояльности, направленные на клиентов, использующих несколько продуктов, чтобы повысить их удовлетворенность и снизить уровень оттока.</a:t>
            </a:r>
            <a:endParaRPr lang="ru-RU" sz="1100" dirty="0">
              <a:solidFill>
                <a:srgbClr val="FF5E4C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67393C-6C90-D337-CD70-A906B6514402}"/>
              </a:ext>
            </a:extLst>
          </p:cNvPr>
          <p:cNvSpPr txBox="1"/>
          <p:nvPr/>
        </p:nvSpPr>
        <p:spPr>
          <a:xfrm>
            <a:off x="3023956" y="2166298"/>
            <a:ext cx="2639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FF5E4C"/>
              </a:buClr>
              <a:buFont typeface="+mj-lt"/>
              <a:buAutoNum type="arabicPeriod"/>
            </a:pPr>
            <a:r>
              <a:rPr lang="ru-RU" sz="120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Предложить услуги финансового консультирования для клиентов с высоким балансом, чтобы помочь им эффективно управлять своими средствами.</a:t>
            </a:r>
          </a:p>
          <a:p>
            <a:pPr marL="228600" indent="-228600">
              <a:buClr>
                <a:srgbClr val="FF5E4C"/>
              </a:buClr>
              <a:buFont typeface="+mj-lt"/>
              <a:buAutoNum type="arabicPeriod"/>
            </a:pPr>
            <a:endParaRPr lang="ru-RU" sz="1200" dirty="0">
              <a:solidFill>
                <a:srgbClr val="25397A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228600" indent="-228600">
              <a:buClr>
                <a:srgbClr val="FF5E4C"/>
              </a:buClr>
              <a:buFont typeface="+mj-lt"/>
              <a:buAutoNum type="arabicPeriod"/>
            </a:pPr>
            <a:r>
              <a:rPr lang="ru-RU" sz="120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Провести анализ транзакций для выявления предпочтений клиентов и предложить им соответствующие продукты и услуги (повышенный </a:t>
            </a:r>
            <a:r>
              <a:rPr lang="ru-RU" sz="1200" dirty="0" err="1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cashback</a:t>
            </a:r>
            <a:r>
              <a:rPr lang="ru-RU" sz="120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и рассрочки на покупки).</a:t>
            </a:r>
            <a:endParaRPr lang="ru-RU" sz="1200" dirty="0">
              <a:solidFill>
                <a:srgbClr val="FF5E4C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D2B65-0984-15D9-0CD6-529B43D0F332}"/>
              </a:ext>
            </a:extLst>
          </p:cNvPr>
          <p:cNvSpPr txBox="1"/>
          <p:nvPr/>
        </p:nvSpPr>
        <p:spPr>
          <a:xfrm>
            <a:off x="5759174" y="2163442"/>
            <a:ext cx="263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FF5E4C"/>
              </a:buClr>
              <a:buFont typeface="+mj-lt"/>
              <a:buAutoNum type="arabicPeriod"/>
            </a:pPr>
            <a:r>
              <a:rPr lang="ru-RU" sz="120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Предложить инвестиционные продукты и услуги для клиентов с высоким кредитным скорингом и стабильным доходом.</a:t>
            </a:r>
          </a:p>
          <a:p>
            <a:pPr marL="228600" indent="-228600">
              <a:buClr>
                <a:srgbClr val="FF5E4C"/>
              </a:buClr>
              <a:buFont typeface="+mj-lt"/>
              <a:buAutoNum type="arabicPeriod"/>
            </a:pPr>
            <a:endParaRPr lang="ru-RU" sz="1200" dirty="0">
              <a:solidFill>
                <a:srgbClr val="25397A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228600" indent="-228600">
              <a:buClr>
                <a:srgbClr val="FF5E4C"/>
              </a:buClr>
              <a:buFont typeface="+mj-lt"/>
              <a:buAutoNum type="arabicPeriod"/>
            </a:pPr>
            <a:r>
              <a:rPr lang="ru-RU" sz="1200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Разработать партнерские программы с компаниями, предоставляющими услуги и товары, которые могут быть интересны данной возрастной группе.</a:t>
            </a:r>
            <a:endParaRPr lang="ru-RU" sz="1200" dirty="0">
              <a:solidFill>
                <a:srgbClr val="FF5E4C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7" name="Google Shape;2745;p34">
            <a:extLst>
              <a:ext uri="{FF2B5EF4-FFF2-40B4-BE49-F238E27FC236}">
                <a16:creationId xmlns:a16="http://schemas.microsoft.com/office/drawing/2014/main" id="{6E984335-9379-3C16-D508-93CEA4726464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Google Shape;5523;p51">
            <a:extLst>
              <a:ext uri="{FF2B5EF4-FFF2-40B4-BE49-F238E27FC236}">
                <a16:creationId xmlns:a16="http://schemas.microsoft.com/office/drawing/2014/main" id="{66E7E374-D494-598C-B289-12282BF533BB}"/>
              </a:ext>
            </a:extLst>
          </p:cNvPr>
          <p:cNvGrpSpPr>
            <a:grpSpLocks noChangeAspect="1"/>
          </p:cNvGrpSpPr>
          <p:nvPr/>
        </p:nvGrpSpPr>
        <p:grpSpPr>
          <a:xfrm>
            <a:off x="324590" y="596487"/>
            <a:ext cx="293468" cy="292655"/>
            <a:chOff x="6487579" y="2954945"/>
            <a:chExt cx="415089" cy="413937"/>
          </a:xfrm>
        </p:grpSpPr>
        <p:sp>
          <p:nvSpPr>
            <p:cNvPr id="3" name="Google Shape;5524;p51">
              <a:extLst>
                <a:ext uri="{FF2B5EF4-FFF2-40B4-BE49-F238E27FC236}">
                  <a16:creationId xmlns:a16="http://schemas.microsoft.com/office/drawing/2014/main" id="{338E527D-F2DC-5F09-7734-A08A42169F92}"/>
                </a:ext>
              </a:extLst>
            </p:cNvPr>
            <p:cNvSpPr/>
            <p:nvPr/>
          </p:nvSpPr>
          <p:spPr>
            <a:xfrm>
              <a:off x="6608401" y="3229766"/>
              <a:ext cx="172132" cy="139116"/>
            </a:xfrm>
            <a:custGeom>
              <a:avLst/>
              <a:gdLst/>
              <a:ahLst/>
              <a:cxnLst/>
              <a:rect l="l" t="t" r="r" b="b"/>
              <a:pathLst>
                <a:path w="7471" h="6038" extrusionOk="0">
                  <a:moveTo>
                    <a:pt x="3735" y="1"/>
                  </a:moveTo>
                  <a:cubicBezTo>
                    <a:pt x="3494" y="1"/>
                    <a:pt x="3253" y="242"/>
                    <a:pt x="3253" y="540"/>
                  </a:cubicBezTo>
                  <a:lnTo>
                    <a:pt x="3253" y="2169"/>
                  </a:lnTo>
                  <a:lnTo>
                    <a:pt x="241" y="5119"/>
                  </a:lnTo>
                  <a:cubicBezTo>
                    <a:pt x="0" y="5360"/>
                    <a:pt x="0" y="5663"/>
                    <a:pt x="241" y="5904"/>
                  </a:cubicBezTo>
                  <a:cubicBezTo>
                    <a:pt x="330" y="5993"/>
                    <a:pt x="465" y="6038"/>
                    <a:pt x="601" y="6038"/>
                  </a:cubicBezTo>
                  <a:cubicBezTo>
                    <a:pt x="736" y="6038"/>
                    <a:pt x="873" y="5993"/>
                    <a:pt x="964" y="5904"/>
                  </a:cubicBezTo>
                  <a:lnTo>
                    <a:pt x="3253" y="3615"/>
                  </a:lnTo>
                  <a:lnTo>
                    <a:pt x="3253" y="5543"/>
                  </a:lnTo>
                  <a:cubicBezTo>
                    <a:pt x="3253" y="5784"/>
                    <a:pt x="3494" y="6025"/>
                    <a:pt x="3735" y="6025"/>
                  </a:cubicBezTo>
                  <a:cubicBezTo>
                    <a:pt x="4034" y="6025"/>
                    <a:pt x="4275" y="5784"/>
                    <a:pt x="4275" y="5543"/>
                  </a:cubicBezTo>
                  <a:lnTo>
                    <a:pt x="4275" y="3615"/>
                  </a:lnTo>
                  <a:lnTo>
                    <a:pt x="6564" y="5904"/>
                  </a:lnTo>
                  <a:cubicBezTo>
                    <a:pt x="6627" y="5962"/>
                    <a:pt x="6805" y="6025"/>
                    <a:pt x="6926" y="6025"/>
                  </a:cubicBezTo>
                  <a:cubicBezTo>
                    <a:pt x="7046" y="6025"/>
                    <a:pt x="7167" y="5962"/>
                    <a:pt x="7287" y="5904"/>
                  </a:cubicBezTo>
                  <a:cubicBezTo>
                    <a:pt x="7470" y="5663"/>
                    <a:pt x="7470" y="5360"/>
                    <a:pt x="7287" y="5119"/>
                  </a:cubicBezTo>
                  <a:lnTo>
                    <a:pt x="4275" y="2169"/>
                  </a:lnTo>
                  <a:lnTo>
                    <a:pt x="4275" y="540"/>
                  </a:lnTo>
                  <a:cubicBezTo>
                    <a:pt x="4275" y="242"/>
                    <a:pt x="4034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25;p51">
              <a:extLst>
                <a:ext uri="{FF2B5EF4-FFF2-40B4-BE49-F238E27FC236}">
                  <a16:creationId xmlns:a16="http://schemas.microsoft.com/office/drawing/2014/main" id="{C1BAC39F-37B4-3B05-60FC-19ADA3EE943F}"/>
                </a:ext>
              </a:extLst>
            </p:cNvPr>
            <p:cNvSpPr/>
            <p:nvPr/>
          </p:nvSpPr>
          <p:spPr>
            <a:xfrm>
              <a:off x="6694455" y="3229766"/>
              <a:ext cx="86077" cy="138816"/>
            </a:xfrm>
            <a:custGeom>
              <a:avLst/>
              <a:gdLst/>
              <a:ahLst/>
              <a:cxnLst/>
              <a:rect l="l" t="t" r="r" b="b"/>
              <a:pathLst>
                <a:path w="3736" h="6025" extrusionOk="0">
                  <a:moveTo>
                    <a:pt x="0" y="1"/>
                  </a:moveTo>
                  <a:lnTo>
                    <a:pt x="0" y="6025"/>
                  </a:lnTo>
                  <a:cubicBezTo>
                    <a:pt x="299" y="6025"/>
                    <a:pt x="540" y="5784"/>
                    <a:pt x="540" y="5543"/>
                  </a:cubicBezTo>
                  <a:lnTo>
                    <a:pt x="540" y="3615"/>
                  </a:lnTo>
                  <a:lnTo>
                    <a:pt x="2829" y="5904"/>
                  </a:lnTo>
                  <a:cubicBezTo>
                    <a:pt x="2892" y="5962"/>
                    <a:pt x="3070" y="6025"/>
                    <a:pt x="3191" y="6025"/>
                  </a:cubicBezTo>
                  <a:cubicBezTo>
                    <a:pt x="3311" y="6025"/>
                    <a:pt x="3432" y="5962"/>
                    <a:pt x="3552" y="5904"/>
                  </a:cubicBezTo>
                  <a:cubicBezTo>
                    <a:pt x="3735" y="5663"/>
                    <a:pt x="3735" y="5360"/>
                    <a:pt x="3552" y="5119"/>
                  </a:cubicBezTo>
                  <a:lnTo>
                    <a:pt x="540" y="2169"/>
                  </a:lnTo>
                  <a:lnTo>
                    <a:pt x="540" y="540"/>
                  </a:lnTo>
                  <a:cubicBezTo>
                    <a:pt x="540" y="242"/>
                    <a:pt x="299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26;p51">
              <a:extLst>
                <a:ext uri="{FF2B5EF4-FFF2-40B4-BE49-F238E27FC236}">
                  <a16:creationId xmlns:a16="http://schemas.microsoft.com/office/drawing/2014/main" id="{DB6CB360-E60E-3954-85DC-A79E03022159}"/>
                </a:ext>
              </a:extLst>
            </p:cNvPr>
            <p:cNvSpPr/>
            <p:nvPr/>
          </p:nvSpPr>
          <p:spPr>
            <a:xfrm>
              <a:off x="6512577" y="2954945"/>
              <a:ext cx="365115" cy="299820"/>
            </a:xfrm>
            <a:custGeom>
              <a:avLst/>
              <a:gdLst/>
              <a:ahLst/>
              <a:cxnLst/>
              <a:rect l="l" t="t" r="r" b="b"/>
              <a:pathLst>
                <a:path w="15847" h="13013" extrusionOk="0">
                  <a:moveTo>
                    <a:pt x="545" y="1"/>
                  </a:moveTo>
                  <a:cubicBezTo>
                    <a:pt x="241" y="1"/>
                    <a:pt x="0" y="242"/>
                    <a:pt x="0" y="540"/>
                  </a:cubicBezTo>
                  <a:lnTo>
                    <a:pt x="0" y="12468"/>
                  </a:lnTo>
                  <a:cubicBezTo>
                    <a:pt x="0" y="12772"/>
                    <a:pt x="241" y="13013"/>
                    <a:pt x="545" y="13013"/>
                  </a:cubicBezTo>
                  <a:lnTo>
                    <a:pt x="15302" y="13013"/>
                  </a:lnTo>
                  <a:cubicBezTo>
                    <a:pt x="15605" y="13013"/>
                    <a:pt x="15846" y="12772"/>
                    <a:pt x="15846" y="12468"/>
                  </a:cubicBezTo>
                  <a:lnTo>
                    <a:pt x="15846" y="540"/>
                  </a:lnTo>
                  <a:cubicBezTo>
                    <a:pt x="15846" y="242"/>
                    <a:pt x="15605" y="1"/>
                    <a:pt x="15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27;p51">
              <a:extLst>
                <a:ext uri="{FF2B5EF4-FFF2-40B4-BE49-F238E27FC236}">
                  <a16:creationId xmlns:a16="http://schemas.microsoft.com/office/drawing/2014/main" id="{EE883947-E70C-6082-D496-B7536B172F9C}"/>
                </a:ext>
              </a:extLst>
            </p:cNvPr>
            <p:cNvSpPr/>
            <p:nvPr/>
          </p:nvSpPr>
          <p:spPr>
            <a:xfrm>
              <a:off x="6694455" y="2954945"/>
              <a:ext cx="183237" cy="299820"/>
            </a:xfrm>
            <a:custGeom>
              <a:avLst/>
              <a:gdLst/>
              <a:ahLst/>
              <a:cxnLst/>
              <a:rect l="l" t="t" r="r" b="b"/>
              <a:pathLst>
                <a:path w="7953" h="13013" extrusionOk="0">
                  <a:moveTo>
                    <a:pt x="0" y="1"/>
                  </a:moveTo>
                  <a:lnTo>
                    <a:pt x="0" y="13013"/>
                  </a:lnTo>
                  <a:lnTo>
                    <a:pt x="7408" y="13013"/>
                  </a:lnTo>
                  <a:cubicBezTo>
                    <a:pt x="7711" y="13013"/>
                    <a:pt x="7952" y="12772"/>
                    <a:pt x="7952" y="12468"/>
                  </a:cubicBezTo>
                  <a:lnTo>
                    <a:pt x="7952" y="540"/>
                  </a:lnTo>
                  <a:cubicBezTo>
                    <a:pt x="7952" y="242"/>
                    <a:pt x="7711" y="1"/>
                    <a:pt x="7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28;p51">
              <a:extLst>
                <a:ext uri="{FF2B5EF4-FFF2-40B4-BE49-F238E27FC236}">
                  <a16:creationId xmlns:a16="http://schemas.microsoft.com/office/drawing/2014/main" id="{E611A867-C901-0DD5-D981-DC136EA9D4B5}"/>
                </a:ext>
              </a:extLst>
            </p:cNvPr>
            <p:cNvSpPr/>
            <p:nvPr/>
          </p:nvSpPr>
          <p:spPr>
            <a:xfrm>
              <a:off x="6487579" y="2954945"/>
              <a:ext cx="415089" cy="24998"/>
            </a:xfrm>
            <a:custGeom>
              <a:avLst/>
              <a:gdLst/>
              <a:ahLst/>
              <a:cxnLst/>
              <a:rect l="l" t="t" r="r" b="b"/>
              <a:pathLst>
                <a:path w="18016" h="1085" extrusionOk="0">
                  <a:moveTo>
                    <a:pt x="545" y="1"/>
                  </a:moveTo>
                  <a:cubicBezTo>
                    <a:pt x="242" y="1"/>
                    <a:pt x="1" y="242"/>
                    <a:pt x="1" y="540"/>
                  </a:cubicBezTo>
                  <a:cubicBezTo>
                    <a:pt x="1" y="844"/>
                    <a:pt x="242" y="1085"/>
                    <a:pt x="545" y="1085"/>
                  </a:cubicBezTo>
                  <a:lnTo>
                    <a:pt x="17471" y="1085"/>
                  </a:lnTo>
                  <a:cubicBezTo>
                    <a:pt x="17775" y="1085"/>
                    <a:pt x="18016" y="844"/>
                    <a:pt x="18016" y="540"/>
                  </a:cubicBezTo>
                  <a:cubicBezTo>
                    <a:pt x="18016" y="242"/>
                    <a:pt x="17775" y="1"/>
                    <a:pt x="17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29;p51">
              <a:extLst>
                <a:ext uri="{FF2B5EF4-FFF2-40B4-BE49-F238E27FC236}">
                  <a16:creationId xmlns:a16="http://schemas.microsoft.com/office/drawing/2014/main" id="{0262BC80-F895-108E-B6F0-52008EFB4278}"/>
                </a:ext>
              </a:extLst>
            </p:cNvPr>
            <p:cNvSpPr/>
            <p:nvPr/>
          </p:nvSpPr>
          <p:spPr>
            <a:xfrm>
              <a:off x="6487579" y="3229766"/>
              <a:ext cx="415089" cy="24998"/>
            </a:xfrm>
            <a:custGeom>
              <a:avLst/>
              <a:gdLst/>
              <a:ahLst/>
              <a:cxnLst/>
              <a:rect l="l" t="t" r="r" b="b"/>
              <a:pathLst>
                <a:path w="18016" h="1085" extrusionOk="0">
                  <a:moveTo>
                    <a:pt x="545" y="1"/>
                  </a:moveTo>
                  <a:cubicBezTo>
                    <a:pt x="242" y="1"/>
                    <a:pt x="1" y="242"/>
                    <a:pt x="1" y="540"/>
                  </a:cubicBezTo>
                  <a:cubicBezTo>
                    <a:pt x="1" y="844"/>
                    <a:pt x="242" y="1085"/>
                    <a:pt x="545" y="1085"/>
                  </a:cubicBezTo>
                  <a:lnTo>
                    <a:pt x="17471" y="1085"/>
                  </a:lnTo>
                  <a:cubicBezTo>
                    <a:pt x="17775" y="1085"/>
                    <a:pt x="18016" y="844"/>
                    <a:pt x="18016" y="540"/>
                  </a:cubicBezTo>
                  <a:cubicBezTo>
                    <a:pt x="18016" y="242"/>
                    <a:pt x="17775" y="1"/>
                    <a:pt x="17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30;p51">
              <a:extLst>
                <a:ext uri="{FF2B5EF4-FFF2-40B4-BE49-F238E27FC236}">
                  <a16:creationId xmlns:a16="http://schemas.microsoft.com/office/drawing/2014/main" id="{72723BE0-C37C-5E77-6252-E45285090E38}"/>
                </a:ext>
              </a:extLst>
            </p:cNvPr>
            <p:cNvSpPr/>
            <p:nvPr/>
          </p:nvSpPr>
          <p:spPr>
            <a:xfrm>
              <a:off x="6694455" y="2954945"/>
              <a:ext cx="208212" cy="24998"/>
            </a:xfrm>
            <a:custGeom>
              <a:avLst/>
              <a:gdLst/>
              <a:ahLst/>
              <a:cxnLst/>
              <a:rect l="l" t="t" r="r" b="b"/>
              <a:pathLst>
                <a:path w="9037" h="1085" extrusionOk="0">
                  <a:moveTo>
                    <a:pt x="0" y="1"/>
                  </a:moveTo>
                  <a:lnTo>
                    <a:pt x="0" y="1085"/>
                  </a:lnTo>
                  <a:lnTo>
                    <a:pt x="8492" y="1085"/>
                  </a:lnTo>
                  <a:cubicBezTo>
                    <a:pt x="8796" y="1085"/>
                    <a:pt x="9037" y="844"/>
                    <a:pt x="9037" y="540"/>
                  </a:cubicBezTo>
                  <a:cubicBezTo>
                    <a:pt x="9037" y="242"/>
                    <a:pt x="8796" y="1"/>
                    <a:pt x="8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31;p51">
              <a:extLst>
                <a:ext uri="{FF2B5EF4-FFF2-40B4-BE49-F238E27FC236}">
                  <a16:creationId xmlns:a16="http://schemas.microsoft.com/office/drawing/2014/main" id="{85E0D484-BD2A-DE14-91CF-ABB0D5E2A57C}"/>
                </a:ext>
              </a:extLst>
            </p:cNvPr>
            <p:cNvSpPr/>
            <p:nvPr/>
          </p:nvSpPr>
          <p:spPr>
            <a:xfrm>
              <a:off x="6694455" y="3229766"/>
              <a:ext cx="208212" cy="24998"/>
            </a:xfrm>
            <a:custGeom>
              <a:avLst/>
              <a:gdLst/>
              <a:ahLst/>
              <a:cxnLst/>
              <a:rect l="l" t="t" r="r" b="b"/>
              <a:pathLst>
                <a:path w="9037" h="1085" extrusionOk="0">
                  <a:moveTo>
                    <a:pt x="0" y="1"/>
                  </a:moveTo>
                  <a:lnTo>
                    <a:pt x="0" y="1085"/>
                  </a:lnTo>
                  <a:lnTo>
                    <a:pt x="8492" y="1085"/>
                  </a:lnTo>
                  <a:cubicBezTo>
                    <a:pt x="8796" y="1085"/>
                    <a:pt x="9037" y="844"/>
                    <a:pt x="9037" y="540"/>
                  </a:cubicBezTo>
                  <a:cubicBezTo>
                    <a:pt x="9037" y="242"/>
                    <a:pt x="8796" y="1"/>
                    <a:pt x="8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32;p51">
              <a:extLst>
                <a:ext uri="{FF2B5EF4-FFF2-40B4-BE49-F238E27FC236}">
                  <a16:creationId xmlns:a16="http://schemas.microsoft.com/office/drawing/2014/main" id="{EBDE4BEE-4EAD-2A9A-0142-C6E9DC27C519}"/>
                </a:ext>
              </a:extLst>
            </p:cNvPr>
            <p:cNvSpPr/>
            <p:nvPr/>
          </p:nvSpPr>
          <p:spPr>
            <a:xfrm>
              <a:off x="6756847" y="3132606"/>
              <a:ext cx="72207" cy="73544"/>
            </a:xfrm>
            <a:custGeom>
              <a:avLst/>
              <a:gdLst/>
              <a:ahLst/>
              <a:cxnLst/>
              <a:rect l="l" t="t" r="r" b="b"/>
              <a:pathLst>
                <a:path w="3134" h="3192" extrusionOk="0">
                  <a:moveTo>
                    <a:pt x="1567" y="1085"/>
                  </a:moveTo>
                  <a:cubicBezTo>
                    <a:pt x="1871" y="1085"/>
                    <a:pt x="2112" y="1326"/>
                    <a:pt x="2112" y="1567"/>
                  </a:cubicBezTo>
                  <a:cubicBezTo>
                    <a:pt x="2112" y="1866"/>
                    <a:pt x="1871" y="2107"/>
                    <a:pt x="1567" y="2107"/>
                  </a:cubicBezTo>
                  <a:cubicBezTo>
                    <a:pt x="1268" y="2107"/>
                    <a:pt x="1027" y="1866"/>
                    <a:pt x="1027" y="1567"/>
                  </a:cubicBezTo>
                  <a:cubicBezTo>
                    <a:pt x="1027" y="1326"/>
                    <a:pt x="1268" y="1085"/>
                    <a:pt x="1567" y="1085"/>
                  </a:cubicBezTo>
                  <a:close/>
                  <a:moveTo>
                    <a:pt x="1567" y="1"/>
                  </a:moveTo>
                  <a:cubicBezTo>
                    <a:pt x="666" y="1"/>
                    <a:pt x="1" y="724"/>
                    <a:pt x="1" y="1567"/>
                  </a:cubicBezTo>
                  <a:cubicBezTo>
                    <a:pt x="1" y="2468"/>
                    <a:pt x="666" y="3191"/>
                    <a:pt x="1567" y="3191"/>
                  </a:cubicBezTo>
                  <a:cubicBezTo>
                    <a:pt x="2410" y="3191"/>
                    <a:pt x="3133" y="2468"/>
                    <a:pt x="3133" y="1567"/>
                  </a:cubicBezTo>
                  <a:cubicBezTo>
                    <a:pt x="3133" y="724"/>
                    <a:pt x="2410" y="1"/>
                    <a:pt x="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33;p51">
              <a:extLst>
                <a:ext uri="{FF2B5EF4-FFF2-40B4-BE49-F238E27FC236}">
                  <a16:creationId xmlns:a16="http://schemas.microsoft.com/office/drawing/2014/main" id="{473A3C51-E9DB-AC6F-768A-4730F2684E3C}"/>
                </a:ext>
              </a:extLst>
            </p:cNvPr>
            <p:cNvSpPr/>
            <p:nvPr/>
          </p:nvSpPr>
          <p:spPr>
            <a:xfrm>
              <a:off x="6561215" y="3104843"/>
              <a:ext cx="72184" cy="72207"/>
            </a:xfrm>
            <a:custGeom>
              <a:avLst/>
              <a:gdLst/>
              <a:ahLst/>
              <a:cxnLst/>
              <a:rect l="l" t="t" r="r" b="b"/>
              <a:pathLst>
                <a:path w="3133" h="3134" extrusionOk="0">
                  <a:moveTo>
                    <a:pt x="1566" y="1022"/>
                  </a:moveTo>
                  <a:cubicBezTo>
                    <a:pt x="1865" y="1022"/>
                    <a:pt x="2106" y="1263"/>
                    <a:pt x="2106" y="1567"/>
                  </a:cubicBezTo>
                  <a:cubicBezTo>
                    <a:pt x="2106" y="1866"/>
                    <a:pt x="1865" y="2107"/>
                    <a:pt x="1566" y="2107"/>
                  </a:cubicBezTo>
                  <a:cubicBezTo>
                    <a:pt x="1263" y="2107"/>
                    <a:pt x="1022" y="1866"/>
                    <a:pt x="1022" y="1567"/>
                  </a:cubicBezTo>
                  <a:cubicBezTo>
                    <a:pt x="1022" y="1263"/>
                    <a:pt x="1263" y="1022"/>
                    <a:pt x="1566" y="1022"/>
                  </a:cubicBezTo>
                  <a:close/>
                  <a:moveTo>
                    <a:pt x="1566" y="1"/>
                  </a:moveTo>
                  <a:cubicBezTo>
                    <a:pt x="723" y="1"/>
                    <a:pt x="0" y="724"/>
                    <a:pt x="0" y="1567"/>
                  </a:cubicBezTo>
                  <a:cubicBezTo>
                    <a:pt x="0" y="2468"/>
                    <a:pt x="723" y="3133"/>
                    <a:pt x="1566" y="3133"/>
                  </a:cubicBezTo>
                  <a:cubicBezTo>
                    <a:pt x="2410" y="3133"/>
                    <a:pt x="3133" y="2468"/>
                    <a:pt x="3133" y="1567"/>
                  </a:cubicBezTo>
                  <a:cubicBezTo>
                    <a:pt x="3133" y="724"/>
                    <a:pt x="2410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34;p51">
              <a:extLst>
                <a:ext uri="{FF2B5EF4-FFF2-40B4-BE49-F238E27FC236}">
                  <a16:creationId xmlns:a16="http://schemas.microsoft.com/office/drawing/2014/main" id="{32EE5CA6-9A4F-6CE4-EF6E-CB584B59D6AC}"/>
                </a:ext>
              </a:extLst>
            </p:cNvPr>
            <p:cNvSpPr/>
            <p:nvPr/>
          </p:nvSpPr>
          <p:spPr>
            <a:xfrm>
              <a:off x="6615290" y="3003536"/>
              <a:ext cx="74972" cy="72138"/>
            </a:xfrm>
            <a:custGeom>
              <a:avLst/>
              <a:gdLst/>
              <a:ahLst/>
              <a:cxnLst/>
              <a:rect l="l" t="t" r="r" b="b"/>
              <a:pathLst>
                <a:path w="3254" h="3131" extrusionOk="0">
                  <a:moveTo>
                    <a:pt x="581" y="0"/>
                  </a:moveTo>
                  <a:cubicBezTo>
                    <a:pt x="453" y="0"/>
                    <a:pt x="333" y="60"/>
                    <a:pt x="241" y="181"/>
                  </a:cubicBezTo>
                  <a:cubicBezTo>
                    <a:pt x="0" y="359"/>
                    <a:pt x="0" y="721"/>
                    <a:pt x="241" y="904"/>
                  </a:cubicBezTo>
                  <a:lnTo>
                    <a:pt x="906" y="1564"/>
                  </a:lnTo>
                  <a:lnTo>
                    <a:pt x="241" y="2287"/>
                  </a:lnTo>
                  <a:cubicBezTo>
                    <a:pt x="0" y="2470"/>
                    <a:pt x="0" y="2769"/>
                    <a:pt x="241" y="3010"/>
                  </a:cubicBezTo>
                  <a:cubicBezTo>
                    <a:pt x="304" y="3130"/>
                    <a:pt x="424" y="3130"/>
                    <a:pt x="603" y="3130"/>
                  </a:cubicBezTo>
                  <a:cubicBezTo>
                    <a:pt x="723" y="3130"/>
                    <a:pt x="843" y="3130"/>
                    <a:pt x="964" y="3010"/>
                  </a:cubicBezTo>
                  <a:lnTo>
                    <a:pt x="1629" y="2350"/>
                  </a:lnTo>
                  <a:lnTo>
                    <a:pt x="2289" y="3010"/>
                  </a:lnTo>
                  <a:cubicBezTo>
                    <a:pt x="2410" y="3130"/>
                    <a:pt x="2530" y="3130"/>
                    <a:pt x="2713" y="3130"/>
                  </a:cubicBezTo>
                  <a:cubicBezTo>
                    <a:pt x="2834" y="3130"/>
                    <a:pt x="2954" y="3130"/>
                    <a:pt x="3075" y="3010"/>
                  </a:cubicBezTo>
                  <a:cubicBezTo>
                    <a:pt x="3253" y="2769"/>
                    <a:pt x="3253" y="2470"/>
                    <a:pt x="3075" y="2287"/>
                  </a:cubicBezTo>
                  <a:lnTo>
                    <a:pt x="2410" y="1564"/>
                  </a:lnTo>
                  <a:lnTo>
                    <a:pt x="3075" y="904"/>
                  </a:lnTo>
                  <a:cubicBezTo>
                    <a:pt x="3253" y="721"/>
                    <a:pt x="3253" y="359"/>
                    <a:pt x="3075" y="181"/>
                  </a:cubicBezTo>
                  <a:cubicBezTo>
                    <a:pt x="2954" y="60"/>
                    <a:pt x="2818" y="0"/>
                    <a:pt x="2682" y="0"/>
                  </a:cubicBezTo>
                  <a:cubicBezTo>
                    <a:pt x="2546" y="0"/>
                    <a:pt x="2410" y="60"/>
                    <a:pt x="2289" y="181"/>
                  </a:cubicBezTo>
                  <a:lnTo>
                    <a:pt x="1629" y="841"/>
                  </a:lnTo>
                  <a:lnTo>
                    <a:pt x="964" y="181"/>
                  </a:lnTo>
                  <a:cubicBezTo>
                    <a:pt x="843" y="60"/>
                    <a:pt x="709" y="0"/>
                    <a:pt x="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35;p51">
              <a:extLst>
                <a:ext uri="{FF2B5EF4-FFF2-40B4-BE49-F238E27FC236}">
                  <a16:creationId xmlns:a16="http://schemas.microsoft.com/office/drawing/2014/main" id="{C90D8299-2BD5-E389-7CF3-78BF62423381}"/>
                </a:ext>
              </a:extLst>
            </p:cNvPr>
            <p:cNvSpPr/>
            <p:nvPr/>
          </p:nvSpPr>
          <p:spPr>
            <a:xfrm>
              <a:off x="6658374" y="3003467"/>
              <a:ext cx="170680" cy="169367"/>
            </a:xfrm>
            <a:custGeom>
              <a:avLst/>
              <a:gdLst/>
              <a:ahLst/>
              <a:cxnLst/>
              <a:rect l="l" t="t" r="r" b="b"/>
              <a:pathLst>
                <a:path w="7408" h="7351" extrusionOk="0">
                  <a:moveTo>
                    <a:pt x="4757" y="1"/>
                  </a:moveTo>
                  <a:cubicBezTo>
                    <a:pt x="4516" y="1"/>
                    <a:pt x="4275" y="242"/>
                    <a:pt x="4275" y="545"/>
                  </a:cubicBezTo>
                  <a:cubicBezTo>
                    <a:pt x="4275" y="844"/>
                    <a:pt x="4516" y="1085"/>
                    <a:pt x="4757" y="1085"/>
                  </a:cubicBezTo>
                  <a:lnTo>
                    <a:pt x="5600" y="1085"/>
                  </a:lnTo>
                  <a:lnTo>
                    <a:pt x="178" y="6449"/>
                  </a:lnTo>
                  <a:cubicBezTo>
                    <a:pt x="0" y="6690"/>
                    <a:pt x="0" y="6989"/>
                    <a:pt x="178" y="7230"/>
                  </a:cubicBezTo>
                  <a:cubicBezTo>
                    <a:pt x="299" y="7350"/>
                    <a:pt x="419" y="7350"/>
                    <a:pt x="602" y="7350"/>
                  </a:cubicBezTo>
                  <a:cubicBezTo>
                    <a:pt x="723" y="7350"/>
                    <a:pt x="843" y="7350"/>
                    <a:pt x="964" y="7230"/>
                  </a:cubicBezTo>
                  <a:lnTo>
                    <a:pt x="6386" y="1808"/>
                  </a:lnTo>
                  <a:lnTo>
                    <a:pt x="6386" y="2651"/>
                  </a:lnTo>
                  <a:cubicBezTo>
                    <a:pt x="6386" y="2955"/>
                    <a:pt x="6627" y="3133"/>
                    <a:pt x="6868" y="3133"/>
                  </a:cubicBezTo>
                  <a:cubicBezTo>
                    <a:pt x="7166" y="3133"/>
                    <a:pt x="7407" y="2955"/>
                    <a:pt x="7407" y="2651"/>
                  </a:cubicBezTo>
                  <a:lnTo>
                    <a:pt x="7407" y="545"/>
                  </a:lnTo>
                  <a:lnTo>
                    <a:pt x="7407" y="483"/>
                  </a:lnTo>
                  <a:lnTo>
                    <a:pt x="7407" y="425"/>
                  </a:lnTo>
                  <a:lnTo>
                    <a:pt x="7407" y="362"/>
                  </a:lnTo>
                  <a:lnTo>
                    <a:pt x="7350" y="304"/>
                  </a:lnTo>
                  <a:lnTo>
                    <a:pt x="7350" y="242"/>
                  </a:lnTo>
                  <a:lnTo>
                    <a:pt x="7287" y="242"/>
                  </a:lnTo>
                  <a:lnTo>
                    <a:pt x="7287" y="184"/>
                  </a:lnTo>
                  <a:lnTo>
                    <a:pt x="7229" y="121"/>
                  </a:lnTo>
                  <a:lnTo>
                    <a:pt x="7166" y="121"/>
                  </a:lnTo>
                  <a:lnTo>
                    <a:pt x="7166" y="63"/>
                  </a:lnTo>
                  <a:lnTo>
                    <a:pt x="7046" y="63"/>
                  </a:lnTo>
                  <a:lnTo>
                    <a:pt x="7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36;p51">
              <a:extLst>
                <a:ext uri="{FF2B5EF4-FFF2-40B4-BE49-F238E27FC236}">
                  <a16:creationId xmlns:a16="http://schemas.microsoft.com/office/drawing/2014/main" id="{71BAE14B-5D47-A2D2-556A-A0C57A0200DA}"/>
                </a:ext>
              </a:extLst>
            </p:cNvPr>
            <p:cNvSpPr/>
            <p:nvPr/>
          </p:nvSpPr>
          <p:spPr>
            <a:xfrm>
              <a:off x="6694455" y="3003467"/>
              <a:ext cx="134600" cy="151373"/>
            </a:xfrm>
            <a:custGeom>
              <a:avLst/>
              <a:gdLst/>
              <a:ahLst/>
              <a:cxnLst/>
              <a:rect l="l" t="t" r="r" b="b"/>
              <a:pathLst>
                <a:path w="5842" h="6570" extrusionOk="0">
                  <a:moveTo>
                    <a:pt x="3191" y="1"/>
                  </a:moveTo>
                  <a:cubicBezTo>
                    <a:pt x="2950" y="1"/>
                    <a:pt x="2709" y="242"/>
                    <a:pt x="2709" y="545"/>
                  </a:cubicBezTo>
                  <a:cubicBezTo>
                    <a:pt x="2709" y="844"/>
                    <a:pt x="2950" y="1085"/>
                    <a:pt x="3191" y="1085"/>
                  </a:cubicBezTo>
                  <a:lnTo>
                    <a:pt x="4034" y="1085"/>
                  </a:lnTo>
                  <a:lnTo>
                    <a:pt x="0" y="5061"/>
                  </a:lnTo>
                  <a:lnTo>
                    <a:pt x="0" y="6569"/>
                  </a:lnTo>
                  <a:lnTo>
                    <a:pt x="4820" y="1808"/>
                  </a:lnTo>
                  <a:lnTo>
                    <a:pt x="4820" y="2651"/>
                  </a:lnTo>
                  <a:cubicBezTo>
                    <a:pt x="4820" y="2955"/>
                    <a:pt x="5061" y="3133"/>
                    <a:pt x="5302" y="3133"/>
                  </a:cubicBezTo>
                  <a:cubicBezTo>
                    <a:pt x="5600" y="3133"/>
                    <a:pt x="5841" y="2955"/>
                    <a:pt x="5841" y="2651"/>
                  </a:cubicBezTo>
                  <a:lnTo>
                    <a:pt x="5841" y="545"/>
                  </a:lnTo>
                  <a:lnTo>
                    <a:pt x="5841" y="483"/>
                  </a:lnTo>
                  <a:lnTo>
                    <a:pt x="5841" y="425"/>
                  </a:lnTo>
                  <a:lnTo>
                    <a:pt x="5841" y="362"/>
                  </a:lnTo>
                  <a:lnTo>
                    <a:pt x="5784" y="304"/>
                  </a:lnTo>
                  <a:lnTo>
                    <a:pt x="5784" y="242"/>
                  </a:lnTo>
                  <a:lnTo>
                    <a:pt x="5721" y="242"/>
                  </a:lnTo>
                  <a:lnTo>
                    <a:pt x="5721" y="184"/>
                  </a:lnTo>
                  <a:lnTo>
                    <a:pt x="5663" y="121"/>
                  </a:lnTo>
                  <a:lnTo>
                    <a:pt x="5600" y="121"/>
                  </a:lnTo>
                  <a:lnTo>
                    <a:pt x="5600" y="63"/>
                  </a:lnTo>
                  <a:lnTo>
                    <a:pt x="5480" y="63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4569;p42">
            <a:extLst>
              <a:ext uri="{FF2B5EF4-FFF2-40B4-BE49-F238E27FC236}">
                <a16:creationId xmlns:a16="http://schemas.microsoft.com/office/drawing/2014/main" id="{84957AF9-81F5-9C6F-E407-291C3D1B730D}"/>
              </a:ext>
            </a:extLst>
          </p:cNvPr>
          <p:cNvGrpSpPr>
            <a:grpSpLocks noChangeAspect="1"/>
          </p:cNvGrpSpPr>
          <p:nvPr/>
        </p:nvGrpSpPr>
        <p:grpSpPr>
          <a:xfrm>
            <a:off x="8087870" y="3889462"/>
            <a:ext cx="943783" cy="1170619"/>
            <a:chOff x="937424" y="730299"/>
            <a:chExt cx="1949042" cy="2417490"/>
          </a:xfrm>
        </p:grpSpPr>
        <p:sp>
          <p:nvSpPr>
            <p:cNvPr id="57" name="Google Shape;4570;p42">
              <a:extLst>
                <a:ext uri="{FF2B5EF4-FFF2-40B4-BE49-F238E27FC236}">
                  <a16:creationId xmlns:a16="http://schemas.microsoft.com/office/drawing/2014/main" id="{71FC1388-2336-B6BD-61C2-1FA650DE5CD0}"/>
                </a:ext>
              </a:extLst>
            </p:cNvPr>
            <p:cNvSpPr/>
            <p:nvPr/>
          </p:nvSpPr>
          <p:spPr>
            <a:xfrm>
              <a:off x="2475383" y="857596"/>
              <a:ext cx="190166" cy="1402302"/>
            </a:xfrm>
            <a:custGeom>
              <a:avLst/>
              <a:gdLst/>
              <a:ahLst/>
              <a:cxnLst/>
              <a:rect l="l" t="t" r="r" b="b"/>
              <a:pathLst>
                <a:path w="8188" h="60379" extrusionOk="0">
                  <a:moveTo>
                    <a:pt x="0" y="0"/>
                  </a:moveTo>
                  <a:lnTo>
                    <a:pt x="63" y="55625"/>
                  </a:lnTo>
                  <a:lnTo>
                    <a:pt x="8188" y="60379"/>
                  </a:lnTo>
                  <a:lnTo>
                    <a:pt x="8130" y="4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71;p42">
              <a:extLst>
                <a:ext uri="{FF2B5EF4-FFF2-40B4-BE49-F238E27FC236}">
                  <a16:creationId xmlns:a16="http://schemas.microsoft.com/office/drawing/2014/main" id="{A512AD26-A660-4A7C-478A-1DE2827B62D6}"/>
                </a:ext>
              </a:extLst>
            </p:cNvPr>
            <p:cNvSpPr/>
            <p:nvPr/>
          </p:nvSpPr>
          <p:spPr>
            <a:xfrm>
              <a:off x="2475383" y="730299"/>
              <a:ext cx="409735" cy="237708"/>
            </a:xfrm>
            <a:custGeom>
              <a:avLst/>
              <a:gdLst/>
              <a:ahLst/>
              <a:cxnLst/>
              <a:rect l="l" t="t" r="r" b="b"/>
              <a:pathLst>
                <a:path w="17642" h="10235" extrusionOk="0">
                  <a:moveTo>
                    <a:pt x="9454" y="1"/>
                  </a:moveTo>
                  <a:lnTo>
                    <a:pt x="0" y="5481"/>
                  </a:lnTo>
                  <a:lnTo>
                    <a:pt x="8130" y="10235"/>
                  </a:lnTo>
                  <a:lnTo>
                    <a:pt x="17641" y="4696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72;p42">
              <a:extLst>
                <a:ext uri="{FF2B5EF4-FFF2-40B4-BE49-F238E27FC236}">
                  <a16:creationId xmlns:a16="http://schemas.microsoft.com/office/drawing/2014/main" id="{1E6C6FBA-1775-74DF-7260-3123AB538CC7}"/>
                </a:ext>
              </a:extLst>
            </p:cNvPr>
            <p:cNvSpPr/>
            <p:nvPr/>
          </p:nvSpPr>
          <p:spPr>
            <a:xfrm>
              <a:off x="2664179" y="839364"/>
              <a:ext cx="222286" cy="1420534"/>
            </a:xfrm>
            <a:custGeom>
              <a:avLst/>
              <a:gdLst/>
              <a:ahLst/>
              <a:cxnLst/>
              <a:rect l="l" t="t" r="r" b="b"/>
              <a:pathLst>
                <a:path w="9571" h="61164" extrusionOk="0">
                  <a:moveTo>
                    <a:pt x="9512" y="0"/>
                  </a:moveTo>
                  <a:lnTo>
                    <a:pt x="1" y="5539"/>
                  </a:lnTo>
                  <a:lnTo>
                    <a:pt x="59" y="61164"/>
                  </a:lnTo>
                  <a:lnTo>
                    <a:pt x="9570" y="55688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73;p42">
              <a:extLst>
                <a:ext uri="{FF2B5EF4-FFF2-40B4-BE49-F238E27FC236}">
                  <a16:creationId xmlns:a16="http://schemas.microsoft.com/office/drawing/2014/main" id="{6F2BFB19-16E2-7493-45D9-D047AFB47D53}"/>
                </a:ext>
              </a:extLst>
            </p:cNvPr>
            <p:cNvSpPr/>
            <p:nvPr/>
          </p:nvSpPr>
          <p:spPr>
            <a:xfrm>
              <a:off x="2219583" y="1172109"/>
              <a:ext cx="190166" cy="1235988"/>
            </a:xfrm>
            <a:custGeom>
              <a:avLst/>
              <a:gdLst/>
              <a:ahLst/>
              <a:cxnLst/>
              <a:rect l="l" t="t" r="r" b="b"/>
              <a:pathLst>
                <a:path w="8188" h="53218" extrusionOk="0">
                  <a:moveTo>
                    <a:pt x="0" y="1"/>
                  </a:moveTo>
                  <a:lnTo>
                    <a:pt x="0" y="48464"/>
                  </a:lnTo>
                  <a:lnTo>
                    <a:pt x="8187" y="53218"/>
                  </a:lnTo>
                  <a:lnTo>
                    <a:pt x="8125" y="47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74;p42">
              <a:extLst>
                <a:ext uri="{FF2B5EF4-FFF2-40B4-BE49-F238E27FC236}">
                  <a16:creationId xmlns:a16="http://schemas.microsoft.com/office/drawing/2014/main" id="{3068A271-501C-C40C-55F5-9B3EFB8DDF95}"/>
                </a:ext>
              </a:extLst>
            </p:cNvPr>
            <p:cNvSpPr/>
            <p:nvPr/>
          </p:nvSpPr>
          <p:spPr>
            <a:xfrm>
              <a:off x="2219583" y="1044929"/>
              <a:ext cx="409619" cy="237731"/>
            </a:xfrm>
            <a:custGeom>
              <a:avLst/>
              <a:gdLst/>
              <a:ahLst/>
              <a:cxnLst/>
              <a:rect l="l" t="t" r="r" b="b"/>
              <a:pathLst>
                <a:path w="17637" h="10236" extrusionOk="0">
                  <a:moveTo>
                    <a:pt x="9512" y="1"/>
                  </a:moveTo>
                  <a:lnTo>
                    <a:pt x="0" y="5477"/>
                  </a:lnTo>
                  <a:lnTo>
                    <a:pt x="8125" y="10235"/>
                  </a:lnTo>
                  <a:lnTo>
                    <a:pt x="17636" y="4697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75;p42">
              <a:extLst>
                <a:ext uri="{FF2B5EF4-FFF2-40B4-BE49-F238E27FC236}">
                  <a16:creationId xmlns:a16="http://schemas.microsoft.com/office/drawing/2014/main" id="{762262FD-7FBA-AFBA-6CB1-1A5B43D23DA9}"/>
                </a:ext>
              </a:extLst>
            </p:cNvPr>
            <p:cNvSpPr/>
            <p:nvPr/>
          </p:nvSpPr>
          <p:spPr>
            <a:xfrm>
              <a:off x="2408263" y="1153993"/>
              <a:ext cx="222379" cy="1254104"/>
            </a:xfrm>
            <a:custGeom>
              <a:avLst/>
              <a:gdLst/>
              <a:ahLst/>
              <a:cxnLst/>
              <a:rect l="l" t="t" r="r" b="b"/>
              <a:pathLst>
                <a:path w="9575" h="53998" extrusionOk="0">
                  <a:moveTo>
                    <a:pt x="9512" y="1"/>
                  </a:moveTo>
                  <a:lnTo>
                    <a:pt x="1" y="5539"/>
                  </a:lnTo>
                  <a:lnTo>
                    <a:pt x="63" y="53998"/>
                  </a:lnTo>
                  <a:lnTo>
                    <a:pt x="9575" y="48522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76;p42">
              <a:extLst>
                <a:ext uri="{FF2B5EF4-FFF2-40B4-BE49-F238E27FC236}">
                  <a16:creationId xmlns:a16="http://schemas.microsoft.com/office/drawing/2014/main" id="{D71474AD-2AC2-8DA5-291C-47EB6DBD3C02}"/>
                </a:ext>
              </a:extLst>
            </p:cNvPr>
            <p:cNvSpPr/>
            <p:nvPr/>
          </p:nvSpPr>
          <p:spPr>
            <a:xfrm>
              <a:off x="1963643" y="1461585"/>
              <a:ext cx="188842" cy="1094734"/>
            </a:xfrm>
            <a:custGeom>
              <a:avLst/>
              <a:gdLst/>
              <a:ahLst/>
              <a:cxnLst/>
              <a:rect l="l" t="t" r="r" b="b"/>
              <a:pathLst>
                <a:path w="8131" h="47136" extrusionOk="0">
                  <a:moveTo>
                    <a:pt x="1" y="1"/>
                  </a:moveTo>
                  <a:lnTo>
                    <a:pt x="121" y="42382"/>
                  </a:lnTo>
                  <a:lnTo>
                    <a:pt x="8130" y="47135"/>
                  </a:lnTo>
                  <a:lnTo>
                    <a:pt x="8130" y="47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77;p42">
              <a:extLst>
                <a:ext uri="{FF2B5EF4-FFF2-40B4-BE49-F238E27FC236}">
                  <a16:creationId xmlns:a16="http://schemas.microsoft.com/office/drawing/2014/main" id="{A499116E-E644-3136-39E7-7B134740CECA}"/>
                </a:ext>
              </a:extLst>
            </p:cNvPr>
            <p:cNvSpPr/>
            <p:nvPr/>
          </p:nvSpPr>
          <p:spPr>
            <a:xfrm>
              <a:off x="1963643" y="1334312"/>
              <a:ext cx="409759" cy="237708"/>
            </a:xfrm>
            <a:custGeom>
              <a:avLst/>
              <a:gdLst/>
              <a:ahLst/>
              <a:cxnLst/>
              <a:rect l="l" t="t" r="r" b="b"/>
              <a:pathLst>
                <a:path w="17643" h="10235" extrusionOk="0">
                  <a:moveTo>
                    <a:pt x="9513" y="0"/>
                  </a:moveTo>
                  <a:lnTo>
                    <a:pt x="1" y="5481"/>
                  </a:lnTo>
                  <a:lnTo>
                    <a:pt x="8130" y="10234"/>
                  </a:lnTo>
                  <a:lnTo>
                    <a:pt x="17642" y="4758"/>
                  </a:lnTo>
                  <a:lnTo>
                    <a:pt x="95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78;p42">
              <a:extLst>
                <a:ext uri="{FF2B5EF4-FFF2-40B4-BE49-F238E27FC236}">
                  <a16:creationId xmlns:a16="http://schemas.microsoft.com/office/drawing/2014/main" id="{D070E692-5337-05A2-0B34-DCF5DACAE89D}"/>
                </a:ext>
              </a:extLst>
            </p:cNvPr>
            <p:cNvSpPr/>
            <p:nvPr/>
          </p:nvSpPr>
          <p:spPr>
            <a:xfrm>
              <a:off x="2152463" y="1444817"/>
              <a:ext cx="220939" cy="1111502"/>
            </a:xfrm>
            <a:custGeom>
              <a:avLst/>
              <a:gdLst/>
              <a:ahLst/>
              <a:cxnLst/>
              <a:rect l="l" t="t" r="r" b="b"/>
              <a:pathLst>
                <a:path w="9513" h="47858" extrusionOk="0">
                  <a:moveTo>
                    <a:pt x="9512" y="0"/>
                  </a:moveTo>
                  <a:lnTo>
                    <a:pt x="0" y="5476"/>
                  </a:lnTo>
                  <a:lnTo>
                    <a:pt x="0" y="47857"/>
                  </a:lnTo>
                  <a:lnTo>
                    <a:pt x="9512" y="42319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79;p42">
              <a:extLst>
                <a:ext uri="{FF2B5EF4-FFF2-40B4-BE49-F238E27FC236}">
                  <a16:creationId xmlns:a16="http://schemas.microsoft.com/office/drawing/2014/main" id="{721524AB-8283-ADB9-BF91-F7E6CA67E3B4}"/>
                </a:ext>
              </a:extLst>
            </p:cNvPr>
            <p:cNvSpPr/>
            <p:nvPr/>
          </p:nvSpPr>
          <p:spPr>
            <a:xfrm>
              <a:off x="1706403" y="1742561"/>
              <a:ext cx="191606" cy="961956"/>
            </a:xfrm>
            <a:custGeom>
              <a:avLst/>
              <a:gdLst/>
              <a:ahLst/>
              <a:cxnLst/>
              <a:rect l="l" t="t" r="r" b="b"/>
              <a:pathLst>
                <a:path w="8250" h="41419" extrusionOk="0">
                  <a:moveTo>
                    <a:pt x="63" y="1"/>
                  </a:moveTo>
                  <a:lnTo>
                    <a:pt x="0" y="36665"/>
                  </a:lnTo>
                  <a:lnTo>
                    <a:pt x="8187" y="41418"/>
                  </a:lnTo>
                  <a:lnTo>
                    <a:pt x="8250" y="475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80;p42">
              <a:extLst>
                <a:ext uri="{FF2B5EF4-FFF2-40B4-BE49-F238E27FC236}">
                  <a16:creationId xmlns:a16="http://schemas.microsoft.com/office/drawing/2014/main" id="{E77EEB4C-8A31-561F-DAA8-3209C486B660}"/>
                </a:ext>
              </a:extLst>
            </p:cNvPr>
            <p:cNvSpPr/>
            <p:nvPr/>
          </p:nvSpPr>
          <p:spPr>
            <a:xfrm>
              <a:off x="1707843" y="1615381"/>
              <a:ext cx="411083" cy="237708"/>
            </a:xfrm>
            <a:custGeom>
              <a:avLst/>
              <a:gdLst/>
              <a:ahLst/>
              <a:cxnLst/>
              <a:rect l="l" t="t" r="r" b="b"/>
              <a:pathLst>
                <a:path w="17700" h="10235" extrusionOk="0">
                  <a:moveTo>
                    <a:pt x="9512" y="1"/>
                  </a:moveTo>
                  <a:lnTo>
                    <a:pt x="1" y="5477"/>
                  </a:lnTo>
                  <a:lnTo>
                    <a:pt x="8188" y="10235"/>
                  </a:lnTo>
                  <a:lnTo>
                    <a:pt x="17700" y="4696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81;p42">
              <a:extLst>
                <a:ext uri="{FF2B5EF4-FFF2-40B4-BE49-F238E27FC236}">
                  <a16:creationId xmlns:a16="http://schemas.microsoft.com/office/drawing/2014/main" id="{47A2178F-1C78-72EA-0528-06F1D8AD4AEE}"/>
                </a:ext>
              </a:extLst>
            </p:cNvPr>
            <p:cNvSpPr/>
            <p:nvPr/>
          </p:nvSpPr>
          <p:spPr>
            <a:xfrm>
              <a:off x="1896546" y="1724446"/>
              <a:ext cx="222379" cy="980072"/>
            </a:xfrm>
            <a:custGeom>
              <a:avLst/>
              <a:gdLst/>
              <a:ahLst/>
              <a:cxnLst/>
              <a:rect l="l" t="t" r="r" b="b"/>
              <a:pathLst>
                <a:path w="9575" h="42199" extrusionOk="0">
                  <a:moveTo>
                    <a:pt x="9575" y="0"/>
                  </a:moveTo>
                  <a:lnTo>
                    <a:pt x="63" y="5539"/>
                  </a:lnTo>
                  <a:lnTo>
                    <a:pt x="0" y="42198"/>
                  </a:lnTo>
                  <a:lnTo>
                    <a:pt x="9512" y="36660"/>
                  </a:lnTo>
                  <a:lnTo>
                    <a:pt x="9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82;p42">
              <a:extLst>
                <a:ext uri="{FF2B5EF4-FFF2-40B4-BE49-F238E27FC236}">
                  <a16:creationId xmlns:a16="http://schemas.microsoft.com/office/drawing/2014/main" id="{B7F48472-17A5-7EFB-6B75-61179B4FBAF1}"/>
                </a:ext>
              </a:extLst>
            </p:cNvPr>
            <p:cNvSpPr/>
            <p:nvPr/>
          </p:nvSpPr>
          <p:spPr>
            <a:xfrm>
              <a:off x="1449140" y="2030574"/>
              <a:ext cx="191629" cy="820795"/>
            </a:xfrm>
            <a:custGeom>
              <a:avLst/>
              <a:gdLst/>
              <a:ahLst/>
              <a:cxnLst/>
              <a:rect l="l" t="t" r="r" b="b"/>
              <a:pathLst>
                <a:path w="8251" h="35341" extrusionOk="0">
                  <a:moveTo>
                    <a:pt x="0" y="1"/>
                  </a:moveTo>
                  <a:lnTo>
                    <a:pt x="63" y="30645"/>
                  </a:lnTo>
                  <a:lnTo>
                    <a:pt x="8250" y="35341"/>
                  </a:lnTo>
                  <a:lnTo>
                    <a:pt x="8130" y="47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83;p42">
              <a:extLst>
                <a:ext uri="{FF2B5EF4-FFF2-40B4-BE49-F238E27FC236}">
                  <a16:creationId xmlns:a16="http://schemas.microsoft.com/office/drawing/2014/main" id="{0E936A98-AE09-04CA-D536-ECDEF0CE2E18}"/>
                </a:ext>
              </a:extLst>
            </p:cNvPr>
            <p:cNvSpPr/>
            <p:nvPr/>
          </p:nvSpPr>
          <p:spPr>
            <a:xfrm>
              <a:off x="1449140" y="1903394"/>
              <a:ext cx="409735" cy="237731"/>
            </a:xfrm>
            <a:custGeom>
              <a:avLst/>
              <a:gdLst/>
              <a:ahLst/>
              <a:cxnLst/>
              <a:rect l="l" t="t" r="r" b="b"/>
              <a:pathLst>
                <a:path w="17642" h="10236" extrusionOk="0">
                  <a:moveTo>
                    <a:pt x="9512" y="1"/>
                  </a:moveTo>
                  <a:lnTo>
                    <a:pt x="0" y="5477"/>
                  </a:lnTo>
                  <a:lnTo>
                    <a:pt x="8130" y="10235"/>
                  </a:lnTo>
                  <a:lnTo>
                    <a:pt x="17641" y="4754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84;p42">
              <a:extLst>
                <a:ext uri="{FF2B5EF4-FFF2-40B4-BE49-F238E27FC236}">
                  <a16:creationId xmlns:a16="http://schemas.microsoft.com/office/drawing/2014/main" id="{4949B589-B7BB-6B23-C6DF-80E56415E130}"/>
                </a:ext>
              </a:extLst>
            </p:cNvPr>
            <p:cNvSpPr/>
            <p:nvPr/>
          </p:nvSpPr>
          <p:spPr>
            <a:xfrm>
              <a:off x="1637936" y="2013806"/>
              <a:ext cx="223726" cy="837563"/>
            </a:xfrm>
            <a:custGeom>
              <a:avLst/>
              <a:gdLst/>
              <a:ahLst/>
              <a:cxnLst/>
              <a:rect l="l" t="t" r="r" b="b"/>
              <a:pathLst>
                <a:path w="9633" h="36063" extrusionOk="0">
                  <a:moveTo>
                    <a:pt x="9512" y="0"/>
                  </a:moveTo>
                  <a:lnTo>
                    <a:pt x="1" y="5481"/>
                  </a:lnTo>
                  <a:lnTo>
                    <a:pt x="121" y="36063"/>
                  </a:lnTo>
                  <a:lnTo>
                    <a:pt x="9633" y="30582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85;p42">
              <a:extLst>
                <a:ext uri="{FF2B5EF4-FFF2-40B4-BE49-F238E27FC236}">
                  <a16:creationId xmlns:a16="http://schemas.microsoft.com/office/drawing/2014/main" id="{709EEA86-A4B8-4EB0-7ADD-E5189ACADB3F}"/>
                </a:ext>
              </a:extLst>
            </p:cNvPr>
            <p:cNvSpPr/>
            <p:nvPr/>
          </p:nvSpPr>
          <p:spPr>
            <a:xfrm>
              <a:off x="1194664" y="2307416"/>
              <a:ext cx="188842" cy="692151"/>
            </a:xfrm>
            <a:custGeom>
              <a:avLst/>
              <a:gdLst/>
              <a:ahLst/>
              <a:cxnLst/>
              <a:rect l="l" t="t" r="r" b="b"/>
              <a:pathLst>
                <a:path w="8131" h="29802" extrusionOk="0">
                  <a:moveTo>
                    <a:pt x="1" y="0"/>
                  </a:moveTo>
                  <a:lnTo>
                    <a:pt x="1" y="25106"/>
                  </a:lnTo>
                  <a:lnTo>
                    <a:pt x="8130" y="29802"/>
                  </a:lnTo>
                  <a:lnTo>
                    <a:pt x="8130" y="47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86;p42">
              <a:extLst>
                <a:ext uri="{FF2B5EF4-FFF2-40B4-BE49-F238E27FC236}">
                  <a16:creationId xmlns:a16="http://schemas.microsoft.com/office/drawing/2014/main" id="{37E15BB6-EEAA-0D73-60B5-0D48BC1EA49F}"/>
                </a:ext>
              </a:extLst>
            </p:cNvPr>
            <p:cNvSpPr/>
            <p:nvPr/>
          </p:nvSpPr>
          <p:spPr>
            <a:xfrm>
              <a:off x="1194664" y="2180236"/>
              <a:ext cx="409735" cy="237708"/>
            </a:xfrm>
            <a:custGeom>
              <a:avLst/>
              <a:gdLst/>
              <a:ahLst/>
              <a:cxnLst/>
              <a:rect l="l" t="t" r="r" b="b"/>
              <a:pathLst>
                <a:path w="17642" h="10235" extrusionOk="0">
                  <a:moveTo>
                    <a:pt x="9512" y="1"/>
                  </a:moveTo>
                  <a:lnTo>
                    <a:pt x="1" y="5476"/>
                  </a:lnTo>
                  <a:lnTo>
                    <a:pt x="8130" y="10235"/>
                  </a:lnTo>
                  <a:lnTo>
                    <a:pt x="17642" y="4754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87;p42">
              <a:extLst>
                <a:ext uri="{FF2B5EF4-FFF2-40B4-BE49-F238E27FC236}">
                  <a16:creationId xmlns:a16="http://schemas.microsoft.com/office/drawing/2014/main" id="{5879BF2D-7DF3-BD97-5E9D-3F8265D32FB8}"/>
                </a:ext>
              </a:extLst>
            </p:cNvPr>
            <p:cNvSpPr/>
            <p:nvPr/>
          </p:nvSpPr>
          <p:spPr>
            <a:xfrm>
              <a:off x="1383483" y="2290648"/>
              <a:ext cx="220916" cy="708920"/>
            </a:xfrm>
            <a:custGeom>
              <a:avLst/>
              <a:gdLst/>
              <a:ahLst/>
              <a:cxnLst/>
              <a:rect l="l" t="t" r="r" b="b"/>
              <a:pathLst>
                <a:path w="9512" h="30524" extrusionOk="0">
                  <a:moveTo>
                    <a:pt x="9512" y="0"/>
                  </a:moveTo>
                  <a:lnTo>
                    <a:pt x="0" y="5481"/>
                  </a:lnTo>
                  <a:lnTo>
                    <a:pt x="0" y="30524"/>
                  </a:lnTo>
                  <a:lnTo>
                    <a:pt x="9512" y="25043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88;p42">
              <a:extLst>
                <a:ext uri="{FF2B5EF4-FFF2-40B4-BE49-F238E27FC236}">
                  <a16:creationId xmlns:a16="http://schemas.microsoft.com/office/drawing/2014/main" id="{83727078-4045-0CF5-7B4E-19DFCD454900}"/>
                </a:ext>
              </a:extLst>
            </p:cNvPr>
            <p:cNvSpPr/>
            <p:nvPr/>
          </p:nvSpPr>
          <p:spPr>
            <a:xfrm>
              <a:off x="937424" y="2587045"/>
              <a:ext cx="190166" cy="560744"/>
            </a:xfrm>
            <a:custGeom>
              <a:avLst/>
              <a:gdLst/>
              <a:ahLst/>
              <a:cxnLst/>
              <a:rect l="l" t="t" r="r" b="b"/>
              <a:pathLst>
                <a:path w="8188" h="24144" extrusionOk="0">
                  <a:moveTo>
                    <a:pt x="63" y="0"/>
                  </a:moveTo>
                  <a:lnTo>
                    <a:pt x="0" y="19385"/>
                  </a:lnTo>
                  <a:lnTo>
                    <a:pt x="8187" y="24143"/>
                  </a:lnTo>
                  <a:lnTo>
                    <a:pt x="8187" y="475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89;p42">
              <a:extLst>
                <a:ext uri="{FF2B5EF4-FFF2-40B4-BE49-F238E27FC236}">
                  <a16:creationId xmlns:a16="http://schemas.microsoft.com/office/drawing/2014/main" id="{3E96DDB9-2635-D8D3-0473-30B79B33BADF}"/>
                </a:ext>
              </a:extLst>
            </p:cNvPr>
            <p:cNvSpPr/>
            <p:nvPr/>
          </p:nvSpPr>
          <p:spPr>
            <a:xfrm>
              <a:off x="938863" y="2459865"/>
              <a:ext cx="409619" cy="237708"/>
            </a:xfrm>
            <a:custGeom>
              <a:avLst/>
              <a:gdLst/>
              <a:ahLst/>
              <a:cxnLst/>
              <a:rect l="l" t="t" r="r" b="b"/>
              <a:pathLst>
                <a:path w="17637" h="10235" extrusionOk="0">
                  <a:moveTo>
                    <a:pt x="9512" y="1"/>
                  </a:moveTo>
                  <a:lnTo>
                    <a:pt x="1" y="5476"/>
                  </a:lnTo>
                  <a:lnTo>
                    <a:pt x="8125" y="10235"/>
                  </a:lnTo>
                  <a:lnTo>
                    <a:pt x="17637" y="4696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90;p42">
              <a:extLst>
                <a:ext uri="{FF2B5EF4-FFF2-40B4-BE49-F238E27FC236}">
                  <a16:creationId xmlns:a16="http://schemas.microsoft.com/office/drawing/2014/main" id="{56C0D8BE-DF5C-E5CE-F0B4-D89C9A81E749}"/>
                </a:ext>
              </a:extLst>
            </p:cNvPr>
            <p:cNvSpPr/>
            <p:nvPr/>
          </p:nvSpPr>
          <p:spPr>
            <a:xfrm>
              <a:off x="1127567" y="2568930"/>
              <a:ext cx="220916" cy="578860"/>
            </a:xfrm>
            <a:custGeom>
              <a:avLst/>
              <a:gdLst/>
              <a:ahLst/>
              <a:cxnLst/>
              <a:rect l="l" t="t" r="r" b="b"/>
              <a:pathLst>
                <a:path w="9512" h="24924" extrusionOk="0">
                  <a:moveTo>
                    <a:pt x="9512" y="0"/>
                  </a:moveTo>
                  <a:lnTo>
                    <a:pt x="0" y="5539"/>
                  </a:lnTo>
                  <a:lnTo>
                    <a:pt x="0" y="24923"/>
                  </a:lnTo>
                  <a:lnTo>
                    <a:pt x="9512" y="19443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9" name="TextBox 4558">
            <a:extLst>
              <a:ext uri="{FF2B5EF4-FFF2-40B4-BE49-F238E27FC236}">
                <a16:creationId xmlns:a16="http://schemas.microsoft.com/office/drawing/2014/main" id="{88AD22C6-1196-519F-FC04-B787D63322E0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1263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" name="Google Shape;3748;p40"/>
          <p:cNvSpPr txBox="1">
            <a:spLocks noGrp="1"/>
          </p:cNvSpPr>
          <p:nvPr>
            <p:ph type="title"/>
          </p:nvPr>
        </p:nvSpPr>
        <p:spPr>
          <a:xfrm>
            <a:off x="3821995" y="1732395"/>
            <a:ext cx="4394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>
                <a:latin typeface="Segoe UI Black" panose="020B0A02040204020203" pitchFamily="34" charset="0"/>
                <a:ea typeface="Segoe UI Black" panose="020B0A02040204020203" pitchFamily="34" charset="0"/>
              </a:rPr>
              <a:t>Цель проекта</a:t>
            </a:r>
            <a:endParaRPr sz="2400" b="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49" name="Google Shape;3749;p40"/>
          <p:cNvSpPr txBox="1">
            <a:spLocks noGrp="1"/>
          </p:cNvSpPr>
          <p:nvPr>
            <p:ph type="subTitle" idx="1"/>
          </p:nvPr>
        </p:nvSpPr>
        <p:spPr>
          <a:xfrm>
            <a:off x="3829316" y="2327765"/>
            <a:ext cx="4452603" cy="1413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Проведении анализа оттока клиентов «Метанпромбанка»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с целью выявления сегментов клиентов, склонных к уходу. Мы проанализируем значимые признаки, влияющие на решение клиентов покинуть банк и сформулируем рекомендации для отдела маркетинга, которые помогут повысить уровень удержания клиентов и способствовать дальнейшему росту и развитию банка.</a:t>
            </a:r>
            <a:endParaRPr lang="en-US" sz="12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pSp>
        <p:nvGrpSpPr>
          <p:cNvPr id="3750" name="Google Shape;3750;p40"/>
          <p:cNvGrpSpPr/>
          <p:nvPr/>
        </p:nvGrpSpPr>
        <p:grpSpPr>
          <a:xfrm>
            <a:off x="2488318" y="242753"/>
            <a:ext cx="764318" cy="983543"/>
            <a:chOff x="2488318" y="242753"/>
            <a:chExt cx="764318" cy="983543"/>
          </a:xfrm>
        </p:grpSpPr>
        <p:grpSp>
          <p:nvGrpSpPr>
            <p:cNvPr id="3751" name="Google Shape;3751;p40"/>
            <p:cNvGrpSpPr/>
            <p:nvPr/>
          </p:nvGrpSpPr>
          <p:grpSpPr>
            <a:xfrm>
              <a:off x="2488318" y="242753"/>
              <a:ext cx="653716" cy="748137"/>
              <a:chOff x="3284857" y="1921454"/>
              <a:chExt cx="1236460" cy="1415051"/>
            </a:xfrm>
          </p:grpSpPr>
          <p:sp>
            <p:nvSpPr>
              <p:cNvPr id="3752" name="Google Shape;3752;p40"/>
              <p:cNvSpPr/>
              <p:nvPr/>
            </p:nvSpPr>
            <p:spPr>
              <a:xfrm>
                <a:off x="3284857" y="2686909"/>
                <a:ext cx="1236460" cy="649596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09" extrusionOk="0">
                    <a:moveTo>
                      <a:pt x="44662" y="1"/>
                    </a:moveTo>
                    <a:cubicBezTo>
                      <a:pt x="34250" y="1"/>
                      <a:pt x="23839" y="2249"/>
                      <a:pt x="15912" y="6863"/>
                    </a:cubicBezTo>
                    <a:cubicBezTo>
                      <a:pt x="0" y="16035"/>
                      <a:pt x="57" y="30999"/>
                      <a:pt x="16091" y="40228"/>
                    </a:cubicBezTo>
                    <a:cubicBezTo>
                      <a:pt x="24137" y="44904"/>
                      <a:pt x="34667" y="47208"/>
                      <a:pt x="45197" y="47208"/>
                    </a:cubicBezTo>
                    <a:cubicBezTo>
                      <a:pt x="55609" y="47208"/>
                      <a:pt x="66020" y="44904"/>
                      <a:pt x="73947" y="40346"/>
                    </a:cubicBezTo>
                    <a:cubicBezTo>
                      <a:pt x="89858" y="31179"/>
                      <a:pt x="89802" y="16210"/>
                      <a:pt x="73768" y="6981"/>
                    </a:cubicBezTo>
                    <a:cubicBezTo>
                      <a:pt x="65722" y="2310"/>
                      <a:pt x="55192" y="1"/>
                      <a:pt x="44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40"/>
              <p:cNvSpPr/>
              <p:nvPr/>
            </p:nvSpPr>
            <p:spPr>
              <a:xfrm>
                <a:off x="3284857" y="2654381"/>
                <a:ext cx="1236460" cy="649981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7" extrusionOk="0">
                    <a:moveTo>
                      <a:pt x="44696" y="0"/>
                    </a:moveTo>
                    <a:cubicBezTo>
                      <a:pt x="34259" y="0"/>
                      <a:pt x="23844" y="2292"/>
                      <a:pt x="15912" y="6861"/>
                    </a:cubicBezTo>
                    <a:cubicBezTo>
                      <a:pt x="0" y="16033"/>
                      <a:pt x="57" y="30997"/>
                      <a:pt x="16091" y="40287"/>
                    </a:cubicBezTo>
                    <a:cubicBezTo>
                      <a:pt x="24131" y="44916"/>
                      <a:pt x="34656" y="47237"/>
                      <a:pt x="45159" y="47237"/>
                    </a:cubicBezTo>
                    <a:cubicBezTo>
                      <a:pt x="55597" y="47237"/>
                      <a:pt x="66014" y="44944"/>
                      <a:pt x="73947" y="40344"/>
                    </a:cubicBezTo>
                    <a:cubicBezTo>
                      <a:pt x="89858" y="31177"/>
                      <a:pt x="89802" y="16208"/>
                      <a:pt x="73768" y="6979"/>
                    </a:cubicBezTo>
                    <a:cubicBezTo>
                      <a:pt x="65727" y="2322"/>
                      <a:pt x="55201" y="0"/>
                      <a:pt x="446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40"/>
              <p:cNvSpPr/>
              <p:nvPr/>
            </p:nvSpPr>
            <p:spPr>
              <a:xfrm>
                <a:off x="3340214" y="2874981"/>
                <a:ext cx="1125747" cy="10746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10" extrusionOk="0">
                    <a:moveTo>
                      <a:pt x="0" y="1"/>
                    </a:moveTo>
                    <a:lnTo>
                      <a:pt x="0" y="7275"/>
                    </a:lnTo>
                    <a:lnTo>
                      <a:pt x="81813" y="7809"/>
                    </a:lnTo>
                    <a:lnTo>
                      <a:pt x="81813" y="2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40"/>
              <p:cNvSpPr/>
              <p:nvPr/>
            </p:nvSpPr>
            <p:spPr>
              <a:xfrm>
                <a:off x="3441143" y="2631690"/>
                <a:ext cx="923888" cy="485756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2" extrusionOk="0">
                    <a:moveTo>
                      <a:pt x="33420" y="1"/>
                    </a:moveTo>
                    <a:cubicBezTo>
                      <a:pt x="25612" y="1"/>
                      <a:pt x="17823" y="1716"/>
                      <a:pt x="11889" y="5140"/>
                    </a:cubicBezTo>
                    <a:cubicBezTo>
                      <a:pt x="1" y="12003"/>
                      <a:pt x="58" y="23181"/>
                      <a:pt x="12007" y="30105"/>
                    </a:cubicBezTo>
                    <a:cubicBezTo>
                      <a:pt x="18025" y="33571"/>
                      <a:pt x="25884" y="35301"/>
                      <a:pt x="33723" y="35301"/>
                    </a:cubicBezTo>
                    <a:cubicBezTo>
                      <a:pt x="41531" y="35301"/>
                      <a:pt x="49320" y="33585"/>
                      <a:pt x="55254" y="30161"/>
                    </a:cubicBezTo>
                    <a:cubicBezTo>
                      <a:pt x="67142" y="23299"/>
                      <a:pt x="67085" y="12121"/>
                      <a:pt x="55136" y="5197"/>
                    </a:cubicBezTo>
                    <a:cubicBezTo>
                      <a:pt x="49118" y="1730"/>
                      <a:pt x="41259" y="1"/>
                      <a:pt x="33420" y="1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40"/>
              <p:cNvSpPr/>
              <p:nvPr/>
            </p:nvSpPr>
            <p:spPr>
              <a:xfrm>
                <a:off x="3284857" y="2549763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78" y="5955"/>
                    </a:moveTo>
                    <a:cubicBezTo>
                      <a:pt x="52617" y="5955"/>
                      <a:pt x="60476" y="7684"/>
                      <a:pt x="66494" y="11151"/>
                    </a:cubicBezTo>
                    <a:cubicBezTo>
                      <a:pt x="78443" y="18075"/>
                      <a:pt x="78500" y="29253"/>
                      <a:pt x="66612" y="36115"/>
                    </a:cubicBezTo>
                    <a:cubicBezTo>
                      <a:pt x="60678" y="39539"/>
                      <a:pt x="52889" y="41255"/>
                      <a:pt x="45081" y="41255"/>
                    </a:cubicBezTo>
                    <a:cubicBezTo>
                      <a:pt x="37242" y="41255"/>
                      <a:pt x="29383" y="39525"/>
                      <a:pt x="23365" y="36059"/>
                    </a:cubicBezTo>
                    <a:cubicBezTo>
                      <a:pt x="11416" y="29135"/>
                      <a:pt x="11359" y="17957"/>
                      <a:pt x="23247" y="11094"/>
                    </a:cubicBezTo>
                    <a:cubicBezTo>
                      <a:pt x="29181" y="7670"/>
                      <a:pt x="36970" y="5955"/>
                      <a:pt x="44778" y="5955"/>
                    </a:cubicBezTo>
                    <a:close/>
                    <a:moveTo>
                      <a:pt x="44692" y="1"/>
                    </a:moveTo>
                    <a:cubicBezTo>
                      <a:pt x="34256" y="1"/>
                      <a:pt x="23843" y="2293"/>
                      <a:pt x="15912" y="6892"/>
                    </a:cubicBezTo>
                    <a:cubicBezTo>
                      <a:pt x="0" y="16063"/>
                      <a:pt x="57" y="31028"/>
                      <a:pt x="16091" y="40256"/>
                    </a:cubicBezTo>
                    <a:cubicBezTo>
                      <a:pt x="24145" y="44893"/>
                      <a:pt x="34694" y="47216"/>
                      <a:pt x="45216" y="47216"/>
                    </a:cubicBezTo>
                    <a:cubicBezTo>
                      <a:pt x="55635" y="47216"/>
                      <a:pt x="66028" y="44938"/>
                      <a:pt x="73947" y="40375"/>
                    </a:cubicBezTo>
                    <a:cubicBezTo>
                      <a:pt x="89858" y="31146"/>
                      <a:pt x="89802" y="16239"/>
                      <a:pt x="73768" y="6953"/>
                    </a:cubicBezTo>
                    <a:cubicBezTo>
                      <a:pt x="65726" y="2324"/>
                      <a:pt x="55198" y="1"/>
                      <a:pt x="446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40"/>
              <p:cNvSpPr/>
              <p:nvPr/>
            </p:nvSpPr>
            <p:spPr>
              <a:xfrm>
                <a:off x="3441143" y="2664246"/>
                <a:ext cx="923888" cy="485756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2" extrusionOk="0">
                    <a:moveTo>
                      <a:pt x="33420" y="1"/>
                    </a:moveTo>
                    <a:cubicBezTo>
                      <a:pt x="25612" y="1"/>
                      <a:pt x="17823" y="1716"/>
                      <a:pt x="11889" y="5141"/>
                    </a:cubicBezTo>
                    <a:cubicBezTo>
                      <a:pt x="1" y="12003"/>
                      <a:pt x="58" y="23181"/>
                      <a:pt x="12007" y="30105"/>
                    </a:cubicBezTo>
                    <a:cubicBezTo>
                      <a:pt x="18025" y="33572"/>
                      <a:pt x="25884" y="35301"/>
                      <a:pt x="33723" y="35301"/>
                    </a:cubicBezTo>
                    <a:cubicBezTo>
                      <a:pt x="41531" y="35301"/>
                      <a:pt x="49320" y="33586"/>
                      <a:pt x="55254" y="30162"/>
                    </a:cubicBezTo>
                    <a:cubicBezTo>
                      <a:pt x="67142" y="23299"/>
                      <a:pt x="67085" y="12121"/>
                      <a:pt x="55136" y="5197"/>
                    </a:cubicBezTo>
                    <a:cubicBezTo>
                      <a:pt x="49118" y="1731"/>
                      <a:pt x="41259" y="1"/>
                      <a:pt x="33420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40"/>
              <p:cNvSpPr/>
              <p:nvPr/>
            </p:nvSpPr>
            <p:spPr>
              <a:xfrm>
                <a:off x="3581151" y="2723580"/>
                <a:ext cx="626809" cy="370433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21" extrusionOk="0">
                    <a:moveTo>
                      <a:pt x="10588" y="9286"/>
                    </a:moveTo>
                    <a:lnTo>
                      <a:pt x="18633" y="13900"/>
                    </a:lnTo>
                    <a:lnTo>
                      <a:pt x="16858" y="14610"/>
                    </a:lnTo>
                    <a:cubicBezTo>
                      <a:pt x="15850" y="14888"/>
                      <a:pt x="14906" y="15048"/>
                      <a:pt x="14008" y="15048"/>
                    </a:cubicBezTo>
                    <a:cubicBezTo>
                      <a:pt x="12799" y="15048"/>
                      <a:pt x="11674" y="14759"/>
                      <a:pt x="10588" y="14080"/>
                    </a:cubicBezTo>
                    <a:cubicBezTo>
                      <a:pt x="9111" y="13190"/>
                      <a:pt x="8576" y="11832"/>
                      <a:pt x="9286" y="10469"/>
                    </a:cubicBezTo>
                    <a:cubicBezTo>
                      <a:pt x="9286" y="10469"/>
                      <a:pt x="9759" y="9702"/>
                      <a:pt x="10588" y="9286"/>
                    </a:cubicBezTo>
                    <a:close/>
                    <a:moveTo>
                      <a:pt x="32522" y="14033"/>
                    </a:moveTo>
                    <a:cubicBezTo>
                      <a:pt x="33487" y="14033"/>
                      <a:pt x="34371" y="14198"/>
                      <a:pt x="35022" y="14610"/>
                    </a:cubicBezTo>
                    <a:cubicBezTo>
                      <a:pt x="35789" y="15026"/>
                      <a:pt x="36262" y="15556"/>
                      <a:pt x="36499" y="16209"/>
                    </a:cubicBezTo>
                    <a:cubicBezTo>
                      <a:pt x="36854" y="17156"/>
                      <a:pt x="36144" y="18221"/>
                      <a:pt x="34667" y="19224"/>
                    </a:cubicBezTo>
                    <a:lnTo>
                      <a:pt x="27568" y="15083"/>
                    </a:lnTo>
                    <a:cubicBezTo>
                      <a:pt x="28952" y="14523"/>
                      <a:pt x="30859" y="14033"/>
                      <a:pt x="32522" y="14033"/>
                    </a:cubicBezTo>
                    <a:close/>
                    <a:moveTo>
                      <a:pt x="20824" y="0"/>
                    </a:moveTo>
                    <a:cubicBezTo>
                      <a:pt x="20824" y="0"/>
                      <a:pt x="12481" y="2603"/>
                      <a:pt x="8931" y="4378"/>
                    </a:cubicBezTo>
                    <a:lnTo>
                      <a:pt x="1657" y="1775"/>
                    </a:lnTo>
                    <a:lnTo>
                      <a:pt x="1657" y="4141"/>
                    </a:lnTo>
                    <a:lnTo>
                      <a:pt x="5443" y="6328"/>
                    </a:lnTo>
                    <a:cubicBezTo>
                      <a:pt x="1" y="9759"/>
                      <a:pt x="1241" y="14018"/>
                      <a:pt x="5207" y="16503"/>
                    </a:cubicBezTo>
                    <a:cubicBezTo>
                      <a:pt x="7864" y="18092"/>
                      <a:pt x="10752" y="18882"/>
                      <a:pt x="13920" y="18882"/>
                    </a:cubicBezTo>
                    <a:cubicBezTo>
                      <a:pt x="16534" y="18882"/>
                      <a:pt x="19339" y="18344"/>
                      <a:pt x="22362" y="17274"/>
                    </a:cubicBezTo>
                    <a:lnTo>
                      <a:pt x="23602" y="16801"/>
                    </a:lnTo>
                    <a:lnTo>
                      <a:pt x="31118" y="21117"/>
                    </a:lnTo>
                    <a:lnTo>
                      <a:pt x="31236" y="21179"/>
                    </a:lnTo>
                    <a:cubicBezTo>
                      <a:pt x="28907" y="22516"/>
                      <a:pt x="25028" y="24256"/>
                      <a:pt x="22596" y="24256"/>
                    </a:cubicBezTo>
                    <a:cubicBezTo>
                      <a:pt x="22557" y="24256"/>
                      <a:pt x="22519" y="24256"/>
                      <a:pt x="22481" y="24255"/>
                    </a:cubicBezTo>
                    <a:lnTo>
                      <a:pt x="22481" y="26621"/>
                    </a:lnTo>
                    <a:cubicBezTo>
                      <a:pt x="23821" y="26781"/>
                      <a:pt x="25249" y="26921"/>
                      <a:pt x="26771" y="26921"/>
                    </a:cubicBezTo>
                    <a:cubicBezTo>
                      <a:pt x="29746" y="26921"/>
                      <a:pt x="33077" y="26387"/>
                      <a:pt x="36797" y="24430"/>
                    </a:cubicBezTo>
                    <a:lnTo>
                      <a:pt x="40876" y="26796"/>
                    </a:lnTo>
                    <a:lnTo>
                      <a:pt x="44308" y="24785"/>
                    </a:lnTo>
                    <a:lnTo>
                      <a:pt x="44308" y="22419"/>
                    </a:lnTo>
                    <a:lnTo>
                      <a:pt x="40166" y="22362"/>
                    </a:lnTo>
                    <a:cubicBezTo>
                      <a:pt x="45552" y="18514"/>
                      <a:pt x="44369" y="14790"/>
                      <a:pt x="40701" y="12305"/>
                    </a:cubicBezTo>
                    <a:cubicBezTo>
                      <a:pt x="38093" y="10636"/>
                      <a:pt x="35472" y="10001"/>
                      <a:pt x="32820" y="10001"/>
                    </a:cubicBezTo>
                    <a:cubicBezTo>
                      <a:pt x="29457" y="10001"/>
                      <a:pt x="26043" y="11021"/>
                      <a:pt x="22538" y="12244"/>
                    </a:cubicBezTo>
                    <a:lnTo>
                      <a:pt x="18751" y="9996"/>
                    </a:lnTo>
                    <a:lnTo>
                      <a:pt x="14199" y="7393"/>
                    </a:lnTo>
                    <a:cubicBezTo>
                      <a:pt x="16267" y="6271"/>
                      <a:pt x="18751" y="6034"/>
                      <a:pt x="20114" y="6034"/>
                    </a:cubicBezTo>
                    <a:lnTo>
                      <a:pt x="20824" y="2423"/>
                    </a:lnTo>
                    <a:lnTo>
                      <a:pt x="20824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40"/>
              <p:cNvSpPr/>
              <p:nvPr/>
            </p:nvSpPr>
            <p:spPr>
              <a:xfrm>
                <a:off x="4138720" y="2924599"/>
                <a:ext cx="45601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9" extrusionOk="0">
                    <a:moveTo>
                      <a:pt x="3313" y="1"/>
                    </a:moveTo>
                    <a:lnTo>
                      <a:pt x="0" y="181"/>
                    </a:lnTo>
                    <a:lnTo>
                      <a:pt x="0" y="2074"/>
                    </a:lnTo>
                    <a:lnTo>
                      <a:pt x="3313" y="2429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40"/>
              <p:cNvSpPr/>
              <p:nvPr/>
            </p:nvSpPr>
            <p:spPr>
              <a:xfrm>
                <a:off x="3605575" y="2848933"/>
                <a:ext cx="46385" cy="32570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367" extrusionOk="0">
                    <a:moveTo>
                      <a:pt x="1" y="1"/>
                    </a:moveTo>
                    <a:lnTo>
                      <a:pt x="1" y="2367"/>
                    </a:lnTo>
                    <a:lnTo>
                      <a:pt x="3370" y="2069"/>
                    </a:lnTo>
                    <a:lnTo>
                      <a:pt x="3370" y="1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40"/>
              <p:cNvSpPr/>
              <p:nvPr/>
            </p:nvSpPr>
            <p:spPr>
              <a:xfrm>
                <a:off x="3581151" y="2720318"/>
                <a:ext cx="626809" cy="34072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2" extrusionOk="0">
                    <a:moveTo>
                      <a:pt x="10588" y="7100"/>
                    </a:moveTo>
                    <a:lnTo>
                      <a:pt x="18633" y="11771"/>
                    </a:lnTo>
                    <a:lnTo>
                      <a:pt x="16858" y="12424"/>
                    </a:lnTo>
                    <a:cubicBezTo>
                      <a:pt x="15852" y="12700"/>
                      <a:pt x="14909" y="12858"/>
                      <a:pt x="14013" y="12858"/>
                    </a:cubicBezTo>
                    <a:cubicBezTo>
                      <a:pt x="12802" y="12858"/>
                      <a:pt x="11675" y="12569"/>
                      <a:pt x="10588" y="11889"/>
                    </a:cubicBezTo>
                    <a:cubicBezTo>
                      <a:pt x="9111" y="11061"/>
                      <a:pt x="8576" y="9641"/>
                      <a:pt x="9286" y="8283"/>
                    </a:cubicBezTo>
                    <a:cubicBezTo>
                      <a:pt x="9286" y="8283"/>
                      <a:pt x="9759" y="7573"/>
                      <a:pt x="10588" y="7100"/>
                    </a:cubicBezTo>
                    <a:close/>
                    <a:moveTo>
                      <a:pt x="32606" y="11862"/>
                    </a:moveTo>
                    <a:cubicBezTo>
                      <a:pt x="33538" y="11862"/>
                      <a:pt x="34389" y="12022"/>
                      <a:pt x="35022" y="12424"/>
                    </a:cubicBezTo>
                    <a:cubicBezTo>
                      <a:pt x="35789" y="12897"/>
                      <a:pt x="36262" y="13427"/>
                      <a:pt x="36499" y="14080"/>
                    </a:cubicBezTo>
                    <a:cubicBezTo>
                      <a:pt x="36854" y="15027"/>
                      <a:pt x="36144" y="16092"/>
                      <a:pt x="34667" y="17095"/>
                    </a:cubicBezTo>
                    <a:lnTo>
                      <a:pt x="27568" y="12954"/>
                    </a:lnTo>
                    <a:cubicBezTo>
                      <a:pt x="28975" y="12384"/>
                      <a:pt x="30923" y="11862"/>
                      <a:pt x="32606" y="11862"/>
                    </a:cubicBezTo>
                    <a:close/>
                    <a:moveTo>
                      <a:pt x="5145" y="1"/>
                    </a:moveTo>
                    <a:lnTo>
                      <a:pt x="1657" y="2012"/>
                    </a:lnTo>
                    <a:lnTo>
                      <a:pt x="5443" y="4142"/>
                    </a:lnTo>
                    <a:cubicBezTo>
                      <a:pt x="1" y="7573"/>
                      <a:pt x="1241" y="11832"/>
                      <a:pt x="5207" y="14374"/>
                    </a:cubicBezTo>
                    <a:cubicBezTo>
                      <a:pt x="7864" y="15963"/>
                      <a:pt x="10752" y="16753"/>
                      <a:pt x="13920" y="16753"/>
                    </a:cubicBezTo>
                    <a:cubicBezTo>
                      <a:pt x="16534" y="16753"/>
                      <a:pt x="19339" y="16215"/>
                      <a:pt x="22362" y="15145"/>
                    </a:cubicBezTo>
                    <a:lnTo>
                      <a:pt x="23602" y="14672"/>
                    </a:lnTo>
                    <a:lnTo>
                      <a:pt x="31118" y="18988"/>
                    </a:lnTo>
                    <a:lnTo>
                      <a:pt x="31236" y="19049"/>
                    </a:lnTo>
                    <a:cubicBezTo>
                      <a:pt x="28870" y="20351"/>
                      <a:pt x="26148" y="20587"/>
                      <a:pt x="23721" y="20587"/>
                    </a:cubicBezTo>
                    <a:lnTo>
                      <a:pt x="22481" y="24492"/>
                    </a:lnTo>
                    <a:cubicBezTo>
                      <a:pt x="23811" y="24630"/>
                      <a:pt x="25228" y="24762"/>
                      <a:pt x="26737" y="24762"/>
                    </a:cubicBezTo>
                    <a:cubicBezTo>
                      <a:pt x="29721" y="24762"/>
                      <a:pt x="33063" y="24246"/>
                      <a:pt x="36797" y="22244"/>
                    </a:cubicBezTo>
                    <a:lnTo>
                      <a:pt x="40876" y="24610"/>
                    </a:lnTo>
                    <a:lnTo>
                      <a:pt x="44308" y="22656"/>
                    </a:lnTo>
                    <a:lnTo>
                      <a:pt x="40166" y="20233"/>
                    </a:lnTo>
                    <a:cubicBezTo>
                      <a:pt x="45552" y="16328"/>
                      <a:pt x="44369" y="12599"/>
                      <a:pt x="40701" y="10114"/>
                    </a:cubicBezTo>
                    <a:cubicBezTo>
                      <a:pt x="38084" y="8466"/>
                      <a:pt x="35454" y="7836"/>
                      <a:pt x="32792" y="7836"/>
                    </a:cubicBezTo>
                    <a:cubicBezTo>
                      <a:pt x="29438" y="7836"/>
                      <a:pt x="26033" y="8836"/>
                      <a:pt x="22538" y="10057"/>
                    </a:cubicBezTo>
                    <a:lnTo>
                      <a:pt x="18751" y="7866"/>
                    </a:lnTo>
                    <a:lnTo>
                      <a:pt x="14199" y="5263"/>
                    </a:lnTo>
                    <a:cubicBezTo>
                      <a:pt x="16267" y="4080"/>
                      <a:pt x="18751" y="3905"/>
                      <a:pt x="20114" y="3844"/>
                    </a:cubicBezTo>
                    <a:lnTo>
                      <a:pt x="20824" y="237"/>
                    </a:lnTo>
                    <a:cubicBezTo>
                      <a:pt x="19816" y="153"/>
                      <a:pt x="18877" y="110"/>
                      <a:pt x="17992" y="110"/>
                    </a:cubicBezTo>
                    <a:cubicBezTo>
                      <a:pt x="14516" y="110"/>
                      <a:pt x="11855" y="773"/>
                      <a:pt x="8931" y="2187"/>
                    </a:cubicBezTo>
                    <a:lnTo>
                      <a:pt x="5145" y="1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40"/>
              <p:cNvSpPr/>
              <p:nvPr/>
            </p:nvSpPr>
            <p:spPr>
              <a:xfrm>
                <a:off x="3284857" y="2528697"/>
                <a:ext cx="1236460" cy="64991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2" extrusionOk="0">
                    <a:moveTo>
                      <a:pt x="44644" y="1"/>
                    </a:moveTo>
                    <a:cubicBezTo>
                      <a:pt x="34225" y="1"/>
                      <a:pt x="23831" y="2293"/>
                      <a:pt x="15912" y="6885"/>
                    </a:cubicBezTo>
                    <a:cubicBezTo>
                      <a:pt x="0" y="16056"/>
                      <a:pt x="57" y="31021"/>
                      <a:pt x="16091" y="40249"/>
                    </a:cubicBezTo>
                    <a:cubicBezTo>
                      <a:pt x="24132" y="44909"/>
                      <a:pt x="34658" y="47232"/>
                      <a:pt x="45163" y="47232"/>
                    </a:cubicBezTo>
                    <a:cubicBezTo>
                      <a:pt x="55600" y="47232"/>
                      <a:pt x="66015" y="44939"/>
                      <a:pt x="73947" y="40368"/>
                    </a:cubicBezTo>
                    <a:cubicBezTo>
                      <a:pt x="89858" y="31201"/>
                      <a:pt x="89802" y="16231"/>
                      <a:pt x="73768" y="7003"/>
                    </a:cubicBezTo>
                    <a:cubicBezTo>
                      <a:pt x="65714" y="2338"/>
                      <a:pt x="55166" y="1"/>
                      <a:pt x="44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40"/>
              <p:cNvSpPr/>
              <p:nvPr/>
            </p:nvSpPr>
            <p:spPr>
              <a:xfrm>
                <a:off x="3340214" y="2748774"/>
                <a:ext cx="1125747" cy="108319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72" extrusionOk="0">
                    <a:moveTo>
                      <a:pt x="0" y="1"/>
                    </a:moveTo>
                    <a:lnTo>
                      <a:pt x="0" y="7336"/>
                    </a:lnTo>
                    <a:lnTo>
                      <a:pt x="81813" y="7871"/>
                    </a:lnTo>
                    <a:lnTo>
                      <a:pt x="81813" y="3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40"/>
              <p:cNvSpPr/>
              <p:nvPr/>
            </p:nvSpPr>
            <p:spPr>
              <a:xfrm>
                <a:off x="3441143" y="2506020"/>
                <a:ext cx="923888" cy="486058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24" extrusionOk="0">
                    <a:moveTo>
                      <a:pt x="33368" y="0"/>
                    </a:moveTo>
                    <a:cubicBezTo>
                      <a:pt x="25578" y="0"/>
                      <a:pt x="17810" y="1716"/>
                      <a:pt x="11889" y="5163"/>
                    </a:cubicBezTo>
                    <a:cubicBezTo>
                      <a:pt x="1" y="12025"/>
                      <a:pt x="58" y="23204"/>
                      <a:pt x="12007" y="30127"/>
                    </a:cubicBezTo>
                    <a:cubicBezTo>
                      <a:pt x="18025" y="33594"/>
                      <a:pt x="25884" y="35324"/>
                      <a:pt x="33723" y="35324"/>
                    </a:cubicBezTo>
                    <a:cubicBezTo>
                      <a:pt x="41531" y="35324"/>
                      <a:pt x="49320" y="33608"/>
                      <a:pt x="55254" y="30184"/>
                    </a:cubicBezTo>
                    <a:cubicBezTo>
                      <a:pt x="67142" y="23322"/>
                      <a:pt x="67085" y="12144"/>
                      <a:pt x="55136" y="5220"/>
                    </a:cubicBezTo>
                    <a:cubicBezTo>
                      <a:pt x="49104" y="1746"/>
                      <a:pt x="41225" y="0"/>
                      <a:pt x="33368" y="0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40"/>
              <p:cNvSpPr/>
              <p:nvPr/>
            </p:nvSpPr>
            <p:spPr>
              <a:xfrm>
                <a:off x="3284857" y="2424313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26" y="5938"/>
                    </a:moveTo>
                    <a:cubicBezTo>
                      <a:pt x="52583" y="5938"/>
                      <a:pt x="60462" y="7684"/>
                      <a:pt x="66494" y="11158"/>
                    </a:cubicBezTo>
                    <a:cubicBezTo>
                      <a:pt x="78443" y="18082"/>
                      <a:pt x="78500" y="29260"/>
                      <a:pt x="66612" y="36122"/>
                    </a:cubicBezTo>
                    <a:cubicBezTo>
                      <a:pt x="60678" y="39546"/>
                      <a:pt x="52889" y="41262"/>
                      <a:pt x="45081" y="41262"/>
                    </a:cubicBezTo>
                    <a:cubicBezTo>
                      <a:pt x="37242" y="41262"/>
                      <a:pt x="29383" y="39532"/>
                      <a:pt x="23365" y="36065"/>
                    </a:cubicBezTo>
                    <a:cubicBezTo>
                      <a:pt x="11416" y="29142"/>
                      <a:pt x="11359" y="17963"/>
                      <a:pt x="23247" y="11101"/>
                    </a:cubicBezTo>
                    <a:cubicBezTo>
                      <a:pt x="29168" y="7654"/>
                      <a:pt x="36936" y="5938"/>
                      <a:pt x="44726" y="5938"/>
                    </a:cubicBezTo>
                    <a:close/>
                    <a:moveTo>
                      <a:pt x="44643" y="1"/>
                    </a:moveTo>
                    <a:cubicBezTo>
                      <a:pt x="34224" y="1"/>
                      <a:pt x="23831" y="2278"/>
                      <a:pt x="15912" y="6842"/>
                    </a:cubicBezTo>
                    <a:cubicBezTo>
                      <a:pt x="0" y="16070"/>
                      <a:pt x="57" y="30978"/>
                      <a:pt x="16091" y="40263"/>
                    </a:cubicBezTo>
                    <a:cubicBezTo>
                      <a:pt x="24133" y="44893"/>
                      <a:pt x="34661" y="47215"/>
                      <a:pt x="45167" y="47215"/>
                    </a:cubicBezTo>
                    <a:cubicBezTo>
                      <a:pt x="55603" y="47215"/>
                      <a:pt x="66016" y="44924"/>
                      <a:pt x="73947" y="40325"/>
                    </a:cubicBezTo>
                    <a:cubicBezTo>
                      <a:pt x="89858" y="31153"/>
                      <a:pt x="89802" y="16189"/>
                      <a:pt x="73768" y="6960"/>
                    </a:cubicBezTo>
                    <a:cubicBezTo>
                      <a:pt x="65714" y="2323"/>
                      <a:pt x="55165" y="1"/>
                      <a:pt x="446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40"/>
              <p:cNvSpPr/>
              <p:nvPr/>
            </p:nvSpPr>
            <p:spPr>
              <a:xfrm>
                <a:off x="3441143" y="2538576"/>
                <a:ext cx="923888" cy="485769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3" extrusionOk="0">
                    <a:moveTo>
                      <a:pt x="33368" y="1"/>
                    </a:moveTo>
                    <a:cubicBezTo>
                      <a:pt x="25578" y="1"/>
                      <a:pt x="17810" y="1716"/>
                      <a:pt x="11889" y="5163"/>
                    </a:cubicBezTo>
                    <a:cubicBezTo>
                      <a:pt x="1" y="12026"/>
                      <a:pt x="58" y="23204"/>
                      <a:pt x="12007" y="30128"/>
                    </a:cubicBezTo>
                    <a:cubicBezTo>
                      <a:pt x="18038" y="33573"/>
                      <a:pt x="25916" y="35303"/>
                      <a:pt x="33772" y="35303"/>
                    </a:cubicBezTo>
                    <a:cubicBezTo>
                      <a:pt x="41563" y="35303"/>
                      <a:pt x="49332" y="33601"/>
                      <a:pt x="55254" y="30185"/>
                    </a:cubicBezTo>
                    <a:cubicBezTo>
                      <a:pt x="67142" y="23322"/>
                      <a:pt x="67085" y="12144"/>
                      <a:pt x="55136" y="5220"/>
                    </a:cubicBezTo>
                    <a:cubicBezTo>
                      <a:pt x="49104" y="1746"/>
                      <a:pt x="41225" y="1"/>
                      <a:pt x="33368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40"/>
              <p:cNvSpPr/>
              <p:nvPr/>
            </p:nvSpPr>
            <p:spPr>
              <a:xfrm>
                <a:off x="3581151" y="2598226"/>
                <a:ext cx="626809" cy="37040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19" extrusionOk="0">
                    <a:moveTo>
                      <a:pt x="10588" y="9285"/>
                    </a:moveTo>
                    <a:lnTo>
                      <a:pt x="18633" y="13900"/>
                    </a:lnTo>
                    <a:lnTo>
                      <a:pt x="16858" y="14553"/>
                    </a:lnTo>
                    <a:cubicBezTo>
                      <a:pt x="15852" y="14829"/>
                      <a:pt x="14909" y="14987"/>
                      <a:pt x="14013" y="14987"/>
                    </a:cubicBezTo>
                    <a:cubicBezTo>
                      <a:pt x="12802" y="14987"/>
                      <a:pt x="11675" y="14698"/>
                      <a:pt x="10588" y="14018"/>
                    </a:cubicBezTo>
                    <a:cubicBezTo>
                      <a:pt x="9111" y="13190"/>
                      <a:pt x="8576" y="11770"/>
                      <a:pt x="9286" y="10412"/>
                    </a:cubicBezTo>
                    <a:cubicBezTo>
                      <a:pt x="9286" y="10412"/>
                      <a:pt x="9759" y="9702"/>
                      <a:pt x="10588" y="9285"/>
                    </a:cubicBezTo>
                    <a:close/>
                    <a:moveTo>
                      <a:pt x="32606" y="13991"/>
                    </a:moveTo>
                    <a:cubicBezTo>
                      <a:pt x="33538" y="13991"/>
                      <a:pt x="34389" y="14151"/>
                      <a:pt x="35022" y="14553"/>
                    </a:cubicBezTo>
                    <a:cubicBezTo>
                      <a:pt x="35789" y="15026"/>
                      <a:pt x="36262" y="15556"/>
                      <a:pt x="36499" y="16209"/>
                    </a:cubicBezTo>
                    <a:cubicBezTo>
                      <a:pt x="36854" y="17156"/>
                      <a:pt x="36144" y="18221"/>
                      <a:pt x="34667" y="19224"/>
                    </a:cubicBezTo>
                    <a:lnTo>
                      <a:pt x="27568" y="15083"/>
                    </a:lnTo>
                    <a:cubicBezTo>
                      <a:pt x="28975" y="14513"/>
                      <a:pt x="30923" y="13991"/>
                      <a:pt x="32606" y="13991"/>
                    </a:cubicBezTo>
                    <a:close/>
                    <a:moveTo>
                      <a:pt x="20824" y="0"/>
                    </a:moveTo>
                    <a:cubicBezTo>
                      <a:pt x="20824" y="0"/>
                      <a:pt x="12481" y="2603"/>
                      <a:pt x="8931" y="4316"/>
                    </a:cubicBezTo>
                    <a:lnTo>
                      <a:pt x="1657" y="1713"/>
                    </a:lnTo>
                    <a:lnTo>
                      <a:pt x="1657" y="4141"/>
                    </a:lnTo>
                    <a:lnTo>
                      <a:pt x="5443" y="6328"/>
                    </a:lnTo>
                    <a:cubicBezTo>
                      <a:pt x="1" y="9702"/>
                      <a:pt x="1241" y="13961"/>
                      <a:pt x="5207" y="16503"/>
                    </a:cubicBezTo>
                    <a:cubicBezTo>
                      <a:pt x="7864" y="18092"/>
                      <a:pt x="10752" y="18882"/>
                      <a:pt x="13920" y="18882"/>
                    </a:cubicBezTo>
                    <a:cubicBezTo>
                      <a:pt x="16534" y="18882"/>
                      <a:pt x="19339" y="18344"/>
                      <a:pt x="22362" y="17274"/>
                    </a:cubicBezTo>
                    <a:lnTo>
                      <a:pt x="23602" y="16801"/>
                    </a:lnTo>
                    <a:lnTo>
                      <a:pt x="31118" y="21117"/>
                    </a:lnTo>
                    <a:lnTo>
                      <a:pt x="31236" y="21178"/>
                    </a:lnTo>
                    <a:cubicBezTo>
                      <a:pt x="28870" y="22480"/>
                      <a:pt x="24904" y="24255"/>
                      <a:pt x="22481" y="24255"/>
                    </a:cubicBezTo>
                    <a:lnTo>
                      <a:pt x="22481" y="26621"/>
                    </a:lnTo>
                    <a:cubicBezTo>
                      <a:pt x="23810" y="26780"/>
                      <a:pt x="25227" y="26918"/>
                      <a:pt x="26735" y="26918"/>
                    </a:cubicBezTo>
                    <a:cubicBezTo>
                      <a:pt x="29720" y="26918"/>
                      <a:pt x="33062" y="26376"/>
                      <a:pt x="36797" y="24373"/>
                    </a:cubicBezTo>
                    <a:lnTo>
                      <a:pt x="40876" y="26739"/>
                    </a:lnTo>
                    <a:lnTo>
                      <a:pt x="44308" y="24785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514"/>
                      <a:pt x="44369" y="14728"/>
                      <a:pt x="40701" y="12243"/>
                    </a:cubicBezTo>
                    <a:cubicBezTo>
                      <a:pt x="38084" y="10595"/>
                      <a:pt x="35454" y="9965"/>
                      <a:pt x="32792" y="9965"/>
                    </a:cubicBezTo>
                    <a:cubicBezTo>
                      <a:pt x="29438" y="9965"/>
                      <a:pt x="26033" y="10965"/>
                      <a:pt x="22538" y="12187"/>
                    </a:cubicBezTo>
                    <a:lnTo>
                      <a:pt x="18751" y="9995"/>
                    </a:lnTo>
                    <a:lnTo>
                      <a:pt x="14199" y="7392"/>
                    </a:lnTo>
                    <a:cubicBezTo>
                      <a:pt x="16267" y="6209"/>
                      <a:pt x="18751" y="6034"/>
                      <a:pt x="20114" y="6034"/>
                    </a:cubicBezTo>
                    <a:lnTo>
                      <a:pt x="20824" y="2366"/>
                    </a:lnTo>
                    <a:lnTo>
                      <a:pt x="20824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40"/>
              <p:cNvSpPr/>
              <p:nvPr/>
            </p:nvSpPr>
            <p:spPr>
              <a:xfrm>
                <a:off x="4138720" y="2798462"/>
                <a:ext cx="45601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4" extrusionOk="0">
                    <a:moveTo>
                      <a:pt x="3313" y="1"/>
                    </a:moveTo>
                    <a:lnTo>
                      <a:pt x="0" y="237"/>
                    </a:lnTo>
                    <a:lnTo>
                      <a:pt x="0" y="2130"/>
                    </a:lnTo>
                    <a:lnTo>
                      <a:pt x="3313" y="2424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0"/>
              <p:cNvSpPr/>
              <p:nvPr/>
            </p:nvSpPr>
            <p:spPr>
              <a:xfrm>
                <a:off x="3605575" y="2722726"/>
                <a:ext cx="46385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9" extrusionOk="0">
                    <a:moveTo>
                      <a:pt x="1" y="1"/>
                    </a:moveTo>
                    <a:lnTo>
                      <a:pt x="1" y="2429"/>
                    </a:lnTo>
                    <a:lnTo>
                      <a:pt x="3370" y="2130"/>
                    </a:lnTo>
                    <a:lnTo>
                      <a:pt x="3370" y="1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0"/>
              <p:cNvSpPr/>
              <p:nvPr/>
            </p:nvSpPr>
            <p:spPr>
              <a:xfrm>
                <a:off x="3581151" y="2594965"/>
                <a:ext cx="626809" cy="34072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2" extrusionOk="0">
                    <a:moveTo>
                      <a:pt x="10588" y="7099"/>
                    </a:moveTo>
                    <a:lnTo>
                      <a:pt x="18633" y="11770"/>
                    </a:lnTo>
                    <a:lnTo>
                      <a:pt x="16858" y="12424"/>
                    </a:lnTo>
                    <a:cubicBezTo>
                      <a:pt x="15852" y="12699"/>
                      <a:pt x="14909" y="12858"/>
                      <a:pt x="14013" y="12858"/>
                    </a:cubicBezTo>
                    <a:cubicBezTo>
                      <a:pt x="12802" y="12858"/>
                      <a:pt x="11675" y="12569"/>
                      <a:pt x="10588" y="11889"/>
                    </a:cubicBezTo>
                    <a:cubicBezTo>
                      <a:pt x="9111" y="11004"/>
                      <a:pt x="8576" y="9641"/>
                      <a:pt x="9286" y="8283"/>
                    </a:cubicBezTo>
                    <a:cubicBezTo>
                      <a:pt x="9286" y="8283"/>
                      <a:pt x="9759" y="7573"/>
                      <a:pt x="10588" y="7099"/>
                    </a:cubicBezTo>
                    <a:close/>
                    <a:moveTo>
                      <a:pt x="32542" y="11846"/>
                    </a:moveTo>
                    <a:cubicBezTo>
                      <a:pt x="33500" y="11846"/>
                      <a:pt x="34375" y="12013"/>
                      <a:pt x="35022" y="12424"/>
                    </a:cubicBezTo>
                    <a:cubicBezTo>
                      <a:pt x="35789" y="12835"/>
                      <a:pt x="36262" y="13427"/>
                      <a:pt x="36499" y="14018"/>
                    </a:cubicBezTo>
                    <a:cubicBezTo>
                      <a:pt x="36854" y="15026"/>
                      <a:pt x="36144" y="16091"/>
                      <a:pt x="34667" y="17038"/>
                    </a:cubicBezTo>
                    <a:lnTo>
                      <a:pt x="27568" y="12954"/>
                    </a:lnTo>
                    <a:cubicBezTo>
                      <a:pt x="28958" y="12352"/>
                      <a:pt x="30874" y="11846"/>
                      <a:pt x="32542" y="11846"/>
                    </a:cubicBezTo>
                    <a:close/>
                    <a:moveTo>
                      <a:pt x="5145" y="0"/>
                    </a:moveTo>
                    <a:lnTo>
                      <a:pt x="1657" y="1950"/>
                    </a:lnTo>
                    <a:lnTo>
                      <a:pt x="5443" y="4141"/>
                    </a:lnTo>
                    <a:cubicBezTo>
                      <a:pt x="1" y="7573"/>
                      <a:pt x="1241" y="11832"/>
                      <a:pt x="5207" y="14373"/>
                    </a:cubicBezTo>
                    <a:cubicBezTo>
                      <a:pt x="7864" y="15929"/>
                      <a:pt x="10751" y="16722"/>
                      <a:pt x="13918" y="16722"/>
                    </a:cubicBezTo>
                    <a:cubicBezTo>
                      <a:pt x="16533" y="16722"/>
                      <a:pt x="19338" y="16181"/>
                      <a:pt x="22362" y="15083"/>
                    </a:cubicBezTo>
                    <a:lnTo>
                      <a:pt x="23602" y="14672"/>
                    </a:lnTo>
                    <a:lnTo>
                      <a:pt x="31118" y="18988"/>
                    </a:lnTo>
                    <a:lnTo>
                      <a:pt x="31236" y="19049"/>
                    </a:lnTo>
                    <a:cubicBezTo>
                      <a:pt x="29088" y="20231"/>
                      <a:pt x="26647" y="20535"/>
                      <a:pt x="24399" y="20535"/>
                    </a:cubicBezTo>
                    <a:cubicBezTo>
                      <a:pt x="24171" y="20535"/>
                      <a:pt x="23945" y="20531"/>
                      <a:pt x="23721" y="20526"/>
                    </a:cubicBezTo>
                    <a:lnTo>
                      <a:pt x="22481" y="24492"/>
                    </a:lnTo>
                    <a:cubicBezTo>
                      <a:pt x="23811" y="24630"/>
                      <a:pt x="25228" y="24762"/>
                      <a:pt x="26737" y="24762"/>
                    </a:cubicBezTo>
                    <a:cubicBezTo>
                      <a:pt x="29721" y="24762"/>
                      <a:pt x="33063" y="24246"/>
                      <a:pt x="36797" y="22244"/>
                    </a:cubicBezTo>
                    <a:lnTo>
                      <a:pt x="40876" y="24610"/>
                    </a:lnTo>
                    <a:lnTo>
                      <a:pt x="44308" y="22599"/>
                    </a:lnTo>
                    <a:lnTo>
                      <a:pt x="40166" y="20232"/>
                    </a:lnTo>
                    <a:cubicBezTo>
                      <a:pt x="45552" y="16328"/>
                      <a:pt x="44369" y="12599"/>
                      <a:pt x="40701" y="10114"/>
                    </a:cubicBezTo>
                    <a:cubicBezTo>
                      <a:pt x="38094" y="8445"/>
                      <a:pt x="35474" y="7811"/>
                      <a:pt x="32823" y="7811"/>
                    </a:cubicBezTo>
                    <a:cubicBezTo>
                      <a:pt x="29459" y="7811"/>
                      <a:pt x="26044" y="8832"/>
                      <a:pt x="22538" y="10057"/>
                    </a:cubicBezTo>
                    <a:lnTo>
                      <a:pt x="18751" y="7866"/>
                    </a:lnTo>
                    <a:lnTo>
                      <a:pt x="14199" y="5206"/>
                    </a:lnTo>
                    <a:cubicBezTo>
                      <a:pt x="16267" y="4080"/>
                      <a:pt x="18751" y="3905"/>
                      <a:pt x="20114" y="3843"/>
                    </a:cubicBezTo>
                    <a:lnTo>
                      <a:pt x="20824" y="237"/>
                    </a:lnTo>
                    <a:cubicBezTo>
                      <a:pt x="19816" y="153"/>
                      <a:pt x="18877" y="110"/>
                      <a:pt x="17992" y="110"/>
                    </a:cubicBezTo>
                    <a:cubicBezTo>
                      <a:pt x="14516" y="110"/>
                      <a:pt x="11855" y="772"/>
                      <a:pt x="8931" y="2187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0"/>
              <p:cNvSpPr/>
              <p:nvPr/>
            </p:nvSpPr>
            <p:spPr>
              <a:xfrm>
                <a:off x="3284857" y="2403150"/>
                <a:ext cx="1236460" cy="649788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23" extrusionOk="0">
                    <a:moveTo>
                      <a:pt x="44643" y="0"/>
                    </a:moveTo>
                    <a:cubicBezTo>
                      <a:pt x="34224" y="0"/>
                      <a:pt x="23831" y="2278"/>
                      <a:pt x="15912" y="6842"/>
                    </a:cubicBezTo>
                    <a:cubicBezTo>
                      <a:pt x="0" y="16070"/>
                      <a:pt x="57" y="31035"/>
                      <a:pt x="16091" y="40263"/>
                    </a:cubicBezTo>
                    <a:cubicBezTo>
                      <a:pt x="24145" y="44900"/>
                      <a:pt x="34694" y="47223"/>
                      <a:pt x="45216" y="47223"/>
                    </a:cubicBezTo>
                    <a:cubicBezTo>
                      <a:pt x="55635" y="47223"/>
                      <a:pt x="66028" y="44945"/>
                      <a:pt x="73947" y="40381"/>
                    </a:cubicBezTo>
                    <a:cubicBezTo>
                      <a:pt x="89858" y="31153"/>
                      <a:pt x="89802" y="16245"/>
                      <a:pt x="73768" y="6960"/>
                    </a:cubicBezTo>
                    <a:cubicBezTo>
                      <a:pt x="65714" y="2323"/>
                      <a:pt x="55165" y="0"/>
                      <a:pt x="44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40"/>
              <p:cNvSpPr/>
              <p:nvPr/>
            </p:nvSpPr>
            <p:spPr>
              <a:xfrm>
                <a:off x="3340214" y="2623421"/>
                <a:ext cx="1125747" cy="10746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10" extrusionOk="0">
                    <a:moveTo>
                      <a:pt x="0" y="1"/>
                    </a:moveTo>
                    <a:lnTo>
                      <a:pt x="0" y="7279"/>
                    </a:lnTo>
                    <a:lnTo>
                      <a:pt x="81813" y="7809"/>
                    </a:lnTo>
                    <a:lnTo>
                      <a:pt x="81813" y="2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40"/>
              <p:cNvSpPr/>
              <p:nvPr/>
            </p:nvSpPr>
            <p:spPr>
              <a:xfrm>
                <a:off x="3441143" y="2380557"/>
                <a:ext cx="923888" cy="485769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3" extrusionOk="0">
                    <a:moveTo>
                      <a:pt x="33315" y="0"/>
                    </a:moveTo>
                    <a:cubicBezTo>
                      <a:pt x="25543" y="0"/>
                      <a:pt x="17797" y="1701"/>
                      <a:pt x="11889" y="5109"/>
                    </a:cubicBezTo>
                    <a:cubicBezTo>
                      <a:pt x="1" y="11972"/>
                      <a:pt x="58" y="23155"/>
                      <a:pt x="12007" y="30074"/>
                    </a:cubicBezTo>
                    <a:cubicBezTo>
                      <a:pt x="18051" y="33558"/>
                      <a:pt x="25951" y="35303"/>
                      <a:pt x="33824" y="35303"/>
                    </a:cubicBezTo>
                    <a:cubicBezTo>
                      <a:pt x="41598" y="35303"/>
                      <a:pt x="49345" y="33601"/>
                      <a:pt x="55254" y="30192"/>
                    </a:cubicBezTo>
                    <a:cubicBezTo>
                      <a:pt x="67142" y="23273"/>
                      <a:pt x="67085" y="12151"/>
                      <a:pt x="55136" y="5228"/>
                    </a:cubicBezTo>
                    <a:cubicBezTo>
                      <a:pt x="49091" y="1745"/>
                      <a:pt x="41189" y="0"/>
                      <a:pt x="33315" y="0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40"/>
              <p:cNvSpPr/>
              <p:nvPr/>
            </p:nvSpPr>
            <p:spPr>
              <a:xfrm>
                <a:off x="3284857" y="2298341"/>
                <a:ext cx="1236460" cy="650215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54" extrusionOk="0">
                    <a:moveTo>
                      <a:pt x="44673" y="5975"/>
                    </a:moveTo>
                    <a:cubicBezTo>
                      <a:pt x="52547" y="5975"/>
                      <a:pt x="60449" y="7720"/>
                      <a:pt x="66494" y="11203"/>
                    </a:cubicBezTo>
                    <a:cubicBezTo>
                      <a:pt x="78443" y="18126"/>
                      <a:pt x="78500" y="29248"/>
                      <a:pt x="66612" y="36167"/>
                    </a:cubicBezTo>
                    <a:cubicBezTo>
                      <a:pt x="60703" y="39576"/>
                      <a:pt x="52956" y="41278"/>
                      <a:pt x="45182" y="41278"/>
                    </a:cubicBezTo>
                    <a:cubicBezTo>
                      <a:pt x="37309" y="41278"/>
                      <a:pt x="29409" y="39533"/>
                      <a:pt x="23365" y="36049"/>
                    </a:cubicBezTo>
                    <a:cubicBezTo>
                      <a:pt x="11416" y="29130"/>
                      <a:pt x="11359" y="17947"/>
                      <a:pt x="23247" y="11084"/>
                    </a:cubicBezTo>
                    <a:cubicBezTo>
                      <a:pt x="29155" y="7676"/>
                      <a:pt x="36901" y="5975"/>
                      <a:pt x="44673" y="5975"/>
                    </a:cubicBezTo>
                    <a:close/>
                    <a:moveTo>
                      <a:pt x="44648" y="1"/>
                    </a:moveTo>
                    <a:cubicBezTo>
                      <a:pt x="34227" y="1"/>
                      <a:pt x="23832" y="2294"/>
                      <a:pt x="15912" y="6886"/>
                    </a:cubicBezTo>
                    <a:cubicBezTo>
                      <a:pt x="0" y="16053"/>
                      <a:pt x="57" y="31023"/>
                      <a:pt x="16091" y="40251"/>
                    </a:cubicBezTo>
                    <a:cubicBezTo>
                      <a:pt x="24145" y="44916"/>
                      <a:pt x="34693" y="47253"/>
                      <a:pt x="45215" y="47253"/>
                    </a:cubicBezTo>
                    <a:cubicBezTo>
                      <a:pt x="55634" y="47253"/>
                      <a:pt x="66028" y="44961"/>
                      <a:pt x="73947" y="40370"/>
                    </a:cubicBezTo>
                    <a:cubicBezTo>
                      <a:pt x="89858" y="31198"/>
                      <a:pt x="89802" y="16233"/>
                      <a:pt x="73768" y="7005"/>
                    </a:cubicBezTo>
                    <a:cubicBezTo>
                      <a:pt x="65715" y="2338"/>
                      <a:pt x="55169" y="1"/>
                      <a:pt x="446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40"/>
              <p:cNvSpPr/>
              <p:nvPr/>
            </p:nvSpPr>
            <p:spPr>
              <a:xfrm>
                <a:off x="3441143" y="2413113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315" y="1"/>
                    </a:moveTo>
                    <a:cubicBezTo>
                      <a:pt x="25543" y="1"/>
                      <a:pt x="17797" y="1701"/>
                      <a:pt x="11889" y="5110"/>
                    </a:cubicBezTo>
                    <a:cubicBezTo>
                      <a:pt x="1" y="11972"/>
                      <a:pt x="58" y="23155"/>
                      <a:pt x="12007" y="30074"/>
                    </a:cubicBezTo>
                    <a:cubicBezTo>
                      <a:pt x="18051" y="33558"/>
                      <a:pt x="25951" y="35303"/>
                      <a:pt x="33824" y="35303"/>
                    </a:cubicBezTo>
                    <a:cubicBezTo>
                      <a:pt x="41598" y="35303"/>
                      <a:pt x="49345" y="33602"/>
                      <a:pt x="55254" y="30192"/>
                    </a:cubicBezTo>
                    <a:cubicBezTo>
                      <a:pt x="67142" y="23273"/>
                      <a:pt x="67085" y="12090"/>
                      <a:pt x="55136" y="5228"/>
                    </a:cubicBezTo>
                    <a:cubicBezTo>
                      <a:pt x="49091" y="1746"/>
                      <a:pt x="41189" y="1"/>
                      <a:pt x="33315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40"/>
              <p:cNvSpPr/>
              <p:nvPr/>
            </p:nvSpPr>
            <p:spPr>
              <a:xfrm>
                <a:off x="3581151" y="2472859"/>
                <a:ext cx="626809" cy="370034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892" extrusionOk="0">
                    <a:moveTo>
                      <a:pt x="10588" y="9229"/>
                    </a:moveTo>
                    <a:lnTo>
                      <a:pt x="18633" y="13900"/>
                    </a:lnTo>
                    <a:lnTo>
                      <a:pt x="16858" y="14554"/>
                    </a:lnTo>
                    <a:cubicBezTo>
                      <a:pt x="15852" y="14829"/>
                      <a:pt x="14909" y="14988"/>
                      <a:pt x="14013" y="14988"/>
                    </a:cubicBezTo>
                    <a:cubicBezTo>
                      <a:pt x="12802" y="14988"/>
                      <a:pt x="11675" y="14699"/>
                      <a:pt x="10588" y="14019"/>
                    </a:cubicBezTo>
                    <a:cubicBezTo>
                      <a:pt x="9111" y="13191"/>
                      <a:pt x="8576" y="11771"/>
                      <a:pt x="9286" y="10413"/>
                    </a:cubicBezTo>
                    <a:cubicBezTo>
                      <a:pt x="9286" y="10413"/>
                      <a:pt x="9759" y="9703"/>
                      <a:pt x="10588" y="9229"/>
                    </a:cubicBezTo>
                    <a:close/>
                    <a:moveTo>
                      <a:pt x="32606" y="13992"/>
                    </a:moveTo>
                    <a:cubicBezTo>
                      <a:pt x="33538" y="13992"/>
                      <a:pt x="34389" y="14152"/>
                      <a:pt x="35022" y="14554"/>
                    </a:cubicBezTo>
                    <a:cubicBezTo>
                      <a:pt x="35789" y="14965"/>
                      <a:pt x="36262" y="15557"/>
                      <a:pt x="36499" y="16148"/>
                    </a:cubicBezTo>
                    <a:cubicBezTo>
                      <a:pt x="36854" y="17157"/>
                      <a:pt x="36144" y="18221"/>
                      <a:pt x="34667" y="19168"/>
                    </a:cubicBezTo>
                    <a:lnTo>
                      <a:pt x="27568" y="15084"/>
                    </a:lnTo>
                    <a:cubicBezTo>
                      <a:pt x="28975" y="14514"/>
                      <a:pt x="30923" y="13992"/>
                      <a:pt x="32606" y="13992"/>
                    </a:cubicBezTo>
                    <a:close/>
                    <a:moveTo>
                      <a:pt x="20824" y="1"/>
                    </a:moveTo>
                    <a:cubicBezTo>
                      <a:pt x="20824" y="1"/>
                      <a:pt x="12481" y="2542"/>
                      <a:pt x="8931" y="4317"/>
                    </a:cubicBezTo>
                    <a:lnTo>
                      <a:pt x="1657" y="1714"/>
                    </a:lnTo>
                    <a:lnTo>
                      <a:pt x="1657" y="4080"/>
                    </a:lnTo>
                    <a:lnTo>
                      <a:pt x="5443" y="6272"/>
                    </a:lnTo>
                    <a:cubicBezTo>
                      <a:pt x="1" y="9703"/>
                      <a:pt x="1241" y="13962"/>
                      <a:pt x="5207" y="16503"/>
                    </a:cubicBezTo>
                    <a:cubicBezTo>
                      <a:pt x="7848" y="18083"/>
                      <a:pt x="10716" y="18872"/>
                      <a:pt x="13860" y="18872"/>
                    </a:cubicBezTo>
                    <a:cubicBezTo>
                      <a:pt x="16491" y="18872"/>
                      <a:pt x="19316" y="18319"/>
                      <a:pt x="22362" y="17213"/>
                    </a:cubicBezTo>
                    <a:lnTo>
                      <a:pt x="23602" y="16802"/>
                    </a:lnTo>
                    <a:lnTo>
                      <a:pt x="31118" y="21118"/>
                    </a:lnTo>
                    <a:lnTo>
                      <a:pt x="31236" y="21179"/>
                    </a:lnTo>
                    <a:cubicBezTo>
                      <a:pt x="28910" y="22459"/>
                      <a:pt x="25038" y="24195"/>
                      <a:pt x="22605" y="24195"/>
                    </a:cubicBezTo>
                    <a:cubicBezTo>
                      <a:pt x="22563" y="24195"/>
                      <a:pt x="22522" y="24195"/>
                      <a:pt x="22481" y="24194"/>
                    </a:cubicBezTo>
                    <a:lnTo>
                      <a:pt x="22481" y="26622"/>
                    </a:lnTo>
                    <a:cubicBezTo>
                      <a:pt x="23811" y="26760"/>
                      <a:pt x="25228" y="26892"/>
                      <a:pt x="26737" y="26892"/>
                    </a:cubicBezTo>
                    <a:cubicBezTo>
                      <a:pt x="29721" y="26892"/>
                      <a:pt x="33063" y="26376"/>
                      <a:pt x="36797" y="24374"/>
                    </a:cubicBezTo>
                    <a:lnTo>
                      <a:pt x="40876" y="26740"/>
                    </a:lnTo>
                    <a:lnTo>
                      <a:pt x="44308" y="24729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458"/>
                      <a:pt x="44369" y="14729"/>
                      <a:pt x="40701" y="12244"/>
                    </a:cubicBezTo>
                    <a:cubicBezTo>
                      <a:pt x="38094" y="10575"/>
                      <a:pt x="35474" y="9941"/>
                      <a:pt x="32823" y="9941"/>
                    </a:cubicBezTo>
                    <a:cubicBezTo>
                      <a:pt x="29459" y="9941"/>
                      <a:pt x="26044" y="10962"/>
                      <a:pt x="22538" y="12187"/>
                    </a:cubicBezTo>
                    <a:lnTo>
                      <a:pt x="18751" y="9996"/>
                    </a:lnTo>
                    <a:lnTo>
                      <a:pt x="14199" y="7393"/>
                    </a:lnTo>
                    <a:cubicBezTo>
                      <a:pt x="16267" y="6210"/>
                      <a:pt x="18751" y="6035"/>
                      <a:pt x="20114" y="5973"/>
                    </a:cubicBezTo>
                    <a:lnTo>
                      <a:pt x="20824" y="2367"/>
                    </a:lnTo>
                    <a:lnTo>
                      <a:pt x="20824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40"/>
              <p:cNvSpPr/>
              <p:nvPr/>
            </p:nvSpPr>
            <p:spPr>
              <a:xfrm>
                <a:off x="4138720" y="2673108"/>
                <a:ext cx="45601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4" extrusionOk="0">
                    <a:moveTo>
                      <a:pt x="3313" y="1"/>
                    </a:moveTo>
                    <a:lnTo>
                      <a:pt x="0" y="176"/>
                    </a:lnTo>
                    <a:lnTo>
                      <a:pt x="0" y="2130"/>
                    </a:lnTo>
                    <a:lnTo>
                      <a:pt x="3313" y="2424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40"/>
              <p:cNvSpPr/>
              <p:nvPr/>
            </p:nvSpPr>
            <p:spPr>
              <a:xfrm>
                <a:off x="3605575" y="2597373"/>
                <a:ext cx="46385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9" extrusionOk="0">
                    <a:moveTo>
                      <a:pt x="1" y="1"/>
                    </a:moveTo>
                    <a:lnTo>
                      <a:pt x="1" y="2428"/>
                    </a:lnTo>
                    <a:lnTo>
                      <a:pt x="3370" y="2073"/>
                    </a:lnTo>
                    <a:lnTo>
                      <a:pt x="3370" y="18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40"/>
              <p:cNvSpPr/>
              <p:nvPr/>
            </p:nvSpPr>
            <p:spPr>
              <a:xfrm>
                <a:off x="3581151" y="2468758"/>
                <a:ext cx="626809" cy="341152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93" extrusionOk="0">
                    <a:moveTo>
                      <a:pt x="10588" y="7161"/>
                    </a:moveTo>
                    <a:lnTo>
                      <a:pt x="18633" y="11775"/>
                    </a:lnTo>
                    <a:lnTo>
                      <a:pt x="16858" y="12424"/>
                    </a:lnTo>
                    <a:cubicBezTo>
                      <a:pt x="15826" y="12734"/>
                      <a:pt x="14860" y="12908"/>
                      <a:pt x="13943" y="12908"/>
                    </a:cubicBezTo>
                    <a:cubicBezTo>
                      <a:pt x="12759" y="12908"/>
                      <a:pt x="11654" y="12617"/>
                      <a:pt x="10588" y="11951"/>
                    </a:cubicBezTo>
                    <a:cubicBezTo>
                      <a:pt x="9111" y="11066"/>
                      <a:pt x="8576" y="9703"/>
                      <a:pt x="9286" y="8283"/>
                    </a:cubicBezTo>
                    <a:cubicBezTo>
                      <a:pt x="9286" y="8283"/>
                      <a:pt x="9759" y="7573"/>
                      <a:pt x="10588" y="7161"/>
                    </a:cubicBezTo>
                    <a:close/>
                    <a:moveTo>
                      <a:pt x="32518" y="11905"/>
                    </a:moveTo>
                    <a:cubicBezTo>
                      <a:pt x="33485" y="11905"/>
                      <a:pt x="34370" y="12071"/>
                      <a:pt x="35022" y="12485"/>
                    </a:cubicBezTo>
                    <a:cubicBezTo>
                      <a:pt x="35789" y="12897"/>
                      <a:pt x="36262" y="13432"/>
                      <a:pt x="36499" y="14080"/>
                    </a:cubicBezTo>
                    <a:cubicBezTo>
                      <a:pt x="36854" y="15027"/>
                      <a:pt x="36144" y="16092"/>
                      <a:pt x="34667" y="17100"/>
                    </a:cubicBezTo>
                    <a:lnTo>
                      <a:pt x="27568" y="12959"/>
                    </a:lnTo>
                    <a:cubicBezTo>
                      <a:pt x="28951" y="12396"/>
                      <a:pt x="30856" y="11905"/>
                      <a:pt x="32518" y="11905"/>
                    </a:cubicBezTo>
                    <a:close/>
                    <a:moveTo>
                      <a:pt x="5145" y="1"/>
                    </a:moveTo>
                    <a:lnTo>
                      <a:pt x="1657" y="2012"/>
                    </a:lnTo>
                    <a:lnTo>
                      <a:pt x="5443" y="4203"/>
                    </a:lnTo>
                    <a:cubicBezTo>
                      <a:pt x="1" y="7573"/>
                      <a:pt x="1241" y="11894"/>
                      <a:pt x="5207" y="14378"/>
                    </a:cubicBezTo>
                    <a:cubicBezTo>
                      <a:pt x="7863" y="15965"/>
                      <a:pt x="10750" y="16753"/>
                      <a:pt x="13917" y="16753"/>
                    </a:cubicBezTo>
                    <a:cubicBezTo>
                      <a:pt x="16532" y="16753"/>
                      <a:pt x="19338" y="16215"/>
                      <a:pt x="22362" y="15145"/>
                    </a:cubicBezTo>
                    <a:lnTo>
                      <a:pt x="23602" y="14672"/>
                    </a:lnTo>
                    <a:lnTo>
                      <a:pt x="31118" y="18993"/>
                    </a:lnTo>
                    <a:lnTo>
                      <a:pt x="31236" y="19049"/>
                    </a:lnTo>
                    <a:cubicBezTo>
                      <a:pt x="29086" y="20288"/>
                      <a:pt x="26644" y="20596"/>
                      <a:pt x="24394" y="20596"/>
                    </a:cubicBezTo>
                    <a:cubicBezTo>
                      <a:pt x="24168" y="20596"/>
                      <a:pt x="23943" y="20593"/>
                      <a:pt x="23721" y="20587"/>
                    </a:cubicBezTo>
                    <a:lnTo>
                      <a:pt x="22481" y="24492"/>
                    </a:lnTo>
                    <a:cubicBezTo>
                      <a:pt x="23824" y="24652"/>
                      <a:pt x="25257" y="24793"/>
                      <a:pt x="26782" y="24793"/>
                    </a:cubicBezTo>
                    <a:cubicBezTo>
                      <a:pt x="29755" y="24793"/>
                      <a:pt x="33082" y="24260"/>
                      <a:pt x="36797" y="22305"/>
                    </a:cubicBezTo>
                    <a:lnTo>
                      <a:pt x="40876" y="24672"/>
                    </a:lnTo>
                    <a:lnTo>
                      <a:pt x="44308" y="22660"/>
                    </a:lnTo>
                    <a:lnTo>
                      <a:pt x="40166" y="20233"/>
                    </a:lnTo>
                    <a:cubicBezTo>
                      <a:pt x="45552" y="16390"/>
                      <a:pt x="44369" y="12660"/>
                      <a:pt x="40701" y="10176"/>
                    </a:cubicBezTo>
                    <a:cubicBezTo>
                      <a:pt x="38083" y="8500"/>
                      <a:pt x="35452" y="7867"/>
                      <a:pt x="32789" y="7867"/>
                    </a:cubicBezTo>
                    <a:cubicBezTo>
                      <a:pt x="29437" y="7867"/>
                      <a:pt x="26033" y="8870"/>
                      <a:pt x="22538" y="10057"/>
                    </a:cubicBezTo>
                    <a:lnTo>
                      <a:pt x="18751" y="7871"/>
                    </a:lnTo>
                    <a:lnTo>
                      <a:pt x="14199" y="5268"/>
                    </a:lnTo>
                    <a:cubicBezTo>
                      <a:pt x="16267" y="4142"/>
                      <a:pt x="18751" y="3905"/>
                      <a:pt x="20114" y="3905"/>
                    </a:cubicBezTo>
                    <a:lnTo>
                      <a:pt x="20824" y="299"/>
                    </a:lnTo>
                    <a:cubicBezTo>
                      <a:pt x="19777" y="211"/>
                      <a:pt x="18805" y="166"/>
                      <a:pt x="17890" y="166"/>
                    </a:cubicBezTo>
                    <a:cubicBezTo>
                      <a:pt x="14464" y="166"/>
                      <a:pt x="11826" y="803"/>
                      <a:pt x="8931" y="2249"/>
                    </a:cubicBezTo>
                    <a:lnTo>
                      <a:pt x="5145" y="1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40"/>
              <p:cNvSpPr/>
              <p:nvPr/>
            </p:nvSpPr>
            <p:spPr>
              <a:xfrm>
                <a:off x="3284857" y="2277480"/>
                <a:ext cx="1236460" cy="650009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9" extrusionOk="0">
                    <a:moveTo>
                      <a:pt x="44696" y="0"/>
                    </a:moveTo>
                    <a:cubicBezTo>
                      <a:pt x="34259" y="0"/>
                      <a:pt x="23844" y="2293"/>
                      <a:pt x="15912" y="6864"/>
                    </a:cubicBezTo>
                    <a:cubicBezTo>
                      <a:pt x="0" y="16031"/>
                      <a:pt x="57" y="31001"/>
                      <a:pt x="16091" y="40286"/>
                    </a:cubicBezTo>
                    <a:cubicBezTo>
                      <a:pt x="24133" y="44916"/>
                      <a:pt x="34661" y="47238"/>
                      <a:pt x="45167" y="47238"/>
                    </a:cubicBezTo>
                    <a:cubicBezTo>
                      <a:pt x="55603" y="47238"/>
                      <a:pt x="66016" y="44946"/>
                      <a:pt x="73947" y="40347"/>
                    </a:cubicBezTo>
                    <a:cubicBezTo>
                      <a:pt x="89858" y="31176"/>
                      <a:pt x="89802" y="16211"/>
                      <a:pt x="73768" y="6983"/>
                    </a:cubicBezTo>
                    <a:cubicBezTo>
                      <a:pt x="65727" y="2323"/>
                      <a:pt x="55201" y="0"/>
                      <a:pt x="446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40"/>
              <p:cNvSpPr/>
              <p:nvPr/>
            </p:nvSpPr>
            <p:spPr>
              <a:xfrm>
                <a:off x="3340214" y="2498067"/>
                <a:ext cx="1125747" cy="10746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10" extrusionOk="0">
                    <a:moveTo>
                      <a:pt x="0" y="0"/>
                    </a:moveTo>
                    <a:lnTo>
                      <a:pt x="0" y="7279"/>
                    </a:lnTo>
                    <a:lnTo>
                      <a:pt x="81813" y="7809"/>
                    </a:lnTo>
                    <a:lnTo>
                      <a:pt x="81813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40"/>
              <p:cNvSpPr/>
              <p:nvPr/>
            </p:nvSpPr>
            <p:spPr>
              <a:xfrm>
                <a:off x="3441143" y="2254790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416" y="0"/>
                    </a:moveTo>
                    <a:cubicBezTo>
                      <a:pt x="25610" y="0"/>
                      <a:pt x="17822" y="1716"/>
                      <a:pt x="11889" y="5139"/>
                    </a:cubicBezTo>
                    <a:cubicBezTo>
                      <a:pt x="1" y="12001"/>
                      <a:pt x="58" y="23184"/>
                      <a:pt x="12007" y="30103"/>
                    </a:cubicBezTo>
                    <a:cubicBezTo>
                      <a:pt x="18026" y="33573"/>
                      <a:pt x="25886" y="35304"/>
                      <a:pt x="33727" y="35304"/>
                    </a:cubicBezTo>
                    <a:cubicBezTo>
                      <a:pt x="41533" y="35304"/>
                      <a:pt x="49321" y="33588"/>
                      <a:pt x="55254" y="30165"/>
                    </a:cubicBezTo>
                    <a:cubicBezTo>
                      <a:pt x="67142" y="23303"/>
                      <a:pt x="67085" y="12120"/>
                      <a:pt x="55136" y="5201"/>
                    </a:cubicBezTo>
                    <a:cubicBezTo>
                      <a:pt x="49117" y="1731"/>
                      <a:pt x="41257" y="0"/>
                      <a:pt x="33416" y="0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40"/>
              <p:cNvSpPr/>
              <p:nvPr/>
            </p:nvSpPr>
            <p:spPr>
              <a:xfrm>
                <a:off x="3284857" y="2172891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74" y="5952"/>
                    </a:moveTo>
                    <a:cubicBezTo>
                      <a:pt x="52615" y="5952"/>
                      <a:pt x="60475" y="7683"/>
                      <a:pt x="66494" y="11153"/>
                    </a:cubicBezTo>
                    <a:cubicBezTo>
                      <a:pt x="78443" y="18072"/>
                      <a:pt x="78500" y="29255"/>
                      <a:pt x="66612" y="36117"/>
                    </a:cubicBezTo>
                    <a:cubicBezTo>
                      <a:pt x="60679" y="39540"/>
                      <a:pt x="52891" y="41256"/>
                      <a:pt x="45085" y="41256"/>
                    </a:cubicBezTo>
                    <a:cubicBezTo>
                      <a:pt x="37244" y="41256"/>
                      <a:pt x="29384" y="39525"/>
                      <a:pt x="23365" y="36055"/>
                    </a:cubicBezTo>
                    <a:cubicBezTo>
                      <a:pt x="11416" y="29136"/>
                      <a:pt x="11359" y="17953"/>
                      <a:pt x="23247" y="11091"/>
                    </a:cubicBezTo>
                    <a:cubicBezTo>
                      <a:pt x="29180" y="7668"/>
                      <a:pt x="36968" y="5952"/>
                      <a:pt x="44774" y="5952"/>
                    </a:cubicBezTo>
                    <a:close/>
                    <a:moveTo>
                      <a:pt x="44700" y="0"/>
                    </a:moveTo>
                    <a:cubicBezTo>
                      <a:pt x="34262" y="0"/>
                      <a:pt x="23845" y="2293"/>
                      <a:pt x="15912" y="6893"/>
                    </a:cubicBezTo>
                    <a:cubicBezTo>
                      <a:pt x="0" y="16060"/>
                      <a:pt x="57" y="31029"/>
                      <a:pt x="16091" y="40258"/>
                    </a:cubicBezTo>
                    <a:cubicBezTo>
                      <a:pt x="24144" y="44894"/>
                      <a:pt x="34691" y="47216"/>
                      <a:pt x="45212" y="47216"/>
                    </a:cubicBezTo>
                    <a:cubicBezTo>
                      <a:pt x="55632" y="47216"/>
                      <a:pt x="66027" y="44938"/>
                      <a:pt x="73947" y="40376"/>
                    </a:cubicBezTo>
                    <a:cubicBezTo>
                      <a:pt x="89858" y="31148"/>
                      <a:pt x="89802" y="16240"/>
                      <a:pt x="73768" y="6950"/>
                    </a:cubicBezTo>
                    <a:cubicBezTo>
                      <a:pt x="65728" y="2322"/>
                      <a:pt x="55203" y="0"/>
                      <a:pt x="44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40"/>
              <p:cNvSpPr/>
              <p:nvPr/>
            </p:nvSpPr>
            <p:spPr>
              <a:xfrm>
                <a:off x="3441143" y="2287346"/>
                <a:ext cx="923888" cy="485797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5" extrusionOk="0">
                    <a:moveTo>
                      <a:pt x="33416" y="0"/>
                    </a:moveTo>
                    <a:cubicBezTo>
                      <a:pt x="25610" y="0"/>
                      <a:pt x="17822" y="1716"/>
                      <a:pt x="11889" y="5139"/>
                    </a:cubicBezTo>
                    <a:cubicBezTo>
                      <a:pt x="1" y="12002"/>
                      <a:pt x="58" y="23185"/>
                      <a:pt x="12007" y="30104"/>
                    </a:cubicBezTo>
                    <a:cubicBezTo>
                      <a:pt x="18026" y="33573"/>
                      <a:pt x="25886" y="35304"/>
                      <a:pt x="33727" y="35304"/>
                    </a:cubicBezTo>
                    <a:cubicBezTo>
                      <a:pt x="41533" y="35304"/>
                      <a:pt x="49321" y="33589"/>
                      <a:pt x="55254" y="30165"/>
                    </a:cubicBezTo>
                    <a:cubicBezTo>
                      <a:pt x="67142" y="23303"/>
                      <a:pt x="67085" y="12120"/>
                      <a:pt x="55136" y="5201"/>
                    </a:cubicBezTo>
                    <a:cubicBezTo>
                      <a:pt x="49117" y="1731"/>
                      <a:pt x="41257" y="0"/>
                      <a:pt x="33416" y="0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40"/>
              <p:cNvSpPr/>
              <p:nvPr/>
            </p:nvSpPr>
            <p:spPr>
              <a:xfrm>
                <a:off x="3581151" y="2346666"/>
                <a:ext cx="626809" cy="370447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22" extrusionOk="0">
                    <a:moveTo>
                      <a:pt x="10588" y="9290"/>
                    </a:moveTo>
                    <a:lnTo>
                      <a:pt x="18633" y="13904"/>
                    </a:lnTo>
                    <a:lnTo>
                      <a:pt x="16858" y="14614"/>
                    </a:lnTo>
                    <a:cubicBezTo>
                      <a:pt x="15852" y="14890"/>
                      <a:pt x="14909" y="15049"/>
                      <a:pt x="14013" y="15049"/>
                    </a:cubicBezTo>
                    <a:cubicBezTo>
                      <a:pt x="12802" y="15049"/>
                      <a:pt x="11675" y="14759"/>
                      <a:pt x="10588" y="14080"/>
                    </a:cubicBezTo>
                    <a:cubicBezTo>
                      <a:pt x="9111" y="13195"/>
                      <a:pt x="8576" y="11832"/>
                      <a:pt x="9286" y="10473"/>
                    </a:cubicBezTo>
                    <a:cubicBezTo>
                      <a:pt x="9286" y="10473"/>
                      <a:pt x="9759" y="9702"/>
                      <a:pt x="10588" y="9290"/>
                    </a:cubicBezTo>
                    <a:close/>
                    <a:moveTo>
                      <a:pt x="32518" y="14034"/>
                    </a:moveTo>
                    <a:cubicBezTo>
                      <a:pt x="33485" y="14034"/>
                      <a:pt x="34370" y="14200"/>
                      <a:pt x="35022" y="14614"/>
                    </a:cubicBezTo>
                    <a:cubicBezTo>
                      <a:pt x="35789" y="15026"/>
                      <a:pt x="36262" y="15561"/>
                      <a:pt x="36499" y="16209"/>
                    </a:cubicBezTo>
                    <a:cubicBezTo>
                      <a:pt x="36854" y="17156"/>
                      <a:pt x="36144" y="18221"/>
                      <a:pt x="34667" y="19229"/>
                    </a:cubicBezTo>
                    <a:lnTo>
                      <a:pt x="27568" y="15088"/>
                    </a:lnTo>
                    <a:cubicBezTo>
                      <a:pt x="28951" y="14525"/>
                      <a:pt x="30856" y="14034"/>
                      <a:pt x="32518" y="14034"/>
                    </a:cubicBezTo>
                    <a:close/>
                    <a:moveTo>
                      <a:pt x="20824" y="0"/>
                    </a:moveTo>
                    <a:cubicBezTo>
                      <a:pt x="20824" y="0"/>
                      <a:pt x="12481" y="2603"/>
                      <a:pt x="8931" y="4378"/>
                    </a:cubicBezTo>
                    <a:lnTo>
                      <a:pt x="1657" y="1775"/>
                    </a:lnTo>
                    <a:lnTo>
                      <a:pt x="1657" y="4141"/>
                    </a:lnTo>
                    <a:lnTo>
                      <a:pt x="5443" y="6332"/>
                    </a:lnTo>
                    <a:cubicBezTo>
                      <a:pt x="1" y="9763"/>
                      <a:pt x="1241" y="14023"/>
                      <a:pt x="5207" y="16507"/>
                    </a:cubicBezTo>
                    <a:cubicBezTo>
                      <a:pt x="7863" y="18094"/>
                      <a:pt x="10750" y="18882"/>
                      <a:pt x="13917" y="18882"/>
                    </a:cubicBezTo>
                    <a:cubicBezTo>
                      <a:pt x="16532" y="18882"/>
                      <a:pt x="19338" y="18344"/>
                      <a:pt x="22362" y="17274"/>
                    </a:cubicBezTo>
                    <a:lnTo>
                      <a:pt x="23602" y="16801"/>
                    </a:lnTo>
                    <a:lnTo>
                      <a:pt x="31118" y="21122"/>
                    </a:lnTo>
                    <a:lnTo>
                      <a:pt x="31236" y="21240"/>
                    </a:lnTo>
                    <a:cubicBezTo>
                      <a:pt x="28910" y="22519"/>
                      <a:pt x="25038" y="24256"/>
                      <a:pt x="22605" y="24256"/>
                    </a:cubicBezTo>
                    <a:cubicBezTo>
                      <a:pt x="22563" y="24256"/>
                      <a:pt x="22522" y="24256"/>
                      <a:pt x="22481" y="24255"/>
                    </a:cubicBezTo>
                    <a:lnTo>
                      <a:pt x="22481" y="26621"/>
                    </a:lnTo>
                    <a:cubicBezTo>
                      <a:pt x="23824" y="26781"/>
                      <a:pt x="25257" y="26922"/>
                      <a:pt x="26782" y="26922"/>
                    </a:cubicBezTo>
                    <a:cubicBezTo>
                      <a:pt x="29755" y="26922"/>
                      <a:pt x="33082" y="26389"/>
                      <a:pt x="36797" y="24434"/>
                    </a:cubicBezTo>
                    <a:lnTo>
                      <a:pt x="40876" y="26801"/>
                    </a:lnTo>
                    <a:lnTo>
                      <a:pt x="44308" y="24789"/>
                    </a:lnTo>
                    <a:lnTo>
                      <a:pt x="44308" y="22423"/>
                    </a:lnTo>
                    <a:lnTo>
                      <a:pt x="40166" y="22362"/>
                    </a:lnTo>
                    <a:cubicBezTo>
                      <a:pt x="45552" y="18519"/>
                      <a:pt x="44369" y="14789"/>
                      <a:pt x="40701" y="12305"/>
                    </a:cubicBezTo>
                    <a:cubicBezTo>
                      <a:pt x="38094" y="10636"/>
                      <a:pt x="35474" y="10002"/>
                      <a:pt x="32823" y="10002"/>
                    </a:cubicBezTo>
                    <a:cubicBezTo>
                      <a:pt x="29459" y="10002"/>
                      <a:pt x="26044" y="11023"/>
                      <a:pt x="22538" y="12248"/>
                    </a:cubicBezTo>
                    <a:lnTo>
                      <a:pt x="18751" y="10000"/>
                    </a:lnTo>
                    <a:lnTo>
                      <a:pt x="14199" y="7397"/>
                    </a:lnTo>
                    <a:cubicBezTo>
                      <a:pt x="16267" y="6271"/>
                      <a:pt x="18751" y="6034"/>
                      <a:pt x="20114" y="6034"/>
                    </a:cubicBezTo>
                    <a:lnTo>
                      <a:pt x="20824" y="2428"/>
                    </a:lnTo>
                    <a:lnTo>
                      <a:pt x="20824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40"/>
              <p:cNvSpPr/>
              <p:nvPr/>
            </p:nvSpPr>
            <p:spPr>
              <a:xfrm>
                <a:off x="4138720" y="2547754"/>
                <a:ext cx="45601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4" extrusionOk="0">
                    <a:moveTo>
                      <a:pt x="3313" y="0"/>
                    </a:moveTo>
                    <a:lnTo>
                      <a:pt x="0" y="175"/>
                    </a:lnTo>
                    <a:lnTo>
                      <a:pt x="0" y="2068"/>
                    </a:lnTo>
                    <a:lnTo>
                      <a:pt x="3313" y="2423"/>
                    </a:lnTo>
                    <a:lnTo>
                      <a:pt x="3313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40"/>
              <p:cNvSpPr/>
              <p:nvPr/>
            </p:nvSpPr>
            <p:spPr>
              <a:xfrm>
                <a:off x="3605575" y="2472019"/>
                <a:ext cx="46385" cy="32570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367" extrusionOk="0">
                    <a:moveTo>
                      <a:pt x="1" y="0"/>
                    </a:moveTo>
                    <a:lnTo>
                      <a:pt x="1" y="2367"/>
                    </a:lnTo>
                    <a:lnTo>
                      <a:pt x="3370" y="2073"/>
                    </a:lnTo>
                    <a:lnTo>
                      <a:pt x="3370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40"/>
              <p:cNvSpPr/>
              <p:nvPr/>
            </p:nvSpPr>
            <p:spPr>
              <a:xfrm>
                <a:off x="3581151" y="2343405"/>
                <a:ext cx="626809" cy="340766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5" extrusionOk="0">
                    <a:moveTo>
                      <a:pt x="10588" y="7099"/>
                    </a:moveTo>
                    <a:lnTo>
                      <a:pt x="18633" y="11775"/>
                    </a:lnTo>
                    <a:lnTo>
                      <a:pt x="16858" y="12424"/>
                    </a:lnTo>
                    <a:cubicBezTo>
                      <a:pt x="15850" y="12702"/>
                      <a:pt x="14906" y="12862"/>
                      <a:pt x="14008" y="12862"/>
                    </a:cubicBezTo>
                    <a:cubicBezTo>
                      <a:pt x="12799" y="12862"/>
                      <a:pt x="11674" y="12572"/>
                      <a:pt x="10588" y="11893"/>
                    </a:cubicBezTo>
                    <a:cubicBezTo>
                      <a:pt x="9111" y="11065"/>
                      <a:pt x="8576" y="9646"/>
                      <a:pt x="9286" y="8283"/>
                    </a:cubicBezTo>
                    <a:cubicBezTo>
                      <a:pt x="9286" y="8283"/>
                      <a:pt x="9759" y="7573"/>
                      <a:pt x="10588" y="7099"/>
                    </a:cubicBezTo>
                    <a:close/>
                    <a:moveTo>
                      <a:pt x="32607" y="11864"/>
                    </a:moveTo>
                    <a:cubicBezTo>
                      <a:pt x="33539" y="11864"/>
                      <a:pt x="34390" y="12024"/>
                      <a:pt x="35022" y="12424"/>
                    </a:cubicBezTo>
                    <a:cubicBezTo>
                      <a:pt x="35789" y="12897"/>
                      <a:pt x="36262" y="13432"/>
                      <a:pt x="36499" y="14080"/>
                    </a:cubicBezTo>
                    <a:cubicBezTo>
                      <a:pt x="36854" y="15026"/>
                      <a:pt x="36144" y="16091"/>
                      <a:pt x="34667" y="17099"/>
                    </a:cubicBezTo>
                    <a:lnTo>
                      <a:pt x="27568" y="12958"/>
                    </a:lnTo>
                    <a:cubicBezTo>
                      <a:pt x="28976" y="12386"/>
                      <a:pt x="30924" y="11864"/>
                      <a:pt x="32607" y="11864"/>
                    </a:cubicBezTo>
                    <a:close/>
                    <a:moveTo>
                      <a:pt x="5145" y="0"/>
                    </a:moveTo>
                    <a:lnTo>
                      <a:pt x="1657" y="2012"/>
                    </a:lnTo>
                    <a:lnTo>
                      <a:pt x="5443" y="4142"/>
                    </a:lnTo>
                    <a:cubicBezTo>
                      <a:pt x="1" y="7573"/>
                      <a:pt x="1241" y="11832"/>
                      <a:pt x="5207" y="14378"/>
                    </a:cubicBezTo>
                    <a:cubicBezTo>
                      <a:pt x="7863" y="15964"/>
                      <a:pt x="10750" y="16753"/>
                      <a:pt x="13917" y="16753"/>
                    </a:cubicBezTo>
                    <a:cubicBezTo>
                      <a:pt x="16532" y="16753"/>
                      <a:pt x="19338" y="16215"/>
                      <a:pt x="22362" y="15145"/>
                    </a:cubicBezTo>
                    <a:lnTo>
                      <a:pt x="23602" y="14672"/>
                    </a:lnTo>
                    <a:lnTo>
                      <a:pt x="31118" y="18992"/>
                    </a:lnTo>
                    <a:lnTo>
                      <a:pt x="31236" y="19049"/>
                    </a:lnTo>
                    <a:cubicBezTo>
                      <a:pt x="28870" y="20351"/>
                      <a:pt x="26148" y="20587"/>
                      <a:pt x="23721" y="20587"/>
                    </a:cubicBezTo>
                    <a:lnTo>
                      <a:pt x="22481" y="24492"/>
                    </a:lnTo>
                    <a:cubicBezTo>
                      <a:pt x="23814" y="24632"/>
                      <a:pt x="25234" y="24765"/>
                      <a:pt x="26746" y="24765"/>
                    </a:cubicBezTo>
                    <a:cubicBezTo>
                      <a:pt x="29727" y="24765"/>
                      <a:pt x="33066" y="24247"/>
                      <a:pt x="36797" y="22244"/>
                    </a:cubicBezTo>
                    <a:lnTo>
                      <a:pt x="40876" y="24610"/>
                    </a:lnTo>
                    <a:lnTo>
                      <a:pt x="44308" y="22660"/>
                    </a:lnTo>
                    <a:lnTo>
                      <a:pt x="40166" y="20232"/>
                    </a:lnTo>
                    <a:cubicBezTo>
                      <a:pt x="45552" y="16328"/>
                      <a:pt x="44369" y="12603"/>
                      <a:pt x="40701" y="10119"/>
                    </a:cubicBezTo>
                    <a:cubicBezTo>
                      <a:pt x="38083" y="8468"/>
                      <a:pt x="35454" y="7839"/>
                      <a:pt x="32792" y="7839"/>
                    </a:cubicBezTo>
                    <a:cubicBezTo>
                      <a:pt x="29438" y="7839"/>
                      <a:pt x="26033" y="8838"/>
                      <a:pt x="22538" y="10057"/>
                    </a:cubicBezTo>
                    <a:lnTo>
                      <a:pt x="18751" y="7871"/>
                    </a:lnTo>
                    <a:lnTo>
                      <a:pt x="14199" y="5268"/>
                    </a:lnTo>
                    <a:cubicBezTo>
                      <a:pt x="16267" y="4085"/>
                      <a:pt x="18751" y="3905"/>
                      <a:pt x="20114" y="3848"/>
                    </a:cubicBezTo>
                    <a:lnTo>
                      <a:pt x="20824" y="237"/>
                    </a:lnTo>
                    <a:cubicBezTo>
                      <a:pt x="19823" y="154"/>
                      <a:pt x="18891" y="112"/>
                      <a:pt x="18011" y="112"/>
                    </a:cubicBezTo>
                    <a:cubicBezTo>
                      <a:pt x="14526" y="112"/>
                      <a:pt x="11860" y="775"/>
                      <a:pt x="8931" y="2192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40"/>
              <p:cNvSpPr/>
              <p:nvPr/>
            </p:nvSpPr>
            <p:spPr>
              <a:xfrm>
                <a:off x="3284857" y="2151824"/>
                <a:ext cx="1236460" cy="649885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0" extrusionOk="0">
                    <a:moveTo>
                      <a:pt x="44648" y="1"/>
                    </a:moveTo>
                    <a:cubicBezTo>
                      <a:pt x="34227" y="1"/>
                      <a:pt x="23832" y="2294"/>
                      <a:pt x="15912" y="6886"/>
                    </a:cubicBezTo>
                    <a:cubicBezTo>
                      <a:pt x="0" y="16053"/>
                      <a:pt x="57" y="31022"/>
                      <a:pt x="16091" y="40251"/>
                    </a:cubicBezTo>
                    <a:cubicBezTo>
                      <a:pt x="24132" y="44908"/>
                      <a:pt x="34658" y="47230"/>
                      <a:pt x="45163" y="47230"/>
                    </a:cubicBezTo>
                    <a:cubicBezTo>
                      <a:pt x="55600" y="47230"/>
                      <a:pt x="66015" y="44938"/>
                      <a:pt x="73947" y="40369"/>
                    </a:cubicBezTo>
                    <a:cubicBezTo>
                      <a:pt x="89858" y="31197"/>
                      <a:pt x="89802" y="16233"/>
                      <a:pt x="73768" y="7004"/>
                    </a:cubicBezTo>
                    <a:cubicBezTo>
                      <a:pt x="65715" y="2337"/>
                      <a:pt x="55169" y="1"/>
                      <a:pt x="4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40"/>
              <p:cNvSpPr/>
              <p:nvPr/>
            </p:nvSpPr>
            <p:spPr>
              <a:xfrm>
                <a:off x="3340214" y="2371929"/>
                <a:ext cx="1125747" cy="10823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66" extrusionOk="0">
                    <a:moveTo>
                      <a:pt x="0" y="0"/>
                    </a:moveTo>
                    <a:lnTo>
                      <a:pt x="0" y="7336"/>
                    </a:lnTo>
                    <a:lnTo>
                      <a:pt x="81813" y="7866"/>
                    </a:lnTo>
                    <a:lnTo>
                      <a:pt x="81813" y="3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40"/>
              <p:cNvSpPr/>
              <p:nvPr/>
            </p:nvSpPr>
            <p:spPr>
              <a:xfrm>
                <a:off x="3441143" y="2129423"/>
                <a:ext cx="923888" cy="485797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5" extrusionOk="0">
                    <a:moveTo>
                      <a:pt x="33416" y="1"/>
                    </a:moveTo>
                    <a:cubicBezTo>
                      <a:pt x="25610" y="1"/>
                      <a:pt x="17822" y="1716"/>
                      <a:pt x="11889" y="5140"/>
                    </a:cubicBezTo>
                    <a:cubicBezTo>
                      <a:pt x="1" y="12002"/>
                      <a:pt x="58" y="23185"/>
                      <a:pt x="12007" y="30104"/>
                    </a:cubicBezTo>
                    <a:cubicBezTo>
                      <a:pt x="18026" y="33574"/>
                      <a:pt x="25886" y="35305"/>
                      <a:pt x="33727" y="35305"/>
                    </a:cubicBezTo>
                    <a:cubicBezTo>
                      <a:pt x="41533" y="35305"/>
                      <a:pt x="49321" y="33589"/>
                      <a:pt x="55254" y="30166"/>
                    </a:cubicBezTo>
                    <a:cubicBezTo>
                      <a:pt x="67142" y="23303"/>
                      <a:pt x="67085" y="12120"/>
                      <a:pt x="55136" y="5201"/>
                    </a:cubicBezTo>
                    <a:cubicBezTo>
                      <a:pt x="49117" y="1732"/>
                      <a:pt x="41257" y="1"/>
                      <a:pt x="33416" y="1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40"/>
              <p:cNvSpPr/>
              <p:nvPr/>
            </p:nvSpPr>
            <p:spPr>
              <a:xfrm>
                <a:off x="3284857" y="2047427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74" y="5960"/>
                    </a:moveTo>
                    <a:cubicBezTo>
                      <a:pt x="52615" y="5960"/>
                      <a:pt x="60475" y="7691"/>
                      <a:pt x="66494" y="11160"/>
                    </a:cubicBezTo>
                    <a:cubicBezTo>
                      <a:pt x="78443" y="18079"/>
                      <a:pt x="78500" y="29262"/>
                      <a:pt x="66612" y="36125"/>
                    </a:cubicBezTo>
                    <a:cubicBezTo>
                      <a:pt x="60679" y="39548"/>
                      <a:pt x="52891" y="41264"/>
                      <a:pt x="45085" y="41264"/>
                    </a:cubicBezTo>
                    <a:cubicBezTo>
                      <a:pt x="37244" y="41264"/>
                      <a:pt x="29384" y="39533"/>
                      <a:pt x="23365" y="36063"/>
                    </a:cubicBezTo>
                    <a:cubicBezTo>
                      <a:pt x="11416" y="29144"/>
                      <a:pt x="11359" y="17961"/>
                      <a:pt x="23247" y="11099"/>
                    </a:cubicBezTo>
                    <a:cubicBezTo>
                      <a:pt x="29180" y="7675"/>
                      <a:pt x="36968" y="5960"/>
                      <a:pt x="44774" y="5960"/>
                    </a:cubicBezTo>
                    <a:close/>
                    <a:moveTo>
                      <a:pt x="44647" y="0"/>
                    </a:moveTo>
                    <a:cubicBezTo>
                      <a:pt x="34227" y="0"/>
                      <a:pt x="23832" y="2278"/>
                      <a:pt x="15912" y="6839"/>
                    </a:cubicBezTo>
                    <a:cubicBezTo>
                      <a:pt x="0" y="16068"/>
                      <a:pt x="57" y="30976"/>
                      <a:pt x="16091" y="40266"/>
                    </a:cubicBezTo>
                    <a:cubicBezTo>
                      <a:pt x="24131" y="44894"/>
                      <a:pt x="34656" y="47216"/>
                      <a:pt x="45159" y="47216"/>
                    </a:cubicBezTo>
                    <a:cubicBezTo>
                      <a:pt x="55597" y="47216"/>
                      <a:pt x="66014" y="44923"/>
                      <a:pt x="73947" y="40323"/>
                    </a:cubicBezTo>
                    <a:cubicBezTo>
                      <a:pt x="89858" y="31156"/>
                      <a:pt x="89802" y="16186"/>
                      <a:pt x="73768" y="6958"/>
                    </a:cubicBezTo>
                    <a:cubicBezTo>
                      <a:pt x="65715" y="2322"/>
                      <a:pt x="55168" y="0"/>
                      <a:pt x="44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40"/>
              <p:cNvSpPr/>
              <p:nvPr/>
            </p:nvSpPr>
            <p:spPr>
              <a:xfrm>
                <a:off x="3441143" y="2161690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368" y="1"/>
                    </a:moveTo>
                    <a:cubicBezTo>
                      <a:pt x="25578" y="1"/>
                      <a:pt x="17810" y="1716"/>
                      <a:pt x="11889" y="5161"/>
                    </a:cubicBezTo>
                    <a:cubicBezTo>
                      <a:pt x="1" y="12023"/>
                      <a:pt x="58" y="23206"/>
                      <a:pt x="12007" y="30125"/>
                    </a:cubicBezTo>
                    <a:cubicBezTo>
                      <a:pt x="18040" y="33572"/>
                      <a:pt x="25922" y="35303"/>
                      <a:pt x="33780" y="35303"/>
                    </a:cubicBezTo>
                    <a:cubicBezTo>
                      <a:pt x="41569" y="35303"/>
                      <a:pt x="49334" y="33603"/>
                      <a:pt x="55254" y="30187"/>
                    </a:cubicBezTo>
                    <a:cubicBezTo>
                      <a:pt x="67142" y="23325"/>
                      <a:pt x="67085" y="12142"/>
                      <a:pt x="55136" y="5223"/>
                    </a:cubicBezTo>
                    <a:cubicBezTo>
                      <a:pt x="49104" y="1746"/>
                      <a:pt x="41225" y="1"/>
                      <a:pt x="33368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40"/>
              <p:cNvSpPr/>
              <p:nvPr/>
            </p:nvSpPr>
            <p:spPr>
              <a:xfrm>
                <a:off x="3581151" y="2221298"/>
                <a:ext cx="626809" cy="370433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21" extrusionOk="0">
                    <a:moveTo>
                      <a:pt x="10588" y="9291"/>
                    </a:moveTo>
                    <a:lnTo>
                      <a:pt x="18633" y="13905"/>
                    </a:lnTo>
                    <a:lnTo>
                      <a:pt x="16858" y="14554"/>
                    </a:lnTo>
                    <a:cubicBezTo>
                      <a:pt x="15850" y="14832"/>
                      <a:pt x="14906" y="14992"/>
                      <a:pt x="14008" y="14992"/>
                    </a:cubicBezTo>
                    <a:cubicBezTo>
                      <a:pt x="12799" y="14992"/>
                      <a:pt x="11674" y="14702"/>
                      <a:pt x="10588" y="14024"/>
                    </a:cubicBezTo>
                    <a:cubicBezTo>
                      <a:pt x="9111" y="13195"/>
                      <a:pt x="8576" y="11776"/>
                      <a:pt x="9286" y="10413"/>
                    </a:cubicBezTo>
                    <a:cubicBezTo>
                      <a:pt x="9286" y="10413"/>
                      <a:pt x="9759" y="9703"/>
                      <a:pt x="10588" y="9291"/>
                    </a:cubicBezTo>
                    <a:close/>
                    <a:moveTo>
                      <a:pt x="32607" y="13994"/>
                    </a:moveTo>
                    <a:cubicBezTo>
                      <a:pt x="33539" y="13994"/>
                      <a:pt x="34390" y="14154"/>
                      <a:pt x="35022" y="14554"/>
                    </a:cubicBezTo>
                    <a:cubicBezTo>
                      <a:pt x="35789" y="15027"/>
                      <a:pt x="36262" y="15562"/>
                      <a:pt x="36499" y="16210"/>
                    </a:cubicBezTo>
                    <a:cubicBezTo>
                      <a:pt x="36854" y="17157"/>
                      <a:pt x="36144" y="18221"/>
                      <a:pt x="34667" y="19229"/>
                    </a:cubicBezTo>
                    <a:lnTo>
                      <a:pt x="27568" y="15088"/>
                    </a:lnTo>
                    <a:cubicBezTo>
                      <a:pt x="28976" y="14516"/>
                      <a:pt x="30924" y="13994"/>
                      <a:pt x="32607" y="13994"/>
                    </a:cubicBezTo>
                    <a:close/>
                    <a:moveTo>
                      <a:pt x="20824" y="1"/>
                    </a:moveTo>
                    <a:cubicBezTo>
                      <a:pt x="20824" y="1"/>
                      <a:pt x="12481" y="2604"/>
                      <a:pt x="8931" y="4322"/>
                    </a:cubicBezTo>
                    <a:lnTo>
                      <a:pt x="1657" y="1719"/>
                    </a:lnTo>
                    <a:lnTo>
                      <a:pt x="1657" y="4142"/>
                    </a:lnTo>
                    <a:lnTo>
                      <a:pt x="5443" y="6333"/>
                    </a:lnTo>
                    <a:cubicBezTo>
                      <a:pt x="1" y="9703"/>
                      <a:pt x="1241" y="13962"/>
                      <a:pt x="5207" y="16508"/>
                    </a:cubicBezTo>
                    <a:cubicBezTo>
                      <a:pt x="7863" y="18094"/>
                      <a:pt x="10750" y="18883"/>
                      <a:pt x="13917" y="18883"/>
                    </a:cubicBezTo>
                    <a:cubicBezTo>
                      <a:pt x="16532" y="18883"/>
                      <a:pt x="19338" y="18345"/>
                      <a:pt x="22362" y="17275"/>
                    </a:cubicBezTo>
                    <a:lnTo>
                      <a:pt x="23602" y="16802"/>
                    </a:lnTo>
                    <a:lnTo>
                      <a:pt x="31118" y="21122"/>
                    </a:lnTo>
                    <a:lnTo>
                      <a:pt x="31236" y="21179"/>
                    </a:lnTo>
                    <a:cubicBezTo>
                      <a:pt x="28870" y="22481"/>
                      <a:pt x="24904" y="24255"/>
                      <a:pt x="22481" y="24255"/>
                    </a:cubicBezTo>
                    <a:lnTo>
                      <a:pt x="22481" y="26622"/>
                    </a:lnTo>
                    <a:cubicBezTo>
                      <a:pt x="23813" y="26781"/>
                      <a:pt x="25233" y="26920"/>
                      <a:pt x="26744" y="26920"/>
                    </a:cubicBezTo>
                    <a:cubicBezTo>
                      <a:pt x="29726" y="26920"/>
                      <a:pt x="33066" y="26378"/>
                      <a:pt x="36797" y="24374"/>
                    </a:cubicBezTo>
                    <a:lnTo>
                      <a:pt x="40876" y="26740"/>
                    </a:lnTo>
                    <a:lnTo>
                      <a:pt x="44308" y="24790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520"/>
                      <a:pt x="44369" y="14733"/>
                      <a:pt x="40701" y="12306"/>
                    </a:cubicBezTo>
                    <a:cubicBezTo>
                      <a:pt x="38067" y="10620"/>
                      <a:pt x="35421" y="9978"/>
                      <a:pt x="32742" y="9978"/>
                    </a:cubicBezTo>
                    <a:cubicBezTo>
                      <a:pt x="29405" y="9978"/>
                      <a:pt x="26016" y="10974"/>
                      <a:pt x="22538" y="12187"/>
                    </a:cubicBezTo>
                    <a:lnTo>
                      <a:pt x="18751" y="10001"/>
                    </a:lnTo>
                    <a:lnTo>
                      <a:pt x="14199" y="7398"/>
                    </a:lnTo>
                    <a:cubicBezTo>
                      <a:pt x="16267" y="6215"/>
                      <a:pt x="18751" y="6035"/>
                      <a:pt x="20114" y="6035"/>
                    </a:cubicBezTo>
                    <a:lnTo>
                      <a:pt x="20824" y="2367"/>
                    </a:lnTo>
                    <a:lnTo>
                      <a:pt x="20824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40"/>
              <p:cNvSpPr/>
              <p:nvPr/>
            </p:nvSpPr>
            <p:spPr>
              <a:xfrm>
                <a:off x="4138720" y="2421548"/>
                <a:ext cx="45601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9" extrusionOk="0">
                    <a:moveTo>
                      <a:pt x="3313" y="1"/>
                    </a:moveTo>
                    <a:lnTo>
                      <a:pt x="0" y="237"/>
                    </a:lnTo>
                    <a:lnTo>
                      <a:pt x="0" y="2130"/>
                    </a:lnTo>
                    <a:lnTo>
                      <a:pt x="3313" y="2428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40"/>
              <p:cNvSpPr/>
              <p:nvPr/>
            </p:nvSpPr>
            <p:spPr>
              <a:xfrm>
                <a:off x="3605575" y="2345881"/>
                <a:ext cx="46385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4" extrusionOk="0">
                    <a:moveTo>
                      <a:pt x="1" y="0"/>
                    </a:moveTo>
                    <a:lnTo>
                      <a:pt x="1" y="2423"/>
                    </a:lnTo>
                    <a:lnTo>
                      <a:pt x="3370" y="2130"/>
                    </a:lnTo>
                    <a:lnTo>
                      <a:pt x="3370" y="1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40"/>
              <p:cNvSpPr/>
              <p:nvPr/>
            </p:nvSpPr>
            <p:spPr>
              <a:xfrm>
                <a:off x="3581151" y="2218051"/>
                <a:ext cx="626809" cy="340766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5" extrusionOk="0">
                    <a:moveTo>
                      <a:pt x="10588" y="7099"/>
                    </a:moveTo>
                    <a:lnTo>
                      <a:pt x="18633" y="11775"/>
                    </a:lnTo>
                    <a:lnTo>
                      <a:pt x="16858" y="12423"/>
                    </a:lnTo>
                    <a:cubicBezTo>
                      <a:pt x="15850" y="12702"/>
                      <a:pt x="14906" y="12861"/>
                      <a:pt x="14008" y="12861"/>
                    </a:cubicBezTo>
                    <a:cubicBezTo>
                      <a:pt x="12799" y="12861"/>
                      <a:pt x="11674" y="12572"/>
                      <a:pt x="10588" y="11893"/>
                    </a:cubicBezTo>
                    <a:cubicBezTo>
                      <a:pt x="9111" y="11004"/>
                      <a:pt x="8576" y="9645"/>
                      <a:pt x="9286" y="8282"/>
                    </a:cubicBezTo>
                    <a:cubicBezTo>
                      <a:pt x="9286" y="8282"/>
                      <a:pt x="9759" y="7572"/>
                      <a:pt x="10588" y="7099"/>
                    </a:cubicBezTo>
                    <a:close/>
                    <a:moveTo>
                      <a:pt x="32548" y="11850"/>
                    </a:moveTo>
                    <a:cubicBezTo>
                      <a:pt x="33503" y="11850"/>
                      <a:pt x="34376" y="12015"/>
                      <a:pt x="35022" y="12423"/>
                    </a:cubicBezTo>
                    <a:cubicBezTo>
                      <a:pt x="35789" y="12840"/>
                      <a:pt x="36262" y="13431"/>
                      <a:pt x="36499" y="14023"/>
                    </a:cubicBezTo>
                    <a:cubicBezTo>
                      <a:pt x="36854" y="15026"/>
                      <a:pt x="36144" y="16091"/>
                      <a:pt x="34667" y="17038"/>
                    </a:cubicBezTo>
                    <a:lnTo>
                      <a:pt x="27568" y="12958"/>
                    </a:lnTo>
                    <a:cubicBezTo>
                      <a:pt x="28959" y="12356"/>
                      <a:pt x="30879" y="11850"/>
                      <a:pt x="32548" y="11850"/>
                    </a:cubicBezTo>
                    <a:close/>
                    <a:moveTo>
                      <a:pt x="5145" y="0"/>
                    </a:moveTo>
                    <a:lnTo>
                      <a:pt x="1657" y="1955"/>
                    </a:lnTo>
                    <a:lnTo>
                      <a:pt x="5443" y="4141"/>
                    </a:lnTo>
                    <a:cubicBezTo>
                      <a:pt x="1" y="7572"/>
                      <a:pt x="1241" y="11832"/>
                      <a:pt x="5207" y="14378"/>
                    </a:cubicBezTo>
                    <a:cubicBezTo>
                      <a:pt x="7848" y="15955"/>
                      <a:pt x="10717" y="16743"/>
                      <a:pt x="13861" y="16743"/>
                    </a:cubicBezTo>
                    <a:cubicBezTo>
                      <a:pt x="16492" y="16743"/>
                      <a:pt x="19316" y="16192"/>
                      <a:pt x="22362" y="15088"/>
                    </a:cubicBezTo>
                    <a:lnTo>
                      <a:pt x="23602" y="14671"/>
                    </a:lnTo>
                    <a:lnTo>
                      <a:pt x="31118" y="18992"/>
                    </a:lnTo>
                    <a:lnTo>
                      <a:pt x="31236" y="19049"/>
                    </a:lnTo>
                    <a:cubicBezTo>
                      <a:pt x="29075" y="20237"/>
                      <a:pt x="26619" y="20538"/>
                      <a:pt x="24360" y="20538"/>
                    </a:cubicBezTo>
                    <a:cubicBezTo>
                      <a:pt x="24145" y="20538"/>
                      <a:pt x="23932" y="20535"/>
                      <a:pt x="23721" y="20530"/>
                    </a:cubicBezTo>
                    <a:lnTo>
                      <a:pt x="22481" y="24491"/>
                    </a:lnTo>
                    <a:cubicBezTo>
                      <a:pt x="23814" y="24632"/>
                      <a:pt x="25234" y="24765"/>
                      <a:pt x="26746" y="24765"/>
                    </a:cubicBezTo>
                    <a:cubicBezTo>
                      <a:pt x="29727" y="24765"/>
                      <a:pt x="33066" y="24247"/>
                      <a:pt x="36797" y="22243"/>
                    </a:cubicBezTo>
                    <a:lnTo>
                      <a:pt x="40876" y="24610"/>
                    </a:lnTo>
                    <a:lnTo>
                      <a:pt x="44308" y="22598"/>
                    </a:lnTo>
                    <a:lnTo>
                      <a:pt x="40166" y="20232"/>
                    </a:lnTo>
                    <a:cubicBezTo>
                      <a:pt x="45552" y="16328"/>
                      <a:pt x="44369" y="12603"/>
                      <a:pt x="40701" y="10119"/>
                    </a:cubicBezTo>
                    <a:cubicBezTo>
                      <a:pt x="38093" y="8449"/>
                      <a:pt x="35472" y="7815"/>
                      <a:pt x="32820" y="7815"/>
                    </a:cubicBezTo>
                    <a:cubicBezTo>
                      <a:pt x="29457" y="7815"/>
                      <a:pt x="26043" y="8835"/>
                      <a:pt x="22538" y="10057"/>
                    </a:cubicBezTo>
                    <a:lnTo>
                      <a:pt x="18751" y="7871"/>
                    </a:lnTo>
                    <a:lnTo>
                      <a:pt x="14199" y="5206"/>
                    </a:lnTo>
                    <a:cubicBezTo>
                      <a:pt x="16267" y="4084"/>
                      <a:pt x="18751" y="3905"/>
                      <a:pt x="20114" y="3848"/>
                    </a:cubicBezTo>
                    <a:lnTo>
                      <a:pt x="20824" y="237"/>
                    </a:lnTo>
                    <a:cubicBezTo>
                      <a:pt x="19823" y="154"/>
                      <a:pt x="18891" y="112"/>
                      <a:pt x="18011" y="112"/>
                    </a:cubicBezTo>
                    <a:cubicBezTo>
                      <a:pt x="14526" y="112"/>
                      <a:pt x="11860" y="774"/>
                      <a:pt x="8931" y="2191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0"/>
              <p:cNvSpPr/>
              <p:nvPr/>
            </p:nvSpPr>
            <p:spPr>
              <a:xfrm>
                <a:off x="3284857" y="2026264"/>
                <a:ext cx="1236460" cy="64980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24" extrusionOk="0">
                    <a:moveTo>
                      <a:pt x="44647" y="0"/>
                    </a:moveTo>
                    <a:cubicBezTo>
                      <a:pt x="34227" y="0"/>
                      <a:pt x="23832" y="2278"/>
                      <a:pt x="15912" y="6839"/>
                    </a:cubicBezTo>
                    <a:cubicBezTo>
                      <a:pt x="0" y="16068"/>
                      <a:pt x="57" y="31037"/>
                      <a:pt x="16091" y="40266"/>
                    </a:cubicBezTo>
                    <a:cubicBezTo>
                      <a:pt x="24144" y="44902"/>
                      <a:pt x="34691" y="47223"/>
                      <a:pt x="45212" y="47223"/>
                    </a:cubicBezTo>
                    <a:cubicBezTo>
                      <a:pt x="55632" y="47223"/>
                      <a:pt x="66027" y="44946"/>
                      <a:pt x="73947" y="40384"/>
                    </a:cubicBezTo>
                    <a:cubicBezTo>
                      <a:pt x="89858" y="31155"/>
                      <a:pt x="89802" y="16248"/>
                      <a:pt x="73768" y="6958"/>
                    </a:cubicBezTo>
                    <a:cubicBezTo>
                      <a:pt x="65715" y="2321"/>
                      <a:pt x="55168" y="0"/>
                      <a:pt x="446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40"/>
              <p:cNvSpPr/>
              <p:nvPr/>
            </p:nvSpPr>
            <p:spPr>
              <a:xfrm>
                <a:off x="3340214" y="2246575"/>
                <a:ext cx="1125747" cy="107452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09" extrusionOk="0">
                    <a:moveTo>
                      <a:pt x="0" y="0"/>
                    </a:moveTo>
                    <a:lnTo>
                      <a:pt x="0" y="7274"/>
                    </a:lnTo>
                    <a:lnTo>
                      <a:pt x="81813" y="7809"/>
                    </a:lnTo>
                    <a:lnTo>
                      <a:pt x="81813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40"/>
              <p:cNvSpPr/>
              <p:nvPr/>
            </p:nvSpPr>
            <p:spPr>
              <a:xfrm>
                <a:off x="3441143" y="2003670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319" y="1"/>
                    </a:moveTo>
                    <a:cubicBezTo>
                      <a:pt x="25545" y="1"/>
                      <a:pt x="17798" y="1702"/>
                      <a:pt x="11889" y="5112"/>
                    </a:cubicBezTo>
                    <a:cubicBezTo>
                      <a:pt x="1" y="12031"/>
                      <a:pt x="58" y="23152"/>
                      <a:pt x="12007" y="30076"/>
                    </a:cubicBezTo>
                    <a:cubicBezTo>
                      <a:pt x="18052" y="33558"/>
                      <a:pt x="25954" y="35304"/>
                      <a:pt x="33828" y="35304"/>
                    </a:cubicBezTo>
                    <a:cubicBezTo>
                      <a:pt x="41600" y="35304"/>
                      <a:pt x="49346" y="33603"/>
                      <a:pt x="55254" y="30194"/>
                    </a:cubicBezTo>
                    <a:cubicBezTo>
                      <a:pt x="67142" y="23271"/>
                      <a:pt x="67085" y="12149"/>
                      <a:pt x="55136" y="5230"/>
                    </a:cubicBezTo>
                    <a:cubicBezTo>
                      <a:pt x="49092" y="1746"/>
                      <a:pt x="41192" y="1"/>
                      <a:pt x="333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40"/>
              <p:cNvSpPr/>
              <p:nvPr/>
            </p:nvSpPr>
            <p:spPr>
              <a:xfrm>
                <a:off x="3284857" y="1921454"/>
                <a:ext cx="1236460" cy="650201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53" extrusionOk="0">
                    <a:moveTo>
                      <a:pt x="44677" y="5976"/>
                    </a:moveTo>
                    <a:cubicBezTo>
                      <a:pt x="52550" y="5976"/>
                      <a:pt x="60450" y="7721"/>
                      <a:pt x="66494" y="11205"/>
                    </a:cubicBezTo>
                    <a:cubicBezTo>
                      <a:pt x="78443" y="18124"/>
                      <a:pt x="78500" y="29246"/>
                      <a:pt x="66612" y="36169"/>
                    </a:cubicBezTo>
                    <a:cubicBezTo>
                      <a:pt x="60704" y="39578"/>
                      <a:pt x="52958" y="41279"/>
                      <a:pt x="45186" y="41279"/>
                    </a:cubicBezTo>
                    <a:cubicBezTo>
                      <a:pt x="37312" y="41279"/>
                      <a:pt x="29410" y="39533"/>
                      <a:pt x="23365" y="36051"/>
                    </a:cubicBezTo>
                    <a:cubicBezTo>
                      <a:pt x="11416" y="29127"/>
                      <a:pt x="11359" y="18006"/>
                      <a:pt x="23247" y="11087"/>
                    </a:cubicBezTo>
                    <a:cubicBezTo>
                      <a:pt x="29156" y="7677"/>
                      <a:pt x="36903" y="5976"/>
                      <a:pt x="44677" y="5976"/>
                    </a:cubicBezTo>
                    <a:close/>
                    <a:moveTo>
                      <a:pt x="44644" y="1"/>
                    </a:moveTo>
                    <a:cubicBezTo>
                      <a:pt x="34225" y="1"/>
                      <a:pt x="23831" y="2292"/>
                      <a:pt x="15912" y="6884"/>
                    </a:cubicBezTo>
                    <a:cubicBezTo>
                      <a:pt x="0" y="16056"/>
                      <a:pt x="57" y="31020"/>
                      <a:pt x="16091" y="40249"/>
                    </a:cubicBezTo>
                    <a:cubicBezTo>
                      <a:pt x="24144" y="44916"/>
                      <a:pt x="34690" y="47253"/>
                      <a:pt x="45211" y="47253"/>
                    </a:cubicBezTo>
                    <a:cubicBezTo>
                      <a:pt x="55632" y="47253"/>
                      <a:pt x="66027" y="44960"/>
                      <a:pt x="73947" y="40367"/>
                    </a:cubicBezTo>
                    <a:cubicBezTo>
                      <a:pt x="89858" y="31200"/>
                      <a:pt x="89802" y="16231"/>
                      <a:pt x="73768" y="7003"/>
                    </a:cubicBezTo>
                    <a:cubicBezTo>
                      <a:pt x="65714" y="2337"/>
                      <a:pt x="55166" y="1"/>
                      <a:pt x="446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40"/>
              <p:cNvSpPr/>
              <p:nvPr/>
            </p:nvSpPr>
            <p:spPr>
              <a:xfrm>
                <a:off x="3441143" y="2036240"/>
                <a:ext cx="923888" cy="485769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3" extrusionOk="0">
                    <a:moveTo>
                      <a:pt x="33319" y="0"/>
                    </a:moveTo>
                    <a:cubicBezTo>
                      <a:pt x="25545" y="0"/>
                      <a:pt x="17798" y="1702"/>
                      <a:pt x="11889" y="5111"/>
                    </a:cubicBezTo>
                    <a:cubicBezTo>
                      <a:pt x="1" y="11973"/>
                      <a:pt x="58" y="23152"/>
                      <a:pt x="12007" y="30075"/>
                    </a:cubicBezTo>
                    <a:cubicBezTo>
                      <a:pt x="18052" y="33558"/>
                      <a:pt x="25954" y="35303"/>
                      <a:pt x="33828" y="35303"/>
                    </a:cubicBezTo>
                    <a:cubicBezTo>
                      <a:pt x="41600" y="35303"/>
                      <a:pt x="49346" y="33603"/>
                      <a:pt x="55254" y="30194"/>
                    </a:cubicBezTo>
                    <a:cubicBezTo>
                      <a:pt x="67142" y="23270"/>
                      <a:pt x="67085" y="12092"/>
                      <a:pt x="55136" y="5229"/>
                    </a:cubicBezTo>
                    <a:cubicBezTo>
                      <a:pt x="49092" y="1746"/>
                      <a:pt x="41192" y="0"/>
                      <a:pt x="33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40"/>
              <p:cNvSpPr/>
              <p:nvPr/>
            </p:nvSpPr>
            <p:spPr>
              <a:xfrm>
                <a:off x="3581151" y="2095945"/>
                <a:ext cx="626809" cy="37007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895" extrusionOk="0">
                    <a:moveTo>
                      <a:pt x="10588" y="9229"/>
                    </a:moveTo>
                    <a:lnTo>
                      <a:pt x="18633" y="13905"/>
                    </a:lnTo>
                    <a:lnTo>
                      <a:pt x="16858" y="14553"/>
                    </a:lnTo>
                    <a:cubicBezTo>
                      <a:pt x="15850" y="14832"/>
                      <a:pt x="14906" y="14991"/>
                      <a:pt x="14008" y="14991"/>
                    </a:cubicBezTo>
                    <a:cubicBezTo>
                      <a:pt x="12799" y="14991"/>
                      <a:pt x="11674" y="14702"/>
                      <a:pt x="10588" y="14023"/>
                    </a:cubicBezTo>
                    <a:cubicBezTo>
                      <a:pt x="9111" y="13195"/>
                      <a:pt x="8576" y="11775"/>
                      <a:pt x="9286" y="10412"/>
                    </a:cubicBezTo>
                    <a:cubicBezTo>
                      <a:pt x="9286" y="10412"/>
                      <a:pt x="9759" y="9702"/>
                      <a:pt x="10588" y="9229"/>
                    </a:cubicBezTo>
                    <a:close/>
                    <a:moveTo>
                      <a:pt x="32607" y="13994"/>
                    </a:moveTo>
                    <a:cubicBezTo>
                      <a:pt x="33539" y="13994"/>
                      <a:pt x="34390" y="14154"/>
                      <a:pt x="35022" y="14553"/>
                    </a:cubicBezTo>
                    <a:cubicBezTo>
                      <a:pt x="35789" y="14970"/>
                      <a:pt x="36262" y="15561"/>
                      <a:pt x="36499" y="16153"/>
                    </a:cubicBezTo>
                    <a:cubicBezTo>
                      <a:pt x="36854" y="17156"/>
                      <a:pt x="36144" y="18221"/>
                      <a:pt x="34667" y="19168"/>
                    </a:cubicBezTo>
                    <a:lnTo>
                      <a:pt x="27568" y="15088"/>
                    </a:lnTo>
                    <a:cubicBezTo>
                      <a:pt x="28976" y="14515"/>
                      <a:pt x="30924" y="13994"/>
                      <a:pt x="32607" y="13994"/>
                    </a:cubicBezTo>
                    <a:close/>
                    <a:moveTo>
                      <a:pt x="20824" y="1"/>
                    </a:moveTo>
                    <a:cubicBezTo>
                      <a:pt x="20824" y="1"/>
                      <a:pt x="12481" y="2547"/>
                      <a:pt x="8931" y="4322"/>
                    </a:cubicBezTo>
                    <a:lnTo>
                      <a:pt x="1657" y="1719"/>
                    </a:lnTo>
                    <a:lnTo>
                      <a:pt x="1657" y="4085"/>
                    </a:lnTo>
                    <a:lnTo>
                      <a:pt x="5443" y="6271"/>
                    </a:lnTo>
                    <a:cubicBezTo>
                      <a:pt x="1" y="9702"/>
                      <a:pt x="1241" y="13962"/>
                      <a:pt x="5207" y="16508"/>
                    </a:cubicBezTo>
                    <a:cubicBezTo>
                      <a:pt x="7848" y="18085"/>
                      <a:pt x="10717" y="18873"/>
                      <a:pt x="13861" y="18873"/>
                    </a:cubicBezTo>
                    <a:cubicBezTo>
                      <a:pt x="16492" y="18873"/>
                      <a:pt x="19316" y="18322"/>
                      <a:pt x="22362" y="17218"/>
                    </a:cubicBezTo>
                    <a:lnTo>
                      <a:pt x="23602" y="16801"/>
                    </a:lnTo>
                    <a:lnTo>
                      <a:pt x="31118" y="21122"/>
                    </a:lnTo>
                    <a:lnTo>
                      <a:pt x="31236" y="21179"/>
                    </a:lnTo>
                    <a:cubicBezTo>
                      <a:pt x="28907" y="22460"/>
                      <a:pt x="25028" y="24200"/>
                      <a:pt x="22596" y="24200"/>
                    </a:cubicBezTo>
                    <a:cubicBezTo>
                      <a:pt x="22557" y="24200"/>
                      <a:pt x="22519" y="24199"/>
                      <a:pt x="22481" y="24198"/>
                    </a:cubicBezTo>
                    <a:lnTo>
                      <a:pt x="22481" y="26621"/>
                    </a:lnTo>
                    <a:cubicBezTo>
                      <a:pt x="23814" y="26762"/>
                      <a:pt x="25234" y="26895"/>
                      <a:pt x="26746" y="26895"/>
                    </a:cubicBezTo>
                    <a:cubicBezTo>
                      <a:pt x="29727" y="26895"/>
                      <a:pt x="33066" y="26377"/>
                      <a:pt x="36797" y="24373"/>
                    </a:cubicBezTo>
                    <a:lnTo>
                      <a:pt x="40876" y="26740"/>
                    </a:lnTo>
                    <a:lnTo>
                      <a:pt x="44308" y="24728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458"/>
                      <a:pt x="44369" y="14733"/>
                      <a:pt x="40701" y="12249"/>
                    </a:cubicBezTo>
                    <a:cubicBezTo>
                      <a:pt x="38093" y="10579"/>
                      <a:pt x="35472" y="9945"/>
                      <a:pt x="32820" y="9945"/>
                    </a:cubicBezTo>
                    <a:cubicBezTo>
                      <a:pt x="29457" y="9945"/>
                      <a:pt x="26043" y="10965"/>
                      <a:pt x="22538" y="12187"/>
                    </a:cubicBezTo>
                    <a:lnTo>
                      <a:pt x="18751" y="10001"/>
                    </a:lnTo>
                    <a:lnTo>
                      <a:pt x="14199" y="7398"/>
                    </a:lnTo>
                    <a:cubicBezTo>
                      <a:pt x="16267" y="6215"/>
                      <a:pt x="18751" y="6035"/>
                      <a:pt x="20114" y="5978"/>
                    </a:cubicBezTo>
                    <a:lnTo>
                      <a:pt x="20824" y="2367"/>
                    </a:lnTo>
                    <a:lnTo>
                      <a:pt x="208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40"/>
              <p:cNvSpPr/>
              <p:nvPr/>
            </p:nvSpPr>
            <p:spPr>
              <a:xfrm>
                <a:off x="4138720" y="2296194"/>
                <a:ext cx="45601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9" extrusionOk="0">
                    <a:moveTo>
                      <a:pt x="3313" y="0"/>
                    </a:moveTo>
                    <a:lnTo>
                      <a:pt x="0" y="180"/>
                    </a:lnTo>
                    <a:lnTo>
                      <a:pt x="0" y="2130"/>
                    </a:lnTo>
                    <a:lnTo>
                      <a:pt x="3313" y="2428"/>
                    </a:lnTo>
                    <a:lnTo>
                      <a:pt x="3313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0"/>
              <p:cNvSpPr/>
              <p:nvPr/>
            </p:nvSpPr>
            <p:spPr>
              <a:xfrm>
                <a:off x="3605575" y="2220528"/>
                <a:ext cx="46385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4" extrusionOk="0">
                    <a:moveTo>
                      <a:pt x="1" y="0"/>
                    </a:moveTo>
                    <a:lnTo>
                      <a:pt x="1" y="2423"/>
                    </a:lnTo>
                    <a:lnTo>
                      <a:pt x="3370" y="2068"/>
                    </a:lnTo>
                    <a:lnTo>
                      <a:pt x="3370" y="1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0"/>
              <p:cNvSpPr/>
              <p:nvPr/>
            </p:nvSpPr>
            <p:spPr>
              <a:xfrm>
                <a:off x="3581151" y="2091913"/>
                <a:ext cx="626809" cy="341138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92" extrusionOk="0">
                    <a:moveTo>
                      <a:pt x="10588" y="7156"/>
                    </a:moveTo>
                    <a:lnTo>
                      <a:pt x="18633" y="11770"/>
                    </a:lnTo>
                    <a:lnTo>
                      <a:pt x="16858" y="12480"/>
                    </a:lnTo>
                    <a:cubicBezTo>
                      <a:pt x="15850" y="12758"/>
                      <a:pt x="14906" y="12918"/>
                      <a:pt x="14008" y="12918"/>
                    </a:cubicBezTo>
                    <a:cubicBezTo>
                      <a:pt x="12799" y="12918"/>
                      <a:pt x="11674" y="12629"/>
                      <a:pt x="10588" y="11950"/>
                    </a:cubicBezTo>
                    <a:cubicBezTo>
                      <a:pt x="9111" y="11060"/>
                      <a:pt x="8576" y="9702"/>
                      <a:pt x="9286" y="8282"/>
                    </a:cubicBezTo>
                    <a:cubicBezTo>
                      <a:pt x="9286" y="8282"/>
                      <a:pt x="9759" y="7572"/>
                      <a:pt x="10588" y="7156"/>
                    </a:cubicBezTo>
                    <a:close/>
                    <a:moveTo>
                      <a:pt x="32522" y="11903"/>
                    </a:moveTo>
                    <a:cubicBezTo>
                      <a:pt x="33487" y="11903"/>
                      <a:pt x="34371" y="12068"/>
                      <a:pt x="35022" y="12480"/>
                    </a:cubicBezTo>
                    <a:cubicBezTo>
                      <a:pt x="35789" y="12897"/>
                      <a:pt x="36262" y="13427"/>
                      <a:pt x="36499" y="14080"/>
                    </a:cubicBezTo>
                    <a:cubicBezTo>
                      <a:pt x="36854" y="15026"/>
                      <a:pt x="36144" y="16091"/>
                      <a:pt x="34667" y="17094"/>
                    </a:cubicBezTo>
                    <a:lnTo>
                      <a:pt x="27568" y="12953"/>
                    </a:lnTo>
                    <a:cubicBezTo>
                      <a:pt x="28952" y="12393"/>
                      <a:pt x="30859" y="11903"/>
                      <a:pt x="32522" y="11903"/>
                    </a:cubicBezTo>
                    <a:close/>
                    <a:moveTo>
                      <a:pt x="5145" y="0"/>
                    </a:moveTo>
                    <a:lnTo>
                      <a:pt x="1657" y="2012"/>
                    </a:lnTo>
                    <a:lnTo>
                      <a:pt x="5443" y="4198"/>
                    </a:lnTo>
                    <a:cubicBezTo>
                      <a:pt x="1" y="7629"/>
                      <a:pt x="1241" y="11889"/>
                      <a:pt x="5207" y="14373"/>
                    </a:cubicBezTo>
                    <a:cubicBezTo>
                      <a:pt x="7864" y="15963"/>
                      <a:pt x="10752" y="16752"/>
                      <a:pt x="13920" y="16752"/>
                    </a:cubicBezTo>
                    <a:cubicBezTo>
                      <a:pt x="16534" y="16752"/>
                      <a:pt x="19339" y="16214"/>
                      <a:pt x="22362" y="15145"/>
                    </a:cubicBezTo>
                    <a:lnTo>
                      <a:pt x="23602" y="14671"/>
                    </a:lnTo>
                    <a:lnTo>
                      <a:pt x="31118" y="18987"/>
                    </a:lnTo>
                    <a:lnTo>
                      <a:pt x="31236" y="19049"/>
                    </a:lnTo>
                    <a:cubicBezTo>
                      <a:pt x="29074" y="20290"/>
                      <a:pt x="26615" y="20595"/>
                      <a:pt x="24355" y="20595"/>
                    </a:cubicBezTo>
                    <a:cubicBezTo>
                      <a:pt x="24142" y="20595"/>
                      <a:pt x="23930" y="20592"/>
                      <a:pt x="23721" y="20587"/>
                    </a:cubicBezTo>
                    <a:lnTo>
                      <a:pt x="22481" y="24491"/>
                    </a:lnTo>
                    <a:cubicBezTo>
                      <a:pt x="23821" y="24651"/>
                      <a:pt x="25249" y="24791"/>
                      <a:pt x="26771" y="24791"/>
                    </a:cubicBezTo>
                    <a:cubicBezTo>
                      <a:pt x="29746" y="24791"/>
                      <a:pt x="33077" y="24257"/>
                      <a:pt x="36797" y="22300"/>
                    </a:cubicBezTo>
                    <a:lnTo>
                      <a:pt x="40876" y="24666"/>
                    </a:lnTo>
                    <a:lnTo>
                      <a:pt x="44308" y="22655"/>
                    </a:lnTo>
                    <a:lnTo>
                      <a:pt x="40166" y="20232"/>
                    </a:lnTo>
                    <a:cubicBezTo>
                      <a:pt x="45552" y="16384"/>
                      <a:pt x="44369" y="12660"/>
                      <a:pt x="40701" y="10175"/>
                    </a:cubicBezTo>
                    <a:cubicBezTo>
                      <a:pt x="38083" y="8499"/>
                      <a:pt x="35452" y="7867"/>
                      <a:pt x="32789" y="7867"/>
                    </a:cubicBezTo>
                    <a:cubicBezTo>
                      <a:pt x="29437" y="7867"/>
                      <a:pt x="26033" y="8870"/>
                      <a:pt x="22538" y="10057"/>
                    </a:cubicBezTo>
                    <a:lnTo>
                      <a:pt x="18751" y="7866"/>
                    </a:lnTo>
                    <a:lnTo>
                      <a:pt x="14199" y="5263"/>
                    </a:lnTo>
                    <a:cubicBezTo>
                      <a:pt x="16267" y="4141"/>
                      <a:pt x="18751" y="3905"/>
                      <a:pt x="20114" y="3905"/>
                    </a:cubicBezTo>
                    <a:lnTo>
                      <a:pt x="20824" y="294"/>
                    </a:lnTo>
                    <a:cubicBezTo>
                      <a:pt x="19780" y="207"/>
                      <a:pt x="18812" y="162"/>
                      <a:pt x="17900" y="162"/>
                    </a:cubicBezTo>
                    <a:cubicBezTo>
                      <a:pt x="14469" y="162"/>
                      <a:pt x="11829" y="798"/>
                      <a:pt x="8931" y="2248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7" name="Google Shape;3807;p40"/>
            <p:cNvGrpSpPr/>
            <p:nvPr/>
          </p:nvGrpSpPr>
          <p:grpSpPr>
            <a:xfrm>
              <a:off x="2758918" y="661266"/>
              <a:ext cx="493718" cy="565030"/>
              <a:chOff x="3284857" y="1921454"/>
              <a:chExt cx="1236460" cy="1415051"/>
            </a:xfrm>
          </p:grpSpPr>
          <p:sp>
            <p:nvSpPr>
              <p:cNvPr id="3808" name="Google Shape;3808;p40"/>
              <p:cNvSpPr/>
              <p:nvPr/>
            </p:nvSpPr>
            <p:spPr>
              <a:xfrm>
                <a:off x="3284857" y="2686909"/>
                <a:ext cx="1236460" cy="649596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09" extrusionOk="0">
                    <a:moveTo>
                      <a:pt x="44662" y="1"/>
                    </a:moveTo>
                    <a:cubicBezTo>
                      <a:pt x="34250" y="1"/>
                      <a:pt x="23839" y="2249"/>
                      <a:pt x="15912" y="6863"/>
                    </a:cubicBezTo>
                    <a:cubicBezTo>
                      <a:pt x="0" y="16035"/>
                      <a:pt x="57" y="30999"/>
                      <a:pt x="16091" y="40228"/>
                    </a:cubicBezTo>
                    <a:cubicBezTo>
                      <a:pt x="24137" y="44904"/>
                      <a:pt x="34667" y="47208"/>
                      <a:pt x="45197" y="47208"/>
                    </a:cubicBezTo>
                    <a:cubicBezTo>
                      <a:pt x="55609" y="47208"/>
                      <a:pt x="66020" y="44904"/>
                      <a:pt x="73947" y="40346"/>
                    </a:cubicBezTo>
                    <a:cubicBezTo>
                      <a:pt x="89858" y="31179"/>
                      <a:pt x="89802" y="16210"/>
                      <a:pt x="73768" y="6981"/>
                    </a:cubicBezTo>
                    <a:cubicBezTo>
                      <a:pt x="65722" y="2310"/>
                      <a:pt x="55192" y="1"/>
                      <a:pt x="44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0"/>
              <p:cNvSpPr/>
              <p:nvPr/>
            </p:nvSpPr>
            <p:spPr>
              <a:xfrm>
                <a:off x="3284857" y="2654381"/>
                <a:ext cx="1236460" cy="649981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7" extrusionOk="0">
                    <a:moveTo>
                      <a:pt x="44696" y="0"/>
                    </a:moveTo>
                    <a:cubicBezTo>
                      <a:pt x="34259" y="0"/>
                      <a:pt x="23844" y="2292"/>
                      <a:pt x="15912" y="6861"/>
                    </a:cubicBezTo>
                    <a:cubicBezTo>
                      <a:pt x="0" y="16033"/>
                      <a:pt x="57" y="30997"/>
                      <a:pt x="16091" y="40287"/>
                    </a:cubicBezTo>
                    <a:cubicBezTo>
                      <a:pt x="24131" y="44916"/>
                      <a:pt x="34656" y="47237"/>
                      <a:pt x="45159" y="47237"/>
                    </a:cubicBezTo>
                    <a:cubicBezTo>
                      <a:pt x="55597" y="47237"/>
                      <a:pt x="66014" y="44944"/>
                      <a:pt x="73947" y="40344"/>
                    </a:cubicBezTo>
                    <a:cubicBezTo>
                      <a:pt x="89858" y="31177"/>
                      <a:pt x="89802" y="16208"/>
                      <a:pt x="73768" y="6979"/>
                    </a:cubicBezTo>
                    <a:cubicBezTo>
                      <a:pt x="65727" y="2322"/>
                      <a:pt x="55201" y="0"/>
                      <a:pt x="446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0"/>
              <p:cNvSpPr/>
              <p:nvPr/>
            </p:nvSpPr>
            <p:spPr>
              <a:xfrm>
                <a:off x="3340214" y="2874981"/>
                <a:ext cx="1125747" cy="10746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10" extrusionOk="0">
                    <a:moveTo>
                      <a:pt x="0" y="1"/>
                    </a:moveTo>
                    <a:lnTo>
                      <a:pt x="0" y="7275"/>
                    </a:lnTo>
                    <a:lnTo>
                      <a:pt x="81813" y="7809"/>
                    </a:lnTo>
                    <a:lnTo>
                      <a:pt x="81813" y="2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0"/>
              <p:cNvSpPr/>
              <p:nvPr/>
            </p:nvSpPr>
            <p:spPr>
              <a:xfrm>
                <a:off x="3441143" y="2631690"/>
                <a:ext cx="923888" cy="485756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2" extrusionOk="0">
                    <a:moveTo>
                      <a:pt x="33420" y="1"/>
                    </a:moveTo>
                    <a:cubicBezTo>
                      <a:pt x="25612" y="1"/>
                      <a:pt x="17823" y="1716"/>
                      <a:pt x="11889" y="5140"/>
                    </a:cubicBezTo>
                    <a:cubicBezTo>
                      <a:pt x="1" y="12003"/>
                      <a:pt x="58" y="23181"/>
                      <a:pt x="12007" y="30105"/>
                    </a:cubicBezTo>
                    <a:cubicBezTo>
                      <a:pt x="18025" y="33571"/>
                      <a:pt x="25884" y="35301"/>
                      <a:pt x="33723" y="35301"/>
                    </a:cubicBezTo>
                    <a:cubicBezTo>
                      <a:pt x="41531" y="35301"/>
                      <a:pt x="49320" y="33585"/>
                      <a:pt x="55254" y="30161"/>
                    </a:cubicBezTo>
                    <a:cubicBezTo>
                      <a:pt x="67142" y="23299"/>
                      <a:pt x="67085" y="12121"/>
                      <a:pt x="55136" y="5197"/>
                    </a:cubicBezTo>
                    <a:cubicBezTo>
                      <a:pt x="49118" y="1730"/>
                      <a:pt x="41259" y="1"/>
                      <a:pt x="33420" y="1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0"/>
              <p:cNvSpPr/>
              <p:nvPr/>
            </p:nvSpPr>
            <p:spPr>
              <a:xfrm>
                <a:off x="3284857" y="2549763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78" y="5955"/>
                    </a:moveTo>
                    <a:cubicBezTo>
                      <a:pt x="52617" y="5955"/>
                      <a:pt x="60476" y="7684"/>
                      <a:pt x="66494" y="11151"/>
                    </a:cubicBezTo>
                    <a:cubicBezTo>
                      <a:pt x="78443" y="18075"/>
                      <a:pt x="78500" y="29253"/>
                      <a:pt x="66612" y="36115"/>
                    </a:cubicBezTo>
                    <a:cubicBezTo>
                      <a:pt x="60678" y="39539"/>
                      <a:pt x="52889" y="41255"/>
                      <a:pt x="45081" y="41255"/>
                    </a:cubicBezTo>
                    <a:cubicBezTo>
                      <a:pt x="37242" y="41255"/>
                      <a:pt x="29383" y="39525"/>
                      <a:pt x="23365" y="36059"/>
                    </a:cubicBezTo>
                    <a:cubicBezTo>
                      <a:pt x="11416" y="29135"/>
                      <a:pt x="11359" y="17957"/>
                      <a:pt x="23247" y="11094"/>
                    </a:cubicBezTo>
                    <a:cubicBezTo>
                      <a:pt x="29181" y="7670"/>
                      <a:pt x="36970" y="5955"/>
                      <a:pt x="44778" y="5955"/>
                    </a:cubicBezTo>
                    <a:close/>
                    <a:moveTo>
                      <a:pt x="44692" y="1"/>
                    </a:moveTo>
                    <a:cubicBezTo>
                      <a:pt x="34256" y="1"/>
                      <a:pt x="23843" y="2293"/>
                      <a:pt x="15912" y="6892"/>
                    </a:cubicBezTo>
                    <a:cubicBezTo>
                      <a:pt x="0" y="16063"/>
                      <a:pt x="57" y="31028"/>
                      <a:pt x="16091" y="40256"/>
                    </a:cubicBezTo>
                    <a:cubicBezTo>
                      <a:pt x="24145" y="44893"/>
                      <a:pt x="34694" y="47216"/>
                      <a:pt x="45216" y="47216"/>
                    </a:cubicBezTo>
                    <a:cubicBezTo>
                      <a:pt x="55635" y="47216"/>
                      <a:pt x="66028" y="44938"/>
                      <a:pt x="73947" y="40375"/>
                    </a:cubicBezTo>
                    <a:cubicBezTo>
                      <a:pt x="89858" y="31146"/>
                      <a:pt x="89802" y="16239"/>
                      <a:pt x="73768" y="6953"/>
                    </a:cubicBezTo>
                    <a:cubicBezTo>
                      <a:pt x="65726" y="2324"/>
                      <a:pt x="55198" y="1"/>
                      <a:pt x="446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0"/>
              <p:cNvSpPr/>
              <p:nvPr/>
            </p:nvSpPr>
            <p:spPr>
              <a:xfrm>
                <a:off x="3441143" y="2664246"/>
                <a:ext cx="923888" cy="485756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2" extrusionOk="0">
                    <a:moveTo>
                      <a:pt x="33420" y="1"/>
                    </a:moveTo>
                    <a:cubicBezTo>
                      <a:pt x="25612" y="1"/>
                      <a:pt x="17823" y="1716"/>
                      <a:pt x="11889" y="5141"/>
                    </a:cubicBezTo>
                    <a:cubicBezTo>
                      <a:pt x="1" y="12003"/>
                      <a:pt x="58" y="23181"/>
                      <a:pt x="12007" y="30105"/>
                    </a:cubicBezTo>
                    <a:cubicBezTo>
                      <a:pt x="18025" y="33572"/>
                      <a:pt x="25884" y="35301"/>
                      <a:pt x="33723" y="35301"/>
                    </a:cubicBezTo>
                    <a:cubicBezTo>
                      <a:pt x="41531" y="35301"/>
                      <a:pt x="49320" y="33586"/>
                      <a:pt x="55254" y="30162"/>
                    </a:cubicBezTo>
                    <a:cubicBezTo>
                      <a:pt x="67142" y="23299"/>
                      <a:pt x="67085" y="12121"/>
                      <a:pt x="55136" y="5197"/>
                    </a:cubicBezTo>
                    <a:cubicBezTo>
                      <a:pt x="49118" y="1731"/>
                      <a:pt x="41259" y="1"/>
                      <a:pt x="33420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40"/>
              <p:cNvSpPr/>
              <p:nvPr/>
            </p:nvSpPr>
            <p:spPr>
              <a:xfrm>
                <a:off x="3581151" y="2723580"/>
                <a:ext cx="626809" cy="370433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21" extrusionOk="0">
                    <a:moveTo>
                      <a:pt x="10588" y="9286"/>
                    </a:moveTo>
                    <a:lnTo>
                      <a:pt x="18633" y="13900"/>
                    </a:lnTo>
                    <a:lnTo>
                      <a:pt x="16858" y="14610"/>
                    </a:lnTo>
                    <a:cubicBezTo>
                      <a:pt x="15850" y="14888"/>
                      <a:pt x="14906" y="15048"/>
                      <a:pt x="14008" y="15048"/>
                    </a:cubicBezTo>
                    <a:cubicBezTo>
                      <a:pt x="12799" y="15048"/>
                      <a:pt x="11674" y="14759"/>
                      <a:pt x="10588" y="14080"/>
                    </a:cubicBezTo>
                    <a:cubicBezTo>
                      <a:pt x="9111" y="13190"/>
                      <a:pt x="8576" y="11832"/>
                      <a:pt x="9286" y="10469"/>
                    </a:cubicBezTo>
                    <a:cubicBezTo>
                      <a:pt x="9286" y="10469"/>
                      <a:pt x="9759" y="9702"/>
                      <a:pt x="10588" y="9286"/>
                    </a:cubicBezTo>
                    <a:close/>
                    <a:moveTo>
                      <a:pt x="32522" y="14033"/>
                    </a:moveTo>
                    <a:cubicBezTo>
                      <a:pt x="33487" y="14033"/>
                      <a:pt x="34371" y="14198"/>
                      <a:pt x="35022" y="14610"/>
                    </a:cubicBezTo>
                    <a:cubicBezTo>
                      <a:pt x="35789" y="15026"/>
                      <a:pt x="36262" y="15556"/>
                      <a:pt x="36499" y="16209"/>
                    </a:cubicBezTo>
                    <a:cubicBezTo>
                      <a:pt x="36854" y="17156"/>
                      <a:pt x="36144" y="18221"/>
                      <a:pt x="34667" y="19224"/>
                    </a:cubicBezTo>
                    <a:lnTo>
                      <a:pt x="27568" y="15083"/>
                    </a:lnTo>
                    <a:cubicBezTo>
                      <a:pt x="28952" y="14523"/>
                      <a:pt x="30859" y="14033"/>
                      <a:pt x="32522" y="14033"/>
                    </a:cubicBezTo>
                    <a:close/>
                    <a:moveTo>
                      <a:pt x="20824" y="0"/>
                    </a:moveTo>
                    <a:cubicBezTo>
                      <a:pt x="20824" y="0"/>
                      <a:pt x="12481" y="2603"/>
                      <a:pt x="8931" y="4378"/>
                    </a:cubicBezTo>
                    <a:lnTo>
                      <a:pt x="1657" y="1775"/>
                    </a:lnTo>
                    <a:lnTo>
                      <a:pt x="1657" y="4141"/>
                    </a:lnTo>
                    <a:lnTo>
                      <a:pt x="5443" y="6328"/>
                    </a:lnTo>
                    <a:cubicBezTo>
                      <a:pt x="1" y="9759"/>
                      <a:pt x="1241" y="14018"/>
                      <a:pt x="5207" y="16503"/>
                    </a:cubicBezTo>
                    <a:cubicBezTo>
                      <a:pt x="7864" y="18092"/>
                      <a:pt x="10752" y="18882"/>
                      <a:pt x="13920" y="18882"/>
                    </a:cubicBezTo>
                    <a:cubicBezTo>
                      <a:pt x="16534" y="18882"/>
                      <a:pt x="19339" y="18344"/>
                      <a:pt x="22362" y="17274"/>
                    </a:cubicBezTo>
                    <a:lnTo>
                      <a:pt x="23602" y="16801"/>
                    </a:lnTo>
                    <a:lnTo>
                      <a:pt x="31118" y="21117"/>
                    </a:lnTo>
                    <a:lnTo>
                      <a:pt x="31236" y="21179"/>
                    </a:lnTo>
                    <a:cubicBezTo>
                      <a:pt x="28907" y="22516"/>
                      <a:pt x="25028" y="24256"/>
                      <a:pt x="22596" y="24256"/>
                    </a:cubicBezTo>
                    <a:cubicBezTo>
                      <a:pt x="22557" y="24256"/>
                      <a:pt x="22519" y="24256"/>
                      <a:pt x="22481" y="24255"/>
                    </a:cubicBezTo>
                    <a:lnTo>
                      <a:pt x="22481" y="26621"/>
                    </a:lnTo>
                    <a:cubicBezTo>
                      <a:pt x="23821" y="26781"/>
                      <a:pt x="25249" y="26921"/>
                      <a:pt x="26771" y="26921"/>
                    </a:cubicBezTo>
                    <a:cubicBezTo>
                      <a:pt x="29746" y="26921"/>
                      <a:pt x="33077" y="26387"/>
                      <a:pt x="36797" y="24430"/>
                    </a:cubicBezTo>
                    <a:lnTo>
                      <a:pt x="40876" y="26796"/>
                    </a:lnTo>
                    <a:lnTo>
                      <a:pt x="44308" y="24785"/>
                    </a:lnTo>
                    <a:lnTo>
                      <a:pt x="44308" y="22419"/>
                    </a:lnTo>
                    <a:lnTo>
                      <a:pt x="40166" y="22362"/>
                    </a:lnTo>
                    <a:cubicBezTo>
                      <a:pt x="45552" y="18514"/>
                      <a:pt x="44369" y="14790"/>
                      <a:pt x="40701" y="12305"/>
                    </a:cubicBezTo>
                    <a:cubicBezTo>
                      <a:pt x="38093" y="10636"/>
                      <a:pt x="35472" y="10001"/>
                      <a:pt x="32820" y="10001"/>
                    </a:cubicBezTo>
                    <a:cubicBezTo>
                      <a:pt x="29457" y="10001"/>
                      <a:pt x="26043" y="11021"/>
                      <a:pt x="22538" y="12244"/>
                    </a:cubicBezTo>
                    <a:lnTo>
                      <a:pt x="18751" y="9996"/>
                    </a:lnTo>
                    <a:lnTo>
                      <a:pt x="14199" y="7393"/>
                    </a:lnTo>
                    <a:cubicBezTo>
                      <a:pt x="16267" y="6271"/>
                      <a:pt x="18751" y="6034"/>
                      <a:pt x="20114" y="6034"/>
                    </a:cubicBezTo>
                    <a:lnTo>
                      <a:pt x="20824" y="2423"/>
                    </a:lnTo>
                    <a:lnTo>
                      <a:pt x="20824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0"/>
              <p:cNvSpPr/>
              <p:nvPr/>
            </p:nvSpPr>
            <p:spPr>
              <a:xfrm>
                <a:off x="4138720" y="2924599"/>
                <a:ext cx="45601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9" extrusionOk="0">
                    <a:moveTo>
                      <a:pt x="3313" y="1"/>
                    </a:moveTo>
                    <a:lnTo>
                      <a:pt x="0" y="181"/>
                    </a:lnTo>
                    <a:lnTo>
                      <a:pt x="0" y="2074"/>
                    </a:lnTo>
                    <a:lnTo>
                      <a:pt x="3313" y="2429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0"/>
              <p:cNvSpPr/>
              <p:nvPr/>
            </p:nvSpPr>
            <p:spPr>
              <a:xfrm>
                <a:off x="3605575" y="2848933"/>
                <a:ext cx="46385" cy="32570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367" extrusionOk="0">
                    <a:moveTo>
                      <a:pt x="1" y="1"/>
                    </a:moveTo>
                    <a:lnTo>
                      <a:pt x="1" y="2367"/>
                    </a:lnTo>
                    <a:lnTo>
                      <a:pt x="3370" y="2069"/>
                    </a:lnTo>
                    <a:lnTo>
                      <a:pt x="3370" y="1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0"/>
              <p:cNvSpPr/>
              <p:nvPr/>
            </p:nvSpPr>
            <p:spPr>
              <a:xfrm>
                <a:off x="3581151" y="2720318"/>
                <a:ext cx="626809" cy="34072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2" extrusionOk="0">
                    <a:moveTo>
                      <a:pt x="10588" y="7100"/>
                    </a:moveTo>
                    <a:lnTo>
                      <a:pt x="18633" y="11771"/>
                    </a:lnTo>
                    <a:lnTo>
                      <a:pt x="16858" y="12424"/>
                    </a:lnTo>
                    <a:cubicBezTo>
                      <a:pt x="15852" y="12700"/>
                      <a:pt x="14909" y="12858"/>
                      <a:pt x="14013" y="12858"/>
                    </a:cubicBezTo>
                    <a:cubicBezTo>
                      <a:pt x="12802" y="12858"/>
                      <a:pt x="11675" y="12569"/>
                      <a:pt x="10588" y="11889"/>
                    </a:cubicBezTo>
                    <a:cubicBezTo>
                      <a:pt x="9111" y="11061"/>
                      <a:pt x="8576" y="9641"/>
                      <a:pt x="9286" y="8283"/>
                    </a:cubicBezTo>
                    <a:cubicBezTo>
                      <a:pt x="9286" y="8283"/>
                      <a:pt x="9759" y="7573"/>
                      <a:pt x="10588" y="7100"/>
                    </a:cubicBezTo>
                    <a:close/>
                    <a:moveTo>
                      <a:pt x="32606" y="11862"/>
                    </a:moveTo>
                    <a:cubicBezTo>
                      <a:pt x="33538" y="11862"/>
                      <a:pt x="34389" y="12022"/>
                      <a:pt x="35022" y="12424"/>
                    </a:cubicBezTo>
                    <a:cubicBezTo>
                      <a:pt x="35789" y="12897"/>
                      <a:pt x="36262" y="13427"/>
                      <a:pt x="36499" y="14080"/>
                    </a:cubicBezTo>
                    <a:cubicBezTo>
                      <a:pt x="36854" y="15027"/>
                      <a:pt x="36144" y="16092"/>
                      <a:pt x="34667" y="17095"/>
                    </a:cubicBezTo>
                    <a:lnTo>
                      <a:pt x="27568" y="12954"/>
                    </a:lnTo>
                    <a:cubicBezTo>
                      <a:pt x="28975" y="12384"/>
                      <a:pt x="30923" y="11862"/>
                      <a:pt x="32606" y="11862"/>
                    </a:cubicBezTo>
                    <a:close/>
                    <a:moveTo>
                      <a:pt x="5145" y="1"/>
                    </a:moveTo>
                    <a:lnTo>
                      <a:pt x="1657" y="2012"/>
                    </a:lnTo>
                    <a:lnTo>
                      <a:pt x="5443" y="4142"/>
                    </a:lnTo>
                    <a:cubicBezTo>
                      <a:pt x="1" y="7573"/>
                      <a:pt x="1241" y="11832"/>
                      <a:pt x="5207" y="14374"/>
                    </a:cubicBezTo>
                    <a:cubicBezTo>
                      <a:pt x="7864" y="15963"/>
                      <a:pt x="10752" y="16753"/>
                      <a:pt x="13920" y="16753"/>
                    </a:cubicBezTo>
                    <a:cubicBezTo>
                      <a:pt x="16534" y="16753"/>
                      <a:pt x="19339" y="16215"/>
                      <a:pt x="22362" y="15145"/>
                    </a:cubicBezTo>
                    <a:lnTo>
                      <a:pt x="23602" y="14672"/>
                    </a:lnTo>
                    <a:lnTo>
                      <a:pt x="31118" y="18988"/>
                    </a:lnTo>
                    <a:lnTo>
                      <a:pt x="31236" y="19049"/>
                    </a:lnTo>
                    <a:cubicBezTo>
                      <a:pt x="28870" y="20351"/>
                      <a:pt x="26148" y="20587"/>
                      <a:pt x="23721" y="20587"/>
                    </a:cubicBezTo>
                    <a:lnTo>
                      <a:pt x="22481" y="24492"/>
                    </a:lnTo>
                    <a:cubicBezTo>
                      <a:pt x="23811" y="24630"/>
                      <a:pt x="25228" y="24762"/>
                      <a:pt x="26737" y="24762"/>
                    </a:cubicBezTo>
                    <a:cubicBezTo>
                      <a:pt x="29721" y="24762"/>
                      <a:pt x="33063" y="24246"/>
                      <a:pt x="36797" y="22244"/>
                    </a:cubicBezTo>
                    <a:lnTo>
                      <a:pt x="40876" y="24610"/>
                    </a:lnTo>
                    <a:lnTo>
                      <a:pt x="44308" y="22656"/>
                    </a:lnTo>
                    <a:lnTo>
                      <a:pt x="40166" y="20233"/>
                    </a:lnTo>
                    <a:cubicBezTo>
                      <a:pt x="45552" y="16328"/>
                      <a:pt x="44369" y="12599"/>
                      <a:pt x="40701" y="10114"/>
                    </a:cubicBezTo>
                    <a:cubicBezTo>
                      <a:pt x="38084" y="8466"/>
                      <a:pt x="35454" y="7836"/>
                      <a:pt x="32792" y="7836"/>
                    </a:cubicBezTo>
                    <a:cubicBezTo>
                      <a:pt x="29438" y="7836"/>
                      <a:pt x="26033" y="8836"/>
                      <a:pt x="22538" y="10057"/>
                    </a:cubicBezTo>
                    <a:lnTo>
                      <a:pt x="18751" y="7866"/>
                    </a:lnTo>
                    <a:lnTo>
                      <a:pt x="14199" y="5263"/>
                    </a:lnTo>
                    <a:cubicBezTo>
                      <a:pt x="16267" y="4080"/>
                      <a:pt x="18751" y="3905"/>
                      <a:pt x="20114" y="3844"/>
                    </a:cubicBezTo>
                    <a:lnTo>
                      <a:pt x="20824" y="237"/>
                    </a:lnTo>
                    <a:cubicBezTo>
                      <a:pt x="19816" y="153"/>
                      <a:pt x="18877" y="110"/>
                      <a:pt x="17992" y="110"/>
                    </a:cubicBezTo>
                    <a:cubicBezTo>
                      <a:pt x="14516" y="110"/>
                      <a:pt x="11855" y="773"/>
                      <a:pt x="8931" y="2187"/>
                    </a:cubicBezTo>
                    <a:lnTo>
                      <a:pt x="5145" y="1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0"/>
              <p:cNvSpPr/>
              <p:nvPr/>
            </p:nvSpPr>
            <p:spPr>
              <a:xfrm>
                <a:off x="3284857" y="2528697"/>
                <a:ext cx="1236460" cy="64991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2" extrusionOk="0">
                    <a:moveTo>
                      <a:pt x="44644" y="1"/>
                    </a:moveTo>
                    <a:cubicBezTo>
                      <a:pt x="34225" y="1"/>
                      <a:pt x="23831" y="2293"/>
                      <a:pt x="15912" y="6885"/>
                    </a:cubicBezTo>
                    <a:cubicBezTo>
                      <a:pt x="0" y="16056"/>
                      <a:pt x="57" y="31021"/>
                      <a:pt x="16091" y="40249"/>
                    </a:cubicBezTo>
                    <a:cubicBezTo>
                      <a:pt x="24132" y="44909"/>
                      <a:pt x="34658" y="47232"/>
                      <a:pt x="45163" y="47232"/>
                    </a:cubicBezTo>
                    <a:cubicBezTo>
                      <a:pt x="55600" y="47232"/>
                      <a:pt x="66015" y="44939"/>
                      <a:pt x="73947" y="40368"/>
                    </a:cubicBezTo>
                    <a:cubicBezTo>
                      <a:pt x="89858" y="31201"/>
                      <a:pt x="89802" y="16231"/>
                      <a:pt x="73768" y="7003"/>
                    </a:cubicBezTo>
                    <a:cubicBezTo>
                      <a:pt x="65714" y="2338"/>
                      <a:pt x="55166" y="1"/>
                      <a:pt x="44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0"/>
              <p:cNvSpPr/>
              <p:nvPr/>
            </p:nvSpPr>
            <p:spPr>
              <a:xfrm>
                <a:off x="3340214" y="2748774"/>
                <a:ext cx="1125747" cy="108319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72" extrusionOk="0">
                    <a:moveTo>
                      <a:pt x="0" y="1"/>
                    </a:moveTo>
                    <a:lnTo>
                      <a:pt x="0" y="7336"/>
                    </a:lnTo>
                    <a:lnTo>
                      <a:pt x="81813" y="7871"/>
                    </a:lnTo>
                    <a:lnTo>
                      <a:pt x="81813" y="3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0"/>
              <p:cNvSpPr/>
              <p:nvPr/>
            </p:nvSpPr>
            <p:spPr>
              <a:xfrm>
                <a:off x="3441143" y="2506020"/>
                <a:ext cx="923888" cy="486058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24" extrusionOk="0">
                    <a:moveTo>
                      <a:pt x="33368" y="0"/>
                    </a:moveTo>
                    <a:cubicBezTo>
                      <a:pt x="25578" y="0"/>
                      <a:pt x="17810" y="1716"/>
                      <a:pt x="11889" y="5163"/>
                    </a:cubicBezTo>
                    <a:cubicBezTo>
                      <a:pt x="1" y="12025"/>
                      <a:pt x="58" y="23204"/>
                      <a:pt x="12007" y="30127"/>
                    </a:cubicBezTo>
                    <a:cubicBezTo>
                      <a:pt x="18025" y="33594"/>
                      <a:pt x="25884" y="35324"/>
                      <a:pt x="33723" y="35324"/>
                    </a:cubicBezTo>
                    <a:cubicBezTo>
                      <a:pt x="41531" y="35324"/>
                      <a:pt x="49320" y="33608"/>
                      <a:pt x="55254" y="30184"/>
                    </a:cubicBezTo>
                    <a:cubicBezTo>
                      <a:pt x="67142" y="23322"/>
                      <a:pt x="67085" y="12144"/>
                      <a:pt x="55136" y="5220"/>
                    </a:cubicBezTo>
                    <a:cubicBezTo>
                      <a:pt x="49104" y="1746"/>
                      <a:pt x="41225" y="0"/>
                      <a:pt x="33368" y="0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0"/>
              <p:cNvSpPr/>
              <p:nvPr/>
            </p:nvSpPr>
            <p:spPr>
              <a:xfrm>
                <a:off x="3284857" y="2424313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26" y="5938"/>
                    </a:moveTo>
                    <a:cubicBezTo>
                      <a:pt x="52583" y="5938"/>
                      <a:pt x="60462" y="7684"/>
                      <a:pt x="66494" y="11158"/>
                    </a:cubicBezTo>
                    <a:cubicBezTo>
                      <a:pt x="78443" y="18082"/>
                      <a:pt x="78500" y="29260"/>
                      <a:pt x="66612" y="36122"/>
                    </a:cubicBezTo>
                    <a:cubicBezTo>
                      <a:pt x="60678" y="39546"/>
                      <a:pt x="52889" y="41262"/>
                      <a:pt x="45081" y="41262"/>
                    </a:cubicBezTo>
                    <a:cubicBezTo>
                      <a:pt x="37242" y="41262"/>
                      <a:pt x="29383" y="39532"/>
                      <a:pt x="23365" y="36065"/>
                    </a:cubicBezTo>
                    <a:cubicBezTo>
                      <a:pt x="11416" y="29142"/>
                      <a:pt x="11359" y="17963"/>
                      <a:pt x="23247" y="11101"/>
                    </a:cubicBezTo>
                    <a:cubicBezTo>
                      <a:pt x="29168" y="7654"/>
                      <a:pt x="36936" y="5938"/>
                      <a:pt x="44726" y="5938"/>
                    </a:cubicBezTo>
                    <a:close/>
                    <a:moveTo>
                      <a:pt x="44643" y="1"/>
                    </a:moveTo>
                    <a:cubicBezTo>
                      <a:pt x="34224" y="1"/>
                      <a:pt x="23831" y="2278"/>
                      <a:pt x="15912" y="6842"/>
                    </a:cubicBezTo>
                    <a:cubicBezTo>
                      <a:pt x="0" y="16070"/>
                      <a:pt x="57" y="30978"/>
                      <a:pt x="16091" y="40263"/>
                    </a:cubicBezTo>
                    <a:cubicBezTo>
                      <a:pt x="24133" y="44893"/>
                      <a:pt x="34661" y="47215"/>
                      <a:pt x="45167" y="47215"/>
                    </a:cubicBezTo>
                    <a:cubicBezTo>
                      <a:pt x="55603" y="47215"/>
                      <a:pt x="66016" y="44924"/>
                      <a:pt x="73947" y="40325"/>
                    </a:cubicBezTo>
                    <a:cubicBezTo>
                      <a:pt x="89858" y="31153"/>
                      <a:pt x="89802" y="16189"/>
                      <a:pt x="73768" y="6960"/>
                    </a:cubicBezTo>
                    <a:cubicBezTo>
                      <a:pt x="65714" y="2323"/>
                      <a:pt x="55165" y="1"/>
                      <a:pt x="446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0"/>
              <p:cNvSpPr/>
              <p:nvPr/>
            </p:nvSpPr>
            <p:spPr>
              <a:xfrm>
                <a:off x="3441143" y="2538576"/>
                <a:ext cx="923888" cy="485769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3" extrusionOk="0">
                    <a:moveTo>
                      <a:pt x="33368" y="1"/>
                    </a:moveTo>
                    <a:cubicBezTo>
                      <a:pt x="25578" y="1"/>
                      <a:pt x="17810" y="1716"/>
                      <a:pt x="11889" y="5163"/>
                    </a:cubicBezTo>
                    <a:cubicBezTo>
                      <a:pt x="1" y="12026"/>
                      <a:pt x="58" y="23204"/>
                      <a:pt x="12007" y="30128"/>
                    </a:cubicBezTo>
                    <a:cubicBezTo>
                      <a:pt x="18038" y="33573"/>
                      <a:pt x="25916" y="35303"/>
                      <a:pt x="33772" y="35303"/>
                    </a:cubicBezTo>
                    <a:cubicBezTo>
                      <a:pt x="41563" y="35303"/>
                      <a:pt x="49332" y="33601"/>
                      <a:pt x="55254" y="30185"/>
                    </a:cubicBezTo>
                    <a:cubicBezTo>
                      <a:pt x="67142" y="23322"/>
                      <a:pt x="67085" y="12144"/>
                      <a:pt x="55136" y="5220"/>
                    </a:cubicBezTo>
                    <a:cubicBezTo>
                      <a:pt x="49104" y="1746"/>
                      <a:pt x="41225" y="1"/>
                      <a:pt x="33368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0"/>
              <p:cNvSpPr/>
              <p:nvPr/>
            </p:nvSpPr>
            <p:spPr>
              <a:xfrm>
                <a:off x="3581151" y="2598226"/>
                <a:ext cx="626809" cy="37040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19" extrusionOk="0">
                    <a:moveTo>
                      <a:pt x="10588" y="9285"/>
                    </a:moveTo>
                    <a:lnTo>
                      <a:pt x="18633" y="13900"/>
                    </a:lnTo>
                    <a:lnTo>
                      <a:pt x="16858" y="14553"/>
                    </a:lnTo>
                    <a:cubicBezTo>
                      <a:pt x="15852" y="14829"/>
                      <a:pt x="14909" y="14987"/>
                      <a:pt x="14013" y="14987"/>
                    </a:cubicBezTo>
                    <a:cubicBezTo>
                      <a:pt x="12802" y="14987"/>
                      <a:pt x="11675" y="14698"/>
                      <a:pt x="10588" y="14018"/>
                    </a:cubicBezTo>
                    <a:cubicBezTo>
                      <a:pt x="9111" y="13190"/>
                      <a:pt x="8576" y="11770"/>
                      <a:pt x="9286" y="10412"/>
                    </a:cubicBezTo>
                    <a:cubicBezTo>
                      <a:pt x="9286" y="10412"/>
                      <a:pt x="9759" y="9702"/>
                      <a:pt x="10588" y="9285"/>
                    </a:cubicBezTo>
                    <a:close/>
                    <a:moveTo>
                      <a:pt x="32606" y="13991"/>
                    </a:moveTo>
                    <a:cubicBezTo>
                      <a:pt x="33538" y="13991"/>
                      <a:pt x="34389" y="14151"/>
                      <a:pt x="35022" y="14553"/>
                    </a:cubicBezTo>
                    <a:cubicBezTo>
                      <a:pt x="35789" y="15026"/>
                      <a:pt x="36262" y="15556"/>
                      <a:pt x="36499" y="16209"/>
                    </a:cubicBezTo>
                    <a:cubicBezTo>
                      <a:pt x="36854" y="17156"/>
                      <a:pt x="36144" y="18221"/>
                      <a:pt x="34667" y="19224"/>
                    </a:cubicBezTo>
                    <a:lnTo>
                      <a:pt x="27568" y="15083"/>
                    </a:lnTo>
                    <a:cubicBezTo>
                      <a:pt x="28975" y="14513"/>
                      <a:pt x="30923" y="13991"/>
                      <a:pt x="32606" y="13991"/>
                    </a:cubicBezTo>
                    <a:close/>
                    <a:moveTo>
                      <a:pt x="20824" y="0"/>
                    </a:moveTo>
                    <a:cubicBezTo>
                      <a:pt x="20824" y="0"/>
                      <a:pt x="12481" y="2603"/>
                      <a:pt x="8931" y="4316"/>
                    </a:cubicBezTo>
                    <a:lnTo>
                      <a:pt x="1657" y="1713"/>
                    </a:lnTo>
                    <a:lnTo>
                      <a:pt x="1657" y="4141"/>
                    </a:lnTo>
                    <a:lnTo>
                      <a:pt x="5443" y="6328"/>
                    </a:lnTo>
                    <a:cubicBezTo>
                      <a:pt x="1" y="9702"/>
                      <a:pt x="1241" y="13961"/>
                      <a:pt x="5207" y="16503"/>
                    </a:cubicBezTo>
                    <a:cubicBezTo>
                      <a:pt x="7864" y="18092"/>
                      <a:pt x="10752" y="18882"/>
                      <a:pt x="13920" y="18882"/>
                    </a:cubicBezTo>
                    <a:cubicBezTo>
                      <a:pt x="16534" y="18882"/>
                      <a:pt x="19339" y="18344"/>
                      <a:pt x="22362" y="17274"/>
                    </a:cubicBezTo>
                    <a:lnTo>
                      <a:pt x="23602" y="16801"/>
                    </a:lnTo>
                    <a:lnTo>
                      <a:pt x="31118" y="21117"/>
                    </a:lnTo>
                    <a:lnTo>
                      <a:pt x="31236" y="21178"/>
                    </a:lnTo>
                    <a:cubicBezTo>
                      <a:pt x="28870" y="22480"/>
                      <a:pt x="24904" y="24255"/>
                      <a:pt x="22481" y="24255"/>
                    </a:cubicBezTo>
                    <a:lnTo>
                      <a:pt x="22481" y="26621"/>
                    </a:lnTo>
                    <a:cubicBezTo>
                      <a:pt x="23810" y="26780"/>
                      <a:pt x="25227" y="26918"/>
                      <a:pt x="26735" y="26918"/>
                    </a:cubicBezTo>
                    <a:cubicBezTo>
                      <a:pt x="29720" y="26918"/>
                      <a:pt x="33062" y="26376"/>
                      <a:pt x="36797" y="24373"/>
                    </a:cubicBezTo>
                    <a:lnTo>
                      <a:pt x="40876" y="26739"/>
                    </a:lnTo>
                    <a:lnTo>
                      <a:pt x="44308" y="24785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514"/>
                      <a:pt x="44369" y="14728"/>
                      <a:pt x="40701" y="12243"/>
                    </a:cubicBezTo>
                    <a:cubicBezTo>
                      <a:pt x="38084" y="10595"/>
                      <a:pt x="35454" y="9965"/>
                      <a:pt x="32792" y="9965"/>
                    </a:cubicBezTo>
                    <a:cubicBezTo>
                      <a:pt x="29438" y="9965"/>
                      <a:pt x="26033" y="10965"/>
                      <a:pt x="22538" y="12187"/>
                    </a:cubicBezTo>
                    <a:lnTo>
                      <a:pt x="18751" y="9995"/>
                    </a:lnTo>
                    <a:lnTo>
                      <a:pt x="14199" y="7392"/>
                    </a:lnTo>
                    <a:cubicBezTo>
                      <a:pt x="16267" y="6209"/>
                      <a:pt x="18751" y="6034"/>
                      <a:pt x="20114" y="6034"/>
                    </a:cubicBezTo>
                    <a:lnTo>
                      <a:pt x="20824" y="2366"/>
                    </a:lnTo>
                    <a:lnTo>
                      <a:pt x="20824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0"/>
              <p:cNvSpPr/>
              <p:nvPr/>
            </p:nvSpPr>
            <p:spPr>
              <a:xfrm>
                <a:off x="4138720" y="2798462"/>
                <a:ext cx="45601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4" extrusionOk="0">
                    <a:moveTo>
                      <a:pt x="3313" y="1"/>
                    </a:moveTo>
                    <a:lnTo>
                      <a:pt x="0" y="237"/>
                    </a:lnTo>
                    <a:lnTo>
                      <a:pt x="0" y="2130"/>
                    </a:lnTo>
                    <a:lnTo>
                      <a:pt x="3313" y="2424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0"/>
              <p:cNvSpPr/>
              <p:nvPr/>
            </p:nvSpPr>
            <p:spPr>
              <a:xfrm>
                <a:off x="3605575" y="2722726"/>
                <a:ext cx="46385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9" extrusionOk="0">
                    <a:moveTo>
                      <a:pt x="1" y="1"/>
                    </a:moveTo>
                    <a:lnTo>
                      <a:pt x="1" y="2429"/>
                    </a:lnTo>
                    <a:lnTo>
                      <a:pt x="3370" y="2130"/>
                    </a:lnTo>
                    <a:lnTo>
                      <a:pt x="3370" y="1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0"/>
              <p:cNvSpPr/>
              <p:nvPr/>
            </p:nvSpPr>
            <p:spPr>
              <a:xfrm>
                <a:off x="3581151" y="2594965"/>
                <a:ext cx="626809" cy="34072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2" extrusionOk="0">
                    <a:moveTo>
                      <a:pt x="10588" y="7099"/>
                    </a:moveTo>
                    <a:lnTo>
                      <a:pt x="18633" y="11770"/>
                    </a:lnTo>
                    <a:lnTo>
                      <a:pt x="16858" y="12424"/>
                    </a:lnTo>
                    <a:cubicBezTo>
                      <a:pt x="15852" y="12699"/>
                      <a:pt x="14909" y="12858"/>
                      <a:pt x="14013" y="12858"/>
                    </a:cubicBezTo>
                    <a:cubicBezTo>
                      <a:pt x="12802" y="12858"/>
                      <a:pt x="11675" y="12569"/>
                      <a:pt x="10588" y="11889"/>
                    </a:cubicBezTo>
                    <a:cubicBezTo>
                      <a:pt x="9111" y="11004"/>
                      <a:pt x="8576" y="9641"/>
                      <a:pt x="9286" y="8283"/>
                    </a:cubicBezTo>
                    <a:cubicBezTo>
                      <a:pt x="9286" y="8283"/>
                      <a:pt x="9759" y="7573"/>
                      <a:pt x="10588" y="7099"/>
                    </a:cubicBezTo>
                    <a:close/>
                    <a:moveTo>
                      <a:pt x="32542" y="11846"/>
                    </a:moveTo>
                    <a:cubicBezTo>
                      <a:pt x="33500" y="11846"/>
                      <a:pt x="34375" y="12013"/>
                      <a:pt x="35022" y="12424"/>
                    </a:cubicBezTo>
                    <a:cubicBezTo>
                      <a:pt x="35789" y="12835"/>
                      <a:pt x="36262" y="13427"/>
                      <a:pt x="36499" y="14018"/>
                    </a:cubicBezTo>
                    <a:cubicBezTo>
                      <a:pt x="36854" y="15026"/>
                      <a:pt x="36144" y="16091"/>
                      <a:pt x="34667" y="17038"/>
                    </a:cubicBezTo>
                    <a:lnTo>
                      <a:pt x="27568" y="12954"/>
                    </a:lnTo>
                    <a:cubicBezTo>
                      <a:pt x="28958" y="12352"/>
                      <a:pt x="30874" y="11846"/>
                      <a:pt x="32542" y="11846"/>
                    </a:cubicBezTo>
                    <a:close/>
                    <a:moveTo>
                      <a:pt x="5145" y="0"/>
                    </a:moveTo>
                    <a:lnTo>
                      <a:pt x="1657" y="1950"/>
                    </a:lnTo>
                    <a:lnTo>
                      <a:pt x="5443" y="4141"/>
                    </a:lnTo>
                    <a:cubicBezTo>
                      <a:pt x="1" y="7573"/>
                      <a:pt x="1241" y="11832"/>
                      <a:pt x="5207" y="14373"/>
                    </a:cubicBezTo>
                    <a:cubicBezTo>
                      <a:pt x="7864" y="15929"/>
                      <a:pt x="10751" y="16722"/>
                      <a:pt x="13918" y="16722"/>
                    </a:cubicBezTo>
                    <a:cubicBezTo>
                      <a:pt x="16533" y="16722"/>
                      <a:pt x="19338" y="16181"/>
                      <a:pt x="22362" y="15083"/>
                    </a:cubicBezTo>
                    <a:lnTo>
                      <a:pt x="23602" y="14672"/>
                    </a:lnTo>
                    <a:lnTo>
                      <a:pt x="31118" y="18988"/>
                    </a:lnTo>
                    <a:lnTo>
                      <a:pt x="31236" y="19049"/>
                    </a:lnTo>
                    <a:cubicBezTo>
                      <a:pt x="29088" y="20231"/>
                      <a:pt x="26647" y="20535"/>
                      <a:pt x="24399" y="20535"/>
                    </a:cubicBezTo>
                    <a:cubicBezTo>
                      <a:pt x="24171" y="20535"/>
                      <a:pt x="23945" y="20531"/>
                      <a:pt x="23721" y="20526"/>
                    </a:cubicBezTo>
                    <a:lnTo>
                      <a:pt x="22481" y="24492"/>
                    </a:lnTo>
                    <a:cubicBezTo>
                      <a:pt x="23811" y="24630"/>
                      <a:pt x="25228" y="24762"/>
                      <a:pt x="26737" y="24762"/>
                    </a:cubicBezTo>
                    <a:cubicBezTo>
                      <a:pt x="29721" y="24762"/>
                      <a:pt x="33063" y="24246"/>
                      <a:pt x="36797" y="22244"/>
                    </a:cubicBezTo>
                    <a:lnTo>
                      <a:pt x="40876" y="24610"/>
                    </a:lnTo>
                    <a:lnTo>
                      <a:pt x="44308" y="22599"/>
                    </a:lnTo>
                    <a:lnTo>
                      <a:pt x="40166" y="20232"/>
                    </a:lnTo>
                    <a:cubicBezTo>
                      <a:pt x="45552" y="16328"/>
                      <a:pt x="44369" y="12599"/>
                      <a:pt x="40701" y="10114"/>
                    </a:cubicBezTo>
                    <a:cubicBezTo>
                      <a:pt x="38094" y="8445"/>
                      <a:pt x="35474" y="7811"/>
                      <a:pt x="32823" y="7811"/>
                    </a:cubicBezTo>
                    <a:cubicBezTo>
                      <a:pt x="29459" y="7811"/>
                      <a:pt x="26044" y="8832"/>
                      <a:pt x="22538" y="10057"/>
                    </a:cubicBezTo>
                    <a:lnTo>
                      <a:pt x="18751" y="7866"/>
                    </a:lnTo>
                    <a:lnTo>
                      <a:pt x="14199" y="5206"/>
                    </a:lnTo>
                    <a:cubicBezTo>
                      <a:pt x="16267" y="4080"/>
                      <a:pt x="18751" y="3905"/>
                      <a:pt x="20114" y="3843"/>
                    </a:cubicBezTo>
                    <a:lnTo>
                      <a:pt x="20824" y="237"/>
                    </a:lnTo>
                    <a:cubicBezTo>
                      <a:pt x="19816" y="153"/>
                      <a:pt x="18877" y="110"/>
                      <a:pt x="17992" y="110"/>
                    </a:cubicBezTo>
                    <a:cubicBezTo>
                      <a:pt x="14516" y="110"/>
                      <a:pt x="11855" y="772"/>
                      <a:pt x="8931" y="2187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0"/>
              <p:cNvSpPr/>
              <p:nvPr/>
            </p:nvSpPr>
            <p:spPr>
              <a:xfrm>
                <a:off x="3284857" y="2403150"/>
                <a:ext cx="1236460" cy="649788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23" extrusionOk="0">
                    <a:moveTo>
                      <a:pt x="44643" y="0"/>
                    </a:moveTo>
                    <a:cubicBezTo>
                      <a:pt x="34224" y="0"/>
                      <a:pt x="23831" y="2278"/>
                      <a:pt x="15912" y="6842"/>
                    </a:cubicBezTo>
                    <a:cubicBezTo>
                      <a:pt x="0" y="16070"/>
                      <a:pt x="57" y="31035"/>
                      <a:pt x="16091" y="40263"/>
                    </a:cubicBezTo>
                    <a:cubicBezTo>
                      <a:pt x="24145" y="44900"/>
                      <a:pt x="34694" y="47223"/>
                      <a:pt x="45216" y="47223"/>
                    </a:cubicBezTo>
                    <a:cubicBezTo>
                      <a:pt x="55635" y="47223"/>
                      <a:pt x="66028" y="44945"/>
                      <a:pt x="73947" y="40381"/>
                    </a:cubicBezTo>
                    <a:cubicBezTo>
                      <a:pt x="89858" y="31153"/>
                      <a:pt x="89802" y="16245"/>
                      <a:pt x="73768" y="6960"/>
                    </a:cubicBezTo>
                    <a:cubicBezTo>
                      <a:pt x="65714" y="2323"/>
                      <a:pt x="55165" y="0"/>
                      <a:pt x="44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0"/>
              <p:cNvSpPr/>
              <p:nvPr/>
            </p:nvSpPr>
            <p:spPr>
              <a:xfrm>
                <a:off x="3340214" y="2623421"/>
                <a:ext cx="1125747" cy="10746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10" extrusionOk="0">
                    <a:moveTo>
                      <a:pt x="0" y="1"/>
                    </a:moveTo>
                    <a:lnTo>
                      <a:pt x="0" y="7279"/>
                    </a:lnTo>
                    <a:lnTo>
                      <a:pt x="81813" y="7809"/>
                    </a:lnTo>
                    <a:lnTo>
                      <a:pt x="81813" y="2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0"/>
              <p:cNvSpPr/>
              <p:nvPr/>
            </p:nvSpPr>
            <p:spPr>
              <a:xfrm>
                <a:off x="3441143" y="2380557"/>
                <a:ext cx="923888" cy="485769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3" extrusionOk="0">
                    <a:moveTo>
                      <a:pt x="33315" y="0"/>
                    </a:moveTo>
                    <a:cubicBezTo>
                      <a:pt x="25543" y="0"/>
                      <a:pt x="17797" y="1701"/>
                      <a:pt x="11889" y="5109"/>
                    </a:cubicBezTo>
                    <a:cubicBezTo>
                      <a:pt x="1" y="11972"/>
                      <a:pt x="58" y="23155"/>
                      <a:pt x="12007" y="30074"/>
                    </a:cubicBezTo>
                    <a:cubicBezTo>
                      <a:pt x="18051" y="33558"/>
                      <a:pt x="25951" y="35303"/>
                      <a:pt x="33824" y="35303"/>
                    </a:cubicBezTo>
                    <a:cubicBezTo>
                      <a:pt x="41598" y="35303"/>
                      <a:pt x="49345" y="33601"/>
                      <a:pt x="55254" y="30192"/>
                    </a:cubicBezTo>
                    <a:cubicBezTo>
                      <a:pt x="67142" y="23273"/>
                      <a:pt x="67085" y="12151"/>
                      <a:pt x="55136" y="5228"/>
                    </a:cubicBezTo>
                    <a:cubicBezTo>
                      <a:pt x="49091" y="1745"/>
                      <a:pt x="41189" y="0"/>
                      <a:pt x="33315" y="0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0"/>
              <p:cNvSpPr/>
              <p:nvPr/>
            </p:nvSpPr>
            <p:spPr>
              <a:xfrm>
                <a:off x="3284857" y="2298341"/>
                <a:ext cx="1236460" cy="650215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54" extrusionOk="0">
                    <a:moveTo>
                      <a:pt x="44673" y="5975"/>
                    </a:moveTo>
                    <a:cubicBezTo>
                      <a:pt x="52547" y="5975"/>
                      <a:pt x="60449" y="7720"/>
                      <a:pt x="66494" y="11203"/>
                    </a:cubicBezTo>
                    <a:cubicBezTo>
                      <a:pt x="78443" y="18126"/>
                      <a:pt x="78500" y="29248"/>
                      <a:pt x="66612" y="36167"/>
                    </a:cubicBezTo>
                    <a:cubicBezTo>
                      <a:pt x="60703" y="39576"/>
                      <a:pt x="52956" y="41278"/>
                      <a:pt x="45182" y="41278"/>
                    </a:cubicBezTo>
                    <a:cubicBezTo>
                      <a:pt x="37309" y="41278"/>
                      <a:pt x="29409" y="39533"/>
                      <a:pt x="23365" y="36049"/>
                    </a:cubicBezTo>
                    <a:cubicBezTo>
                      <a:pt x="11416" y="29130"/>
                      <a:pt x="11359" y="17947"/>
                      <a:pt x="23247" y="11084"/>
                    </a:cubicBezTo>
                    <a:cubicBezTo>
                      <a:pt x="29155" y="7676"/>
                      <a:pt x="36901" y="5975"/>
                      <a:pt x="44673" y="5975"/>
                    </a:cubicBezTo>
                    <a:close/>
                    <a:moveTo>
                      <a:pt x="44648" y="1"/>
                    </a:moveTo>
                    <a:cubicBezTo>
                      <a:pt x="34227" y="1"/>
                      <a:pt x="23832" y="2294"/>
                      <a:pt x="15912" y="6886"/>
                    </a:cubicBezTo>
                    <a:cubicBezTo>
                      <a:pt x="0" y="16053"/>
                      <a:pt x="57" y="31023"/>
                      <a:pt x="16091" y="40251"/>
                    </a:cubicBezTo>
                    <a:cubicBezTo>
                      <a:pt x="24145" y="44916"/>
                      <a:pt x="34693" y="47253"/>
                      <a:pt x="45215" y="47253"/>
                    </a:cubicBezTo>
                    <a:cubicBezTo>
                      <a:pt x="55634" y="47253"/>
                      <a:pt x="66028" y="44961"/>
                      <a:pt x="73947" y="40370"/>
                    </a:cubicBezTo>
                    <a:cubicBezTo>
                      <a:pt x="89858" y="31198"/>
                      <a:pt x="89802" y="16233"/>
                      <a:pt x="73768" y="7005"/>
                    </a:cubicBezTo>
                    <a:cubicBezTo>
                      <a:pt x="65715" y="2338"/>
                      <a:pt x="55169" y="1"/>
                      <a:pt x="446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0"/>
              <p:cNvSpPr/>
              <p:nvPr/>
            </p:nvSpPr>
            <p:spPr>
              <a:xfrm>
                <a:off x="3441143" y="2413113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315" y="1"/>
                    </a:moveTo>
                    <a:cubicBezTo>
                      <a:pt x="25543" y="1"/>
                      <a:pt x="17797" y="1701"/>
                      <a:pt x="11889" y="5110"/>
                    </a:cubicBezTo>
                    <a:cubicBezTo>
                      <a:pt x="1" y="11972"/>
                      <a:pt x="58" y="23155"/>
                      <a:pt x="12007" y="30074"/>
                    </a:cubicBezTo>
                    <a:cubicBezTo>
                      <a:pt x="18051" y="33558"/>
                      <a:pt x="25951" y="35303"/>
                      <a:pt x="33824" y="35303"/>
                    </a:cubicBezTo>
                    <a:cubicBezTo>
                      <a:pt x="41598" y="35303"/>
                      <a:pt x="49345" y="33602"/>
                      <a:pt x="55254" y="30192"/>
                    </a:cubicBezTo>
                    <a:cubicBezTo>
                      <a:pt x="67142" y="23273"/>
                      <a:pt x="67085" y="12090"/>
                      <a:pt x="55136" y="5228"/>
                    </a:cubicBezTo>
                    <a:cubicBezTo>
                      <a:pt x="49091" y="1746"/>
                      <a:pt x="41189" y="1"/>
                      <a:pt x="33315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0"/>
              <p:cNvSpPr/>
              <p:nvPr/>
            </p:nvSpPr>
            <p:spPr>
              <a:xfrm>
                <a:off x="3581151" y="2472859"/>
                <a:ext cx="626809" cy="370034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892" extrusionOk="0">
                    <a:moveTo>
                      <a:pt x="10588" y="9229"/>
                    </a:moveTo>
                    <a:lnTo>
                      <a:pt x="18633" y="13900"/>
                    </a:lnTo>
                    <a:lnTo>
                      <a:pt x="16858" y="14554"/>
                    </a:lnTo>
                    <a:cubicBezTo>
                      <a:pt x="15852" y="14829"/>
                      <a:pt x="14909" y="14988"/>
                      <a:pt x="14013" y="14988"/>
                    </a:cubicBezTo>
                    <a:cubicBezTo>
                      <a:pt x="12802" y="14988"/>
                      <a:pt x="11675" y="14699"/>
                      <a:pt x="10588" y="14019"/>
                    </a:cubicBezTo>
                    <a:cubicBezTo>
                      <a:pt x="9111" y="13191"/>
                      <a:pt x="8576" y="11771"/>
                      <a:pt x="9286" y="10413"/>
                    </a:cubicBezTo>
                    <a:cubicBezTo>
                      <a:pt x="9286" y="10413"/>
                      <a:pt x="9759" y="9703"/>
                      <a:pt x="10588" y="9229"/>
                    </a:cubicBezTo>
                    <a:close/>
                    <a:moveTo>
                      <a:pt x="32606" y="13992"/>
                    </a:moveTo>
                    <a:cubicBezTo>
                      <a:pt x="33538" y="13992"/>
                      <a:pt x="34389" y="14152"/>
                      <a:pt x="35022" y="14554"/>
                    </a:cubicBezTo>
                    <a:cubicBezTo>
                      <a:pt x="35789" y="14965"/>
                      <a:pt x="36262" y="15557"/>
                      <a:pt x="36499" y="16148"/>
                    </a:cubicBezTo>
                    <a:cubicBezTo>
                      <a:pt x="36854" y="17157"/>
                      <a:pt x="36144" y="18221"/>
                      <a:pt x="34667" y="19168"/>
                    </a:cubicBezTo>
                    <a:lnTo>
                      <a:pt x="27568" y="15084"/>
                    </a:lnTo>
                    <a:cubicBezTo>
                      <a:pt x="28975" y="14514"/>
                      <a:pt x="30923" y="13992"/>
                      <a:pt x="32606" y="13992"/>
                    </a:cubicBezTo>
                    <a:close/>
                    <a:moveTo>
                      <a:pt x="20824" y="1"/>
                    </a:moveTo>
                    <a:cubicBezTo>
                      <a:pt x="20824" y="1"/>
                      <a:pt x="12481" y="2542"/>
                      <a:pt x="8931" y="4317"/>
                    </a:cubicBezTo>
                    <a:lnTo>
                      <a:pt x="1657" y="1714"/>
                    </a:lnTo>
                    <a:lnTo>
                      <a:pt x="1657" y="4080"/>
                    </a:lnTo>
                    <a:lnTo>
                      <a:pt x="5443" y="6272"/>
                    </a:lnTo>
                    <a:cubicBezTo>
                      <a:pt x="1" y="9703"/>
                      <a:pt x="1241" y="13962"/>
                      <a:pt x="5207" y="16503"/>
                    </a:cubicBezTo>
                    <a:cubicBezTo>
                      <a:pt x="7848" y="18083"/>
                      <a:pt x="10716" y="18872"/>
                      <a:pt x="13860" y="18872"/>
                    </a:cubicBezTo>
                    <a:cubicBezTo>
                      <a:pt x="16491" y="18872"/>
                      <a:pt x="19316" y="18319"/>
                      <a:pt x="22362" y="17213"/>
                    </a:cubicBezTo>
                    <a:lnTo>
                      <a:pt x="23602" y="16802"/>
                    </a:lnTo>
                    <a:lnTo>
                      <a:pt x="31118" y="21118"/>
                    </a:lnTo>
                    <a:lnTo>
                      <a:pt x="31236" y="21179"/>
                    </a:lnTo>
                    <a:cubicBezTo>
                      <a:pt x="28910" y="22459"/>
                      <a:pt x="25038" y="24195"/>
                      <a:pt x="22605" y="24195"/>
                    </a:cubicBezTo>
                    <a:cubicBezTo>
                      <a:pt x="22563" y="24195"/>
                      <a:pt x="22522" y="24195"/>
                      <a:pt x="22481" y="24194"/>
                    </a:cubicBezTo>
                    <a:lnTo>
                      <a:pt x="22481" y="26622"/>
                    </a:lnTo>
                    <a:cubicBezTo>
                      <a:pt x="23811" y="26760"/>
                      <a:pt x="25228" y="26892"/>
                      <a:pt x="26737" y="26892"/>
                    </a:cubicBezTo>
                    <a:cubicBezTo>
                      <a:pt x="29721" y="26892"/>
                      <a:pt x="33063" y="26376"/>
                      <a:pt x="36797" y="24374"/>
                    </a:cubicBezTo>
                    <a:lnTo>
                      <a:pt x="40876" y="26740"/>
                    </a:lnTo>
                    <a:lnTo>
                      <a:pt x="44308" y="24729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458"/>
                      <a:pt x="44369" y="14729"/>
                      <a:pt x="40701" y="12244"/>
                    </a:cubicBezTo>
                    <a:cubicBezTo>
                      <a:pt x="38094" y="10575"/>
                      <a:pt x="35474" y="9941"/>
                      <a:pt x="32823" y="9941"/>
                    </a:cubicBezTo>
                    <a:cubicBezTo>
                      <a:pt x="29459" y="9941"/>
                      <a:pt x="26044" y="10962"/>
                      <a:pt x="22538" y="12187"/>
                    </a:cubicBezTo>
                    <a:lnTo>
                      <a:pt x="18751" y="9996"/>
                    </a:lnTo>
                    <a:lnTo>
                      <a:pt x="14199" y="7393"/>
                    </a:lnTo>
                    <a:cubicBezTo>
                      <a:pt x="16267" y="6210"/>
                      <a:pt x="18751" y="6035"/>
                      <a:pt x="20114" y="5973"/>
                    </a:cubicBezTo>
                    <a:lnTo>
                      <a:pt x="20824" y="2367"/>
                    </a:lnTo>
                    <a:lnTo>
                      <a:pt x="20824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40"/>
              <p:cNvSpPr/>
              <p:nvPr/>
            </p:nvSpPr>
            <p:spPr>
              <a:xfrm>
                <a:off x="4138720" y="2673108"/>
                <a:ext cx="45601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4" extrusionOk="0">
                    <a:moveTo>
                      <a:pt x="3313" y="1"/>
                    </a:moveTo>
                    <a:lnTo>
                      <a:pt x="0" y="176"/>
                    </a:lnTo>
                    <a:lnTo>
                      <a:pt x="0" y="2130"/>
                    </a:lnTo>
                    <a:lnTo>
                      <a:pt x="3313" y="2424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40"/>
              <p:cNvSpPr/>
              <p:nvPr/>
            </p:nvSpPr>
            <p:spPr>
              <a:xfrm>
                <a:off x="3605575" y="2597373"/>
                <a:ext cx="46385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9" extrusionOk="0">
                    <a:moveTo>
                      <a:pt x="1" y="1"/>
                    </a:moveTo>
                    <a:lnTo>
                      <a:pt x="1" y="2428"/>
                    </a:lnTo>
                    <a:lnTo>
                      <a:pt x="3370" y="2073"/>
                    </a:lnTo>
                    <a:lnTo>
                      <a:pt x="3370" y="18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40"/>
              <p:cNvSpPr/>
              <p:nvPr/>
            </p:nvSpPr>
            <p:spPr>
              <a:xfrm>
                <a:off x="3581151" y="2468758"/>
                <a:ext cx="626809" cy="341152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93" extrusionOk="0">
                    <a:moveTo>
                      <a:pt x="10588" y="7161"/>
                    </a:moveTo>
                    <a:lnTo>
                      <a:pt x="18633" y="11775"/>
                    </a:lnTo>
                    <a:lnTo>
                      <a:pt x="16858" y="12424"/>
                    </a:lnTo>
                    <a:cubicBezTo>
                      <a:pt x="15826" y="12734"/>
                      <a:pt x="14860" y="12908"/>
                      <a:pt x="13943" y="12908"/>
                    </a:cubicBezTo>
                    <a:cubicBezTo>
                      <a:pt x="12759" y="12908"/>
                      <a:pt x="11654" y="12617"/>
                      <a:pt x="10588" y="11951"/>
                    </a:cubicBezTo>
                    <a:cubicBezTo>
                      <a:pt x="9111" y="11066"/>
                      <a:pt x="8576" y="9703"/>
                      <a:pt x="9286" y="8283"/>
                    </a:cubicBezTo>
                    <a:cubicBezTo>
                      <a:pt x="9286" y="8283"/>
                      <a:pt x="9759" y="7573"/>
                      <a:pt x="10588" y="7161"/>
                    </a:cubicBezTo>
                    <a:close/>
                    <a:moveTo>
                      <a:pt x="32518" y="11905"/>
                    </a:moveTo>
                    <a:cubicBezTo>
                      <a:pt x="33485" y="11905"/>
                      <a:pt x="34370" y="12071"/>
                      <a:pt x="35022" y="12485"/>
                    </a:cubicBezTo>
                    <a:cubicBezTo>
                      <a:pt x="35789" y="12897"/>
                      <a:pt x="36262" y="13432"/>
                      <a:pt x="36499" y="14080"/>
                    </a:cubicBezTo>
                    <a:cubicBezTo>
                      <a:pt x="36854" y="15027"/>
                      <a:pt x="36144" y="16092"/>
                      <a:pt x="34667" y="17100"/>
                    </a:cubicBezTo>
                    <a:lnTo>
                      <a:pt x="27568" y="12959"/>
                    </a:lnTo>
                    <a:cubicBezTo>
                      <a:pt x="28951" y="12396"/>
                      <a:pt x="30856" y="11905"/>
                      <a:pt x="32518" y="11905"/>
                    </a:cubicBezTo>
                    <a:close/>
                    <a:moveTo>
                      <a:pt x="5145" y="1"/>
                    </a:moveTo>
                    <a:lnTo>
                      <a:pt x="1657" y="2012"/>
                    </a:lnTo>
                    <a:lnTo>
                      <a:pt x="5443" y="4203"/>
                    </a:lnTo>
                    <a:cubicBezTo>
                      <a:pt x="1" y="7573"/>
                      <a:pt x="1241" y="11894"/>
                      <a:pt x="5207" y="14378"/>
                    </a:cubicBezTo>
                    <a:cubicBezTo>
                      <a:pt x="7863" y="15965"/>
                      <a:pt x="10750" y="16753"/>
                      <a:pt x="13917" y="16753"/>
                    </a:cubicBezTo>
                    <a:cubicBezTo>
                      <a:pt x="16532" y="16753"/>
                      <a:pt x="19338" y="16215"/>
                      <a:pt x="22362" y="15145"/>
                    </a:cubicBezTo>
                    <a:lnTo>
                      <a:pt x="23602" y="14672"/>
                    </a:lnTo>
                    <a:lnTo>
                      <a:pt x="31118" y="18993"/>
                    </a:lnTo>
                    <a:lnTo>
                      <a:pt x="31236" y="19049"/>
                    </a:lnTo>
                    <a:cubicBezTo>
                      <a:pt x="29086" y="20288"/>
                      <a:pt x="26644" y="20596"/>
                      <a:pt x="24394" y="20596"/>
                    </a:cubicBezTo>
                    <a:cubicBezTo>
                      <a:pt x="24168" y="20596"/>
                      <a:pt x="23943" y="20593"/>
                      <a:pt x="23721" y="20587"/>
                    </a:cubicBezTo>
                    <a:lnTo>
                      <a:pt x="22481" y="24492"/>
                    </a:lnTo>
                    <a:cubicBezTo>
                      <a:pt x="23824" y="24652"/>
                      <a:pt x="25257" y="24793"/>
                      <a:pt x="26782" y="24793"/>
                    </a:cubicBezTo>
                    <a:cubicBezTo>
                      <a:pt x="29755" y="24793"/>
                      <a:pt x="33082" y="24260"/>
                      <a:pt x="36797" y="22305"/>
                    </a:cubicBezTo>
                    <a:lnTo>
                      <a:pt x="40876" y="24672"/>
                    </a:lnTo>
                    <a:lnTo>
                      <a:pt x="44308" y="22660"/>
                    </a:lnTo>
                    <a:lnTo>
                      <a:pt x="40166" y="20233"/>
                    </a:lnTo>
                    <a:cubicBezTo>
                      <a:pt x="45552" y="16390"/>
                      <a:pt x="44369" y="12660"/>
                      <a:pt x="40701" y="10176"/>
                    </a:cubicBezTo>
                    <a:cubicBezTo>
                      <a:pt x="38083" y="8500"/>
                      <a:pt x="35452" y="7867"/>
                      <a:pt x="32789" y="7867"/>
                    </a:cubicBezTo>
                    <a:cubicBezTo>
                      <a:pt x="29437" y="7867"/>
                      <a:pt x="26033" y="8870"/>
                      <a:pt x="22538" y="10057"/>
                    </a:cubicBezTo>
                    <a:lnTo>
                      <a:pt x="18751" y="7871"/>
                    </a:lnTo>
                    <a:lnTo>
                      <a:pt x="14199" y="5268"/>
                    </a:lnTo>
                    <a:cubicBezTo>
                      <a:pt x="16267" y="4142"/>
                      <a:pt x="18751" y="3905"/>
                      <a:pt x="20114" y="3905"/>
                    </a:cubicBezTo>
                    <a:lnTo>
                      <a:pt x="20824" y="299"/>
                    </a:lnTo>
                    <a:cubicBezTo>
                      <a:pt x="19777" y="211"/>
                      <a:pt x="18805" y="166"/>
                      <a:pt x="17890" y="166"/>
                    </a:cubicBezTo>
                    <a:cubicBezTo>
                      <a:pt x="14464" y="166"/>
                      <a:pt x="11826" y="803"/>
                      <a:pt x="8931" y="2249"/>
                    </a:cubicBezTo>
                    <a:lnTo>
                      <a:pt x="5145" y="1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40"/>
              <p:cNvSpPr/>
              <p:nvPr/>
            </p:nvSpPr>
            <p:spPr>
              <a:xfrm>
                <a:off x="3284857" y="2277480"/>
                <a:ext cx="1236460" cy="650009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9" extrusionOk="0">
                    <a:moveTo>
                      <a:pt x="44696" y="0"/>
                    </a:moveTo>
                    <a:cubicBezTo>
                      <a:pt x="34259" y="0"/>
                      <a:pt x="23844" y="2293"/>
                      <a:pt x="15912" y="6864"/>
                    </a:cubicBezTo>
                    <a:cubicBezTo>
                      <a:pt x="0" y="16031"/>
                      <a:pt x="57" y="31001"/>
                      <a:pt x="16091" y="40286"/>
                    </a:cubicBezTo>
                    <a:cubicBezTo>
                      <a:pt x="24133" y="44916"/>
                      <a:pt x="34661" y="47238"/>
                      <a:pt x="45167" y="47238"/>
                    </a:cubicBezTo>
                    <a:cubicBezTo>
                      <a:pt x="55603" y="47238"/>
                      <a:pt x="66016" y="44946"/>
                      <a:pt x="73947" y="40347"/>
                    </a:cubicBezTo>
                    <a:cubicBezTo>
                      <a:pt x="89858" y="31176"/>
                      <a:pt x="89802" y="16211"/>
                      <a:pt x="73768" y="6983"/>
                    </a:cubicBezTo>
                    <a:cubicBezTo>
                      <a:pt x="65727" y="2323"/>
                      <a:pt x="55201" y="0"/>
                      <a:pt x="446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40"/>
              <p:cNvSpPr/>
              <p:nvPr/>
            </p:nvSpPr>
            <p:spPr>
              <a:xfrm>
                <a:off x="3340214" y="2498067"/>
                <a:ext cx="1125747" cy="10746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10" extrusionOk="0">
                    <a:moveTo>
                      <a:pt x="0" y="0"/>
                    </a:moveTo>
                    <a:lnTo>
                      <a:pt x="0" y="7279"/>
                    </a:lnTo>
                    <a:lnTo>
                      <a:pt x="81813" y="7809"/>
                    </a:lnTo>
                    <a:lnTo>
                      <a:pt x="81813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40"/>
              <p:cNvSpPr/>
              <p:nvPr/>
            </p:nvSpPr>
            <p:spPr>
              <a:xfrm>
                <a:off x="3441143" y="2254790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416" y="0"/>
                    </a:moveTo>
                    <a:cubicBezTo>
                      <a:pt x="25610" y="0"/>
                      <a:pt x="17822" y="1716"/>
                      <a:pt x="11889" y="5139"/>
                    </a:cubicBezTo>
                    <a:cubicBezTo>
                      <a:pt x="1" y="12001"/>
                      <a:pt x="58" y="23184"/>
                      <a:pt x="12007" y="30103"/>
                    </a:cubicBezTo>
                    <a:cubicBezTo>
                      <a:pt x="18026" y="33573"/>
                      <a:pt x="25886" y="35304"/>
                      <a:pt x="33727" y="35304"/>
                    </a:cubicBezTo>
                    <a:cubicBezTo>
                      <a:pt x="41533" y="35304"/>
                      <a:pt x="49321" y="33588"/>
                      <a:pt x="55254" y="30165"/>
                    </a:cubicBezTo>
                    <a:cubicBezTo>
                      <a:pt x="67142" y="23303"/>
                      <a:pt x="67085" y="12120"/>
                      <a:pt x="55136" y="5201"/>
                    </a:cubicBezTo>
                    <a:cubicBezTo>
                      <a:pt x="49117" y="1731"/>
                      <a:pt x="41257" y="0"/>
                      <a:pt x="33416" y="0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40"/>
              <p:cNvSpPr/>
              <p:nvPr/>
            </p:nvSpPr>
            <p:spPr>
              <a:xfrm>
                <a:off x="3284857" y="2172891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74" y="5952"/>
                    </a:moveTo>
                    <a:cubicBezTo>
                      <a:pt x="52615" y="5952"/>
                      <a:pt x="60475" y="7683"/>
                      <a:pt x="66494" y="11153"/>
                    </a:cubicBezTo>
                    <a:cubicBezTo>
                      <a:pt x="78443" y="18072"/>
                      <a:pt x="78500" y="29255"/>
                      <a:pt x="66612" y="36117"/>
                    </a:cubicBezTo>
                    <a:cubicBezTo>
                      <a:pt x="60679" y="39540"/>
                      <a:pt x="52891" y="41256"/>
                      <a:pt x="45085" y="41256"/>
                    </a:cubicBezTo>
                    <a:cubicBezTo>
                      <a:pt x="37244" y="41256"/>
                      <a:pt x="29384" y="39525"/>
                      <a:pt x="23365" y="36055"/>
                    </a:cubicBezTo>
                    <a:cubicBezTo>
                      <a:pt x="11416" y="29136"/>
                      <a:pt x="11359" y="17953"/>
                      <a:pt x="23247" y="11091"/>
                    </a:cubicBezTo>
                    <a:cubicBezTo>
                      <a:pt x="29180" y="7668"/>
                      <a:pt x="36968" y="5952"/>
                      <a:pt x="44774" y="5952"/>
                    </a:cubicBezTo>
                    <a:close/>
                    <a:moveTo>
                      <a:pt x="44700" y="0"/>
                    </a:moveTo>
                    <a:cubicBezTo>
                      <a:pt x="34262" y="0"/>
                      <a:pt x="23845" y="2293"/>
                      <a:pt x="15912" y="6893"/>
                    </a:cubicBezTo>
                    <a:cubicBezTo>
                      <a:pt x="0" y="16060"/>
                      <a:pt x="57" y="31029"/>
                      <a:pt x="16091" y="40258"/>
                    </a:cubicBezTo>
                    <a:cubicBezTo>
                      <a:pt x="24144" y="44894"/>
                      <a:pt x="34691" y="47216"/>
                      <a:pt x="45212" y="47216"/>
                    </a:cubicBezTo>
                    <a:cubicBezTo>
                      <a:pt x="55632" y="47216"/>
                      <a:pt x="66027" y="44938"/>
                      <a:pt x="73947" y="40376"/>
                    </a:cubicBezTo>
                    <a:cubicBezTo>
                      <a:pt x="89858" y="31148"/>
                      <a:pt x="89802" y="16240"/>
                      <a:pt x="73768" y="6950"/>
                    </a:cubicBezTo>
                    <a:cubicBezTo>
                      <a:pt x="65728" y="2322"/>
                      <a:pt x="55203" y="0"/>
                      <a:pt x="44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40"/>
              <p:cNvSpPr/>
              <p:nvPr/>
            </p:nvSpPr>
            <p:spPr>
              <a:xfrm>
                <a:off x="3441143" y="2287346"/>
                <a:ext cx="923888" cy="485797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5" extrusionOk="0">
                    <a:moveTo>
                      <a:pt x="33416" y="0"/>
                    </a:moveTo>
                    <a:cubicBezTo>
                      <a:pt x="25610" y="0"/>
                      <a:pt x="17822" y="1716"/>
                      <a:pt x="11889" y="5139"/>
                    </a:cubicBezTo>
                    <a:cubicBezTo>
                      <a:pt x="1" y="12002"/>
                      <a:pt x="58" y="23185"/>
                      <a:pt x="12007" y="30104"/>
                    </a:cubicBezTo>
                    <a:cubicBezTo>
                      <a:pt x="18026" y="33573"/>
                      <a:pt x="25886" y="35304"/>
                      <a:pt x="33727" y="35304"/>
                    </a:cubicBezTo>
                    <a:cubicBezTo>
                      <a:pt x="41533" y="35304"/>
                      <a:pt x="49321" y="33589"/>
                      <a:pt x="55254" y="30165"/>
                    </a:cubicBezTo>
                    <a:cubicBezTo>
                      <a:pt x="67142" y="23303"/>
                      <a:pt x="67085" y="12120"/>
                      <a:pt x="55136" y="5201"/>
                    </a:cubicBezTo>
                    <a:cubicBezTo>
                      <a:pt x="49117" y="1731"/>
                      <a:pt x="41257" y="0"/>
                      <a:pt x="33416" y="0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40"/>
              <p:cNvSpPr/>
              <p:nvPr/>
            </p:nvSpPr>
            <p:spPr>
              <a:xfrm>
                <a:off x="3581151" y="2346666"/>
                <a:ext cx="626809" cy="370447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22" extrusionOk="0">
                    <a:moveTo>
                      <a:pt x="10588" y="9290"/>
                    </a:moveTo>
                    <a:lnTo>
                      <a:pt x="18633" y="13904"/>
                    </a:lnTo>
                    <a:lnTo>
                      <a:pt x="16858" y="14614"/>
                    </a:lnTo>
                    <a:cubicBezTo>
                      <a:pt x="15852" y="14890"/>
                      <a:pt x="14909" y="15049"/>
                      <a:pt x="14013" y="15049"/>
                    </a:cubicBezTo>
                    <a:cubicBezTo>
                      <a:pt x="12802" y="15049"/>
                      <a:pt x="11675" y="14759"/>
                      <a:pt x="10588" y="14080"/>
                    </a:cubicBezTo>
                    <a:cubicBezTo>
                      <a:pt x="9111" y="13195"/>
                      <a:pt x="8576" y="11832"/>
                      <a:pt x="9286" y="10473"/>
                    </a:cubicBezTo>
                    <a:cubicBezTo>
                      <a:pt x="9286" y="10473"/>
                      <a:pt x="9759" y="9702"/>
                      <a:pt x="10588" y="9290"/>
                    </a:cubicBezTo>
                    <a:close/>
                    <a:moveTo>
                      <a:pt x="32518" y="14034"/>
                    </a:moveTo>
                    <a:cubicBezTo>
                      <a:pt x="33485" y="14034"/>
                      <a:pt x="34370" y="14200"/>
                      <a:pt x="35022" y="14614"/>
                    </a:cubicBezTo>
                    <a:cubicBezTo>
                      <a:pt x="35789" y="15026"/>
                      <a:pt x="36262" y="15561"/>
                      <a:pt x="36499" y="16209"/>
                    </a:cubicBezTo>
                    <a:cubicBezTo>
                      <a:pt x="36854" y="17156"/>
                      <a:pt x="36144" y="18221"/>
                      <a:pt x="34667" y="19229"/>
                    </a:cubicBezTo>
                    <a:lnTo>
                      <a:pt x="27568" y="15088"/>
                    </a:lnTo>
                    <a:cubicBezTo>
                      <a:pt x="28951" y="14525"/>
                      <a:pt x="30856" y="14034"/>
                      <a:pt x="32518" y="14034"/>
                    </a:cubicBezTo>
                    <a:close/>
                    <a:moveTo>
                      <a:pt x="20824" y="0"/>
                    </a:moveTo>
                    <a:cubicBezTo>
                      <a:pt x="20824" y="0"/>
                      <a:pt x="12481" y="2603"/>
                      <a:pt x="8931" y="4378"/>
                    </a:cubicBezTo>
                    <a:lnTo>
                      <a:pt x="1657" y="1775"/>
                    </a:lnTo>
                    <a:lnTo>
                      <a:pt x="1657" y="4141"/>
                    </a:lnTo>
                    <a:lnTo>
                      <a:pt x="5443" y="6332"/>
                    </a:lnTo>
                    <a:cubicBezTo>
                      <a:pt x="1" y="9763"/>
                      <a:pt x="1241" y="14023"/>
                      <a:pt x="5207" y="16507"/>
                    </a:cubicBezTo>
                    <a:cubicBezTo>
                      <a:pt x="7863" y="18094"/>
                      <a:pt x="10750" y="18882"/>
                      <a:pt x="13917" y="18882"/>
                    </a:cubicBezTo>
                    <a:cubicBezTo>
                      <a:pt x="16532" y="18882"/>
                      <a:pt x="19338" y="18344"/>
                      <a:pt x="22362" y="17274"/>
                    </a:cubicBezTo>
                    <a:lnTo>
                      <a:pt x="23602" y="16801"/>
                    </a:lnTo>
                    <a:lnTo>
                      <a:pt x="31118" y="21122"/>
                    </a:lnTo>
                    <a:lnTo>
                      <a:pt x="31236" y="21240"/>
                    </a:lnTo>
                    <a:cubicBezTo>
                      <a:pt x="28910" y="22519"/>
                      <a:pt x="25038" y="24256"/>
                      <a:pt x="22605" y="24256"/>
                    </a:cubicBezTo>
                    <a:cubicBezTo>
                      <a:pt x="22563" y="24256"/>
                      <a:pt x="22522" y="24256"/>
                      <a:pt x="22481" y="24255"/>
                    </a:cubicBezTo>
                    <a:lnTo>
                      <a:pt x="22481" y="26621"/>
                    </a:lnTo>
                    <a:cubicBezTo>
                      <a:pt x="23824" y="26781"/>
                      <a:pt x="25257" y="26922"/>
                      <a:pt x="26782" y="26922"/>
                    </a:cubicBezTo>
                    <a:cubicBezTo>
                      <a:pt x="29755" y="26922"/>
                      <a:pt x="33082" y="26389"/>
                      <a:pt x="36797" y="24434"/>
                    </a:cubicBezTo>
                    <a:lnTo>
                      <a:pt x="40876" y="26801"/>
                    </a:lnTo>
                    <a:lnTo>
                      <a:pt x="44308" y="24789"/>
                    </a:lnTo>
                    <a:lnTo>
                      <a:pt x="44308" y="22423"/>
                    </a:lnTo>
                    <a:lnTo>
                      <a:pt x="40166" y="22362"/>
                    </a:lnTo>
                    <a:cubicBezTo>
                      <a:pt x="45552" y="18519"/>
                      <a:pt x="44369" y="14789"/>
                      <a:pt x="40701" y="12305"/>
                    </a:cubicBezTo>
                    <a:cubicBezTo>
                      <a:pt x="38094" y="10636"/>
                      <a:pt x="35474" y="10002"/>
                      <a:pt x="32823" y="10002"/>
                    </a:cubicBezTo>
                    <a:cubicBezTo>
                      <a:pt x="29459" y="10002"/>
                      <a:pt x="26044" y="11023"/>
                      <a:pt x="22538" y="12248"/>
                    </a:cubicBezTo>
                    <a:lnTo>
                      <a:pt x="18751" y="10000"/>
                    </a:lnTo>
                    <a:lnTo>
                      <a:pt x="14199" y="7397"/>
                    </a:lnTo>
                    <a:cubicBezTo>
                      <a:pt x="16267" y="6271"/>
                      <a:pt x="18751" y="6034"/>
                      <a:pt x="20114" y="6034"/>
                    </a:cubicBezTo>
                    <a:lnTo>
                      <a:pt x="20824" y="2428"/>
                    </a:lnTo>
                    <a:lnTo>
                      <a:pt x="20824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0"/>
              <p:cNvSpPr/>
              <p:nvPr/>
            </p:nvSpPr>
            <p:spPr>
              <a:xfrm>
                <a:off x="4138720" y="2547754"/>
                <a:ext cx="45601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4" extrusionOk="0">
                    <a:moveTo>
                      <a:pt x="3313" y="0"/>
                    </a:moveTo>
                    <a:lnTo>
                      <a:pt x="0" y="175"/>
                    </a:lnTo>
                    <a:lnTo>
                      <a:pt x="0" y="2068"/>
                    </a:lnTo>
                    <a:lnTo>
                      <a:pt x="3313" y="2423"/>
                    </a:lnTo>
                    <a:lnTo>
                      <a:pt x="3313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40"/>
              <p:cNvSpPr/>
              <p:nvPr/>
            </p:nvSpPr>
            <p:spPr>
              <a:xfrm>
                <a:off x="3605575" y="2472019"/>
                <a:ext cx="46385" cy="32570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367" extrusionOk="0">
                    <a:moveTo>
                      <a:pt x="1" y="0"/>
                    </a:moveTo>
                    <a:lnTo>
                      <a:pt x="1" y="2367"/>
                    </a:lnTo>
                    <a:lnTo>
                      <a:pt x="3370" y="2073"/>
                    </a:lnTo>
                    <a:lnTo>
                      <a:pt x="3370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40"/>
              <p:cNvSpPr/>
              <p:nvPr/>
            </p:nvSpPr>
            <p:spPr>
              <a:xfrm>
                <a:off x="3581151" y="2343405"/>
                <a:ext cx="626809" cy="340766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5" extrusionOk="0">
                    <a:moveTo>
                      <a:pt x="10588" y="7099"/>
                    </a:moveTo>
                    <a:lnTo>
                      <a:pt x="18633" y="11775"/>
                    </a:lnTo>
                    <a:lnTo>
                      <a:pt x="16858" y="12424"/>
                    </a:lnTo>
                    <a:cubicBezTo>
                      <a:pt x="15850" y="12702"/>
                      <a:pt x="14906" y="12862"/>
                      <a:pt x="14008" y="12862"/>
                    </a:cubicBezTo>
                    <a:cubicBezTo>
                      <a:pt x="12799" y="12862"/>
                      <a:pt x="11674" y="12572"/>
                      <a:pt x="10588" y="11893"/>
                    </a:cubicBezTo>
                    <a:cubicBezTo>
                      <a:pt x="9111" y="11065"/>
                      <a:pt x="8576" y="9646"/>
                      <a:pt x="9286" y="8283"/>
                    </a:cubicBezTo>
                    <a:cubicBezTo>
                      <a:pt x="9286" y="8283"/>
                      <a:pt x="9759" y="7573"/>
                      <a:pt x="10588" y="7099"/>
                    </a:cubicBezTo>
                    <a:close/>
                    <a:moveTo>
                      <a:pt x="32607" y="11864"/>
                    </a:moveTo>
                    <a:cubicBezTo>
                      <a:pt x="33539" y="11864"/>
                      <a:pt x="34390" y="12024"/>
                      <a:pt x="35022" y="12424"/>
                    </a:cubicBezTo>
                    <a:cubicBezTo>
                      <a:pt x="35789" y="12897"/>
                      <a:pt x="36262" y="13432"/>
                      <a:pt x="36499" y="14080"/>
                    </a:cubicBezTo>
                    <a:cubicBezTo>
                      <a:pt x="36854" y="15026"/>
                      <a:pt x="36144" y="16091"/>
                      <a:pt x="34667" y="17099"/>
                    </a:cubicBezTo>
                    <a:lnTo>
                      <a:pt x="27568" y="12958"/>
                    </a:lnTo>
                    <a:cubicBezTo>
                      <a:pt x="28976" y="12386"/>
                      <a:pt x="30924" y="11864"/>
                      <a:pt x="32607" y="11864"/>
                    </a:cubicBezTo>
                    <a:close/>
                    <a:moveTo>
                      <a:pt x="5145" y="0"/>
                    </a:moveTo>
                    <a:lnTo>
                      <a:pt x="1657" y="2012"/>
                    </a:lnTo>
                    <a:lnTo>
                      <a:pt x="5443" y="4142"/>
                    </a:lnTo>
                    <a:cubicBezTo>
                      <a:pt x="1" y="7573"/>
                      <a:pt x="1241" y="11832"/>
                      <a:pt x="5207" y="14378"/>
                    </a:cubicBezTo>
                    <a:cubicBezTo>
                      <a:pt x="7863" y="15964"/>
                      <a:pt x="10750" y="16753"/>
                      <a:pt x="13917" y="16753"/>
                    </a:cubicBezTo>
                    <a:cubicBezTo>
                      <a:pt x="16532" y="16753"/>
                      <a:pt x="19338" y="16215"/>
                      <a:pt x="22362" y="15145"/>
                    </a:cubicBezTo>
                    <a:lnTo>
                      <a:pt x="23602" y="14672"/>
                    </a:lnTo>
                    <a:lnTo>
                      <a:pt x="31118" y="18992"/>
                    </a:lnTo>
                    <a:lnTo>
                      <a:pt x="31236" y="19049"/>
                    </a:lnTo>
                    <a:cubicBezTo>
                      <a:pt x="28870" y="20351"/>
                      <a:pt x="26148" y="20587"/>
                      <a:pt x="23721" y="20587"/>
                    </a:cubicBezTo>
                    <a:lnTo>
                      <a:pt x="22481" y="24492"/>
                    </a:lnTo>
                    <a:cubicBezTo>
                      <a:pt x="23814" y="24632"/>
                      <a:pt x="25234" y="24765"/>
                      <a:pt x="26746" y="24765"/>
                    </a:cubicBezTo>
                    <a:cubicBezTo>
                      <a:pt x="29727" y="24765"/>
                      <a:pt x="33066" y="24247"/>
                      <a:pt x="36797" y="22244"/>
                    </a:cubicBezTo>
                    <a:lnTo>
                      <a:pt x="40876" y="24610"/>
                    </a:lnTo>
                    <a:lnTo>
                      <a:pt x="44308" y="22660"/>
                    </a:lnTo>
                    <a:lnTo>
                      <a:pt x="40166" y="20232"/>
                    </a:lnTo>
                    <a:cubicBezTo>
                      <a:pt x="45552" y="16328"/>
                      <a:pt x="44369" y="12603"/>
                      <a:pt x="40701" y="10119"/>
                    </a:cubicBezTo>
                    <a:cubicBezTo>
                      <a:pt x="38083" y="8468"/>
                      <a:pt x="35454" y="7839"/>
                      <a:pt x="32792" y="7839"/>
                    </a:cubicBezTo>
                    <a:cubicBezTo>
                      <a:pt x="29438" y="7839"/>
                      <a:pt x="26033" y="8838"/>
                      <a:pt x="22538" y="10057"/>
                    </a:cubicBezTo>
                    <a:lnTo>
                      <a:pt x="18751" y="7871"/>
                    </a:lnTo>
                    <a:lnTo>
                      <a:pt x="14199" y="5268"/>
                    </a:lnTo>
                    <a:cubicBezTo>
                      <a:pt x="16267" y="4085"/>
                      <a:pt x="18751" y="3905"/>
                      <a:pt x="20114" y="3848"/>
                    </a:cubicBezTo>
                    <a:lnTo>
                      <a:pt x="20824" y="237"/>
                    </a:lnTo>
                    <a:cubicBezTo>
                      <a:pt x="19823" y="154"/>
                      <a:pt x="18891" y="112"/>
                      <a:pt x="18011" y="112"/>
                    </a:cubicBezTo>
                    <a:cubicBezTo>
                      <a:pt x="14526" y="112"/>
                      <a:pt x="11860" y="775"/>
                      <a:pt x="8931" y="2192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40"/>
              <p:cNvSpPr/>
              <p:nvPr/>
            </p:nvSpPr>
            <p:spPr>
              <a:xfrm>
                <a:off x="3284857" y="2151824"/>
                <a:ext cx="1236460" cy="649885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0" extrusionOk="0">
                    <a:moveTo>
                      <a:pt x="44648" y="1"/>
                    </a:moveTo>
                    <a:cubicBezTo>
                      <a:pt x="34227" y="1"/>
                      <a:pt x="23832" y="2294"/>
                      <a:pt x="15912" y="6886"/>
                    </a:cubicBezTo>
                    <a:cubicBezTo>
                      <a:pt x="0" y="16053"/>
                      <a:pt x="57" y="31022"/>
                      <a:pt x="16091" y="40251"/>
                    </a:cubicBezTo>
                    <a:cubicBezTo>
                      <a:pt x="24132" y="44908"/>
                      <a:pt x="34658" y="47230"/>
                      <a:pt x="45163" y="47230"/>
                    </a:cubicBezTo>
                    <a:cubicBezTo>
                      <a:pt x="55600" y="47230"/>
                      <a:pt x="66015" y="44938"/>
                      <a:pt x="73947" y="40369"/>
                    </a:cubicBezTo>
                    <a:cubicBezTo>
                      <a:pt x="89858" y="31197"/>
                      <a:pt x="89802" y="16233"/>
                      <a:pt x="73768" y="7004"/>
                    </a:cubicBezTo>
                    <a:cubicBezTo>
                      <a:pt x="65715" y="2337"/>
                      <a:pt x="55169" y="1"/>
                      <a:pt x="4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40"/>
              <p:cNvSpPr/>
              <p:nvPr/>
            </p:nvSpPr>
            <p:spPr>
              <a:xfrm>
                <a:off x="3340214" y="2371929"/>
                <a:ext cx="1125747" cy="10823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66" extrusionOk="0">
                    <a:moveTo>
                      <a:pt x="0" y="0"/>
                    </a:moveTo>
                    <a:lnTo>
                      <a:pt x="0" y="7336"/>
                    </a:lnTo>
                    <a:lnTo>
                      <a:pt x="81813" y="7866"/>
                    </a:lnTo>
                    <a:lnTo>
                      <a:pt x="81813" y="3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40"/>
              <p:cNvSpPr/>
              <p:nvPr/>
            </p:nvSpPr>
            <p:spPr>
              <a:xfrm>
                <a:off x="3441143" y="2129423"/>
                <a:ext cx="923888" cy="485797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5" extrusionOk="0">
                    <a:moveTo>
                      <a:pt x="33416" y="1"/>
                    </a:moveTo>
                    <a:cubicBezTo>
                      <a:pt x="25610" y="1"/>
                      <a:pt x="17822" y="1716"/>
                      <a:pt x="11889" y="5140"/>
                    </a:cubicBezTo>
                    <a:cubicBezTo>
                      <a:pt x="1" y="12002"/>
                      <a:pt x="58" y="23185"/>
                      <a:pt x="12007" y="30104"/>
                    </a:cubicBezTo>
                    <a:cubicBezTo>
                      <a:pt x="18026" y="33574"/>
                      <a:pt x="25886" y="35305"/>
                      <a:pt x="33727" y="35305"/>
                    </a:cubicBezTo>
                    <a:cubicBezTo>
                      <a:pt x="41533" y="35305"/>
                      <a:pt x="49321" y="33589"/>
                      <a:pt x="55254" y="30166"/>
                    </a:cubicBezTo>
                    <a:cubicBezTo>
                      <a:pt x="67142" y="23303"/>
                      <a:pt x="67085" y="12120"/>
                      <a:pt x="55136" y="5201"/>
                    </a:cubicBezTo>
                    <a:cubicBezTo>
                      <a:pt x="49117" y="1732"/>
                      <a:pt x="41257" y="1"/>
                      <a:pt x="33416" y="1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40"/>
              <p:cNvSpPr/>
              <p:nvPr/>
            </p:nvSpPr>
            <p:spPr>
              <a:xfrm>
                <a:off x="3284857" y="2047427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74" y="5960"/>
                    </a:moveTo>
                    <a:cubicBezTo>
                      <a:pt x="52615" y="5960"/>
                      <a:pt x="60475" y="7691"/>
                      <a:pt x="66494" y="11160"/>
                    </a:cubicBezTo>
                    <a:cubicBezTo>
                      <a:pt x="78443" y="18079"/>
                      <a:pt x="78500" y="29262"/>
                      <a:pt x="66612" y="36125"/>
                    </a:cubicBezTo>
                    <a:cubicBezTo>
                      <a:pt x="60679" y="39548"/>
                      <a:pt x="52891" y="41264"/>
                      <a:pt x="45085" y="41264"/>
                    </a:cubicBezTo>
                    <a:cubicBezTo>
                      <a:pt x="37244" y="41264"/>
                      <a:pt x="29384" y="39533"/>
                      <a:pt x="23365" y="36063"/>
                    </a:cubicBezTo>
                    <a:cubicBezTo>
                      <a:pt x="11416" y="29144"/>
                      <a:pt x="11359" y="17961"/>
                      <a:pt x="23247" y="11099"/>
                    </a:cubicBezTo>
                    <a:cubicBezTo>
                      <a:pt x="29180" y="7675"/>
                      <a:pt x="36968" y="5960"/>
                      <a:pt x="44774" y="5960"/>
                    </a:cubicBezTo>
                    <a:close/>
                    <a:moveTo>
                      <a:pt x="44647" y="0"/>
                    </a:moveTo>
                    <a:cubicBezTo>
                      <a:pt x="34227" y="0"/>
                      <a:pt x="23832" y="2278"/>
                      <a:pt x="15912" y="6839"/>
                    </a:cubicBezTo>
                    <a:cubicBezTo>
                      <a:pt x="0" y="16068"/>
                      <a:pt x="57" y="30976"/>
                      <a:pt x="16091" y="40266"/>
                    </a:cubicBezTo>
                    <a:cubicBezTo>
                      <a:pt x="24131" y="44894"/>
                      <a:pt x="34656" y="47216"/>
                      <a:pt x="45159" y="47216"/>
                    </a:cubicBezTo>
                    <a:cubicBezTo>
                      <a:pt x="55597" y="47216"/>
                      <a:pt x="66014" y="44923"/>
                      <a:pt x="73947" y="40323"/>
                    </a:cubicBezTo>
                    <a:cubicBezTo>
                      <a:pt x="89858" y="31156"/>
                      <a:pt x="89802" y="16186"/>
                      <a:pt x="73768" y="6958"/>
                    </a:cubicBezTo>
                    <a:cubicBezTo>
                      <a:pt x="65715" y="2322"/>
                      <a:pt x="55168" y="0"/>
                      <a:pt x="44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40"/>
              <p:cNvSpPr/>
              <p:nvPr/>
            </p:nvSpPr>
            <p:spPr>
              <a:xfrm>
                <a:off x="3441143" y="2161690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368" y="1"/>
                    </a:moveTo>
                    <a:cubicBezTo>
                      <a:pt x="25578" y="1"/>
                      <a:pt x="17810" y="1716"/>
                      <a:pt x="11889" y="5161"/>
                    </a:cubicBezTo>
                    <a:cubicBezTo>
                      <a:pt x="1" y="12023"/>
                      <a:pt x="58" y="23206"/>
                      <a:pt x="12007" y="30125"/>
                    </a:cubicBezTo>
                    <a:cubicBezTo>
                      <a:pt x="18040" y="33572"/>
                      <a:pt x="25922" y="35303"/>
                      <a:pt x="33780" y="35303"/>
                    </a:cubicBezTo>
                    <a:cubicBezTo>
                      <a:pt x="41569" y="35303"/>
                      <a:pt x="49334" y="33603"/>
                      <a:pt x="55254" y="30187"/>
                    </a:cubicBezTo>
                    <a:cubicBezTo>
                      <a:pt x="67142" y="23325"/>
                      <a:pt x="67085" y="12142"/>
                      <a:pt x="55136" y="5223"/>
                    </a:cubicBezTo>
                    <a:cubicBezTo>
                      <a:pt x="49104" y="1746"/>
                      <a:pt x="41225" y="1"/>
                      <a:pt x="33368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40"/>
              <p:cNvSpPr/>
              <p:nvPr/>
            </p:nvSpPr>
            <p:spPr>
              <a:xfrm>
                <a:off x="3581151" y="2221298"/>
                <a:ext cx="626809" cy="370433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21" extrusionOk="0">
                    <a:moveTo>
                      <a:pt x="10588" y="9291"/>
                    </a:moveTo>
                    <a:lnTo>
                      <a:pt x="18633" y="13905"/>
                    </a:lnTo>
                    <a:lnTo>
                      <a:pt x="16858" y="14554"/>
                    </a:lnTo>
                    <a:cubicBezTo>
                      <a:pt x="15850" y="14832"/>
                      <a:pt x="14906" y="14992"/>
                      <a:pt x="14008" y="14992"/>
                    </a:cubicBezTo>
                    <a:cubicBezTo>
                      <a:pt x="12799" y="14992"/>
                      <a:pt x="11674" y="14702"/>
                      <a:pt x="10588" y="14024"/>
                    </a:cubicBezTo>
                    <a:cubicBezTo>
                      <a:pt x="9111" y="13195"/>
                      <a:pt x="8576" y="11776"/>
                      <a:pt x="9286" y="10413"/>
                    </a:cubicBezTo>
                    <a:cubicBezTo>
                      <a:pt x="9286" y="10413"/>
                      <a:pt x="9759" y="9703"/>
                      <a:pt x="10588" y="9291"/>
                    </a:cubicBezTo>
                    <a:close/>
                    <a:moveTo>
                      <a:pt x="32607" y="13994"/>
                    </a:moveTo>
                    <a:cubicBezTo>
                      <a:pt x="33539" y="13994"/>
                      <a:pt x="34390" y="14154"/>
                      <a:pt x="35022" y="14554"/>
                    </a:cubicBezTo>
                    <a:cubicBezTo>
                      <a:pt x="35789" y="15027"/>
                      <a:pt x="36262" y="15562"/>
                      <a:pt x="36499" y="16210"/>
                    </a:cubicBezTo>
                    <a:cubicBezTo>
                      <a:pt x="36854" y="17157"/>
                      <a:pt x="36144" y="18221"/>
                      <a:pt x="34667" y="19229"/>
                    </a:cubicBezTo>
                    <a:lnTo>
                      <a:pt x="27568" y="15088"/>
                    </a:lnTo>
                    <a:cubicBezTo>
                      <a:pt x="28976" y="14516"/>
                      <a:pt x="30924" y="13994"/>
                      <a:pt x="32607" y="13994"/>
                    </a:cubicBezTo>
                    <a:close/>
                    <a:moveTo>
                      <a:pt x="20824" y="1"/>
                    </a:moveTo>
                    <a:cubicBezTo>
                      <a:pt x="20824" y="1"/>
                      <a:pt x="12481" y="2604"/>
                      <a:pt x="8931" y="4322"/>
                    </a:cubicBezTo>
                    <a:lnTo>
                      <a:pt x="1657" y="1719"/>
                    </a:lnTo>
                    <a:lnTo>
                      <a:pt x="1657" y="4142"/>
                    </a:lnTo>
                    <a:lnTo>
                      <a:pt x="5443" y="6333"/>
                    </a:lnTo>
                    <a:cubicBezTo>
                      <a:pt x="1" y="9703"/>
                      <a:pt x="1241" y="13962"/>
                      <a:pt x="5207" y="16508"/>
                    </a:cubicBezTo>
                    <a:cubicBezTo>
                      <a:pt x="7863" y="18094"/>
                      <a:pt x="10750" y="18883"/>
                      <a:pt x="13917" y="18883"/>
                    </a:cubicBezTo>
                    <a:cubicBezTo>
                      <a:pt x="16532" y="18883"/>
                      <a:pt x="19338" y="18345"/>
                      <a:pt x="22362" y="17275"/>
                    </a:cubicBezTo>
                    <a:lnTo>
                      <a:pt x="23602" y="16802"/>
                    </a:lnTo>
                    <a:lnTo>
                      <a:pt x="31118" y="21122"/>
                    </a:lnTo>
                    <a:lnTo>
                      <a:pt x="31236" y="21179"/>
                    </a:lnTo>
                    <a:cubicBezTo>
                      <a:pt x="28870" y="22481"/>
                      <a:pt x="24904" y="24255"/>
                      <a:pt x="22481" y="24255"/>
                    </a:cubicBezTo>
                    <a:lnTo>
                      <a:pt x="22481" y="26622"/>
                    </a:lnTo>
                    <a:cubicBezTo>
                      <a:pt x="23813" y="26781"/>
                      <a:pt x="25233" y="26920"/>
                      <a:pt x="26744" y="26920"/>
                    </a:cubicBezTo>
                    <a:cubicBezTo>
                      <a:pt x="29726" y="26920"/>
                      <a:pt x="33066" y="26378"/>
                      <a:pt x="36797" y="24374"/>
                    </a:cubicBezTo>
                    <a:lnTo>
                      <a:pt x="40876" y="26740"/>
                    </a:lnTo>
                    <a:lnTo>
                      <a:pt x="44308" y="24790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520"/>
                      <a:pt x="44369" y="14733"/>
                      <a:pt x="40701" y="12306"/>
                    </a:cubicBezTo>
                    <a:cubicBezTo>
                      <a:pt x="38067" y="10620"/>
                      <a:pt x="35421" y="9978"/>
                      <a:pt x="32742" y="9978"/>
                    </a:cubicBezTo>
                    <a:cubicBezTo>
                      <a:pt x="29405" y="9978"/>
                      <a:pt x="26016" y="10974"/>
                      <a:pt x="22538" y="12187"/>
                    </a:cubicBezTo>
                    <a:lnTo>
                      <a:pt x="18751" y="10001"/>
                    </a:lnTo>
                    <a:lnTo>
                      <a:pt x="14199" y="7398"/>
                    </a:lnTo>
                    <a:cubicBezTo>
                      <a:pt x="16267" y="6215"/>
                      <a:pt x="18751" y="6035"/>
                      <a:pt x="20114" y="6035"/>
                    </a:cubicBezTo>
                    <a:lnTo>
                      <a:pt x="20824" y="2367"/>
                    </a:lnTo>
                    <a:lnTo>
                      <a:pt x="20824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40"/>
              <p:cNvSpPr/>
              <p:nvPr/>
            </p:nvSpPr>
            <p:spPr>
              <a:xfrm>
                <a:off x="4138720" y="2421548"/>
                <a:ext cx="45601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9" extrusionOk="0">
                    <a:moveTo>
                      <a:pt x="3313" y="1"/>
                    </a:moveTo>
                    <a:lnTo>
                      <a:pt x="0" y="237"/>
                    </a:lnTo>
                    <a:lnTo>
                      <a:pt x="0" y="2130"/>
                    </a:lnTo>
                    <a:lnTo>
                      <a:pt x="3313" y="2428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40"/>
              <p:cNvSpPr/>
              <p:nvPr/>
            </p:nvSpPr>
            <p:spPr>
              <a:xfrm>
                <a:off x="3605575" y="2345881"/>
                <a:ext cx="46385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4" extrusionOk="0">
                    <a:moveTo>
                      <a:pt x="1" y="0"/>
                    </a:moveTo>
                    <a:lnTo>
                      <a:pt x="1" y="2423"/>
                    </a:lnTo>
                    <a:lnTo>
                      <a:pt x="3370" y="2130"/>
                    </a:lnTo>
                    <a:lnTo>
                      <a:pt x="3370" y="1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40"/>
              <p:cNvSpPr/>
              <p:nvPr/>
            </p:nvSpPr>
            <p:spPr>
              <a:xfrm>
                <a:off x="3581151" y="2218051"/>
                <a:ext cx="626809" cy="340766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5" extrusionOk="0">
                    <a:moveTo>
                      <a:pt x="10588" y="7099"/>
                    </a:moveTo>
                    <a:lnTo>
                      <a:pt x="18633" y="11775"/>
                    </a:lnTo>
                    <a:lnTo>
                      <a:pt x="16858" y="12423"/>
                    </a:lnTo>
                    <a:cubicBezTo>
                      <a:pt x="15850" y="12702"/>
                      <a:pt x="14906" y="12861"/>
                      <a:pt x="14008" y="12861"/>
                    </a:cubicBezTo>
                    <a:cubicBezTo>
                      <a:pt x="12799" y="12861"/>
                      <a:pt x="11674" y="12572"/>
                      <a:pt x="10588" y="11893"/>
                    </a:cubicBezTo>
                    <a:cubicBezTo>
                      <a:pt x="9111" y="11004"/>
                      <a:pt x="8576" y="9645"/>
                      <a:pt x="9286" y="8282"/>
                    </a:cubicBezTo>
                    <a:cubicBezTo>
                      <a:pt x="9286" y="8282"/>
                      <a:pt x="9759" y="7572"/>
                      <a:pt x="10588" y="7099"/>
                    </a:cubicBezTo>
                    <a:close/>
                    <a:moveTo>
                      <a:pt x="32548" y="11850"/>
                    </a:moveTo>
                    <a:cubicBezTo>
                      <a:pt x="33503" y="11850"/>
                      <a:pt x="34376" y="12015"/>
                      <a:pt x="35022" y="12423"/>
                    </a:cubicBezTo>
                    <a:cubicBezTo>
                      <a:pt x="35789" y="12840"/>
                      <a:pt x="36262" y="13431"/>
                      <a:pt x="36499" y="14023"/>
                    </a:cubicBezTo>
                    <a:cubicBezTo>
                      <a:pt x="36854" y="15026"/>
                      <a:pt x="36144" y="16091"/>
                      <a:pt x="34667" y="17038"/>
                    </a:cubicBezTo>
                    <a:lnTo>
                      <a:pt x="27568" y="12958"/>
                    </a:lnTo>
                    <a:cubicBezTo>
                      <a:pt x="28959" y="12356"/>
                      <a:pt x="30879" y="11850"/>
                      <a:pt x="32548" y="11850"/>
                    </a:cubicBezTo>
                    <a:close/>
                    <a:moveTo>
                      <a:pt x="5145" y="0"/>
                    </a:moveTo>
                    <a:lnTo>
                      <a:pt x="1657" y="1955"/>
                    </a:lnTo>
                    <a:lnTo>
                      <a:pt x="5443" y="4141"/>
                    </a:lnTo>
                    <a:cubicBezTo>
                      <a:pt x="1" y="7572"/>
                      <a:pt x="1241" y="11832"/>
                      <a:pt x="5207" y="14378"/>
                    </a:cubicBezTo>
                    <a:cubicBezTo>
                      <a:pt x="7848" y="15955"/>
                      <a:pt x="10717" y="16743"/>
                      <a:pt x="13861" y="16743"/>
                    </a:cubicBezTo>
                    <a:cubicBezTo>
                      <a:pt x="16492" y="16743"/>
                      <a:pt x="19316" y="16192"/>
                      <a:pt x="22362" y="15088"/>
                    </a:cubicBezTo>
                    <a:lnTo>
                      <a:pt x="23602" y="14671"/>
                    </a:lnTo>
                    <a:lnTo>
                      <a:pt x="31118" y="18992"/>
                    </a:lnTo>
                    <a:lnTo>
                      <a:pt x="31236" y="19049"/>
                    </a:lnTo>
                    <a:cubicBezTo>
                      <a:pt x="29075" y="20237"/>
                      <a:pt x="26619" y="20538"/>
                      <a:pt x="24360" y="20538"/>
                    </a:cubicBezTo>
                    <a:cubicBezTo>
                      <a:pt x="24145" y="20538"/>
                      <a:pt x="23932" y="20535"/>
                      <a:pt x="23721" y="20530"/>
                    </a:cubicBezTo>
                    <a:lnTo>
                      <a:pt x="22481" y="24491"/>
                    </a:lnTo>
                    <a:cubicBezTo>
                      <a:pt x="23814" y="24632"/>
                      <a:pt x="25234" y="24765"/>
                      <a:pt x="26746" y="24765"/>
                    </a:cubicBezTo>
                    <a:cubicBezTo>
                      <a:pt x="29727" y="24765"/>
                      <a:pt x="33066" y="24247"/>
                      <a:pt x="36797" y="22243"/>
                    </a:cubicBezTo>
                    <a:lnTo>
                      <a:pt x="40876" y="24610"/>
                    </a:lnTo>
                    <a:lnTo>
                      <a:pt x="44308" y="22598"/>
                    </a:lnTo>
                    <a:lnTo>
                      <a:pt x="40166" y="20232"/>
                    </a:lnTo>
                    <a:cubicBezTo>
                      <a:pt x="45552" y="16328"/>
                      <a:pt x="44369" y="12603"/>
                      <a:pt x="40701" y="10119"/>
                    </a:cubicBezTo>
                    <a:cubicBezTo>
                      <a:pt x="38093" y="8449"/>
                      <a:pt x="35472" y="7815"/>
                      <a:pt x="32820" y="7815"/>
                    </a:cubicBezTo>
                    <a:cubicBezTo>
                      <a:pt x="29457" y="7815"/>
                      <a:pt x="26043" y="8835"/>
                      <a:pt x="22538" y="10057"/>
                    </a:cubicBezTo>
                    <a:lnTo>
                      <a:pt x="18751" y="7871"/>
                    </a:lnTo>
                    <a:lnTo>
                      <a:pt x="14199" y="5206"/>
                    </a:lnTo>
                    <a:cubicBezTo>
                      <a:pt x="16267" y="4084"/>
                      <a:pt x="18751" y="3905"/>
                      <a:pt x="20114" y="3848"/>
                    </a:cubicBezTo>
                    <a:lnTo>
                      <a:pt x="20824" y="237"/>
                    </a:lnTo>
                    <a:cubicBezTo>
                      <a:pt x="19823" y="154"/>
                      <a:pt x="18891" y="112"/>
                      <a:pt x="18011" y="112"/>
                    </a:cubicBezTo>
                    <a:cubicBezTo>
                      <a:pt x="14526" y="112"/>
                      <a:pt x="11860" y="774"/>
                      <a:pt x="8931" y="2191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40"/>
              <p:cNvSpPr/>
              <p:nvPr/>
            </p:nvSpPr>
            <p:spPr>
              <a:xfrm>
                <a:off x="3284857" y="2026264"/>
                <a:ext cx="1236460" cy="64980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24" extrusionOk="0">
                    <a:moveTo>
                      <a:pt x="44647" y="0"/>
                    </a:moveTo>
                    <a:cubicBezTo>
                      <a:pt x="34227" y="0"/>
                      <a:pt x="23832" y="2278"/>
                      <a:pt x="15912" y="6839"/>
                    </a:cubicBezTo>
                    <a:cubicBezTo>
                      <a:pt x="0" y="16068"/>
                      <a:pt x="57" y="31037"/>
                      <a:pt x="16091" y="40266"/>
                    </a:cubicBezTo>
                    <a:cubicBezTo>
                      <a:pt x="24144" y="44902"/>
                      <a:pt x="34691" y="47223"/>
                      <a:pt x="45212" y="47223"/>
                    </a:cubicBezTo>
                    <a:cubicBezTo>
                      <a:pt x="55632" y="47223"/>
                      <a:pt x="66027" y="44946"/>
                      <a:pt x="73947" y="40384"/>
                    </a:cubicBezTo>
                    <a:cubicBezTo>
                      <a:pt x="89858" y="31155"/>
                      <a:pt x="89802" y="16248"/>
                      <a:pt x="73768" y="6958"/>
                    </a:cubicBezTo>
                    <a:cubicBezTo>
                      <a:pt x="65715" y="2321"/>
                      <a:pt x="55168" y="0"/>
                      <a:pt x="446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40"/>
              <p:cNvSpPr/>
              <p:nvPr/>
            </p:nvSpPr>
            <p:spPr>
              <a:xfrm>
                <a:off x="3340214" y="2246575"/>
                <a:ext cx="1125747" cy="107452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09" extrusionOk="0">
                    <a:moveTo>
                      <a:pt x="0" y="0"/>
                    </a:moveTo>
                    <a:lnTo>
                      <a:pt x="0" y="7274"/>
                    </a:lnTo>
                    <a:lnTo>
                      <a:pt x="81813" y="7809"/>
                    </a:lnTo>
                    <a:lnTo>
                      <a:pt x="81813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40"/>
              <p:cNvSpPr/>
              <p:nvPr/>
            </p:nvSpPr>
            <p:spPr>
              <a:xfrm>
                <a:off x="3441143" y="2003670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319" y="1"/>
                    </a:moveTo>
                    <a:cubicBezTo>
                      <a:pt x="25545" y="1"/>
                      <a:pt x="17798" y="1702"/>
                      <a:pt x="11889" y="5112"/>
                    </a:cubicBezTo>
                    <a:cubicBezTo>
                      <a:pt x="1" y="12031"/>
                      <a:pt x="58" y="23152"/>
                      <a:pt x="12007" y="30076"/>
                    </a:cubicBezTo>
                    <a:cubicBezTo>
                      <a:pt x="18052" y="33558"/>
                      <a:pt x="25954" y="35304"/>
                      <a:pt x="33828" y="35304"/>
                    </a:cubicBezTo>
                    <a:cubicBezTo>
                      <a:pt x="41600" y="35304"/>
                      <a:pt x="49346" y="33603"/>
                      <a:pt x="55254" y="30194"/>
                    </a:cubicBezTo>
                    <a:cubicBezTo>
                      <a:pt x="67142" y="23271"/>
                      <a:pt x="67085" y="12149"/>
                      <a:pt x="55136" y="5230"/>
                    </a:cubicBezTo>
                    <a:cubicBezTo>
                      <a:pt x="49092" y="1746"/>
                      <a:pt x="41192" y="1"/>
                      <a:pt x="333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40"/>
              <p:cNvSpPr/>
              <p:nvPr/>
            </p:nvSpPr>
            <p:spPr>
              <a:xfrm>
                <a:off x="3284857" y="1921454"/>
                <a:ext cx="1236460" cy="650201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53" extrusionOk="0">
                    <a:moveTo>
                      <a:pt x="44677" y="5976"/>
                    </a:moveTo>
                    <a:cubicBezTo>
                      <a:pt x="52550" y="5976"/>
                      <a:pt x="60450" y="7721"/>
                      <a:pt x="66494" y="11205"/>
                    </a:cubicBezTo>
                    <a:cubicBezTo>
                      <a:pt x="78443" y="18124"/>
                      <a:pt x="78500" y="29246"/>
                      <a:pt x="66612" y="36169"/>
                    </a:cubicBezTo>
                    <a:cubicBezTo>
                      <a:pt x="60704" y="39578"/>
                      <a:pt x="52958" y="41279"/>
                      <a:pt x="45186" y="41279"/>
                    </a:cubicBezTo>
                    <a:cubicBezTo>
                      <a:pt x="37312" y="41279"/>
                      <a:pt x="29410" y="39533"/>
                      <a:pt x="23365" y="36051"/>
                    </a:cubicBezTo>
                    <a:cubicBezTo>
                      <a:pt x="11416" y="29127"/>
                      <a:pt x="11359" y="18006"/>
                      <a:pt x="23247" y="11087"/>
                    </a:cubicBezTo>
                    <a:cubicBezTo>
                      <a:pt x="29156" y="7677"/>
                      <a:pt x="36903" y="5976"/>
                      <a:pt x="44677" y="5976"/>
                    </a:cubicBezTo>
                    <a:close/>
                    <a:moveTo>
                      <a:pt x="44644" y="1"/>
                    </a:moveTo>
                    <a:cubicBezTo>
                      <a:pt x="34225" y="1"/>
                      <a:pt x="23831" y="2292"/>
                      <a:pt x="15912" y="6884"/>
                    </a:cubicBezTo>
                    <a:cubicBezTo>
                      <a:pt x="0" y="16056"/>
                      <a:pt x="57" y="31020"/>
                      <a:pt x="16091" y="40249"/>
                    </a:cubicBezTo>
                    <a:cubicBezTo>
                      <a:pt x="24144" y="44916"/>
                      <a:pt x="34690" y="47253"/>
                      <a:pt x="45211" y="47253"/>
                    </a:cubicBezTo>
                    <a:cubicBezTo>
                      <a:pt x="55632" y="47253"/>
                      <a:pt x="66027" y="44960"/>
                      <a:pt x="73947" y="40367"/>
                    </a:cubicBezTo>
                    <a:cubicBezTo>
                      <a:pt x="89858" y="31200"/>
                      <a:pt x="89802" y="16231"/>
                      <a:pt x="73768" y="7003"/>
                    </a:cubicBezTo>
                    <a:cubicBezTo>
                      <a:pt x="65714" y="2337"/>
                      <a:pt x="55166" y="1"/>
                      <a:pt x="446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40"/>
              <p:cNvSpPr/>
              <p:nvPr/>
            </p:nvSpPr>
            <p:spPr>
              <a:xfrm>
                <a:off x="3441143" y="2036240"/>
                <a:ext cx="923888" cy="485769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3" extrusionOk="0">
                    <a:moveTo>
                      <a:pt x="33319" y="0"/>
                    </a:moveTo>
                    <a:cubicBezTo>
                      <a:pt x="25545" y="0"/>
                      <a:pt x="17798" y="1702"/>
                      <a:pt x="11889" y="5111"/>
                    </a:cubicBezTo>
                    <a:cubicBezTo>
                      <a:pt x="1" y="11973"/>
                      <a:pt x="58" y="23152"/>
                      <a:pt x="12007" y="30075"/>
                    </a:cubicBezTo>
                    <a:cubicBezTo>
                      <a:pt x="18052" y="33558"/>
                      <a:pt x="25954" y="35303"/>
                      <a:pt x="33828" y="35303"/>
                    </a:cubicBezTo>
                    <a:cubicBezTo>
                      <a:pt x="41600" y="35303"/>
                      <a:pt x="49346" y="33603"/>
                      <a:pt x="55254" y="30194"/>
                    </a:cubicBezTo>
                    <a:cubicBezTo>
                      <a:pt x="67142" y="23270"/>
                      <a:pt x="67085" y="12092"/>
                      <a:pt x="55136" y="5229"/>
                    </a:cubicBezTo>
                    <a:cubicBezTo>
                      <a:pt x="49092" y="1746"/>
                      <a:pt x="41192" y="0"/>
                      <a:pt x="33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40"/>
              <p:cNvSpPr/>
              <p:nvPr/>
            </p:nvSpPr>
            <p:spPr>
              <a:xfrm>
                <a:off x="3581151" y="2095945"/>
                <a:ext cx="626809" cy="37007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895" extrusionOk="0">
                    <a:moveTo>
                      <a:pt x="10588" y="9229"/>
                    </a:moveTo>
                    <a:lnTo>
                      <a:pt x="18633" y="13905"/>
                    </a:lnTo>
                    <a:lnTo>
                      <a:pt x="16858" y="14553"/>
                    </a:lnTo>
                    <a:cubicBezTo>
                      <a:pt x="15850" y="14832"/>
                      <a:pt x="14906" y="14991"/>
                      <a:pt x="14008" y="14991"/>
                    </a:cubicBezTo>
                    <a:cubicBezTo>
                      <a:pt x="12799" y="14991"/>
                      <a:pt x="11674" y="14702"/>
                      <a:pt x="10588" y="14023"/>
                    </a:cubicBezTo>
                    <a:cubicBezTo>
                      <a:pt x="9111" y="13195"/>
                      <a:pt x="8576" y="11775"/>
                      <a:pt x="9286" y="10412"/>
                    </a:cubicBezTo>
                    <a:cubicBezTo>
                      <a:pt x="9286" y="10412"/>
                      <a:pt x="9759" y="9702"/>
                      <a:pt x="10588" y="9229"/>
                    </a:cubicBezTo>
                    <a:close/>
                    <a:moveTo>
                      <a:pt x="32607" y="13994"/>
                    </a:moveTo>
                    <a:cubicBezTo>
                      <a:pt x="33539" y="13994"/>
                      <a:pt x="34390" y="14154"/>
                      <a:pt x="35022" y="14553"/>
                    </a:cubicBezTo>
                    <a:cubicBezTo>
                      <a:pt x="35789" y="14970"/>
                      <a:pt x="36262" y="15561"/>
                      <a:pt x="36499" y="16153"/>
                    </a:cubicBezTo>
                    <a:cubicBezTo>
                      <a:pt x="36854" y="17156"/>
                      <a:pt x="36144" y="18221"/>
                      <a:pt x="34667" y="19168"/>
                    </a:cubicBezTo>
                    <a:lnTo>
                      <a:pt x="27568" y="15088"/>
                    </a:lnTo>
                    <a:cubicBezTo>
                      <a:pt x="28976" y="14515"/>
                      <a:pt x="30924" y="13994"/>
                      <a:pt x="32607" y="13994"/>
                    </a:cubicBezTo>
                    <a:close/>
                    <a:moveTo>
                      <a:pt x="20824" y="1"/>
                    </a:moveTo>
                    <a:cubicBezTo>
                      <a:pt x="20824" y="1"/>
                      <a:pt x="12481" y="2547"/>
                      <a:pt x="8931" y="4322"/>
                    </a:cubicBezTo>
                    <a:lnTo>
                      <a:pt x="1657" y="1719"/>
                    </a:lnTo>
                    <a:lnTo>
                      <a:pt x="1657" y="4085"/>
                    </a:lnTo>
                    <a:lnTo>
                      <a:pt x="5443" y="6271"/>
                    </a:lnTo>
                    <a:cubicBezTo>
                      <a:pt x="1" y="9702"/>
                      <a:pt x="1241" y="13962"/>
                      <a:pt x="5207" y="16508"/>
                    </a:cubicBezTo>
                    <a:cubicBezTo>
                      <a:pt x="7848" y="18085"/>
                      <a:pt x="10717" y="18873"/>
                      <a:pt x="13861" y="18873"/>
                    </a:cubicBezTo>
                    <a:cubicBezTo>
                      <a:pt x="16492" y="18873"/>
                      <a:pt x="19316" y="18322"/>
                      <a:pt x="22362" y="17218"/>
                    </a:cubicBezTo>
                    <a:lnTo>
                      <a:pt x="23602" y="16801"/>
                    </a:lnTo>
                    <a:lnTo>
                      <a:pt x="31118" y="21122"/>
                    </a:lnTo>
                    <a:lnTo>
                      <a:pt x="31236" y="21179"/>
                    </a:lnTo>
                    <a:cubicBezTo>
                      <a:pt x="28907" y="22460"/>
                      <a:pt x="25028" y="24200"/>
                      <a:pt x="22596" y="24200"/>
                    </a:cubicBezTo>
                    <a:cubicBezTo>
                      <a:pt x="22557" y="24200"/>
                      <a:pt x="22519" y="24199"/>
                      <a:pt x="22481" y="24198"/>
                    </a:cubicBezTo>
                    <a:lnTo>
                      <a:pt x="22481" y="26621"/>
                    </a:lnTo>
                    <a:cubicBezTo>
                      <a:pt x="23814" y="26762"/>
                      <a:pt x="25234" y="26895"/>
                      <a:pt x="26746" y="26895"/>
                    </a:cubicBezTo>
                    <a:cubicBezTo>
                      <a:pt x="29727" y="26895"/>
                      <a:pt x="33066" y="26377"/>
                      <a:pt x="36797" y="24373"/>
                    </a:cubicBezTo>
                    <a:lnTo>
                      <a:pt x="40876" y="26740"/>
                    </a:lnTo>
                    <a:lnTo>
                      <a:pt x="44308" y="24728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458"/>
                      <a:pt x="44369" y="14733"/>
                      <a:pt x="40701" y="12249"/>
                    </a:cubicBezTo>
                    <a:cubicBezTo>
                      <a:pt x="38093" y="10579"/>
                      <a:pt x="35472" y="9945"/>
                      <a:pt x="32820" y="9945"/>
                    </a:cubicBezTo>
                    <a:cubicBezTo>
                      <a:pt x="29457" y="9945"/>
                      <a:pt x="26043" y="10965"/>
                      <a:pt x="22538" y="12187"/>
                    </a:cubicBezTo>
                    <a:lnTo>
                      <a:pt x="18751" y="10001"/>
                    </a:lnTo>
                    <a:lnTo>
                      <a:pt x="14199" y="7398"/>
                    </a:lnTo>
                    <a:cubicBezTo>
                      <a:pt x="16267" y="6215"/>
                      <a:pt x="18751" y="6035"/>
                      <a:pt x="20114" y="5978"/>
                    </a:cubicBezTo>
                    <a:lnTo>
                      <a:pt x="20824" y="2367"/>
                    </a:lnTo>
                    <a:lnTo>
                      <a:pt x="208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40"/>
              <p:cNvSpPr/>
              <p:nvPr/>
            </p:nvSpPr>
            <p:spPr>
              <a:xfrm>
                <a:off x="4138720" y="2296194"/>
                <a:ext cx="45601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9" extrusionOk="0">
                    <a:moveTo>
                      <a:pt x="3313" y="0"/>
                    </a:moveTo>
                    <a:lnTo>
                      <a:pt x="0" y="180"/>
                    </a:lnTo>
                    <a:lnTo>
                      <a:pt x="0" y="2130"/>
                    </a:lnTo>
                    <a:lnTo>
                      <a:pt x="3313" y="2428"/>
                    </a:lnTo>
                    <a:lnTo>
                      <a:pt x="3313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40"/>
              <p:cNvSpPr/>
              <p:nvPr/>
            </p:nvSpPr>
            <p:spPr>
              <a:xfrm>
                <a:off x="3605575" y="2220528"/>
                <a:ext cx="46385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4" extrusionOk="0">
                    <a:moveTo>
                      <a:pt x="1" y="0"/>
                    </a:moveTo>
                    <a:lnTo>
                      <a:pt x="1" y="2423"/>
                    </a:lnTo>
                    <a:lnTo>
                      <a:pt x="3370" y="2068"/>
                    </a:lnTo>
                    <a:lnTo>
                      <a:pt x="3370" y="1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40"/>
              <p:cNvSpPr/>
              <p:nvPr/>
            </p:nvSpPr>
            <p:spPr>
              <a:xfrm>
                <a:off x="3581151" y="2091913"/>
                <a:ext cx="626809" cy="341138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92" extrusionOk="0">
                    <a:moveTo>
                      <a:pt x="10588" y="7156"/>
                    </a:moveTo>
                    <a:lnTo>
                      <a:pt x="18633" y="11770"/>
                    </a:lnTo>
                    <a:lnTo>
                      <a:pt x="16858" y="12480"/>
                    </a:lnTo>
                    <a:cubicBezTo>
                      <a:pt x="15850" y="12758"/>
                      <a:pt x="14906" y="12918"/>
                      <a:pt x="14008" y="12918"/>
                    </a:cubicBezTo>
                    <a:cubicBezTo>
                      <a:pt x="12799" y="12918"/>
                      <a:pt x="11674" y="12629"/>
                      <a:pt x="10588" y="11950"/>
                    </a:cubicBezTo>
                    <a:cubicBezTo>
                      <a:pt x="9111" y="11060"/>
                      <a:pt x="8576" y="9702"/>
                      <a:pt x="9286" y="8282"/>
                    </a:cubicBezTo>
                    <a:cubicBezTo>
                      <a:pt x="9286" y="8282"/>
                      <a:pt x="9759" y="7572"/>
                      <a:pt x="10588" y="7156"/>
                    </a:cubicBezTo>
                    <a:close/>
                    <a:moveTo>
                      <a:pt x="32522" y="11903"/>
                    </a:moveTo>
                    <a:cubicBezTo>
                      <a:pt x="33487" y="11903"/>
                      <a:pt x="34371" y="12068"/>
                      <a:pt x="35022" y="12480"/>
                    </a:cubicBezTo>
                    <a:cubicBezTo>
                      <a:pt x="35789" y="12897"/>
                      <a:pt x="36262" y="13427"/>
                      <a:pt x="36499" y="14080"/>
                    </a:cubicBezTo>
                    <a:cubicBezTo>
                      <a:pt x="36854" y="15026"/>
                      <a:pt x="36144" y="16091"/>
                      <a:pt x="34667" y="17094"/>
                    </a:cubicBezTo>
                    <a:lnTo>
                      <a:pt x="27568" y="12953"/>
                    </a:lnTo>
                    <a:cubicBezTo>
                      <a:pt x="28952" y="12393"/>
                      <a:pt x="30859" y="11903"/>
                      <a:pt x="32522" y="11903"/>
                    </a:cubicBezTo>
                    <a:close/>
                    <a:moveTo>
                      <a:pt x="5145" y="0"/>
                    </a:moveTo>
                    <a:lnTo>
                      <a:pt x="1657" y="2012"/>
                    </a:lnTo>
                    <a:lnTo>
                      <a:pt x="5443" y="4198"/>
                    </a:lnTo>
                    <a:cubicBezTo>
                      <a:pt x="1" y="7629"/>
                      <a:pt x="1241" y="11889"/>
                      <a:pt x="5207" y="14373"/>
                    </a:cubicBezTo>
                    <a:cubicBezTo>
                      <a:pt x="7864" y="15963"/>
                      <a:pt x="10752" y="16752"/>
                      <a:pt x="13920" y="16752"/>
                    </a:cubicBezTo>
                    <a:cubicBezTo>
                      <a:pt x="16534" y="16752"/>
                      <a:pt x="19339" y="16214"/>
                      <a:pt x="22362" y="15145"/>
                    </a:cubicBezTo>
                    <a:lnTo>
                      <a:pt x="23602" y="14671"/>
                    </a:lnTo>
                    <a:lnTo>
                      <a:pt x="31118" y="18987"/>
                    </a:lnTo>
                    <a:lnTo>
                      <a:pt x="31236" y="19049"/>
                    </a:lnTo>
                    <a:cubicBezTo>
                      <a:pt x="29074" y="20290"/>
                      <a:pt x="26615" y="20595"/>
                      <a:pt x="24355" y="20595"/>
                    </a:cubicBezTo>
                    <a:cubicBezTo>
                      <a:pt x="24142" y="20595"/>
                      <a:pt x="23930" y="20592"/>
                      <a:pt x="23721" y="20587"/>
                    </a:cubicBezTo>
                    <a:lnTo>
                      <a:pt x="22481" y="24491"/>
                    </a:lnTo>
                    <a:cubicBezTo>
                      <a:pt x="23821" y="24651"/>
                      <a:pt x="25249" y="24791"/>
                      <a:pt x="26771" y="24791"/>
                    </a:cubicBezTo>
                    <a:cubicBezTo>
                      <a:pt x="29746" y="24791"/>
                      <a:pt x="33077" y="24257"/>
                      <a:pt x="36797" y="22300"/>
                    </a:cubicBezTo>
                    <a:lnTo>
                      <a:pt x="40876" y="24666"/>
                    </a:lnTo>
                    <a:lnTo>
                      <a:pt x="44308" y="22655"/>
                    </a:lnTo>
                    <a:lnTo>
                      <a:pt x="40166" y="20232"/>
                    </a:lnTo>
                    <a:cubicBezTo>
                      <a:pt x="45552" y="16384"/>
                      <a:pt x="44369" y="12660"/>
                      <a:pt x="40701" y="10175"/>
                    </a:cubicBezTo>
                    <a:cubicBezTo>
                      <a:pt x="38083" y="8499"/>
                      <a:pt x="35452" y="7867"/>
                      <a:pt x="32789" y="7867"/>
                    </a:cubicBezTo>
                    <a:cubicBezTo>
                      <a:pt x="29437" y="7867"/>
                      <a:pt x="26033" y="8870"/>
                      <a:pt x="22538" y="10057"/>
                    </a:cubicBezTo>
                    <a:lnTo>
                      <a:pt x="18751" y="7866"/>
                    </a:lnTo>
                    <a:lnTo>
                      <a:pt x="14199" y="5263"/>
                    </a:lnTo>
                    <a:cubicBezTo>
                      <a:pt x="16267" y="4141"/>
                      <a:pt x="18751" y="3905"/>
                      <a:pt x="20114" y="3905"/>
                    </a:cubicBezTo>
                    <a:lnTo>
                      <a:pt x="20824" y="294"/>
                    </a:lnTo>
                    <a:cubicBezTo>
                      <a:pt x="19780" y="207"/>
                      <a:pt x="18812" y="162"/>
                      <a:pt x="17900" y="162"/>
                    </a:cubicBezTo>
                    <a:cubicBezTo>
                      <a:pt x="14469" y="162"/>
                      <a:pt x="11829" y="798"/>
                      <a:pt x="8931" y="2248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3" name="Google Shape;3863;p40"/>
          <p:cNvGrpSpPr/>
          <p:nvPr/>
        </p:nvGrpSpPr>
        <p:grpSpPr>
          <a:xfrm>
            <a:off x="-19925" y="309000"/>
            <a:ext cx="1255950" cy="1295850"/>
            <a:chOff x="-19925" y="309000"/>
            <a:chExt cx="1255950" cy="1295850"/>
          </a:xfrm>
        </p:grpSpPr>
        <p:sp>
          <p:nvSpPr>
            <p:cNvPr id="3864" name="Google Shape;3864;p40"/>
            <p:cNvSpPr/>
            <p:nvPr/>
          </p:nvSpPr>
          <p:spPr>
            <a:xfrm>
              <a:off x="-19925" y="309000"/>
              <a:ext cx="1255950" cy="1295850"/>
            </a:xfrm>
            <a:custGeom>
              <a:avLst/>
              <a:gdLst/>
              <a:ahLst/>
              <a:cxnLst/>
              <a:rect l="l" t="t" r="r" b="b"/>
              <a:pathLst>
                <a:path w="50238" h="51834" extrusionOk="0">
                  <a:moveTo>
                    <a:pt x="0" y="0"/>
                  </a:moveTo>
                  <a:lnTo>
                    <a:pt x="42264" y="23525"/>
                  </a:lnTo>
                  <a:lnTo>
                    <a:pt x="20334" y="35487"/>
                  </a:lnTo>
                  <a:lnTo>
                    <a:pt x="50238" y="51834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65" name="Google Shape;3865;p40"/>
            <p:cNvSpPr/>
            <p:nvPr/>
          </p:nvSpPr>
          <p:spPr>
            <a:xfrm>
              <a:off x="463750" y="1163600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6" name="Google Shape;3866;p40"/>
          <p:cNvGrpSpPr/>
          <p:nvPr/>
        </p:nvGrpSpPr>
        <p:grpSpPr>
          <a:xfrm>
            <a:off x="2312575" y="3628350"/>
            <a:ext cx="1176225" cy="1594900"/>
            <a:chOff x="2312575" y="3628350"/>
            <a:chExt cx="1176225" cy="1594900"/>
          </a:xfrm>
        </p:grpSpPr>
        <p:sp>
          <p:nvSpPr>
            <p:cNvPr id="3867" name="Google Shape;3867;p40"/>
            <p:cNvSpPr/>
            <p:nvPr/>
          </p:nvSpPr>
          <p:spPr>
            <a:xfrm>
              <a:off x="2312575" y="3628350"/>
              <a:ext cx="1176225" cy="1594900"/>
            </a:xfrm>
            <a:custGeom>
              <a:avLst/>
              <a:gdLst/>
              <a:ahLst/>
              <a:cxnLst/>
              <a:rect l="l" t="t" r="r" b="b"/>
              <a:pathLst>
                <a:path w="47049" h="63796" extrusionOk="0">
                  <a:moveTo>
                    <a:pt x="18740" y="0"/>
                  </a:moveTo>
                  <a:lnTo>
                    <a:pt x="45853" y="16348"/>
                  </a:lnTo>
                  <a:lnTo>
                    <a:pt x="26715" y="26715"/>
                  </a:lnTo>
                  <a:lnTo>
                    <a:pt x="47049" y="38278"/>
                  </a:lnTo>
                  <a:lnTo>
                    <a:pt x="0" y="63796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68" name="Google Shape;3868;p40"/>
            <p:cNvSpPr/>
            <p:nvPr/>
          </p:nvSpPr>
          <p:spPr>
            <a:xfrm>
              <a:off x="2954525" y="4273525"/>
              <a:ext cx="62700" cy="627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9" name="Google Shape;3869;p40"/>
          <p:cNvGrpSpPr/>
          <p:nvPr/>
        </p:nvGrpSpPr>
        <p:grpSpPr>
          <a:xfrm>
            <a:off x="345343" y="828293"/>
            <a:ext cx="3259828" cy="3272550"/>
            <a:chOff x="1536166" y="311371"/>
            <a:chExt cx="4754016" cy="4772568"/>
          </a:xfrm>
        </p:grpSpPr>
        <p:sp>
          <p:nvSpPr>
            <p:cNvPr id="3870" name="Google Shape;3870;p40"/>
            <p:cNvSpPr/>
            <p:nvPr/>
          </p:nvSpPr>
          <p:spPr>
            <a:xfrm>
              <a:off x="2015300" y="3760743"/>
              <a:ext cx="123577" cy="288339"/>
            </a:xfrm>
            <a:custGeom>
              <a:avLst/>
              <a:gdLst/>
              <a:ahLst/>
              <a:cxnLst/>
              <a:rect l="l" t="t" r="r" b="b"/>
              <a:pathLst>
                <a:path w="5233" h="12210" extrusionOk="0">
                  <a:moveTo>
                    <a:pt x="595" y="1"/>
                  </a:moveTo>
                  <a:lnTo>
                    <a:pt x="0" y="6291"/>
                  </a:lnTo>
                  <a:lnTo>
                    <a:pt x="4634" y="12210"/>
                  </a:lnTo>
                  <a:lnTo>
                    <a:pt x="5232" y="5923"/>
                  </a:lnTo>
                  <a:lnTo>
                    <a:pt x="2706" y="827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0"/>
            <p:cNvSpPr/>
            <p:nvPr/>
          </p:nvSpPr>
          <p:spPr>
            <a:xfrm>
              <a:off x="1846193" y="1638487"/>
              <a:ext cx="250366" cy="2426914"/>
            </a:xfrm>
            <a:custGeom>
              <a:avLst/>
              <a:gdLst/>
              <a:ahLst/>
              <a:cxnLst/>
              <a:rect l="l" t="t" r="r" b="b"/>
              <a:pathLst>
                <a:path w="10602" h="102770" extrusionOk="0">
                  <a:moveTo>
                    <a:pt x="6886" y="1"/>
                  </a:moveTo>
                  <a:lnTo>
                    <a:pt x="5509" y="56595"/>
                  </a:lnTo>
                  <a:lnTo>
                    <a:pt x="1" y="102769"/>
                  </a:lnTo>
                  <a:lnTo>
                    <a:pt x="1" y="102769"/>
                  </a:lnTo>
                  <a:lnTo>
                    <a:pt x="8031" y="98131"/>
                  </a:lnTo>
                  <a:lnTo>
                    <a:pt x="10602" y="94783"/>
                  </a:lnTo>
                  <a:lnTo>
                    <a:pt x="10602" y="2112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0"/>
            <p:cNvSpPr/>
            <p:nvPr/>
          </p:nvSpPr>
          <p:spPr>
            <a:xfrm>
              <a:off x="4122372" y="354114"/>
              <a:ext cx="250366" cy="2397607"/>
            </a:xfrm>
            <a:custGeom>
              <a:avLst/>
              <a:gdLst/>
              <a:ahLst/>
              <a:cxnLst/>
              <a:rect l="l" t="t" r="r" b="b"/>
              <a:pathLst>
                <a:path w="10602" h="101529" extrusionOk="0">
                  <a:moveTo>
                    <a:pt x="6885" y="1"/>
                  </a:moveTo>
                  <a:lnTo>
                    <a:pt x="5508" y="55354"/>
                  </a:lnTo>
                  <a:lnTo>
                    <a:pt x="1" y="101528"/>
                  </a:lnTo>
                  <a:lnTo>
                    <a:pt x="8031" y="96891"/>
                  </a:lnTo>
                  <a:lnTo>
                    <a:pt x="10601" y="93494"/>
                  </a:lnTo>
                  <a:lnTo>
                    <a:pt x="10601" y="2156"/>
                  </a:lnTo>
                  <a:lnTo>
                    <a:pt x="6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0"/>
            <p:cNvSpPr/>
            <p:nvPr/>
          </p:nvSpPr>
          <p:spPr>
            <a:xfrm>
              <a:off x="4062720" y="433201"/>
              <a:ext cx="120366" cy="2318521"/>
            </a:xfrm>
            <a:custGeom>
              <a:avLst/>
              <a:gdLst/>
              <a:ahLst/>
              <a:cxnLst/>
              <a:rect l="l" t="t" r="r" b="b"/>
              <a:pathLst>
                <a:path w="5097" h="98180" extrusionOk="0">
                  <a:moveTo>
                    <a:pt x="1377" y="1"/>
                  </a:moveTo>
                  <a:lnTo>
                    <a:pt x="0" y="56639"/>
                  </a:lnTo>
                  <a:lnTo>
                    <a:pt x="0" y="94416"/>
                  </a:lnTo>
                  <a:lnTo>
                    <a:pt x="2527" y="98179"/>
                  </a:lnTo>
                  <a:lnTo>
                    <a:pt x="5097" y="94783"/>
                  </a:lnTo>
                  <a:lnTo>
                    <a:pt x="5097" y="2160"/>
                  </a:lnTo>
                  <a:lnTo>
                    <a:pt x="13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0"/>
            <p:cNvSpPr/>
            <p:nvPr/>
          </p:nvSpPr>
          <p:spPr>
            <a:xfrm>
              <a:off x="1972982" y="2514273"/>
              <a:ext cx="2192771" cy="1266000"/>
            </a:xfrm>
            <a:custGeom>
              <a:avLst/>
              <a:gdLst/>
              <a:ahLst/>
              <a:cxnLst/>
              <a:rect l="l" t="t" r="r" b="b"/>
              <a:pathLst>
                <a:path w="92855" h="53610" extrusionOk="0">
                  <a:moveTo>
                    <a:pt x="88356" y="1"/>
                  </a:moveTo>
                  <a:lnTo>
                    <a:pt x="0" y="51040"/>
                  </a:lnTo>
                  <a:lnTo>
                    <a:pt x="4498" y="53610"/>
                  </a:lnTo>
                  <a:lnTo>
                    <a:pt x="92854" y="2619"/>
                  </a:lnTo>
                  <a:lnTo>
                    <a:pt x="883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0"/>
            <p:cNvSpPr/>
            <p:nvPr/>
          </p:nvSpPr>
          <p:spPr>
            <a:xfrm>
              <a:off x="4183062" y="405028"/>
              <a:ext cx="189676" cy="2266473"/>
            </a:xfrm>
            <a:custGeom>
              <a:avLst/>
              <a:gdLst/>
              <a:ahLst/>
              <a:cxnLst/>
              <a:rect l="l" t="t" r="r" b="b"/>
              <a:pathLst>
                <a:path w="8032" h="95976" extrusionOk="0">
                  <a:moveTo>
                    <a:pt x="8031" y="0"/>
                  </a:moveTo>
                  <a:lnTo>
                    <a:pt x="1" y="3353"/>
                  </a:lnTo>
                  <a:lnTo>
                    <a:pt x="1" y="95976"/>
                  </a:lnTo>
                  <a:lnTo>
                    <a:pt x="8031" y="91338"/>
                  </a:lnTo>
                  <a:lnTo>
                    <a:pt x="80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0"/>
            <p:cNvSpPr/>
            <p:nvPr/>
          </p:nvSpPr>
          <p:spPr>
            <a:xfrm>
              <a:off x="1949131" y="2586936"/>
              <a:ext cx="4341051" cy="2497003"/>
            </a:xfrm>
            <a:custGeom>
              <a:avLst/>
              <a:gdLst/>
              <a:ahLst/>
              <a:cxnLst/>
              <a:rect l="l" t="t" r="r" b="b"/>
              <a:pathLst>
                <a:path w="183826" h="105738" extrusionOk="0">
                  <a:moveTo>
                    <a:pt x="104421" y="1"/>
                  </a:moveTo>
                  <a:lnTo>
                    <a:pt x="0" y="60263"/>
                  </a:lnTo>
                  <a:lnTo>
                    <a:pt x="77066" y="104741"/>
                  </a:lnTo>
                  <a:cubicBezTo>
                    <a:pt x="78189" y="105405"/>
                    <a:pt x="79440" y="105738"/>
                    <a:pt x="80690" y="105738"/>
                  </a:cubicBezTo>
                  <a:cubicBezTo>
                    <a:pt x="81941" y="105738"/>
                    <a:pt x="83192" y="105405"/>
                    <a:pt x="84318" y="104741"/>
                  </a:cubicBezTo>
                  <a:lnTo>
                    <a:pt x="182768" y="47919"/>
                  </a:lnTo>
                  <a:cubicBezTo>
                    <a:pt x="183825" y="47320"/>
                    <a:pt x="183825" y="45807"/>
                    <a:pt x="182768" y="45209"/>
                  </a:cubicBezTo>
                  <a:lnTo>
                    <a:pt x="1044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0"/>
            <p:cNvSpPr/>
            <p:nvPr/>
          </p:nvSpPr>
          <p:spPr>
            <a:xfrm>
              <a:off x="1880883" y="318314"/>
              <a:ext cx="2461510" cy="1408044"/>
            </a:xfrm>
            <a:custGeom>
              <a:avLst/>
              <a:gdLst/>
              <a:ahLst/>
              <a:cxnLst/>
              <a:rect l="l" t="t" r="r" b="b"/>
              <a:pathLst>
                <a:path w="104235" h="59625" extrusionOk="0">
                  <a:moveTo>
                    <a:pt x="101711" y="0"/>
                  </a:moveTo>
                  <a:lnTo>
                    <a:pt x="1" y="58706"/>
                  </a:lnTo>
                  <a:lnTo>
                    <a:pt x="1102" y="59624"/>
                  </a:lnTo>
                  <a:lnTo>
                    <a:pt x="104234" y="1469"/>
                  </a:lnTo>
                  <a:lnTo>
                    <a:pt x="101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40"/>
            <p:cNvSpPr/>
            <p:nvPr/>
          </p:nvSpPr>
          <p:spPr>
            <a:xfrm>
              <a:off x="3866574" y="3701186"/>
              <a:ext cx="1585700" cy="910476"/>
            </a:xfrm>
            <a:custGeom>
              <a:avLst/>
              <a:gdLst/>
              <a:ahLst/>
              <a:cxnLst/>
              <a:rect l="l" t="t" r="r" b="b"/>
              <a:pathLst>
                <a:path w="67148" h="38555" extrusionOk="0">
                  <a:moveTo>
                    <a:pt x="41952" y="0"/>
                  </a:moveTo>
                  <a:cubicBezTo>
                    <a:pt x="41125" y="0"/>
                    <a:pt x="40299" y="184"/>
                    <a:pt x="39657" y="551"/>
                  </a:cubicBezTo>
                  <a:lnTo>
                    <a:pt x="1286" y="22858"/>
                  </a:lnTo>
                  <a:cubicBezTo>
                    <a:pt x="0" y="23592"/>
                    <a:pt x="45" y="24785"/>
                    <a:pt x="1286" y="25520"/>
                  </a:cubicBezTo>
                  <a:lnTo>
                    <a:pt x="22950" y="38004"/>
                  </a:lnTo>
                  <a:cubicBezTo>
                    <a:pt x="23592" y="38371"/>
                    <a:pt x="24418" y="38555"/>
                    <a:pt x="25239" y="38555"/>
                  </a:cubicBezTo>
                  <a:cubicBezTo>
                    <a:pt x="26059" y="38555"/>
                    <a:pt x="26873" y="38371"/>
                    <a:pt x="27492" y="38004"/>
                  </a:cubicBezTo>
                  <a:lnTo>
                    <a:pt x="65911" y="15697"/>
                  </a:lnTo>
                  <a:cubicBezTo>
                    <a:pt x="67148" y="14963"/>
                    <a:pt x="67148" y="13814"/>
                    <a:pt x="65911" y="13079"/>
                  </a:cubicBezTo>
                  <a:lnTo>
                    <a:pt x="44247" y="551"/>
                  </a:lnTo>
                  <a:cubicBezTo>
                    <a:pt x="43604" y="184"/>
                    <a:pt x="42778" y="0"/>
                    <a:pt x="41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40"/>
            <p:cNvSpPr/>
            <p:nvPr/>
          </p:nvSpPr>
          <p:spPr>
            <a:xfrm>
              <a:off x="2096535" y="484186"/>
              <a:ext cx="2086551" cy="3237569"/>
            </a:xfrm>
            <a:custGeom>
              <a:avLst/>
              <a:gdLst/>
              <a:ahLst/>
              <a:cxnLst/>
              <a:rect l="l" t="t" r="r" b="b"/>
              <a:pathLst>
                <a:path w="88357" h="137098" extrusionOk="0">
                  <a:moveTo>
                    <a:pt x="88357" y="1"/>
                  </a:moveTo>
                  <a:lnTo>
                    <a:pt x="1" y="50992"/>
                  </a:lnTo>
                  <a:lnTo>
                    <a:pt x="1" y="137097"/>
                  </a:lnTo>
                  <a:lnTo>
                    <a:pt x="88357" y="86106"/>
                  </a:lnTo>
                  <a:lnTo>
                    <a:pt x="88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0"/>
            <p:cNvSpPr/>
            <p:nvPr/>
          </p:nvSpPr>
          <p:spPr>
            <a:xfrm>
              <a:off x="1906907" y="1688362"/>
              <a:ext cx="189652" cy="2297858"/>
            </a:xfrm>
            <a:custGeom>
              <a:avLst/>
              <a:gdLst/>
              <a:ahLst/>
              <a:cxnLst/>
              <a:rect l="l" t="t" r="r" b="b"/>
              <a:pathLst>
                <a:path w="8031" h="97305" extrusionOk="0">
                  <a:moveTo>
                    <a:pt x="8031" y="0"/>
                  </a:moveTo>
                  <a:lnTo>
                    <a:pt x="0" y="1608"/>
                  </a:lnTo>
                  <a:lnTo>
                    <a:pt x="0" y="97305"/>
                  </a:lnTo>
                  <a:lnTo>
                    <a:pt x="8031" y="92671"/>
                  </a:lnTo>
                  <a:lnTo>
                    <a:pt x="80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40"/>
            <p:cNvSpPr/>
            <p:nvPr/>
          </p:nvSpPr>
          <p:spPr>
            <a:xfrm>
              <a:off x="1786541" y="311371"/>
              <a:ext cx="2527655" cy="3754029"/>
            </a:xfrm>
            <a:custGeom>
              <a:avLst/>
              <a:gdLst/>
              <a:ahLst/>
              <a:cxnLst/>
              <a:rect l="l" t="t" r="r" b="b"/>
              <a:pathLst>
                <a:path w="107036" h="158968" extrusionOk="0">
                  <a:moveTo>
                    <a:pt x="104522" y="0"/>
                  </a:moveTo>
                  <a:cubicBezTo>
                    <a:pt x="104103" y="0"/>
                    <a:pt x="103674" y="107"/>
                    <a:pt x="103272" y="342"/>
                  </a:cubicBezTo>
                  <a:lnTo>
                    <a:pt x="4499" y="57348"/>
                  </a:lnTo>
                  <a:cubicBezTo>
                    <a:pt x="3305" y="58035"/>
                    <a:pt x="2571" y="59320"/>
                    <a:pt x="2571" y="60653"/>
                  </a:cubicBezTo>
                  <a:lnTo>
                    <a:pt x="1" y="155203"/>
                  </a:lnTo>
                  <a:lnTo>
                    <a:pt x="2527" y="158967"/>
                  </a:lnTo>
                  <a:lnTo>
                    <a:pt x="5097" y="155615"/>
                  </a:lnTo>
                  <a:lnTo>
                    <a:pt x="5097" y="146527"/>
                  </a:lnTo>
                  <a:lnTo>
                    <a:pt x="105798" y="84105"/>
                  </a:lnTo>
                  <a:lnTo>
                    <a:pt x="107036" y="2498"/>
                  </a:lnTo>
                  <a:cubicBezTo>
                    <a:pt x="107036" y="1039"/>
                    <a:pt x="105826" y="0"/>
                    <a:pt x="104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40"/>
            <p:cNvSpPr/>
            <p:nvPr/>
          </p:nvSpPr>
          <p:spPr>
            <a:xfrm>
              <a:off x="1906907" y="346038"/>
              <a:ext cx="2465831" cy="3425568"/>
            </a:xfrm>
            <a:custGeom>
              <a:avLst/>
              <a:gdLst/>
              <a:ahLst/>
              <a:cxnLst/>
              <a:rect l="l" t="t" r="r" b="b"/>
              <a:pathLst>
                <a:path w="104418" h="145059" extrusionOk="0">
                  <a:moveTo>
                    <a:pt x="101923" y="1"/>
                  </a:moveTo>
                  <a:cubicBezTo>
                    <a:pt x="101502" y="1"/>
                    <a:pt x="101067" y="108"/>
                    <a:pt x="100654" y="343"/>
                  </a:cubicBezTo>
                  <a:lnTo>
                    <a:pt x="1928" y="57349"/>
                  </a:lnTo>
                  <a:cubicBezTo>
                    <a:pt x="735" y="58035"/>
                    <a:pt x="0" y="59276"/>
                    <a:pt x="0" y="60653"/>
                  </a:cubicBezTo>
                  <a:lnTo>
                    <a:pt x="0" y="145059"/>
                  </a:lnTo>
                  <a:lnTo>
                    <a:pt x="104417" y="84796"/>
                  </a:lnTo>
                  <a:lnTo>
                    <a:pt x="104417" y="2498"/>
                  </a:lnTo>
                  <a:cubicBezTo>
                    <a:pt x="104417" y="1039"/>
                    <a:pt x="103235" y="1"/>
                    <a:pt x="1019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0"/>
            <p:cNvSpPr/>
            <p:nvPr/>
          </p:nvSpPr>
          <p:spPr>
            <a:xfrm>
              <a:off x="1930735" y="369299"/>
              <a:ext cx="2418151" cy="3362256"/>
            </a:xfrm>
            <a:custGeom>
              <a:avLst/>
              <a:gdLst/>
              <a:ahLst/>
              <a:cxnLst/>
              <a:rect l="l" t="t" r="r" b="b"/>
              <a:pathLst>
                <a:path w="102399" h="142378" extrusionOk="0">
                  <a:moveTo>
                    <a:pt x="100930" y="1"/>
                  </a:moveTo>
                  <a:cubicBezTo>
                    <a:pt x="100654" y="1"/>
                    <a:pt x="100379" y="92"/>
                    <a:pt x="100151" y="228"/>
                  </a:cubicBezTo>
                  <a:lnTo>
                    <a:pt x="1422" y="57234"/>
                  </a:lnTo>
                  <a:cubicBezTo>
                    <a:pt x="552" y="57741"/>
                    <a:pt x="1" y="58659"/>
                    <a:pt x="1" y="59668"/>
                  </a:cubicBezTo>
                  <a:lnTo>
                    <a:pt x="1" y="142377"/>
                  </a:lnTo>
                  <a:lnTo>
                    <a:pt x="102398" y="83212"/>
                  </a:lnTo>
                  <a:lnTo>
                    <a:pt x="102398" y="1513"/>
                  </a:lnTo>
                  <a:cubicBezTo>
                    <a:pt x="102398" y="595"/>
                    <a:pt x="101620" y="1"/>
                    <a:pt x="100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0"/>
            <p:cNvSpPr/>
            <p:nvPr/>
          </p:nvSpPr>
          <p:spPr>
            <a:xfrm>
              <a:off x="1974092" y="452707"/>
              <a:ext cx="2331438" cy="3102137"/>
            </a:xfrm>
            <a:custGeom>
              <a:avLst/>
              <a:gdLst/>
              <a:ahLst/>
              <a:cxnLst/>
              <a:rect l="l" t="t" r="r" b="b"/>
              <a:pathLst>
                <a:path w="98727" h="131363" extrusionOk="0">
                  <a:moveTo>
                    <a:pt x="98727" y="1"/>
                  </a:moveTo>
                  <a:lnTo>
                    <a:pt x="1" y="57007"/>
                  </a:lnTo>
                  <a:lnTo>
                    <a:pt x="1" y="131362"/>
                  </a:lnTo>
                  <a:lnTo>
                    <a:pt x="98727" y="74356"/>
                  </a:lnTo>
                  <a:lnTo>
                    <a:pt x="987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5" name="Google Shape;3885;p40"/>
            <p:cNvGrpSpPr/>
            <p:nvPr/>
          </p:nvGrpSpPr>
          <p:grpSpPr>
            <a:xfrm>
              <a:off x="2424996" y="2857092"/>
              <a:ext cx="2859328" cy="1658883"/>
              <a:chOff x="2424996" y="2857092"/>
              <a:chExt cx="2859328" cy="1658883"/>
            </a:xfrm>
          </p:grpSpPr>
          <p:sp>
            <p:nvSpPr>
              <p:cNvPr id="3886" name="Google Shape;3886;p40"/>
              <p:cNvSpPr/>
              <p:nvPr/>
            </p:nvSpPr>
            <p:spPr>
              <a:xfrm>
                <a:off x="2891062" y="3715521"/>
                <a:ext cx="167997" cy="98097"/>
              </a:xfrm>
              <a:custGeom>
                <a:avLst/>
                <a:gdLst/>
                <a:ahLst/>
                <a:cxnLst/>
                <a:rect l="l" t="t" r="r" b="b"/>
                <a:pathLst>
                  <a:path w="7114" h="4154" extrusionOk="0">
                    <a:moveTo>
                      <a:pt x="5003" y="1"/>
                    </a:moveTo>
                    <a:cubicBezTo>
                      <a:pt x="4739" y="1"/>
                      <a:pt x="4475" y="58"/>
                      <a:pt x="4268" y="172"/>
                    </a:cubicBezTo>
                    <a:lnTo>
                      <a:pt x="963" y="2099"/>
                    </a:lnTo>
                    <a:lnTo>
                      <a:pt x="1" y="2331"/>
                    </a:lnTo>
                    <a:lnTo>
                      <a:pt x="1" y="2926"/>
                    </a:lnTo>
                    <a:cubicBezTo>
                      <a:pt x="1" y="3065"/>
                      <a:pt x="93" y="3249"/>
                      <a:pt x="276" y="3340"/>
                    </a:cubicBezTo>
                    <a:lnTo>
                      <a:pt x="1378" y="3983"/>
                    </a:lnTo>
                    <a:cubicBezTo>
                      <a:pt x="1584" y="4097"/>
                      <a:pt x="1847" y="4154"/>
                      <a:pt x="2111" y="4154"/>
                    </a:cubicBezTo>
                    <a:cubicBezTo>
                      <a:pt x="2375" y="4154"/>
                      <a:pt x="2639" y="4097"/>
                      <a:pt x="2847" y="3983"/>
                    </a:cubicBezTo>
                    <a:lnTo>
                      <a:pt x="6838" y="1640"/>
                    </a:lnTo>
                    <a:cubicBezTo>
                      <a:pt x="7022" y="1549"/>
                      <a:pt x="7113" y="1365"/>
                      <a:pt x="7113" y="1229"/>
                    </a:cubicBezTo>
                    <a:lnTo>
                      <a:pt x="7113" y="631"/>
                    </a:lnTo>
                    <a:lnTo>
                      <a:pt x="6702" y="770"/>
                    </a:lnTo>
                    <a:lnTo>
                      <a:pt x="5736" y="172"/>
                    </a:lnTo>
                    <a:cubicBezTo>
                      <a:pt x="5531" y="58"/>
                      <a:pt x="5267" y="1"/>
                      <a:pt x="50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40"/>
              <p:cNvSpPr/>
              <p:nvPr/>
            </p:nvSpPr>
            <p:spPr>
              <a:xfrm>
                <a:off x="2947431" y="3775125"/>
                <a:ext cx="237354" cy="137156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5808" extrusionOk="0">
                    <a:moveTo>
                      <a:pt x="5009" y="0"/>
                    </a:moveTo>
                    <a:cubicBezTo>
                      <a:pt x="4751" y="0"/>
                      <a:pt x="4499" y="58"/>
                      <a:pt x="4315" y="174"/>
                    </a:cubicBezTo>
                    <a:lnTo>
                      <a:pt x="596" y="2329"/>
                    </a:lnTo>
                    <a:lnTo>
                      <a:pt x="1" y="2329"/>
                    </a:lnTo>
                    <a:lnTo>
                      <a:pt x="1" y="2928"/>
                    </a:lnTo>
                    <a:cubicBezTo>
                      <a:pt x="1" y="3064"/>
                      <a:pt x="92" y="3203"/>
                      <a:pt x="320" y="3339"/>
                    </a:cubicBezTo>
                    <a:lnTo>
                      <a:pt x="4315" y="5634"/>
                    </a:lnTo>
                    <a:cubicBezTo>
                      <a:pt x="4521" y="5750"/>
                      <a:pt x="4784" y="5807"/>
                      <a:pt x="5048" y="5807"/>
                    </a:cubicBezTo>
                    <a:cubicBezTo>
                      <a:pt x="5312" y="5807"/>
                      <a:pt x="5576" y="5750"/>
                      <a:pt x="5784" y="5634"/>
                    </a:cubicBezTo>
                    <a:lnTo>
                      <a:pt x="9775" y="3339"/>
                    </a:lnTo>
                    <a:cubicBezTo>
                      <a:pt x="9959" y="3203"/>
                      <a:pt x="10051" y="3064"/>
                      <a:pt x="10051" y="2928"/>
                    </a:cubicBezTo>
                    <a:lnTo>
                      <a:pt x="10051" y="2329"/>
                    </a:lnTo>
                    <a:lnTo>
                      <a:pt x="9500" y="2329"/>
                    </a:lnTo>
                    <a:lnTo>
                      <a:pt x="5736" y="174"/>
                    </a:lnTo>
                    <a:cubicBezTo>
                      <a:pt x="5531" y="58"/>
                      <a:pt x="5267" y="0"/>
                      <a:pt x="50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40"/>
              <p:cNvSpPr/>
              <p:nvPr/>
            </p:nvSpPr>
            <p:spPr>
              <a:xfrm>
                <a:off x="2743657" y="3801810"/>
                <a:ext cx="167997" cy="97459"/>
              </a:xfrm>
              <a:custGeom>
                <a:avLst/>
                <a:gdLst/>
                <a:ahLst/>
                <a:cxnLst/>
                <a:rect l="l" t="t" r="r" b="b"/>
                <a:pathLst>
                  <a:path w="7114" h="4127" extrusionOk="0">
                    <a:moveTo>
                      <a:pt x="4966" y="0"/>
                    </a:moveTo>
                    <a:cubicBezTo>
                      <a:pt x="4715" y="0"/>
                      <a:pt x="4465" y="58"/>
                      <a:pt x="4267" y="189"/>
                    </a:cubicBezTo>
                    <a:lnTo>
                      <a:pt x="919" y="2117"/>
                    </a:lnTo>
                    <a:lnTo>
                      <a:pt x="1" y="2349"/>
                    </a:lnTo>
                    <a:lnTo>
                      <a:pt x="1" y="2899"/>
                    </a:lnTo>
                    <a:cubicBezTo>
                      <a:pt x="1" y="3083"/>
                      <a:pt x="93" y="3219"/>
                      <a:pt x="276" y="3311"/>
                    </a:cubicBezTo>
                    <a:lnTo>
                      <a:pt x="1378" y="3953"/>
                    </a:lnTo>
                    <a:cubicBezTo>
                      <a:pt x="1583" y="4069"/>
                      <a:pt x="1847" y="4127"/>
                      <a:pt x="2105" y="4127"/>
                    </a:cubicBezTo>
                    <a:cubicBezTo>
                      <a:pt x="2363" y="4127"/>
                      <a:pt x="2615" y="4069"/>
                      <a:pt x="2799" y="3953"/>
                    </a:cubicBezTo>
                    <a:lnTo>
                      <a:pt x="6794" y="1658"/>
                    </a:lnTo>
                    <a:cubicBezTo>
                      <a:pt x="7021" y="1522"/>
                      <a:pt x="7113" y="1383"/>
                      <a:pt x="7113" y="1199"/>
                    </a:cubicBezTo>
                    <a:lnTo>
                      <a:pt x="7113" y="648"/>
                    </a:lnTo>
                    <a:lnTo>
                      <a:pt x="6702" y="740"/>
                    </a:lnTo>
                    <a:lnTo>
                      <a:pt x="5736" y="189"/>
                    </a:lnTo>
                    <a:cubicBezTo>
                      <a:pt x="5521" y="70"/>
                      <a:pt x="5242" y="0"/>
                      <a:pt x="49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40"/>
              <p:cNvSpPr/>
              <p:nvPr/>
            </p:nvSpPr>
            <p:spPr>
              <a:xfrm>
                <a:off x="2800026" y="3860777"/>
                <a:ext cx="237354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5853" extrusionOk="0">
                    <a:moveTo>
                      <a:pt x="5003" y="0"/>
                    </a:moveTo>
                    <a:cubicBezTo>
                      <a:pt x="4739" y="0"/>
                      <a:pt x="4475" y="57"/>
                      <a:pt x="4267" y="171"/>
                    </a:cubicBezTo>
                    <a:lnTo>
                      <a:pt x="551" y="2330"/>
                    </a:lnTo>
                    <a:lnTo>
                      <a:pt x="0" y="2330"/>
                    </a:lnTo>
                    <a:lnTo>
                      <a:pt x="0" y="2925"/>
                    </a:lnTo>
                    <a:cubicBezTo>
                      <a:pt x="0" y="3064"/>
                      <a:pt x="92" y="3248"/>
                      <a:pt x="276" y="3340"/>
                    </a:cubicBezTo>
                    <a:lnTo>
                      <a:pt x="4315" y="5679"/>
                    </a:lnTo>
                    <a:cubicBezTo>
                      <a:pt x="4521" y="5794"/>
                      <a:pt x="4784" y="5852"/>
                      <a:pt x="5048" y="5852"/>
                    </a:cubicBezTo>
                    <a:cubicBezTo>
                      <a:pt x="5312" y="5852"/>
                      <a:pt x="5576" y="5794"/>
                      <a:pt x="5784" y="5679"/>
                    </a:cubicBezTo>
                    <a:lnTo>
                      <a:pt x="9775" y="3340"/>
                    </a:lnTo>
                    <a:cubicBezTo>
                      <a:pt x="9959" y="3248"/>
                      <a:pt x="10050" y="3064"/>
                      <a:pt x="10050" y="2925"/>
                    </a:cubicBezTo>
                    <a:lnTo>
                      <a:pt x="10050" y="2330"/>
                    </a:lnTo>
                    <a:lnTo>
                      <a:pt x="9500" y="2330"/>
                    </a:lnTo>
                    <a:lnTo>
                      <a:pt x="5736" y="171"/>
                    </a:lnTo>
                    <a:cubicBezTo>
                      <a:pt x="5530" y="57"/>
                      <a:pt x="5267" y="0"/>
                      <a:pt x="50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40"/>
              <p:cNvSpPr/>
              <p:nvPr/>
            </p:nvSpPr>
            <p:spPr>
              <a:xfrm>
                <a:off x="2595119" y="3887839"/>
                <a:ext cx="169107" cy="97034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4109" extrusionOk="0">
                    <a:moveTo>
                      <a:pt x="5028" y="1"/>
                    </a:moveTo>
                    <a:cubicBezTo>
                      <a:pt x="4763" y="1"/>
                      <a:pt x="4499" y="59"/>
                      <a:pt x="4315" y="174"/>
                    </a:cubicBezTo>
                    <a:lnTo>
                      <a:pt x="967" y="2102"/>
                    </a:lnTo>
                    <a:lnTo>
                      <a:pt x="1" y="2330"/>
                    </a:lnTo>
                    <a:lnTo>
                      <a:pt x="1" y="2880"/>
                    </a:lnTo>
                    <a:cubicBezTo>
                      <a:pt x="1" y="3064"/>
                      <a:pt x="93" y="3204"/>
                      <a:pt x="324" y="3339"/>
                    </a:cubicBezTo>
                    <a:lnTo>
                      <a:pt x="1378" y="3938"/>
                    </a:lnTo>
                    <a:cubicBezTo>
                      <a:pt x="1585" y="4052"/>
                      <a:pt x="1850" y="4109"/>
                      <a:pt x="2114" y="4109"/>
                    </a:cubicBezTo>
                    <a:cubicBezTo>
                      <a:pt x="2377" y="4109"/>
                      <a:pt x="2641" y="4052"/>
                      <a:pt x="2847" y="3938"/>
                    </a:cubicBezTo>
                    <a:lnTo>
                      <a:pt x="6842" y="1643"/>
                    </a:lnTo>
                    <a:cubicBezTo>
                      <a:pt x="7025" y="1504"/>
                      <a:pt x="7161" y="1368"/>
                      <a:pt x="7161" y="1228"/>
                    </a:cubicBezTo>
                    <a:lnTo>
                      <a:pt x="7161" y="633"/>
                    </a:lnTo>
                    <a:lnTo>
                      <a:pt x="6750" y="725"/>
                    </a:lnTo>
                    <a:lnTo>
                      <a:pt x="5740" y="174"/>
                    </a:lnTo>
                    <a:cubicBezTo>
                      <a:pt x="5556" y="59"/>
                      <a:pt x="5292" y="1"/>
                      <a:pt x="50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40"/>
              <p:cNvSpPr/>
              <p:nvPr/>
            </p:nvSpPr>
            <p:spPr>
              <a:xfrm>
                <a:off x="2651488" y="3946381"/>
                <a:ext cx="238488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5853" extrusionOk="0">
                    <a:moveTo>
                      <a:pt x="5051" y="0"/>
                    </a:moveTo>
                    <a:cubicBezTo>
                      <a:pt x="4787" y="0"/>
                      <a:pt x="4522" y="58"/>
                      <a:pt x="4315" y="174"/>
                    </a:cubicBezTo>
                    <a:lnTo>
                      <a:pt x="599" y="2329"/>
                    </a:lnTo>
                    <a:lnTo>
                      <a:pt x="1" y="2329"/>
                    </a:lnTo>
                    <a:lnTo>
                      <a:pt x="1" y="2928"/>
                    </a:lnTo>
                    <a:cubicBezTo>
                      <a:pt x="1" y="3064"/>
                      <a:pt x="140" y="3247"/>
                      <a:pt x="324" y="3339"/>
                    </a:cubicBezTo>
                    <a:lnTo>
                      <a:pt x="4363" y="5682"/>
                    </a:lnTo>
                    <a:cubicBezTo>
                      <a:pt x="4546" y="5795"/>
                      <a:pt x="4810" y="5852"/>
                      <a:pt x="5073" y="5852"/>
                    </a:cubicBezTo>
                    <a:cubicBezTo>
                      <a:pt x="5337" y="5852"/>
                      <a:pt x="5600" y="5795"/>
                      <a:pt x="5784" y="5682"/>
                    </a:cubicBezTo>
                    <a:lnTo>
                      <a:pt x="9779" y="3339"/>
                    </a:lnTo>
                    <a:cubicBezTo>
                      <a:pt x="10006" y="3247"/>
                      <a:pt x="10098" y="3064"/>
                      <a:pt x="10098" y="2928"/>
                    </a:cubicBezTo>
                    <a:lnTo>
                      <a:pt x="10098" y="2329"/>
                    </a:lnTo>
                    <a:lnTo>
                      <a:pt x="9503" y="2329"/>
                    </a:lnTo>
                    <a:lnTo>
                      <a:pt x="5784" y="174"/>
                    </a:lnTo>
                    <a:cubicBezTo>
                      <a:pt x="5578" y="58"/>
                      <a:pt x="5315" y="0"/>
                      <a:pt x="5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40"/>
              <p:cNvSpPr/>
              <p:nvPr/>
            </p:nvSpPr>
            <p:spPr>
              <a:xfrm>
                <a:off x="2424996" y="3973491"/>
                <a:ext cx="190786" cy="111109"/>
              </a:xfrm>
              <a:custGeom>
                <a:avLst/>
                <a:gdLst/>
                <a:ahLst/>
                <a:cxnLst/>
                <a:rect l="l" t="t" r="r" b="b"/>
                <a:pathLst>
                  <a:path w="8079" h="4705" extrusionOk="0">
                    <a:moveTo>
                      <a:pt x="5966" y="1"/>
                    </a:moveTo>
                    <a:cubicBezTo>
                      <a:pt x="5702" y="1"/>
                      <a:pt x="5439" y="58"/>
                      <a:pt x="5233" y="171"/>
                    </a:cubicBezTo>
                    <a:lnTo>
                      <a:pt x="1102" y="2606"/>
                    </a:lnTo>
                    <a:lnTo>
                      <a:pt x="1" y="2881"/>
                    </a:lnTo>
                    <a:lnTo>
                      <a:pt x="1" y="3476"/>
                    </a:lnTo>
                    <a:cubicBezTo>
                      <a:pt x="1" y="3616"/>
                      <a:pt x="92" y="3799"/>
                      <a:pt x="276" y="3891"/>
                    </a:cubicBezTo>
                    <a:lnTo>
                      <a:pt x="1378" y="4534"/>
                    </a:lnTo>
                    <a:cubicBezTo>
                      <a:pt x="1583" y="4647"/>
                      <a:pt x="1847" y="4704"/>
                      <a:pt x="2111" y="4704"/>
                    </a:cubicBezTo>
                    <a:cubicBezTo>
                      <a:pt x="2375" y="4704"/>
                      <a:pt x="2639" y="4647"/>
                      <a:pt x="2846" y="4534"/>
                    </a:cubicBezTo>
                    <a:lnTo>
                      <a:pt x="7803" y="1640"/>
                    </a:lnTo>
                    <a:cubicBezTo>
                      <a:pt x="7987" y="1504"/>
                      <a:pt x="8079" y="1365"/>
                      <a:pt x="8079" y="1229"/>
                    </a:cubicBezTo>
                    <a:lnTo>
                      <a:pt x="8079" y="630"/>
                    </a:lnTo>
                    <a:lnTo>
                      <a:pt x="7712" y="770"/>
                    </a:lnTo>
                    <a:lnTo>
                      <a:pt x="6702" y="171"/>
                    </a:lnTo>
                    <a:cubicBezTo>
                      <a:pt x="6494" y="58"/>
                      <a:pt x="6230" y="1"/>
                      <a:pt x="59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40"/>
              <p:cNvSpPr/>
              <p:nvPr/>
            </p:nvSpPr>
            <p:spPr>
              <a:xfrm>
                <a:off x="2504083" y="4033095"/>
                <a:ext cx="237425" cy="137156"/>
              </a:xfrm>
              <a:custGeom>
                <a:avLst/>
                <a:gdLst/>
                <a:ahLst/>
                <a:cxnLst/>
                <a:rect l="l" t="t" r="r" b="b"/>
                <a:pathLst>
                  <a:path w="10054" h="5808" extrusionOk="0">
                    <a:moveTo>
                      <a:pt x="5009" y="0"/>
                    </a:moveTo>
                    <a:cubicBezTo>
                      <a:pt x="4751" y="0"/>
                      <a:pt x="4498" y="58"/>
                      <a:pt x="4315" y="174"/>
                    </a:cubicBezTo>
                    <a:lnTo>
                      <a:pt x="551" y="2329"/>
                    </a:lnTo>
                    <a:lnTo>
                      <a:pt x="0" y="2329"/>
                    </a:lnTo>
                    <a:lnTo>
                      <a:pt x="0" y="2880"/>
                    </a:lnTo>
                    <a:cubicBezTo>
                      <a:pt x="0" y="3063"/>
                      <a:pt x="92" y="3203"/>
                      <a:pt x="324" y="3295"/>
                    </a:cubicBezTo>
                    <a:lnTo>
                      <a:pt x="4315" y="5634"/>
                    </a:lnTo>
                    <a:cubicBezTo>
                      <a:pt x="4522" y="5749"/>
                      <a:pt x="4787" y="5807"/>
                      <a:pt x="5051" y="5807"/>
                    </a:cubicBezTo>
                    <a:cubicBezTo>
                      <a:pt x="5315" y="5807"/>
                      <a:pt x="5578" y="5749"/>
                      <a:pt x="5784" y="5634"/>
                    </a:cubicBezTo>
                    <a:lnTo>
                      <a:pt x="9779" y="3295"/>
                    </a:lnTo>
                    <a:cubicBezTo>
                      <a:pt x="9962" y="3203"/>
                      <a:pt x="10054" y="3063"/>
                      <a:pt x="10054" y="2880"/>
                    </a:cubicBezTo>
                    <a:lnTo>
                      <a:pt x="10054" y="2329"/>
                    </a:lnTo>
                    <a:lnTo>
                      <a:pt x="9503" y="2329"/>
                    </a:lnTo>
                    <a:lnTo>
                      <a:pt x="5740" y="174"/>
                    </a:lnTo>
                    <a:cubicBezTo>
                      <a:pt x="5532" y="58"/>
                      <a:pt x="5268" y="0"/>
                      <a:pt x="50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40"/>
              <p:cNvSpPr/>
              <p:nvPr/>
            </p:nvSpPr>
            <p:spPr>
              <a:xfrm>
                <a:off x="3771193" y="3468413"/>
                <a:ext cx="237354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5853" extrusionOk="0">
                    <a:moveTo>
                      <a:pt x="5003" y="0"/>
                    </a:moveTo>
                    <a:cubicBezTo>
                      <a:pt x="4739" y="0"/>
                      <a:pt x="4475" y="57"/>
                      <a:pt x="4267" y="171"/>
                    </a:cubicBezTo>
                    <a:lnTo>
                      <a:pt x="551" y="2374"/>
                    </a:lnTo>
                    <a:lnTo>
                      <a:pt x="0" y="2374"/>
                    </a:lnTo>
                    <a:lnTo>
                      <a:pt x="0" y="2925"/>
                    </a:lnTo>
                    <a:cubicBezTo>
                      <a:pt x="0" y="3064"/>
                      <a:pt x="92" y="3248"/>
                      <a:pt x="276" y="3340"/>
                    </a:cubicBezTo>
                    <a:lnTo>
                      <a:pt x="4315" y="5679"/>
                    </a:lnTo>
                    <a:cubicBezTo>
                      <a:pt x="4521" y="5794"/>
                      <a:pt x="4784" y="5852"/>
                      <a:pt x="5048" y="5852"/>
                    </a:cubicBezTo>
                    <a:cubicBezTo>
                      <a:pt x="5312" y="5852"/>
                      <a:pt x="5576" y="5794"/>
                      <a:pt x="5784" y="5679"/>
                    </a:cubicBezTo>
                    <a:lnTo>
                      <a:pt x="9731" y="3340"/>
                    </a:lnTo>
                    <a:cubicBezTo>
                      <a:pt x="9959" y="3248"/>
                      <a:pt x="10050" y="3064"/>
                      <a:pt x="10050" y="2925"/>
                    </a:cubicBezTo>
                    <a:lnTo>
                      <a:pt x="10050" y="2374"/>
                    </a:lnTo>
                    <a:lnTo>
                      <a:pt x="9500" y="2374"/>
                    </a:lnTo>
                    <a:lnTo>
                      <a:pt x="5736" y="171"/>
                    </a:lnTo>
                    <a:cubicBezTo>
                      <a:pt x="5530" y="57"/>
                      <a:pt x="5267" y="0"/>
                      <a:pt x="50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40"/>
              <p:cNvSpPr/>
              <p:nvPr/>
            </p:nvSpPr>
            <p:spPr>
              <a:xfrm>
                <a:off x="3475250" y="3640708"/>
                <a:ext cx="237425" cy="137180"/>
              </a:xfrm>
              <a:custGeom>
                <a:avLst/>
                <a:gdLst/>
                <a:ahLst/>
                <a:cxnLst/>
                <a:rect l="l" t="t" r="r" b="b"/>
                <a:pathLst>
                  <a:path w="10054" h="5809" extrusionOk="0">
                    <a:moveTo>
                      <a:pt x="5004" y="1"/>
                    </a:moveTo>
                    <a:cubicBezTo>
                      <a:pt x="4740" y="1"/>
                      <a:pt x="4476" y="59"/>
                      <a:pt x="4271" y="174"/>
                    </a:cubicBezTo>
                    <a:lnTo>
                      <a:pt x="551" y="2330"/>
                    </a:lnTo>
                    <a:lnTo>
                      <a:pt x="0" y="2330"/>
                    </a:lnTo>
                    <a:lnTo>
                      <a:pt x="0" y="2928"/>
                    </a:lnTo>
                    <a:cubicBezTo>
                      <a:pt x="0" y="3064"/>
                      <a:pt x="92" y="3204"/>
                      <a:pt x="323" y="3340"/>
                    </a:cubicBezTo>
                    <a:lnTo>
                      <a:pt x="4315" y="5635"/>
                    </a:lnTo>
                    <a:cubicBezTo>
                      <a:pt x="4522" y="5750"/>
                      <a:pt x="4787" y="5808"/>
                      <a:pt x="5051" y="5808"/>
                    </a:cubicBezTo>
                    <a:cubicBezTo>
                      <a:pt x="5314" y="5808"/>
                      <a:pt x="5578" y="5750"/>
                      <a:pt x="5784" y="5635"/>
                    </a:cubicBezTo>
                    <a:lnTo>
                      <a:pt x="9779" y="3340"/>
                    </a:lnTo>
                    <a:cubicBezTo>
                      <a:pt x="9962" y="3204"/>
                      <a:pt x="10054" y="3064"/>
                      <a:pt x="10054" y="2928"/>
                    </a:cubicBezTo>
                    <a:lnTo>
                      <a:pt x="10054" y="2330"/>
                    </a:lnTo>
                    <a:lnTo>
                      <a:pt x="9503" y="2330"/>
                    </a:lnTo>
                    <a:lnTo>
                      <a:pt x="5739" y="174"/>
                    </a:lnTo>
                    <a:cubicBezTo>
                      <a:pt x="5532" y="59"/>
                      <a:pt x="5268" y="1"/>
                      <a:pt x="5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40"/>
              <p:cNvSpPr/>
              <p:nvPr/>
            </p:nvSpPr>
            <p:spPr>
              <a:xfrm>
                <a:off x="3327845" y="3726360"/>
                <a:ext cx="237425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54" h="5853" extrusionOk="0">
                    <a:moveTo>
                      <a:pt x="5004" y="1"/>
                    </a:moveTo>
                    <a:cubicBezTo>
                      <a:pt x="4740" y="1"/>
                      <a:pt x="4476" y="58"/>
                      <a:pt x="4271" y="172"/>
                    </a:cubicBezTo>
                    <a:lnTo>
                      <a:pt x="551" y="2331"/>
                    </a:lnTo>
                    <a:lnTo>
                      <a:pt x="0" y="2331"/>
                    </a:lnTo>
                    <a:lnTo>
                      <a:pt x="0" y="2926"/>
                    </a:lnTo>
                    <a:cubicBezTo>
                      <a:pt x="0" y="3065"/>
                      <a:pt x="92" y="3201"/>
                      <a:pt x="276" y="3340"/>
                    </a:cubicBezTo>
                    <a:lnTo>
                      <a:pt x="4315" y="5679"/>
                    </a:lnTo>
                    <a:cubicBezTo>
                      <a:pt x="4522" y="5795"/>
                      <a:pt x="4786" y="5853"/>
                      <a:pt x="5050" y="5853"/>
                    </a:cubicBezTo>
                    <a:cubicBezTo>
                      <a:pt x="5314" y="5853"/>
                      <a:pt x="5578" y="5795"/>
                      <a:pt x="5783" y="5679"/>
                    </a:cubicBezTo>
                    <a:lnTo>
                      <a:pt x="9778" y="3340"/>
                    </a:lnTo>
                    <a:cubicBezTo>
                      <a:pt x="9962" y="3201"/>
                      <a:pt x="10054" y="3065"/>
                      <a:pt x="10054" y="2926"/>
                    </a:cubicBezTo>
                    <a:lnTo>
                      <a:pt x="10054" y="2331"/>
                    </a:lnTo>
                    <a:lnTo>
                      <a:pt x="9455" y="2331"/>
                    </a:lnTo>
                    <a:lnTo>
                      <a:pt x="5739" y="172"/>
                    </a:lnTo>
                    <a:cubicBezTo>
                      <a:pt x="5532" y="58"/>
                      <a:pt x="5267" y="1"/>
                      <a:pt x="5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40"/>
              <p:cNvSpPr/>
              <p:nvPr/>
            </p:nvSpPr>
            <p:spPr>
              <a:xfrm>
                <a:off x="3179378" y="3811964"/>
                <a:ext cx="238488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5853" extrusionOk="0">
                    <a:moveTo>
                      <a:pt x="5048" y="1"/>
                    </a:moveTo>
                    <a:cubicBezTo>
                      <a:pt x="4784" y="1"/>
                      <a:pt x="4521" y="59"/>
                      <a:pt x="4315" y="174"/>
                    </a:cubicBezTo>
                    <a:lnTo>
                      <a:pt x="596" y="2330"/>
                    </a:lnTo>
                    <a:lnTo>
                      <a:pt x="1" y="2330"/>
                    </a:lnTo>
                    <a:lnTo>
                      <a:pt x="1" y="2928"/>
                    </a:lnTo>
                    <a:cubicBezTo>
                      <a:pt x="1" y="3064"/>
                      <a:pt x="137" y="3248"/>
                      <a:pt x="320" y="3340"/>
                    </a:cubicBezTo>
                    <a:lnTo>
                      <a:pt x="4315" y="5682"/>
                    </a:lnTo>
                    <a:cubicBezTo>
                      <a:pt x="4521" y="5796"/>
                      <a:pt x="4784" y="5853"/>
                      <a:pt x="5048" y="5853"/>
                    </a:cubicBezTo>
                    <a:cubicBezTo>
                      <a:pt x="5312" y="5853"/>
                      <a:pt x="5577" y="5796"/>
                      <a:pt x="5784" y="5682"/>
                    </a:cubicBezTo>
                    <a:lnTo>
                      <a:pt x="9775" y="3340"/>
                    </a:lnTo>
                    <a:cubicBezTo>
                      <a:pt x="10007" y="3248"/>
                      <a:pt x="10099" y="3064"/>
                      <a:pt x="10099" y="2928"/>
                    </a:cubicBezTo>
                    <a:lnTo>
                      <a:pt x="10099" y="2330"/>
                    </a:lnTo>
                    <a:lnTo>
                      <a:pt x="9500" y="2330"/>
                    </a:lnTo>
                    <a:lnTo>
                      <a:pt x="5784" y="174"/>
                    </a:lnTo>
                    <a:cubicBezTo>
                      <a:pt x="5577" y="59"/>
                      <a:pt x="5312" y="1"/>
                      <a:pt x="50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40"/>
              <p:cNvSpPr/>
              <p:nvPr/>
            </p:nvSpPr>
            <p:spPr>
              <a:xfrm>
                <a:off x="3031973" y="3898679"/>
                <a:ext cx="237354" cy="137156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5808" extrusionOk="0">
                    <a:moveTo>
                      <a:pt x="5003" y="1"/>
                    </a:moveTo>
                    <a:cubicBezTo>
                      <a:pt x="4739" y="1"/>
                      <a:pt x="4475" y="59"/>
                      <a:pt x="4267" y="174"/>
                    </a:cubicBezTo>
                    <a:lnTo>
                      <a:pt x="552" y="2330"/>
                    </a:lnTo>
                    <a:lnTo>
                      <a:pt x="1" y="2330"/>
                    </a:lnTo>
                    <a:lnTo>
                      <a:pt x="1" y="2880"/>
                    </a:lnTo>
                    <a:cubicBezTo>
                      <a:pt x="1" y="3064"/>
                      <a:pt x="93" y="3204"/>
                      <a:pt x="320" y="3295"/>
                    </a:cubicBezTo>
                    <a:lnTo>
                      <a:pt x="4315" y="5634"/>
                    </a:lnTo>
                    <a:cubicBezTo>
                      <a:pt x="4521" y="5750"/>
                      <a:pt x="4784" y="5808"/>
                      <a:pt x="5048" y="5808"/>
                    </a:cubicBezTo>
                    <a:cubicBezTo>
                      <a:pt x="5312" y="5808"/>
                      <a:pt x="5576" y="5750"/>
                      <a:pt x="5784" y="5634"/>
                    </a:cubicBezTo>
                    <a:lnTo>
                      <a:pt x="9775" y="3295"/>
                    </a:lnTo>
                    <a:cubicBezTo>
                      <a:pt x="9959" y="3204"/>
                      <a:pt x="10051" y="3064"/>
                      <a:pt x="10051" y="2928"/>
                    </a:cubicBezTo>
                    <a:lnTo>
                      <a:pt x="10051" y="2330"/>
                    </a:lnTo>
                    <a:lnTo>
                      <a:pt x="9500" y="2330"/>
                    </a:lnTo>
                    <a:lnTo>
                      <a:pt x="5736" y="174"/>
                    </a:lnTo>
                    <a:cubicBezTo>
                      <a:pt x="5531" y="59"/>
                      <a:pt x="5267" y="1"/>
                      <a:pt x="50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40"/>
              <p:cNvSpPr/>
              <p:nvPr/>
            </p:nvSpPr>
            <p:spPr>
              <a:xfrm>
                <a:off x="3404830" y="3856431"/>
                <a:ext cx="237354" cy="137959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5842" extrusionOk="0">
                    <a:moveTo>
                      <a:pt x="5003" y="1"/>
                    </a:moveTo>
                    <a:cubicBezTo>
                      <a:pt x="4739" y="1"/>
                      <a:pt x="4475" y="58"/>
                      <a:pt x="4268" y="171"/>
                    </a:cubicBezTo>
                    <a:lnTo>
                      <a:pt x="552" y="2330"/>
                    </a:lnTo>
                    <a:lnTo>
                      <a:pt x="1" y="2330"/>
                    </a:lnTo>
                    <a:lnTo>
                      <a:pt x="1" y="2925"/>
                    </a:lnTo>
                    <a:cubicBezTo>
                      <a:pt x="1" y="3065"/>
                      <a:pt x="93" y="3201"/>
                      <a:pt x="276" y="3340"/>
                    </a:cubicBezTo>
                    <a:lnTo>
                      <a:pt x="4315" y="5635"/>
                    </a:lnTo>
                    <a:cubicBezTo>
                      <a:pt x="4499" y="5773"/>
                      <a:pt x="4762" y="5842"/>
                      <a:pt x="5026" y="5842"/>
                    </a:cubicBezTo>
                    <a:cubicBezTo>
                      <a:pt x="5289" y="5842"/>
                      <a:pt x="5553" y="5773"/>
                      <a:pt x="5736" y="5635"/>
                    </a:cubicBezTo>
                    <a:lnTo>
                      <a:pt x="9731" y="3340"/>
                    </a:lnTo>
                    <a:cubicBezTo>
                      <a:pt x="9959" y="3201"/>
                      <a:pt x="10051" y="3065"/>
                      <a:pt x="10051" y="2925"/>
                    </a:cubicBezTo>
                    <a:lnTo>
                      <a:pt x="10051" y="2330"/>
                    </a:lnTo>
                    <a:lnTo>
                      <a:pt x="9456" y="2330"/>
                    </a:lnTo>
                    <a:lnTo>
                      <a:pt x="5736" y="171"/>
                    </a:lnTo>
                    <a:cubicBezTo>
                      <a:pt x="5531" y="58"/>
                      <a:pt x="5267" y="1"/>
                      <a:pt x="50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40"/>
              <p:cNvSpPr/>
              <p:nvPr/>
            </p:nvSpPr>
            <p:spPr>
              <a:xfrm>
                <a:off x="3256292" y="3942036"/>
                <a:ext cx="238488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5853" extrusionOk="0">
                    <a:moveTo>
                      <a:pt x="5028" y="1"/>
                    </a:moveTo>
                    <a:cubicBezTo>
                      <a:pt x="4763" y="1"/>
                      <a:pt x="4499" y="59"/>
                      <a:pt x="4315" y="174"/>
                    </a:cubicBezTo>
                    <a:lnTo>
                      <a:pt x="599" y="2330"/>
                    </a:lnTo>
                    <a:lnTo>
                      <a:pt x="1" y="2330"/>
                    </a:lnTo>
                    <a:lnTo>
                      <a:pt x="1" y="2928"/>
                    </a:lnTo>
                    <a:cubicBezTo>
                      <a:pt x="1" y="3064"/>
                      <a:pt x="93" y="3248"/>
                      <a:pt x="324" y="3339"/>
                    </a:cubicBezTo>
                    <a:lnTo>
                      <a:pt x="4315" y="5682"/>
                    </a:lnTo>
                    <a:cubicBezTo>
                      <a:pt x="4523" y="5796"/>
                      <a:pt x="4787" y="5853"/>
                      <a:pt x="5051" y="5853"/>
                    </a:cubicBezTo>
                    <a:cubicBezTo>
                      <a:pt x="5315" y="5853"/>
                      <a:pt x="5578" y="5796"/>
                      <a:pt x="5784" y="5682"/>
                    </a:cubicBezTo>
                    <a:lnTo>
                      <a:pt x="9779" y="3339"/>
                    </a:lnTo>
                    <a:cubicBezTo>
                      <a:pt x="9963" y="3248"/>
                      <a:pt x="10099" y="3064"/>
                      <a:pt x="10099" y="2928"/>
                    </a:cubicBezTo>
                    <a:lnTo>
                      <a:pt x="10099" y="2330"/>
                    </a:lnTo>
                    <a:lnTo>
                      <a:pt x="9504" y="2330"/>
                    </a:lnTo>
                    <a:lnTo>
                      <a:pt x="5740" y="174"/>
                    </a:lnTo>
                    <a:cubicBezTo>
                      <a:pt x="5556" y="59"/>
                      <a:pt x="5292" y="1"/>
                      <a:pt x="50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40"/>
              <p:cNvSpPr/>
              <p:nvPr/>
            </p:nvSpPr>
            <p:spPr>
              <a:xfrm>
                <a:off x="3546780" y="4120896"/>
                <a:ext cx="237449" cy="137132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5807" extrusionOk="0">
                    <a:moveTo>
                      <a:pt x="5004" y="1"/>
                    </a:moveTo>
                    <a:cubicBezTo>
                      <a:pt x="4740" y="1"/>
                      <a:pt x="4477" y="58"/>
                      <a:pt x="4271" y="172"/>
                    </a:cubicBezTo>
                    <a:lnTo>
                      <a:pt x="551" y="2331"/>
                    </a:lnTo>
                    <a:lnTo>
                      <a:pt x="1" y="2331"/>
                    </a:lnTo>
                    <a:lnTo>
                      <a:pt x="1" y="2926"/>
                    </a:lnTo>
                    <a:cubicBezTo>
                      <a:pt x="1" y="3065"/>
                      <a:pt x="92" y="3201"/>
                      <a:pt x="276" y="3340"/>
                    </a:cubicBezTo>
                    <a:lnTo>
                      <a:pt x="4315" y="5635"/>
                    </a:lnTo>
                    <a:cubicBezTo>
                      <a:pt x="4523" y="5749"/>
                      <a:pt x="4787" y="5806"/>
                      <a:pt x="5045" y="5806"/>
                    </a:cubicBezTo>
                    <a:cubicBezTo>
                      <a:pt x="5304" y="5806"/>
                      <a:pt x="5556" y="5749"/>
                      <a:pt x="5740" y="5635"/>
                    </a:cubicBezTo>
                    <a:lnTo>
                      <a:pt x="9731" y="3340"/>
                    </a:lnTo>
                    <a:cubicBezTo>
                      <a:pt x="9962" y="3201"/>
                      <a:pt x="10054" y="3065"/>
                      <a:pt x="10054" y="2926"/>
                    </a:cubicBezTo>
                    <a:lnTo>
                      <a:pt x="10054" y="2331"/>
                    </a:lnTo>
                    <a:lnTo>
                      <a:pt x="9503" y="2331"/>
                    </a:lnTo>
                    <a:lnTo>
                      <a:pt x="5740" y="172"/>
                    </a:lnTo>
                    <a:cubicBezTo>
                      <a:pt x="5532" y="58"/>
                      <a:pt x="5268" y="1"/>
                      <a:pt x="5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40"/>
              <p:cNvSpPr/>
              <p:nvPr/>
            </p:nvSpPr>
            <p:spPr>
              <a:xfrm>
                <a:off x="2884568" y="3984330"/>
                <a:ext cx="237354" cy="137109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5806" extrusionOk="0">
                    <a:moveTo>
                      <a:pt x="5003" y="1"/>
                    </a:moveTo>
                    <a:cubicBezTo>
                      <a:pt x="4739" y="1"/>
                      <a:pt x="4475" y="58"/>
                      <a:pt x="4267" y="171"/>
                    </a:cubicBezTo>
                    <a:lnTo>
                      <a:pt x="551" y="2330"/>
                    </a:lnTo>
                    <a:lnTo>
                      <a:pt x="1" y="2330"/>
                    </a:lnTo>
                    <a:lnTo>
                      <a:pt x="1" y="2925"/>
                    </a:lnTo>
                    <a:cubicBezTo>
                      <a:pt x="1" y="3065"/>
                      <a:pt x="92" y="3201"/>
                      <a:pt x="276" y="3340"/>
                    </a:cubicBezTo>
                    <a:lnTo>
                      <a:pt x="4315" y="5635"/>
                    </a:lnTo>
                    <a:cubicBezTo>
                      <a:pt x="4521" y="5749"/>
                      <a:pt x="4784" y="5806"/>
                      <a:pt x="5048" y="5806"/>
                    </a:cubicBezTo>
                    <a:cubicBezTo>
                      <a:pt x="5312" y="5806"/>
                      <a:pt x="5576" y="5749"/>
                      <a:pt x="5784" y="5635"/>
                    </a:cubicBezTo>
                    <a:lnTo>
                      <a:pt x="9731" y="3340"/>
                    </a:lnTo>
                    <a:cubicBezTo>
                      <a:pt x="9959" y="3201"/>
                      <a:pt x="10050" y="3065"/>
                      <a:pt x="10050" y="2925"/>
                    </a:cubicBezTo>
                    <a:lnTo>
                      <a:pt x="10050" y="2330"/>
                    </a:lnTo>
                    <a:lnTo>
                      <a:pt x="9500" y="2330"/>
                    </a:lnTo>
                    <a:lnTo>
                      <a:pt x="5736" y="171"/>
                    </a:lnTo>
                    <a:cubicBezTo>
                      <a:pt x="5530" y="58"/>
                      <a:pt x="5267" y="1"/>
                      <a:pt x="50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40"/>
              <p:cNvSpPr/>
              <p:nvPr/>
            </p:nvSpPr>
            <p:spPr>
              <a:xfrm>
                <a:off x="3259598" y="4115464"/>
                <a:ext cx="237354" cy="137156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5808" extrusionOk="0">
                    <a:moveTo>
                      <a:pt x="5003" y="0"/>
                    </a:moveTo>
                    <a:cubicBezTo>
                      <a:pt x="4739" y="0"/>
                      <a:pt x="4475" y="58"/>
                      <a:pt x="4267" y="174"/>
                    </a:cubicBezTo>
                    <a:lnTo>
                      <a:pt x="551" y="2329"/>
                    </a:lnTo>
                    <a:lnTo>
                      <a:pt x="0" y="2329"/>
                    </a:lnTo>
                    <a:lnTo>
                      <a:pt x="0" y="2880"/>
                    </a:lnTo>
                    <a:cubicBezTo>
                      <a:pt x="0" y="3064"/>
                      <a:pt x="92" y="3203"/>
                      <a:pt x="320" y="3339"/>
                    </a:cubicBezTo>
                    <a:lnTo>
                      <a:pt x="4315" y="5634"/>
                    </a:lnTo>
                    <a:cubicBezTo>
                      <a:pt x="4520" y="5750"/>
                      <a:pt x="4784" y="5808"/>
                      <a:pt x="5048" y="5808"/>
                    </a:cubicBezTo>
                    <a:cubicBezTo>
                      <a:pt x="5312" y="5808"/>
                      <a:pt x="5576" y="5750"/>
                      <a:pt x="5784" y="5634"/>
                    </a:cubicBezTo>
                    <a:lnTo>
                      <a:pt x="9775" y="3339"/>
                    </a:lnTo>
                    <a:cubicBezTo>
                      <a:pt x="9959" y="3203"/>
                      <a:pt x="10050" y="3064"/>
                      <a:pt x="10050" y="2880"/>
                    </a:cubicBezTo>
                    <a:lnTo>
                      <a:pt x="10050" y="2329"/>
                    </a:lnTo>
                    <a:lnTo>
                      <a:pt x="9500" y="2329"/>
                    </a:lnTo>
                    <a:lnTo>
                      <a:pt x="5736" y="174"/>
                    </a:lnTo>
                    <a:cubicBezTo>
                      <a:pt x="5530" y="58"/>
                      <a:pt x="5267" y="0"/>
                      <a:pt x="50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40"/>
              <p:cNvSpPr/>
              <p:nvPr/>
            </p:nvSpPr>
            <p:spPr>
              <a:xfrm>
                <a:off x="3398336" y="4206500"/>
                <a:ext cx="238488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5853" extrusionOk="0">
                    <a:moveTo>
                      <a:pt x="5025" y="1"/>
                    </a:moveTo>
                    <a:cubicBezTo>
                      <a:pt x="4762" y="1"/>
                      <a:pt x="4498" y="59"/>
                      <a:pt x="4315" y="174"/>
                    </a:cubicBezTo>
                    <a:lnTo>
                      <a:pt x="595" y="2330"/>
                    </a:lnTo>
                    <a:lnTo>
                      <a:pt x="0" y="2330"/>
                    </a:lnTo>
                    <a:lnTo>
                      <a:pt x="0" y="2928"/>
                    </a:lnTo>
                    <a:cubicBezTo>
                      <a:pt x="0" y="3064"/>
                      <a:pt x="92" y="3248"/>
                      <a:pt x="320" y="3340"/>
                    </a:cubicBezTo>
                    <a:lnTo>
                      <a:pt x="4315" y="5682"/>
                    </a:lnTo>
                    <a:cubicBezTo>
                      <a:pt x="4520" y="5796"/>
                      <a:pt x="4784" y="5853"/>
                      <a:pt x="5048" y="5853"/>
                    </a:cubicBezTo>
                    <a:cubicBezTo>
                      <a:pt x="5312" y="5853"/>
                      <a:pt x="5576" y="5796"/>
                      <a:pt x="5784" y="5682"/>
                    </a:cubicBezTo>
                    <a:lnTo>
                      <a:pt x="9775" y="3340"/>
                    </a:lnTo>
                    <a:cubicBezTo>
                      <a:pt x="9959" y="3248"/>
                      <a:pt x="10098" y="3064"/>
                      <a:pt x="10098" y="2928"/>
                    </a:cubicBezTo>
                    <a:lnTo>
                      <a:pt x="10098" y="2330"/>
                    </a:lnTo>
                    <a:lnTo>
                      <a:pt x="9500" y="2330"/>
                    </a:lnTo>
                    <a:lnTo>
                      <a:pt x="5736" y="174"/>
                    </a:lnTo>
                    <a:cubicBezTo>
                      <a:pt x="5552" y="59"/>
                      <a:pt x="5289" y="1"/>
                      <a:pt x="5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40"/>
              <p:cNvSpPr/>
              <p:nvPr/>
            </p:nvSpPr>
            <p:spPr>
              <a:xfrm>
                <a:off x="2653661" y="4070194"/>
                <a:ext cx="321991" cy="186771"/>
              </a:xfrm>
              <a:custGeom>
                <a:avLst/>
                <a:gdLst/>
                <a:ahLst/>
                <a:cxnLst/>
                <a:rect l="l" t="t" r="r" b="b"/>
                <a:pathLst>
                  <a:path w="13635" h="7909" extrusionOk="0">
                    <a:moveTo>
                      <a:pt x="8561" y="1"/>
                    </a:moveTo>
                    <a:cubicBezTo>
                      <a:pt x="8298" y="1"/>
                      <a:pt x="8034" y="70"/>
                      <a:pt x="7851" y="207"/>
                    </a:cubicBezTo>
                    <a:lnTo>
                      <a:pt x="782" y="4294"/>
                    </a:lnTo>
                    <a:lnTo>
                      <a:pt x="0" y="4386"/>
                    </a:lnTo>
                    <a:lnTo>
                      <a:pt x="0" y="4981"/>
                    </a:lnTo>
                    <a:cubicBezTo>
                      <a:pt x="0" y="5120"/>
                      <a:pt x="92" y="5304"/>
                      <a:pt x="323" y="5396"/>
                    </a:cubicBezTo>
                    <a:lnTo>
                      <a:pt x="4315" y="7735"/>
                    </a:lnTo>
                    <a:cubicBezTo>
                      <a:pt x="4522" y="7850"/>
                      <a:pt x="4787" y="7908"/>
                      <a:pt x="5051" y="7908"/>
                    </a:cubicBezTo>
                    <a:cubicBezTo>
                      <a:pt x="5314" y="7908"/>
                      <a:pt x="5578" y="7850"/>
                      <a:pt x="5784" y="7735"/>
                    </a:cubicBezTo>
                    <a:lnTo>
                      <a:pt x="13311" y="3328"/>
                    </a:lnTo>
                    <a:cubicBezTo>
                      <a:pt x="13494" y="3237"/>
                      <a:pt x="13634" y="3101"/>
                      <a:pt x="13634" y="2917"/>
                    </a:cubicBezTo>
                    <a:lnTo>
                      <a:pt x="13634" y="2366"/>
                    </a:lnTo>
                    <a:lnTo>
                      <a:pt x="13175" y="2410"/>
                    </a:lnTo>
                    <a:lnTo>
                      <a:pt x="9272" y="207"/>
                    </a:lnTo>
                    <a:cubicBezTo>
                      <a:pt x="9088" y="70"/>
                      <a:pt x="8825" y="1"/>
                      <a:pt x="85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40"/>
              <p:cNvSpPr/>
              <p:nvPr/>
            </p:nvSpPr>
            <p:spPr>
              <a:xfrm>
                <a:off x="2803238" y="4114402"/>
                <a:ext cx="395693" cy="229254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9708" extrusionOk="0">
                    <a:moveTo>
                      <a:pt x="11705" y="0"/>
                    </a:moveTo>
                    <a:cubicBezTo>
                      <a:pt x="11441" y="0"/>
                      <a:pt x="11178" y="57"/>
                      <a:pt x="10972" y="171"/>
                    </a:cubicBezTo>
                    <a:lnTo>
                      <a:pt x="966" y="6002"/>
                    </a:lnTo>
                    <a:lnTo>
                      <a:pt x="0" y="6186"/>
                    </a:lnTo>
                    <a:lnTo>
                      <a:pt x="0" y="6781"/>
                    </a:lnTo>
                    <a:cubicBezTo>
                      <a:pt x="0" y="6920"/>
                      <a:pt x="140" y="7056"/>
                      <a:pt x="323" y="7196"/>
                    </a:cubicBezTo>
                    <a:lnTo>
                      <a:pt x="4315" y="9535"/>
                    </a:lnTo>
                    <a:cubicBezTo>
                      <a:pt x="4522" y="9650"/>
                      <a:pt x="4787" y="9708"/>
                      <a:pt x="5051" y="9708"/>
                    </a:cubicBezTo>
                    <a:cubicBezTo>
                      <a:pt x="5314" y="9708"/>
                      <a:pt x="5578" y="9650"/>
                      <a:pt x="5784" y="9535"/>
                    </a:cubicBezTo>
                    <a:lnTo>
                      <a:pt x="16432" y="3340"/>
                    </a:lnTo>
                    <a:cubicBezTo>
                      <a:pt x="16663" y="3201"/>
                      <a:pt x="16755" y="3065"/>
                      <a:pt x="16755" y="2881"/>
                    </a:cubicBezTo>
                    <a:lnTo>
                      <a:pt x="16755" y="2330"/>
                    </a:lnTo>
                    <a:lnTo>
                      <a:pt x="16340" y="2422"/>
                    </a:lnTo>
                    <a:lnTo>
                      <a:pt x="12441" y="171"/>
                    </a:lnTo>
                    <a:cubicBezTo>
                      <a:pt x="12233" y="57"/>
                      <a:pt x="11969" y="0"/>
                      <a:pt x="11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40"/>
              <p:cNvSpPr/>
              <p:nvPr/>
            </p:nvSpPr>
            <p:spPr>
              <a:xfrm>
                <a:off x="2953949" y="4201116"/>
                <a:ext cx="395598" cy="229254"/>
              </a:xfrm>
              <a:custGeom>
                <a:avLst/>
                <a:gdLst/>
                <a:ahLst/>
                <a:cxnLst/>
                <a:rect l="l" t="t" r="r" b="b"/>
                <a:pathLst>
                  <a:path w="16752" h="9708" extrusionOk="0">
                    <a:moveTo>
                      <a:pt x="11704" y="0"/>
                    </a:moveTo>
                    <a:cubicBezTo>
                      <a:pt x="11440" y="0"/>
                      <a:pt x="11175" y="57"/>
                      <a:pt x="10968" y="171"/>
                    </a:cubicBezTo>
                    <a:lnTo>
                      <a:pt x="962" y="6002"/>
                    </a:lnTo>
                    <a:lnTo>
                      <a:pt x="0" y="6186"/>
                    </a:lnTo>
                    <a:lnTo>
                      <a:pt x="0" y="6780"/>
                    </a:lnTo>
                    <a:cubicBezTo>
                      <a:pt x="0" y="6920"/>
                      <a:pt x="136" y="7104"/>
                      <a:pt x="320" y="7195"/>
                    </a:cubicBezTo>
                    <a:lnTo>
                      <a:pt x="4359" y="9534"/>
                    </a:lnTo>
                    <a:cubicBezTo>
                      <a:pt x="4542" y="9650"/>
                      <a:pt x="4807" y="9708"/>
                      <a:pt x="5071" y="9708"/>
                    </a:cubicBezTo>
                    <a:cubicBezTo>
                      <a:pt x="5335" y="9708"/>
                      <a:pt x="5600" y="9650"/>
                      <a:pt x="5783" y="9534"/>
                    </a:cubicBezTo>
                    <a:lnTo>
                      <a:pt x="16432" y="3340"/>
                    </a:lnTo>
                    <a:cubicBezTo>
                      <a:pt x="16659" y="3200"/>
                      <a:pt x="16751" y="3065"/>
                      <a:pt x="16751" y="2925"/>
                    </a:cubicBezTo>
                    <a:lnTo>
                      <a:pt x="16751" y="2330"/>
                    </a:lnTo>
                    <a:lnTo>
                      <a:pt x="16340" y="2422"/>
                    </a:lnTo>
                    <a:lnTo>
                      <a:pt x="12437" y="171"/>
                    </a:lnTo>
                    <a:cubicBezTo>
                      <a:pt x="12231" y="57"/>
                      <a:pt x="11968" y="0"/>
                      <a:pt x="11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40"/>
              <p:cNvSpPr/>
              <p:nvPr/>
            </p:nvSpPr>
            <p:spPr>
              <a:xfrm>
                <a:off x="3103526" y="4378866"/>
                <a:ext cx="237331" cy="137109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5806" extrusionOk="0">
                    <a:moveTo>
                      <a:pt x="5003" y="1"/>
                    </a:moveTo>
                    <a:cubicBezTo>
                      <a:pt x="4739" y="1"/>
                      <a:pt x="4474" y="58"/>
                      <a:pt x="4267" y="171"/>
                    </a:cubicBezTo>
                    <a:lnTo>
                      <a:pt x="551" y="2330"/>
                    </a:lnTo>
                    <a:lnTo>
                      <a:pt x="0" y="2330"/>
                    </a:lnTo>
                    <a:lnTo>
                      <a:pt x="0" y="2881"/>
                    </a:lnTo>
                    <a:cubicBezTo>
                      <a:pt x="0" y="3065"/>
                      <a:pt x="92" y="3201"/>
                      <a:pt x="275" y="3340"/>
                    </a:cubicBezTo>
                    <a:lnTo>
                      <a:pt x="4314" y="5635"/>
                    </a:lnTo>
                    <a:cubicBezTo>
                      <a:pt x="4520" y="5749"/>
                      <a:pt x="4784" y="5806"/>
                      <a:pt x="5042" y="5806"/>
                    </a:cubicBezTo>
                    <a:cubicBezTo>
                      <a:pt x="5299" y="5806"/>
                      <a:pt x="5552" y="5749"/>
                      <a:pt x="5735" y="5635"/>
                    </a:cubicBezTo>
                    <a:lnTo>
                      <a:pt x="9730" y="3340"/>
                    </a:lnTo>
                    <a:cubicBezTo>
                      <a:pt x="9958" y="3201"/>
                      <a:pt x="10050" y="3065"/>
                      <a:pt x="10050" y="2881"/>
                    </a:cubicBezTo>
                    <a:lnTo>
                      <a:pt x="10050" y="2330"/>
                    </a:lnTo>
                    <a:lnTo>
                      <a:pt x="9455" y="2330"/>
                    </a:lnTo>
                    <a:lnTo>
                      <a:pt x="5735" y="171"/>
                    </a:lnTo>
                    <a:cubicBezTo>
                      <a:pt x="5530" y="58"/>
                      <a:pt x="5266" y="1"/>
                      <a:pt x="50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40"/>
              <p:cNvSpPr/>
              <p:nvPr/>
            </p:nvSpPr>
            <p:spPr>
              <a:xfrm>
                <a:off x="3250931" y="4292152"/>
                <a:ext cx="237354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5853" extrusionOk="0">
                    <a:moveTo>
                      <a:pt x="5003" y="1"/>
                    </a:moveTo>
                    <a:cubicBezTo>
                      <a:pt x="4739" y="1"/>
                      <a:pt x="4474" y="58"/>
                      <a:pt x="4267" y="172"/>
                    </a:cubicBezTo>
                    <a:lnTo>
                      <a:pt x="551" y="2331"/>
                    </a:lnTo>
                    <a:lnTo>
                      <a:pt x="0" y="2331"/>
                    </a:lnTo>
                    <a:lnTo>
                      <a:pt x="0" y="2925"/>
                    </a:lnTo>
                    <a:cubicBezTo>
                      <a:pt x="0" y="3065"/>
                      <a:pt x="92" y="3249"/>
                      <a:pt x="320" y="3340"/>
                    </a:cubicBezTo>
                    <a:lnTo>
                      <a:pt x="4315" y="5679"/>
                    </a:lnTo>
                    <a:cubicBezTo>
                      <a:pt x="4520" y="5795"/>
                      <a:pt x="4784" y="5853"/>
                      <a:pt x="5048" y="5853"/>
                    </a:cubicBezTo>
                    <a:cubicBezTo>
                      <a:pt x="5312" y="5853"/>
                      <a:pt x="5576" y="5795"/>
                      <a:pt x="5783" y="5679"/>
                    </a:cubicBezTo>
                    <a:lnTo>
                      <a:pt x="9775" y="3340"/>
                    </a:lnTo>
                    <a:cubicBezTo>
                      <a:pt x="9958" y="3249"/>
                      <a:pt x="10050" y="3065"/>
                      <a:pt x="10050" y="2925"/>
                    </a:cubicBezTo>
                    <a:lnTo>
                      <a:pt x="10050" y="2331"/>
                    </a:lnTo>
                    <a:lnTo>
                      <a:pt x="9499" y="2331"/>
                    </a:lnTo>
                    <a:lnTo>
                      <a:pt x="5736" y="172"/>
                    </a:lnTo>
                    <a:cubicBezTo>
                      <a:pt x="5530" y="58"/>
                      <a:pt x="5267" y="1"/>
                      <a:pt x="50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40"/>
              <p:cNvSpPr/>
              <p:nvPr/>
            </p:nvSpPr>
            <p:spPr>
              <a:xfrm>
                <a:off x="3108887" y="4027687"/>
                <a:ext cx="237449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5853" extrusionOk="0">
                    <a:moveTo>
                      <a:pt x="5004" y="1"/>
                    </a:moveTo>
                    <a:cubicBezTo>
                      <a:pt x="4740" y="1"/>
                      <a:pt x="4477" y="58"/>
                      <a:pt x="4271" y="171"/>
                    </a:cubicBezTo>
                    <a:lnTo>
                      <a:pt x="551" y="2374"/>
                    </a:lnTo>
                    <a:lnTo>
                      <a:pt x="1" y="2374"/>
                    </a:lnTo>
                    <a:lnTo>
                      <a:pt x="1" y="2925"/>
                    </a:lnTo>
                    <a:cubicBezTo>
                      <a:pt x="1" y="3109"/>
                      <a:pt x="92" y="3248"/>
                      <a:pt x="276" y="3340"/>
                    </a:cubicBezTo>
                    <a:lnTo>
                      <a:pt x="4315" y="5679"/>
                    </a:lnTo>
                    <a:cubicBezTo>
                      <a:pt x="4523" y="5795"/>
                      <a:pt x="4787" y="5853"/>
                      <a:pt x="5051" y="5853"/>
                    </a:cubicBezTo>
                    <a:cubicBezTo>
                      <a:pt x="5315" y="5853"/>
                      <a:pt x="5578" y="5795"/>
                      <a:pt x="5784" y="5679"/>
                    </a:cubicBezTo>
                    <a:lnTo>
                      <a:pt x="9779" y="3340"/>
                    </a:lnTo>
                    <a:cubicBezTo>
                      <a:pt x="9962" y="3248"/>
                      <a:pt x="10054" y="3109"/>
                      <a:pt x="10054" y="2925"/>
                    </a:cubicBezTo>
                    <a:lnTo>
                      <a:pt x="10054" y="2374"/>
                    </a:lnTo>
                    <a:lnTo>
                      <a:pt x="9503" y="2374"/>
                    </a:lnTo>
                    <a:lnTo>
                      <a:pt x="5740" y="171"/>
                    </a:lnTo>
                    <a:cubicBezTo>
                      <a:pt x="5532" y="58"/>
                      <a:pt x="5268" y="1"/>
                      <a:pt x="5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40"/>
              <p:cNvSpPr/>
              <p:nvPr/>
            </p:nvSpPr>
            <p:spPr>
              <a:xfrm>
                <a:off x="3407003" y="4029010"/>
                <a:ext cx="238488" cy="137959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5842" extrusionOk="0">
                    <a:moveTo>
                      <a:pt x="5026" y="1"/>
                    </a:moveTo>
                    <a:cubicBezTo>
                      <a:pt x="4762" y="1"/>
                      <a:pt x="4499" y="69"/>
                      <a:pt x="4315" y="207"/>
                    </a:cubicBezTo>
                    <a:lnTo>
                      <a:pt x="595" y="2366"/>
                    </a:lnTo>
                    <a:lnTo>
                      <a:pt x="1" y="2366"/>
                    </a:lnTo>
                    <a:lnTo>
                      <a:pt x="1" y="2917"/>
                    </a:lnTo>
                    <a:cubicBezTo>
                      <a:pt x="1" y="3101"/>
                      <a:pt x="92" y="3236"/>
                      <a:pt x="320" y="3328"/>
                    </a:cubicBezTo>
                    <a:lnTo>
                      <a:pt x="4315" y="5671"/>
                    </a:lnTo>
                    <a:cubicBezTo>
                      <a:pt x="4521" y="5785"/>
                      <a:pt x="4784" y="5842"/>
                      <a:pt x="5048" y="5842"/>
                    </a:cubicBezTo>
                    <a:cubicBezTo>
                      <a:pt x="5312" y="5842"/>
                      <a:pt x="5576" y="5785"/>
                      <a:pt x="5784" y="5671"/>
                    </a:cubicBezTo>
                    <a:lnTo>
                      <a:pt x="9775" y="3328"/>
                    </a:lnTo>
                    <a:cubicBezTo>
                      <a:pt x="9959" y="3236"/>
                      <a:pt x="10098" y="3101"/>
                      <a:pt x="10098" y="2917"/>
                    </a:cubicBezTo>
                    <a:lnTo>
                      <a:pt x="10098" y="2366"/>
                    </a:lnTo>
                    <a:lnTo>
                      <a:pt x="9500" y="2366"/>
                    </a:lnTo>
                    <a:lnTo>
                      <a:pt x="5736" y="207"/>
                    </a:lnTo>
                    <a:cubicBezTo>
                      <a:pt x="5552" y="69"/>
                      <a:pt x="5289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40"/>
              <p:cNvSpPr/>
              <p:nvPr/>
            </p:nvSpPr>
            <p:spPr>
              <a:xfrm>
                <a:off x="3555447" y="3943146"/>
                <a:ext cx="237449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5853" extrusionOk="0">
                    <a:moveTo>
                      <a:pt x="5004" y="1"/>
                    </a:moveTo>
                    <a:cubicBezTo>
                      <a:pt x="4740" y="1"/>
                      <a:pt x="4477" y="57"/>
                      <a:pt x="4271" y="171"/>
                    </a:cubicBezTo>
                    <a:lnTo>
                      <a:pt x="552" y="2330"/>
                    </a:lnTo>
                    <a:lnTo>
                      <a:pt x="1" y="2330"/>
                    </a:lnTo>
                    <a:lnTo>
                      <a:pt x="1" y="2925"/>
                    </a:lnTo>
                    <a:cubicBezTo>
                      <a:pt x="1" y="3065"/>
                      <a:pt x="93" y="3248"/>
                      <a:pt x="276" y="3340"/>
                    </a:cubicBezTo>
                    <a:lnTo>
                      <a:pt x="4315" y="5679"/>
                    </a:lnTo>
                    <a:cubicBezTo>
                      <a:pt x="4523" y="5795"/>
                      <a:pt x="4787" y="5853"/>
                      <a:pt x="5046" y="5853"/>
                    </a:cubicBezTo>
                    <a:cubicBezTo>
                      <a:pt x="5304" y="5853"/>
                      <a:pt x="5556" y="5795"/>
                      <a:pt x="5740" y="5679"/>
                    </a:cubicBezTo>
                    <a:lnTo>
                      <a:pt x="9731" y="3340"/>
                    </a:lnTo>
                    <a:cubicBezTo>
                      <a:pt x="9963" y="3248"/>
                      <a:pt x="10054" y="3065"/>
                      <a:pt x="10054" y="2925"/>
                    </a:cubicBezTo>
                    <a:lnTo>
                      <a:pt x="10054" y="2330"/>
                    </a:lnTo>
                    <a:lnTo>
                      <a:pt x="9456" y="2330"/>
                    </a:lnTo>
                    <a:lnTo>
                      <a:pt x="5740" y="171"/>
                    </a:lnTo>
                    <a:cubicBezTo>
                      <a:pt x="5532" y="57"/>
                      <a:pt x="5268" y="1"/>
                      <a:pt x="5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40"/>
              <p:cNvSpPr/>
              <p:nvPr/>
            </p:nvSpPr>
            <p:spPr>
              <a:xfrm>
                <a:off x="4146223" y="3599524"/>
                <a:ext cx="237354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5853" extrusionOk="0">
                    <a:moveTo>
                      <a:pt x="5003" y="1"/>
                    </a:moveTo>
                    <a:cubicBezTo>
                      <a:pt x="4739" y="1"/>
                      <a:pt x="4474" y="59"/>
                      <a:pt x="4267" y="174"/>
                    </a:cubicBezTo>
                    <a:lnTo>
                      <a:pt x="551" y="2330"/>
                    </a:lnTo>
                    <a:lnTo>
                      <a:pt x="0" y="2330"/>
                    </a:lnTo>
                    <a:lnTo>
                      <a:pt x="0" y="2928"/>
                    </a:lnTo>
                    <a:cubicBezTo>
                      <a:pt x="0" y="3064"/>
                      <a:pt x="92" y="3248"/>
                      <a:pt x="320" y="3339"/>
                    </a:cubicBezTo>
                    <a:lnTo>
                      <a:pt x="4315" y="5682"/>
                    </a:lnTo>
                    <a:cubicBezTo>
                      <a:pt x="4520" y="5796"/>
                      <a:pt x="4784" y="5853"/>
                      <a:pt x="5048" y="5853"/>
                    </a:cubicBezTo>
                    <a:cubicBezTo>
                      <a:pt x="5312" y="5853"/>
                      <a:pt x="5576" y="5796"/>
                      <a:pt x="5783" y="5682"/>
                    </a:cubicBezTo>
                    <a:lnTo>
                      <a:pt x="9775" y="3339"/>
                    </a:lnTo>
                    <a:cubicBezTo>
                      <a:pt x="9958" y="3248"/>
                      <a:pt x="10050" y="3064"/>
                      <a:pt x="10050" y="2928"/>
                    </a:cubicBezTo>
                    <a:lnTo>
                      <a:pt x="10050" y="2377"/>
                    </a:lnTo>
                    <a:lnTo>
                      <a:pt x="9499" y="2377"/>
                    </a:lnTo>
                    <a:lnTo>
                      <a:pt x="5736" y="174"/>
                    </a:lnTo>
                    <a:cubicBezTo>
                      <a:pt x="5530" y="59"/>
                      <a:pt x="5267" y="1"/>
                      <a:pt x="50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40"/>
              <p:cNvSpPr/>
              <p:nvPr/>
            </p:nvSpPr>
            <p:spPr>
              <a:xfrm>
                <a:off x="3686651" y="3345899"/>
                <a:ext cx="237354" cy="137156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5808" extrusionOk="0">
                    <a:moveTo>
                      <a:pt x="5003" y="1"/>
                    </a:moveTo>
                    <a:cubicBezTo>
                      <a:pt x="4739" y="1"/>
                      <a:pt x="4475" y="58"/>
                      <a:pt x="4267" y="174"/>
                    </a:cubicBezTo>
                    <a:lnTo>
                      <a:pt x="551" y="2329"/>
                    </a:lnTo>
                    <a:lnTo>
                      <a:pt x="0" y="2329"/>
                    </a:lnTo>
                    <a:lnTo>
                      <a:pt x="0" y="2880"/>
                    </a:lnTo>
                    <a:cubicBezTo>
                      <a:pt x="0" y="3064"/>
                      <a:pt x="92" y="3203"/>
                      <a:pt x="276" y="3339"/>
                    </a:cubicBezTo>
                    <a:lnTo>
                      <a:pt x="4315" y="5634"/>
                    </a:lnTo>
                    <a:cubicBezTo>
                      <a:pt x="4520" y="5750"/>
                      <a:pt x="4784" y="5808"/>
                      <a:pt x="5048" y="5808"/>
                    </a:cubicBezTo>
                    <a:cubicBezTo>
                      <a:pt x="5312" y="5808"/>
                      <a:pt x="5576" y="5750"/>
                      <a:pt x="5784" y="5634"/>
                    </a:cubicBezTo>
                    <a:lnTo>
                      <a:pt x="9775" y="3339"/>
                    </a:lnTo>
                    <a:cubicBezTo>
                      <a:pt x="9958" y="3203"/>
                      <a:pt x="10050" y="3064"/>
                      <a:pt x="10050" y="2880"/>
                    </a:cubicBezTo>
                    <a:lnTo>
                      <a:pt x="10050" y="2329"/>
                    </a:lnTo>
                    <a:lnTo>
                      <a:pt x="9499" y="2329"/>
                    </a:lnTo>
                    <a:lnTo>
                      <a:pt x="5736" y="174"/>
                    </a:lnTo>
                    <a:cubicBezTo>
                      <a:pt x="5530" y="58"/>
                      <a:pt x="5267" y="1"/>
                      <a:pt x="50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40"/>
              <p:cNvSpPr/>
              <p:nvPr/>
            </p:nvSpPr>
            <p:spPr>
              <a:xfrm>
                <a:off x="3538113" y="3431550"/>
                <a:ext cx="238488" cy="137959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5842" extrusionOk="0">
                    <a:moveTo>
                      <a:pt x="5051" y="1"/>
                    </a:moveTo>
                    <a:cubicBezTo>
                      <a:pt x="4787" y="1"/>
                      <a:pt x="4522" y="57"/>
                      <a:pt x="4315" y="171"/>
                    </a:cubicBezTo>
                    <a:lnTo>
                      <a:pt x="599" y="2330"/>
                    </a:lnTo>
                    <a:lnTo>
                      <a:pt x="0" y="2330"/>
                    </a:lnTo>
                    <a:lnTo>
                      <a:pt x="0" y="2925"/>
                    </a:lnTo>
                    <a:cubicBezTo>
                      <a:pt x="0" y="3065"/>
                      <a:pt x="140" y="3201"/>
                      <a:pt x="324" y="3340"/>
                    </a:cubicBezTo>
                    <a:lnTo>
                      <a:pt x="4363" y="5635"/>
                    </a:lnTo>
                    <a:cubicBezTo>
                      <a:pt x="4546" y="5773"/>
                      <a:pt x="4810" y="5842"/>
                      <a:pt x="5073" y="5842"/>
                    </a:cubicBezTo>
                    <a:cubicBezTo>
                      <a:pt x="5337" y="5842"/>
                      <a:pt x="5600" y="5773"/>
                      <a:pt x="5784" y="5635"/>
                    </a:cubicBezTo>
                    <a:lnTo>
                      <a:pt x="9779" y="3340"/>
                    </a:lnTo>
                    <a:cubicBezTo>
                      <a:pt x="10006" y="3201"/>
                      <a:pt x="10098" y="3065"/>
                      <a:pt x="10098" y="2925"/>
                    </a:cubicBezTo>
                    <a:lnTo>
                      <a:pt x="10098" y="2330"/>
                    </a:lnTo>
                    <a:lnTo>
                      <a:pt x="9503" y="2330"/>
                    </a:lnTo>
                    <a:lnTo>
                      <a:pt x="5784" y="171"/>
                    </a:lnTo>
                    <a:cubicBezTo>
                      <a:pt x="5578" y="57"/>
                      <a:pt x="5315" y="1"/>
                      <a:pt x="5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40"/>
              <p:cNvSpPr/>
              <p:nvPr/>
            </p:nvSpPr>
            <p:spPr>
              <a:xfrm>
                <a:off x="3390708" y="3517155"/>
                <a:ext cx="237425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54" h="5853" extrusionOk="0">
                    <a:moveTo>
                      <a:pt x="5009" y="1"/>
                    </a:moveTo>
                    <a:cubicBezTo>
                      <a:pt x="4751" y="1"/>
                      <a:pt x="4498" y="58"/>
                      <a:pt x="4315" y="174"/>
                    </a:cubicBezTo>
                    <a:lnTo>
                      <a:pt x="599" y="2329"/>
                    </a:lnTo>
                    <a:lnTo>
                      <a:pt x="0" y="2329"/>
                    </a:lnTo>
                    <a:lnTo>
                      <a:pt x="0" y="2928"/>
                    </a:lnTo>
                    <a:cubicBezTo>
                      <a:pt x="0" y="3064"/>
                      <a:pt x="92" y="3247"/>
                      <a:pt x="323" y="3339"/>
                    </a:cubicBezTo>
                    <a:lnTo>
                      <a:pt x="4315" y="5682"/>
                    </a:lnTo>
                    <a:cubicBezTo>
                      <a:pt x="4522" y="5796"/>
                      <a:pt x="4787" y="5853"/>
                      <a:pt x="5050" y="5853"/>
                    </a:cubicBezTo>
                    <a:cubicBezTo>
                      <a:pt x="5314" y="5853"/>
                      <a:pt x="5578" y="5796"/>
                      <a:pt x="5783" y="5682"/>
                    </a:cubicBezTo>
                    <a:lnTo>
                      <a:pt x="9778" y="3339"/>
                    </a:lnTo>
                    <a:cubicBezTo>
                      <a:pt x="9962" y="3247"/>
                      <a:pt x="10054" y="3064"/>
                      <a:pt x="10054" y="2928"/>
                    </a:cubicBezTo>
                    <a:lnTo>
                      <a:pt x="10054" y="2329"/>
                    </a:lnTo>
                    <a:lnTo>
                      <a:pt x="9503" y="2329"/>
                    </a:lnTo>
                    <a:lnTo>
                      <a:pt x="5739" y="174"/>
                    </a:lnTo>
                    <a:cubicBezTo>
                      <a:pt x="5532" y="58"/>
                      <a:pt x="5268" y="1"/>
                      <a:pt x="5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40"/>
              <p:cNvSpPr/>
              <p:nvPr/>
            </p:nvSpPr>
            <p:spPr>
              <a:xfrm>
                <a:off x="3243303" y="3602806"/>
                <a:ext cx="237425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54" h="5853" extrusionOk="0">
                    <a:moveTo>
                      <a:pt x="5003" y="0"/>
                    </a:moveTo>
                    <a:cubicBezTo>
                      <a:pt x="4740" y="0"/>
                      <a:pt x="4476" y="57"/>
                      <a:pt x="4270" y="171"/>
                    </a:cubicBezTo>
                    <a:lnTo>
                      <a:pt x="551" y="2330"/>
                    </a:lnTo>
                    <a:lnTo>
                      <a:pt x="0" y="2330"/>
                    </a:lnTo>
                    <a:lnTo>
                      <a:pt x="0" y="2925"/>
                    </a:lnTo>
                    <a:cubicBezTo>
                      <a:pt x="0" y="3065"/>
                      <a:pt x="92" y="3248"/>
                      <a:pt x="275" y="3340"/>
                    </a:cubicBezTo>
                    <a:lnTo>
                      <a:pt x="4315" y="5679"/>
                    </a:lnTo>
                    <a:cubicBezTo>
                      <a:pt x="4522" y="5795"/>
                      <a:pt x="4786" y="5852"/>
                      <a:pt x="5050" y="5852"/>
                    </a:cubicBezTo>
                    <a:cubicBezTo>
                      <a:pt x="5314" y="5852"/>
                      <a:pt x="5578" y="5795"/>
                      <a:pt x="5783" y="5679"/>
                    </a:cubicBezTo>
                    <a:lnTo>
                      <a:pt x="9778" y="3340"/>
                    </a:lnTo>
                    <a:cubicBezTo>
                      <a:pt x="9962" y="3248"/>
                      <a:pt x="10054" y="3065"/>
                      <a:pt x="10054" y="2925"/>
                    </a:cubicBezTo>
                    <a:lnTo>
                      <a:pt x="10054" y="2374"/>
                    </a:lnTo>
                    <a:lnTo>
                      <a:pt x="9503" y="2374"/>
                    </a:lnTo>
                    <a:lnTo>
                      <a:pt x="5739" y="171"/>
                    </a:lnTo>
                    <a:cubicBezTo>
                      <a:pt x="5532" y="57"/>
                      <a:pt x="5267" y="0"/>
                      <a:pt x="50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40"/>
              <p:cNvSpPr/>
              <p:nvPr/>
            </p:nvSpPr>
            <p:spPr>
              <a:xfrm>
                <a:off x="3094836" y="3689521"/>
                <a:ext cx="238488" cy="137109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5806" extrusionOk="0">
                    <a:moveTo>
                      <a:pt x="5048" y="0"/>
                    </a:moveTo>
                    <a:cubicBezTo>
                      <a:pt x="4784" y="0"/>
                      <a:pt x="4521" y="57"/>
                      <a:pt x="4315" y="171"/>
                    </a:cubicBezTo>
                    <a:lnTo>
                      <a:pt x="596" y="2330"/>
                    </a:lnTo>
                    <a:lnTo>
                      <a:pt x="1" y="2330"/>
                    </a:lnTo>
                    <a:lnTo>
                      <a:pt x="1" y="2881"/>
                    </a:lnTo>
                    <a:cubicBezTo>
                      <a:pt x="1" y="3064"/>
                      <a:pt x="137" y="3200"/>
                      <a:pt x="320" y="3340"/>
                    </a:cubicBezTo>
                    <a:lnTo>
                      <a:pt x="4359" y="5635"/>
                    </a:lnTo>
                    <a:cubicBezTo>
                      <a:pt x="4543" y="5749"/>
                      <a:pt x="4807" y="5806"/>
                      <a:pt x="5072" y="5806"/>
                    </a:cubicBezTo>
                    <a:cubicBezTo>
                      <a:pt x="5336" y="5806"/>
                      <a:pt x="5600" y="5749"/>
                      <a:pt x="5784" y="5635"/>
                    </a:cubicBezTo>
                    <a:lnTo>
                      <a:pt x="9775" y="3340"/>
                    </a:lnTo>
                    <a:cubicBezTo>
                      <a:pt x="10007" y="3200"/>
                      <a:pt x="10098" y="3064"/>
                      <a:pt x="10098" y="2881"/>
                    </a:cubicBezTo>
                    <a:lnTo>
                      <a:pt x="10098" y="2330"/>
                    </a:lnTo>
                    <a:lnTo>
                      <a:pt x="9500" y="2330"/>
                    </a:lnTo>
                    <a:lnTo>
                      <a:pt x="5784" y="171"/>
                    </a:lnTo>
                    <a:cubicBezTo>
                      <a:pt x="5577" y="57"/>
                      <a:pt x="5312" y="0"/>
                      <a:pt x="5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19" name="Google Shape;3919;p40"/>
              <p:cNvGrpSpPr/>
              <p:nvPr/>
            </p:nvGrpSpPr>
            <p:grpSpPr>
              <a:xfrm>
                <a:off x="3981461" y="2857092"/>
                <a:ext cx="1302863" cy="622704"/>
                <a:chOff x="3981461" y="2857092"/>
                <a:chExt cx="1302863" cy="622704"/>
              </a:xfrm>
            </p:grpSpPr>
            <p:sp>
              <p:nvSpPr>
                <p:cNvPr id="3920" name="Google Shape;3920;p40"/>
                <p:cNvSpPr/>
                <p:nvPr/>
              </p:nvSpPr>
              <p:spPr>
                <a:xfrm>
                  <a:off x="4368369" y="2857092"/>
                  <a:ext cx="169107" cy="9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1" h="4154" extrusionOk="0">
                      <a:moveTo>
                        <a:pt x="5027" y="0"/>
                      </a:moveTo>
                      <a:cubicBezTo>
                        <a:pt x="4763" y="0"/>
                        <a:pt x="4499" y="57"/>
                        <a:pt x="4315" y="171"/>
                      </a:cubicBezTo>
                      <a:lnTo>
                        <a:pt x="966" y="2099"/>
                      </a:lnTo>
                      <a:lnTo>
                        <a:pt x="1" y="2330"/>
                      </a:lnTo>
                      <a:lnTo>
                        <a:pt x="1" y="2925"/>
                      </a:lnTo>
                      <a:cubicBezTo>
                        <a:pt x="1" y="3065"/>
                        <a:pt x="92" y="3200"/>
                        <a:pt x="324" y="3340"/>
                      </a:cubicBezTo>
                      <a:lnTo>
                        <a:pt x="1378" y="3983"/>
                      </a:lnTo>
                      <a:cubicBezTo>
                        <a:pt x="1585" y="4096"/>
                        <a:pt x="1849" y="4153"/>
                        <a:pt x="2113" y="4153"/>
                      </a:cubicBezTo>
                      <a:cubicBezTo>
                        <a:pt x="2377" y="4153"/>
                        <a:pt x="2641" y="4096"/>
                        <a:pt x="2846" y="3983"/>
                      </a:cubicBezTo>
                      <a:lnTo>
                        <a:pt x="6841" y="1640"/>
                      </a:lnTo>
                      <a:cubicBezTo>
                        <a:pt x="7025" y="1548"/>
                        <a:pt x="7161" y="1364"/>
                        <a:pt x="7161" y="1229"/>
                      </a:cubicBezTo>
                      <a:lnTo>
                        <a:pt x="7161" y="630"/>
                      </a:lnTo>
                      <a:lnTo>
                        <a:pt x="6750" y="722"/>
                      </a:lnTo>
                      <a:lnTo>
                        <a:pt x="5740" y="171"/>
                      </a:lnTo>
                      <a:cubicBezTo>
                        <a:pt x="5556" y="57"/>
                        <a:pt x="5292" y="0"/>
                        <a:pt x="50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40"/>
                <p:cNvSpPr/>
                <p:nvPr/>
              </p:nvSpPr>
              <p:spPr>
                <a:xfrm>
                  <a:off x="4220964" y="2942696"/>
                  <a:ext cx="168068" cy="98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7" h="4156" extrusionOk="0">
                      <a:moveTo>
                        <a:pt x="5004" y="0"/>
                      </a:moveTo>
                      <a:cubicBezTo>
                        <a:pt x="4740" y="0"/>
                        <a:pt x="4476" y="58"/>
                        <a:pt x="4271" y="174"/>
                      </a:cubicBezTo>
                      <a:lnTo>
                        <a:pt x="966" y="2102"/>
                      </a:lnTo>
                      <a:lnTo>
                        <a:pt x="0" y="2329"/>
                      </a:lnTo>
                      <a:lnTo>
                        <a:pt x="0" y="2928"/>
                      </a:lnTo>
                      <a:cubicBezTo>
                        <a:pt x="0" y="3064"/>
                        <a:pt x="92" y="3247"/>
                        <a:pt x="276" y="3339"/>
                      </a:cubicBezTo>
                      <a:lnTo>
                        <a:pt x="1377" y="3982"/>
                      </a:lnTo>
                      <a:cubicBezTo>
                        <a:pt x="1585" y="4097"/>
                        <a:pt x="1849" y="4155"/>
                        <a:pt x="2113" y="4155"/>
                      </a:cubicBezTo>
                      <a:cubicBezTo>
                        <a:pt x="2377" y="4155"/>
                        <a:pt x="2641" y="4097"/>
                        <a:pt x="2846" y="3982"/>
                      </a:cubicBezTo>
                      <a:lnTo>
                        <a:pt x="6841" y="1643"/>
                      </a:lnTo>
                      <a:cubicBezTo>
                        <a:pt x="7025" y="1551"/>
                        <a:pt x="7117" y="1367"/>
                        <a:pt x="7117" y="1228"/>
                      </a:cubicBezTo>
                      <a:lnTo>
                        <a:pt x="7117" y="633"/>
                      </a:lnTo>
                      <a:lnTo>
                        <a:pt x="6702" y="769"/>
                      </a:lnTo>
                      <a:lnTo>
                        <a:pt x="5740" y="174"/>
                      </a:lnTo>
                      <a:cubicBezTo>
                        <a:pt x="5532" y="58"/>
                        <a:pt x="5268" y="0"/>
                        <a:pt x="50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40"/>
                <p:cNvSpPr/>
                <p:nvPr/>
              </p:nvSpPr>
              <p:spPr>
                <a:xfrm>
                  <a:off x="4073560" y="3028631"/>
                  <a:ext cx="168068" cy="9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7" h="4142" extrusionOk="0">
                      <a:moveTo>
                        <a:pt x="5004" y="0"/>
                      </a:moveTo>
                      <a:cubicBezTo>
                        <a:pt x="4740" y="0"/>
                        <a:pt x="4476" y="69"/>
                        <a:pt x="4271" y="207"/>
                      </a:cubicBezTo>
                      <a:lnTo>
                        <a:pt x="966" y="2135"/>
                      </a:lnTo>
                      <a:lnTo>
                        <a:pt x="0" y="2362"/>
                      </a:lnTo>
                      <a:lnTo>
                        <a:pt x="0" y="2913"/>
                      </a:lnTo>
                      <a:cubicBezTo>
                        <a:pt x="0" y="3097"/>
                        <a:pt x="92" y="3236"/>
                        <a:pt x="276" y="3328"/>
                      </a:cubicBezTo>
                      <a:lnTo>
                        <a:pt x="1377" y="3970"/>
                      </a:lnTo>
                      <a:cubicBezTo>
                        <a:pt x="1585" y="4084"/>
                        <a:pt x="1849" y="4141"/>
                        <a:pt x="2107" y="4141"/>
                      </a:cubicBezTo>
                      <a:cubicBezTo>
                        <a:pt x="2366" y="4141"/>
                        <a:pt x="2618" y="4084"/>
                        <a:pt x="2802" y="3970"/>
                      </a:cubicBezTo>
                      <a:lnTo>
                        <a:pt x="6793" y="1676"/>
                      </a:lnTo>
                      <a:cubicBezTo>
                        <a:pt x="7025" y="1536"/>
                        <a:pt x="7116" y="1400"/>
                        <a:pt x="7116" y="1261"/>
                      </a:cubicBezTo>
                      <a:lnTo>
                        <a:pt x="7116" y="666"/>
                      </a:lnTo>
                      <a:lnTo>
                        <a:pt x="6701" y="758"/>
                      </a:lnTo>
                      <a:lnTo>
                        <a:pt x="5739" y="207"/>
                      </a:lnTo>
                      <a:cubicBezTo>
                        <a:pt x="5532" y="69"/>
                        <a:pt x="5268" y="0"/>
                        <a:pt x="50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40"/>
                <p:cNvSpPr/>
                <p:nvPr/>
              </p:nvSpPr>
              <p:spPr>
                <a:xfrm>
                  <a:off x="4438860" y="3254863"/>
                  <a:ext cx="237354" cy="13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1" h="5853" extrusionOk="0">
                      <a:moveTo>
                        <a:pt x="5003" y="0"/>
                      </a:moveTo>
                      <a:cubicBezTo>
                        <a:pt x="4739" y="0"/>
                        <a:pt x="4475" y="58"/>
                        <a:pt x="4268" y="174"/>
                      </a:cubicBezTo>
                      <a:lnTo>
                        <a:pt x="552" y="2377"/>
                      </a:lnTo>
                      <a:lnTo>
                        <a:pt x="1" y="2377"/>
                      </a:lnTo>
                      <a:lnTo>
                        <a:pt x="1" y="2928"/>
                      </a:lnTo>
                      <a:cubicBezTo>
                        <a:pt x="1" y="3063"/>
                        <a:pt x="93" y="3247"/>
                        <a:pt x="276" y="3339"/>
                      </a:cubicBezTo>
                      <a:lnTo>
                        <a:pt x="4315" y="5681"/>
                      </a:lnTo>
                      <a:cubicBezTo>
                        <a:pt x="4521" y="5795"/>
                        <a:pt x="4784" y="5852"/>
                        <a:pt x="5048" y="5852"/>
                      </a:cubicBezTo>
                      <a:cubicBezTo>
                        <a:pt x="5312" y="5852"/>
                        <a:pt x="5577" y="5795"/>
                        <a:pt x="5784" y="5681"/>
                      </a:cubicBezTo>
                      <a:lnTo>
                        <a:pt x="9775" y="3339"/>
                      </a:lnTo>
                      <a:cubicBezTo>
                        <a:pt x="9959" y="3247"/>
                        <a:pt x="10051" y="3063"/>
                        <a:pt x="10051" y="2928"/>
                      </a:cubicBezTo>
                      <a:lnTo>
                        <a:pt x="10051" y="2329"/>
                      </a:lnTo>
                      <a:lnTo>
                        <a:pt x="9500" y="2329"/>
                      </a:lnTo>
                      <a:lnTo>
                        <a:pt x="5736" y="174"/>
                      </a:lnTo>
                      <a:cubicBezTo>
                        <a:pt x="5531" y="58"/>
                        <a:pt x="5267" y="0"/>
                        <a:pt x="50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40"/>
                <p:cNvSpPr/>
                <p:nvPr/>
              </p:nvSpPr>
              <p:spPr>
                <a:xfrm>
                  <a:off x="4291455" y="3341577"/>
                  <a:ext cx="237354" cy="137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1" h="5808" extrusionOk="0">
                      <a:moveTo>
                        <a:pt x="5003" y="0"/>
                      </a:moveTo>
                      <a:cubicBezTo>
                        <a:pt x="4739" y="0"/>
                        <a:pt x="4475" y="58"/>
                        <a:pt x="4267" y="174"/>
                      </a:cubicBezTo>
                      <a:lnTo>
                        <a:pt x="551" y="2329"/>
                      </a:lnTo>
                      <a:lnTo>
                        <a:pt x="1" y="2329"/>
                      </a:lnTo>
                      <a:lnTo>
                        <a:pt x="1" y="2880"/>
                      </a:lnTo>
                      <a:cubicBezTo>
                        <a:pt x="1" y="3063"/>
                        <a:pt x="92" y="3203"/>
                        <a:pt x="276" y="3339"/>
                      </a:cubicBezTo>
                      <a:lnTo>
                        <a:pt x="4315" y="5634"/>
                      </a:lnTo>
                      <a:cubicBezTo>
                        <a:pt x="4499" y="5749"/>
                        <a:pt x="4762" y="5807"/>
                        <a:pt x="5026" y="5807"/>
                      </a:cubicBezTo>
                      <a:cubicBezTo>
                        <a:pt x="5289" y="5807"/>
                        <a:pt x="5553" y="5749"/>
                        <a:pt x="5736" y="5634"/>
                      </a:cubicBezTo>
                      <a:lnTo>
                        <a:pt x="9731" y="3339"/>
                      </a:lnTo>
                      <a:cubicBezTo>
                        <a:pt x="9959" y="3203"/>
                        <a:pt x="10051" y="3063"/>
                        <a:pt x="10051" y="2880"/>
                      </a:cubicBezTo>
                      <a:lnTo>
                        <a:pt x="10051" y="2329"/>
                      </a:lnTo>
                      <a:lnTo>
                        <a:pt x="9456" y="2329"/>
                      </a:lnTo>
                      <a:lnTo>
                        <a:pt x="5736" y="174"/>
                      </a:lnTo>
                      <a:cubicBezTo>
                        <a:pt x="5530" y="58"/>
                        <a:pt x="5267" y="0"/>
                        <a:pt x="50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925;p40"/>
                <p:cNvSpPr/>
                <p:nvPr/>
              </p:nvSpPr>
              <p:spPr>
                <a:xfrm>
                  <a:off x="4736905" y="3255949"/>
                  <a:ext cx="238464" cy="13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8" h="5853" extrusionOk="0">
                      <a:moveTo>
                        <a:pt x="5027" y="1"/>
                      </a:moveTo>
                      <a:cubicBezTo>
                        <a:pt x="4762" y="1"/>
                        <a:pt x="4498" y="58"/>
                        <a:pt x="4315" y="172"/>
                      </a:cubicBezTo>
                      <a:lnTo>
                        <a:pt x="599" y="2331"/>
                      </a:lnTo>
                      <a:lnTo>
                        <a:pt x="0" y="2331"/>
                      </a:lnTo>
                      <a:lnTo>
                        <a:pt x="0" y="2926"/>
                      </a:lnTo>
                      <a:cubicBezTo>
                        <a:pt x="0" y="3065"/>
                        <a:pt x="92" y="3249"/>
                        <a:pt x="323" y="3341"/>
                      </a:cubicBezTo>
                      <a:lnTo>
                        <a:pt x="4315" y="5680"/>
                      </a:lnTo>
                      <a:cubicBezTo>
                        <a:pt x="4522" y="5795"/>
                        <a:pt x="4786" y="5853"/>
                        <a:pt x="5050" y="5853"/>
                      </a:cubicBezTo>
                      <a:cubicBezTo>
                        <a:pt x="5314" y="5853"/>
                        <a:pt x="5578" y="5795"/>
                        <a:pt x="5783" y="5680"/>
                      </a:cubicBezTo>
                      <a:lnTo>
                        <a:pt x="9778" y="3341"/>
                      </a:lnTo>
                      <a:cubicBezTo>
                        <a:pt x="9962" y="3249"/>
                        <a:pt x="10098" y="3109"/>
                        <a:pt x="10098" y="2926"/>
                      </a:cubicBezTo>
                      <a:lnTo>
                        <a:pt x="10098" y="2375"/>
                      </a:lnTo>
                      <a:lnTo>
                        <a:pt x="9503" y="2375"/>
                      </a:lnTo>
                      <a:lnTo>
                        <a:pt x="5739" y="172"/>
                      </a:lnTo>
                      <a:cubicBezTo>
                        <a:pt x="5556" y="58"/>
                        <a:pt x="5291" y="1"/>
                        <a:pt x="50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926;p40"/>
                <p:cNvSpPr/>
                <p:nvPr/>
              </p:nvSpPr>
              <p:spPr>
                <a:xfrm>
                  <a:off x="4964506" y="3376244"/>
                  <a:ext cx="169107" cy="98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1" h="4156" extrusionOk="0">
                      <a:moveTo>
                        <a:pt x="5051" y="1"/>
                      </a:moveTo>
                      <a:cubicBezTo>
                        <a:pt x="4787" y="1"/>
                        <a:pt x="4523" y="59"/>
                        <a:pt x="4315" y="174"/>
                      </a:cubicBezTo>
                      <a:lnTo>
                        <a:pt x="1010" y="2102"/>
                      </a:lnTo>
                      <a:lnTo>
                        <a:pt x="1" y="2330"/>
                      </a:lnTo>
                      <a:lnTo>
                        <a:pt x="1" y="2928"/>
                      </a:lnTo>
                      <a:cubicBezTo>
                        <a:pt x="1" y="3064"/>
                        <a:pt x="140" y="3248"/>
                        <a:pt x="324" y="3339"/>
                      </a:cubicBezTo>
                      <a:lnTo>
                        <a:pt x="1425" y="3982"/>
                      </a:lnTo>
                      <a:cubicBezTo>
                        <a:pt x="1609" y="4098"/>
                        <a:pt x="1861" y="4155"/>
                        <a:pt x="2119" y="4155"/>
                      </a:cubicBezTo>
                      <a:cubicBezTo>
                        <a:pt x="2377" y="4155"/>
                        <a:pt x="2641" y="4098"/>
                        <a:pt x="2846" y="3982"/>
                      </a:cubicBezTo>
                      <a:lnTo>
                        <a:pt x="6841" y="1643"/>
                      </a:lnTo>
                      <a:cubicBezTo>
                        <a:pt x="7069" y="1551"/>
                        <a:pt x="7161" y="1412"/>
                        <a:pt x="7161" y="1228"/>
                      </a:cubicBezTo>
                      <a:lnTo>
                        <a:pt x="7161" y="677"/>
                      </a:lnTo>
                      <a:lnTo>
                        <a:pt x="6750" y="769"/>
                      </a:lnTo>
                      <a:lnTo>
                        <a:pt x="5784" y="174"/>
                      </a:lnTo>
                      <a:cubicBezTo>
                        <a:pt x="5578" y="59"/>
                        <a:pt x="5315" y="1"/>
                        <a:pt x="5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7" name="Google Shape;3927;p40"/>
                <p:cNvSpPr/>
                <p:nvPr/>
              </p:nvSpPr>
              <p:spPr>
                <a:xfrm>
                  <a:off x="4895149" y="3336453"/>
                  <a:ext cx="169107" cy="9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1" h="4142" extrusionOk="0">
                      <a:moveTo>
                        <a:pt x="5050" y="0"/>
                      </a:moveTo>
                      <a:cubicBezTo>
                        <a:pt x="4787" y="0"/>
                        <a:pt x="4522" y="69"/>
                        <a:pt x="4315" y="207"/>
                      </a:cubicBezTo>
                      <a:lnTo>
                        <a:pt x="966" y="2135"/>
                      </a:lnTo>
                      <a:lnTo>
                        <a:pt x="0" y="2362"/>
                      </a:lnTo>
                      <a:lnTo>
                        <a:pt x="0" y="2913"/>
                      </a:lnTo>
                      <a:cubicBezTo>
                        <a:pt x="0" y="3097"/>
                        <a:pt x="140" y="3236"/>
                        <a:pt x="323" y="3328"/>
                      </a:cubicBezTo>
                      <a:lnTo>
                        <a:pt x="1425" y="3971"/>
                      </a:lnTo>
                      <a:cubicBezTo>
                        <a:pt x="1609" y="4084"/>
                        <a:pt x="1872" y="4141"/>
                        <a:pt x="2135" y="4141"/>
                      </a:cubicBezTo>
                      <a:cubicBezTo>
                        <a:pt x="2399" y="4141"/>
                        <a:pt x="2662" y="4084"/>
                        <a:pt x="2846" y="3971"/>
                      </a:cubicBezTo>
                      <a:lnTo>
                        <a:pt x="6841" y="1676"/>
                      </a:lnTo>
                      <a:cubicBezTo>
                        <a:pt x="7069" y="1536"/>
                        <a:pt x="7160" y="1400"/>
                        <a:pt x="7160" y="1217"/>
                      </a:cubicBezTo>
                      <a:lnTo>
                        <a:pt x="7160" y="666"/>
                      </a:lnTo>
                      <a:lnTo>
                        <a:pt x="6749" y="758"/>
                      </a:lnTo>
                      <a:lnTo>
                        <a:pt x="5783" y="207"/>
                      </a:lnTo>
                      <a:cubicBezTo>
                        <a:pt x="5578" y="69"/>
                        <a:pt x="5314" y="0"/>
                        <a:pt x="50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928;p40"/>
                <p:cNvSpPr/>
                <p:nvPr/>
              </p:nvSpPr>
              <p:spPr>
                <a:xfrm>
                  <a:off x="5046875" y="3248345"/>
                  <a:ext cx="237449" cy="13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5" h="5853" extrusionOk="0">
                      <a:moveTo>
                        <a:pt x="5010" y="1"/>
                      </a:moveTo>
                      <a:cubicBezTo>
                        <a:pt x="4751" y="1"/>
                        <a:pt x="4499" y="59"/>
                        <a:pt x="4315" y="174"/>
                      </a:cubicBezTo>
                      <a:lnTo>
                        <a:pt x="552" y="2330"/>
                      </a:lnTo>
                      <a:lnTo>
                        <a:pt x="1" y="2330"/>
                      </a:lnTo>
                      <a:lnTo>
                        <a:pt x="1" y="2928"/>
                      </a:lnTo>
                      <a:cubicBezTo>
                        <a:pt x="1" y="3064"/>
                        <a:pt x="93" y="3248"/>
                        <a:pt x="324" y="3339"/>
                      </a:cubicBezTo>
                      <a:lnTo>
                        <a:pt x="4315" y="5682"/>
                      </a:lnTo>
                      <a:cubicBezTo>
                        <a:pt x="4523" y="5796"/>
                        <a:pt x="4787" y="5853"/>
                        <a:pt x="5051" y="5853"/>
                      </a:cubicBezTo>
                      <a:cubicBezTo>
                        <a:pt x="5315" y="5853"/>
                        <a:pt x="5579" y="5796"/>
                        <a:pt x="5784" y="5682"/>
                      </a:cubicBezTo>
                      <a:lnTo>
                        <a:pt x="9779" y="3339"/>
                      </a:lnTo>
                      <a:cubicBezTo>
                        <a:pt x="9963" y="3248"/>
                        <a:pt x="10055" y="3112"/>
                        <a:pt x="10055" y="2928"/>
                      </a:cubicBezTo>
                      <a:lnTo>
                        <a:pt x="10055" y="2377"/>
                      </a:lnTo>
                      <a:lnTo>
                        <a:pt x="9504" y="2377"/>
                      </a:lnTo>
                      <a:lnTo>
                        <a:pt x="5740" y="174"/>
                      </a:lnTo>
                      <a:cubicBezTo>
                        <a:pt x="5533" y="59"/>
                        <a:pt x="5268" y="1"/>
                        <a:pt x="50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9" name="Google Shape;3929;p40"/>
                <p:cNvSpPr/>
                <p:nvPr/>
              </p:nvSpPr>
              <p:spPr>
                <a:xfrm>
                  <a:off x="4885420" y="3162741"/>
                  <a:ext cx="250366" cy="145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2" h="6174" extrusionOk="0">
                      <a:moveTo>
                        <a:pt x="5554" y="1"/>
                      </a:moveTo>
                      <a:cubicBezTo>
                        <a:pt x="5290" y="1"/>
                        <a:pt x="5026" y="58"/>
                        <a:pt x="4818" y="171"/>
                      </a:cubicBezTo>
                      <a:lnTo>
                        <a:pt x="596" y="2650"/>
                      </a:lnTo>
                      <a:lnTo>
                        <a:pt x="1" y="2650"/>
                      </a:lnTo>
                      <a:lnTo>
                        <a:pt x="1" y="3248"/>
                      </a:lnTo>
                      <a:cubicBezTo>
                        <a:pt x="1" y="3384"/>
                        <a:pt x="93" y="3568"/>
                        <a:pt x="276" y="3660"/>
                      </a:cubicBezTo>
                      <a:lnTo>
                        <a:pt x="4315" y="6002"/>
                      </a:lnTo>
                      <a:cubicBezTo>
                        <a:pt x="4521" y="6116"/>
                        <a:pt x="4785" y="6173"/>
                        <a:pt x="5042" y="6173"/>
                      </a:cubicBezTo>
                      <a:cubicBezTo>
                        <a:pt x="5300" y="6173"/>
                        <a:pt x="5553" y="6116"/>
                        <a:pt x="5736" y="6002"/>
                      </a:cubicBezTo>
                      <a:lnTo>
                        <a:pt x="10326" y="3340"/>
                      </a:lnTo>
                      <a:cubicBezTo>
                        <a:pt x="10510" y="3248"/>
                        <a:pt x="10602" y="3065"/>
                        <a:pt x="10602" y="2925"/>
                      </a:cubicBezTo>
                      <a:lnTo>
                        <a:pt x="10602" y="2331"/>
                      </a:lnTo>
                      <a:lnTo>
                        <a:pt x="10051" y="2375"/>
                      </a:lnTo>
                      <a:lnTo>
                        <a:pt x="6287" y="171"/>
                      </a:lnTo>
                      <a:cubicBezTo>
                        <a:pt x="6082" y="58"/>
                        <a:pt x="5818" y="1"/>
                        <a:pt x="555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0" name="Google Shape;3930;p40"/>
                <p:cNvSpPr/>
                <p:nvPr/>
              </p:nvSpPr>
              <p:spPr>
                <a:xfrm>
                  <a:off x="4586289" y="3076026"/>
                  <a:ext cx="398881" cy="231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1" h="9801" extrusionOk="0">
                      <a:moveTo>
                        <a:pt x="11840" y="1"/>
                      </a:moveTo>
                      <a:cubicBezTo>
                        <a:pt x="11577" y="1"/>
                        <a:pt x="11313" y="58"/>
                        <a:pt x="11107" y="172"/>
                      </a:cubicBezTo>
                      <a:lnTo>
                        <a:pt x="962" y="6047"/>
                      </a:lnTo>
                      <a:lnTo>
                        <a:pt x="0" y="6278"/>
                      </a:lnTo>
                      <a:lnTo>
                        <a:pt x="0" y="6873"/>
                      </a:lnTo>
                      <a:cubicBezTo>
                        <a:pt x="0" y="7012"/>
                        <a:pt x="92" y="7196"/>
                        <a:pt x="319" y="7288"/>
                      </a:cubicBezTo>
                      <a:lnTo>
                        <a:pt x="4314" y="9627"/>
                      </a:lnTo>
                      <a:cubicBezTo>
                        <a:pt x="4520" y="9742"/>
                        <a:pt x="4784" y="9800"/>
                        <a:pt x="5047" y="9800"/>
                      </a:cubicBezTo>
                      <a:cubicBezTo>
                        <a:pt x="5311" y="9800"/>
                        <a:pt x="5576" y="9742"/>
                        <a:pt x="5783" y="9627"/>
                      </a:cubicBezTo>
                      <a:lnTo>
                        <a:pt x="16615" y="3340"/>
                      </a:lnTo>
                      <a:cubicBezTo>
                        <a:pt x="16799" y="3201"/>
                        <a:pt x="16891" y="3065"/>
                        <a:pt x="16891" y="2925"/>
                      </a:cubicBezTo>
                      <a:lnTo>
                        <a:pt x="16891" y="2331"/>
                      </a:lnTo>
                      <a:lnTo>
                        <a:pt x="16476" y="2422"/>
                      </a:lnTo>
                      <a:lnTo>
                        <a:pt x="12576" y="172"/>
                      </a:lnTo>
                      <a:cubicBezTo>
                        <a:pt x="12369" y="58"/>
                        <a:pt x="12104" y="1"/>
                        <a:pt x="118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1" name="Google Shape;3931;p40"/>
                <p:cNvSpPr/>
                <p:nvPr/>
              </p:nvSpPr>
              <p:spPr>
                <a:xfrm>
                  <a:off x="4589477" y="3342663"/>
                  <a:ext cx="237449" cy="13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5" h="5807" extrusionOk="0">
                      <a:moveTo>
                        <a:pt x="5004" y="1"/>
                      </a:moveTo>
                      <a:cubicBezTo>
                        <a:pt x="4740" y="1"/>
                        <a:pt x="4477" y="58"/>
                        <a:pt x="4271" y="172"/>
                      </a:cubicBezTo>
                      <a:lnTo>
                        <a:pt x="552" y="2331"/>
                      </a:lnTo>
                      <a:lnTo>
                        <a:pt x="1" y="2331"/>
                      </a:lnTo>
                      <a:lnTo>
                        <a:pt x="1" y="2881"/>
                      </a:lnTo>
                      <a:cubicBezTo>
                        <a:pt x="1" y="3065"/>
                        <a:pt x="93" y="3201"/>
                        <a:pt x="324" y="3340"/>
                      </a:cubicBezTo>
                      <a:lnTo>
                        <a:pt x="4315" y="5635"/>
                      </a:lnTo>
                      <a:cubicBezTo>
                        <a:pt x="4523" y="5749"/>
                        <a:pt x="4787" y="5806"/>
                        <a:pt x="5051" y="5806"/>
                      </a:cubicBezTo>
                      <a:cubicBezTo>
                        <a:pt x="5315" y="5806"/>
                        <a:pt x="5578" y="5749"/>
                        <a:pt x="5784" y="5635"/>
                      </a:cubicBezTo>
                      <a:lnTo>
                        <a:pt x="9779" y="3340"/>
                      </a:lnTo>
                      <a:cubicBezTo>
                        <a:pt x="9963" y="3201"/>
                        <a:pt x="10054" y="3065"/>
                        <a:pt x="10054" y="2881"/>
                      </a:cubicBezTo>
                      <a:lnTo>
                        <a:pt x="10054" y="2331"/>
                      </a:lnTo>
                      <a:lnTo>
                        <a:pt x="9504" y="2331"/>
                      </a:lnTo>
                      <a:lnTo>
                        <a:pt x="5740" y="172"/>
                      </a:lnTo>
                      <a:cubicBezTo>
                        <a:pt x="5533" y="58"/>
                        <a:pt x="5268" y="1"/>
                        <a:pt x="50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2" name="Google Shape;3932;p40"/>
                <p:cNvSpPr/>
                <p:nvPr/>
              </p:nvSpPr>
              <p:spPr>
                <a:xfrm>
                  <a:off x="4066003" y="3297157"/>
                  <a:ext cx="238488" cy="137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9" h="5842" extrusionOk="0">
                      <a:moveTo>
                        <a:pt x="5048" y="0"/>
                      </a:moveTo>
                      <a:cubicBezTo>
                        <a:pt x="4784" y="0"/>
                        <a:pt x="4521" y="57"/>
                        <a:pt x="4315" y="171"/>
                      </a:cubicBezTo>
                      <a:lnTo>
                        <a:pt x="596" y="2330"/>
                      </a:lnTo>
                      <a:lnTo>
                        <a:pt x="1" y="2330"/>
                      </a:lnTo>
                      <a:lnTo>
                        <a:pt x="1" y="2925"/>
                      </a:lnTo>
                      <a:cubicBezTo>
                        <a:pt x="1" y="3064"/>
                        <a:pt x="137" y="3200"/>
                        <a:pt x="320" y="3340"/>
                      </a:cubicBezTo>
                      <a:lnTo>
                        <a:pt x="4315" y="5635"/>
                      </a:lnTo>
                      <a:cubicBezTo>
                        <a:pt x="4521" y="5772"/>
                        <a:pt x="4784" y="5841"/>
                        <a:pt x="5048" y="5841"/>
                      </a:cubicBezTo>
                      <a:cubicBezTo>
                        <a:pt x="5312" y="5841"/>
                        <a:pt x="5577" y="5772"/>
                        <a:pt x="5784" y="5635"/>
                      </a:cubicBezTo>
                      <a:lnTo>
                        <a:pt x="9775" y="3340"/>
                      </a:lnTo>
                      <a:cubicBezTo>
                        <a:pt x="10007" y="3200"/>
                        <a:pt x="10098" y="3064"/>
                        <a:pt x="10098" y="2925"/>
                      </a:cubicBezTo>
                      <a:lnTo>
                        <a:pt x="10098" y="2330"/>
                      </a:lnTo>
                      <a:lnTo>
                        <a:pt x="9500" y="2330"/>
                      </a:lnTo>
                      <a:lnTo>
                        <a:pt x="5784" y="171"/>
                      </a:lnTo>
                      <a:cubicBezTo>
                        <a:pt x="5577" y="57"/>
                        <a:pt x="5312" y="0"/>
                        <a:pt x="50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3" name="Google Shape;3933;p40"/>
                <p:cNvSpPr/>
                <p:nvPr/>
              </p:nvSpPr>
              <p:spPr>
                <a:xfrm>
                  <a:off x="4214470" y="3211506"/>
                  <a:ext cx="237425" cy="137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4" h="5808" extrusionOk="0">
                      <a:moveTo>
                        <a:pt x="5003" y="0"/>
                      </a:moveTo>
                      <a:cubicBezTo>
                        <a:pt x="4740" y="0"/>
                        <a:pt x="4476" y="58"/>
                        <a:pt x="4270" y="174"/>
                      </a:cubicBezTo>
                      <a:lnTo>
                        <a:pt x="551" y="2329"/>
                      </a:lnTo>
                      <a:lnTo>
                        <a:pt x="0" y="2329"/>
                      </a:lnTo>
                      <a:lnTo>
                        <a:pt x="0" y="2880"/>
                      </a:lnTo>
                      <a:cubicBezTo>
                        <a:pt x="0" y="3063"/>
                        <a:pt x="92" y="3203"/>
                        <a:pt x="275" y="3339"/>
                      </a:cubicBezTo>
                      <a:lnTo>
                        <a:pt x="4314" y="5634"/>
                      </a:lnTo>
                      <a:cubicBezTo>
                        <a:pt x="4522" y="5749"/>
                        <a:pt x="4786" y="5807"/>
                        <a:pt x="5050" y="5807"/>
                      </a:cubicBezTo>
                      <a:cubicBezTo>
                        <a:pt x="5314" y="5807"/>
                        <a:pt x="5578" y="5749"/>
                        <a:pt x="5783" y="5634"/>
                      </a:cubicBezTo>
                      <a:lnTo>
                        <a:pt x="9730" y="3339"/>
                      </a:lnTo>
                      <a:cubicBezTo>
                        <a:pt x="9962" y="3203"/>
                        <a:pt x="10054" y="3063"/>
                        <a:pt x="10054" y="2880"/>
                      </a:cubicBezTo>
                      <a:lnTo>
                        <a:pt x="10054" y="2329"/>
                      </a:lnTo>
                      <a:lnTo>
                        <a:pt x="9503" y="2329"/>
                      </a:lnTo>
                      <a:lnTo>
                        <a:pt x="5739" y="174"/>
                      </a:lnTo>
                      <a:cubicBezTo>
                        <a:pt x="5532" y="58"/>
                        <a:pt x="5267" y="0"/>
                        <a:pt x="50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4" name="Google Shape;3934;p40"/>
                <p:cNvSpPr/>
                <p:nvPr/>
              </p:nvSpPr>
              <p:spPr>
                <a:xfrm>
                  <a:off x="4361875" y="3125051"/>
                  <a:ext cx="237425" cy="137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4" h="5842" extrusionOk="0">
                      <a:moveTo>
                        <a:pt x="5004" y="0"/>
                      </a:moveTo>
                      <a:cubicBezTo>
                        <a:pt x="4740" y="0"/>
                        <a:pt x="4476" y="69"/>
                        <a:pt x="4271" y="207"/>
                      </a:cubicBezTo>
                      <a:lnTo>
                        <a:pt x="599" y="2366"/>
                      </a:lnTo>
                      <a:lnTo>
                        <a:pt x="0" y="2366"/>
                      </a:lnTo>
                      <a:lnTo>
                        <a:pt x="0" y="2917"/>
                      </a:lnTo>
                      <a:cubicBezTo>
                        <a:pt x="0" y="3100"/>
                        <a:pt x="92" y="3236"/>
                        <a:pt x="323" y="3328"/>
                      </a:cubicBezTo>
                      <a:lnTo>
                        <a:pt x="4315" y="5671"/>
                      </a:lnTo>
                      <a:cubicBezTo>
                        <a:pt x="4522" y="5784"/>
                        <a:pt x="4787" y="5841"/>
                        <a:pt x="5050" y="5841"/>
                      </a:cubicBezTo>
                      <a:cubicBezTo>
                        <a:pt x="5314" y="5841"/>
                        <a:pt x="5578" y="5784"/>
                        <a:pt x="5783" y="5671"/>
                      </a:cubicBezTo>
                      <a:lnTo>
                        <a:pt x="9778" y="3328"/>
                      </a:lnTo>
                      <a:cubicBezTo>
                        <a:pt x="9962" y="3236"/>
                        <a:pt x="10054" y="3100"/>
                        <a:pt x="10054" y="2917"/>
                      </a:cubicBezTo>
                      <a:lnTo>
                        <a:pt x="10054" y="2366"/>
                      </a:lnTo>
                      <a:lnTo>
                        <a:pt x="9503" y="2366"/>
                      </a:lnTo>
                      <a:lnTo>
                        <a:pt x="5739" y="207"/>
                      </a:lnTo>
                      <a:cubicBezTo>
                        <a:pt x="5532" y="69"/>
                        <a:pt x="5268" y="0"/>
                        <a:pt x="50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5" name="Google Shape;3935;p40"/>
                <p:cNvSpPr/>
                <p:nvPr/>
              </p:nvSpPr>
              <p:spPr>
                <a:xfrm>
                  <a:off x="4277333" y="3002324"/>
                  <a:ext cx="237425" cy="137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4" h="5806" extrusionOk="0">
                      <a:moveTo>
                        <a:pt x="5009" y="1"/>
                      </a:moveTo>
                      <a:cubicBezTo>
                        <a:pt x="4751" y="1"/>
                        <a:pt x="4498" y="58"/>
                        <a:pt x="4315" y="171"/>
                      </a:cubicBezTo>
                      <a:lnTo>
                        <a:pt x="599" y="2331"/>
                      </a:lnTo>
                      <a:lnTo>
                        <a:pt x="0" y="2331"/>
                      </a:lnTo>
                      <a:lnTo>
                        <a:pt x="0" y="2925"/>
                      </a:lnTo>
                      <a:cubicBezTo>
                        <a:pt x="0" y="3065"/>
                        <a:pt x="92" y="3201"/>
                        <a:pt x="323" y="3340"/>
                      </a:cubicBezTo>
                      <a:lnTo>
                        <a:pt x="4315" y="5635"/>
                      </a:lnTo>
                      <a:cubicBezTo>
                        <a:pt x="4522" y="5749"/>
                        <a:pt x="4786" y="5806"/>
                        <a:pt x="5050" y="5806"/>
                      </a:cubicBezTo>
                      <a:cubicBezTo>
                        <a:pt x="5314" y="5806"/>
                        <a:pt x="5578" y="5749"/>
                        <a:pt x="5783" y="5635"/>
                      </a:cubicBezTo>
                      <a:lnTo>
                        <a:pt x="9778" y="3340"/>
                      </a:lnTo>
                      <a:cubicBezTo>
                        <a:pt x="9962" y="3201"/>
                        <a:pt x="10054" y="3065"/>
                        <a:pt x="10054" y="2925"/>
                      </a:cubicBezTo>
                      <a:lnTo>
                        <a:pt x="10054" y="2331"/>
                      </a:lnTo>
                      <a:lnTo>
                        <a:pt x="9503" y="2331"/>
                      </a:lnTo>
                      <a:lnTo>
                        <a:pt x="5739" y="171"/>
                      </a:lnTo>
                      <a:cubicBezTo>
                        <a:pt x="5532" y="58"/>
                        <a:pt x="5267" y="1"/>
                        <a:pt x="50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6" name="Google Shape;3936;p40"/>
                <p:cNvSpPr/>
                <p:nvPr/>
              </p:nvSpPr>
              <p:spPr>
                <a:xfrm>
                  <a:off x="4129905" y="3087928"/>
                  <a:ext cx="237449" cy="13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5" h="5853" extrusionOk="0">
                      <a:moveTo>
                        <a:pt x="5004" y="1"/>
                      </a:moveTo>
                      <a:cubicBezTo>
                        <a:pt x="4740" y="1"/>
                        <a:pt x="4477" y="59"/>
                        <a:pt x="4271" y="174"/>
                      </a:cubicBezTo>
                      <a:lnTo>
                        <a:pt x="552" y="2330"/>
                      </a:lnTo>
                      <a:lnTo>
                        <a:pt x="1" y="2330"/>
                      </a:lnTo>
                      <a:lnTo>
                        <a:pt x="1" y="2928"/>
                      </a:lnTo>
                      <a:cubicBezTo>
                        <a:pt x="1" y="3064"/>
                        <a:pt x="93" y="3204"/>
                        <a:pt x="276" y="3339"/>
                      </a:cubicBezTo>
                      <a:lnTo>
                        <a:pt x="4315" y="5682"/>
                      </a:lnTo>
                      <a:cubicBezTo>
                        <a:pt x="4523" y="5796"/>
                        <a:pt x="4787" y="5853"/>
                        <a:pt x="5051" y="5853"/>
                      </a:cubicBezTo>
                      <a:cubicBezTo>
                        <a:pt x="5315" y="5853"/>
                        <a:pt x="5579" y="5796"/>
                        <a:pt x="5784" y="5682"/>
                      </a:cubicBezTo>
                      <a:lnTo>
                        <a:pt x="9779" y="3339"/>
                      </a:lnTo>
                      <a:cubicBezTo>
                        <a:pt x="9963" y="3204"/>
                        <a:pt x="10055" y="3064"/>
                        <a:pt x="10055" y="2928"/>
                      </a:cubicBezTo>
                      <a:lnTo>
                        <a:pt x="10055" y="2330"/>
                      </a:lnTo>
                      <a:lnTo>
                        <a:pt x="9504" y="2330"/>
                      </a:lnTo>
                      <a:lnTo>
                        <a:pt x="5740" y="174"/>
                      </a:lnTo>
                      <a:cubicBezTo>
                        <a:pt x="5533" y="59"/>
                        <a:pt x="5268" y="1"/>
                        <a:pt x="50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7" name="Google Shape;3937;p40"/>
                <p:cNvSpPr/>
                <p:nvPr/>
              </p:nvSpPr>
              <p:spPr>
                <a:xfrm>
                  <a:off x="3981461" y="3173580"/>
                  <a:ext cx="238488" cy="13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9" h="5853" extrusionOk="0">
                      <a:moveTo>
                        <a:pt x="5048" y="1"/>
                      </a:moveTo>
                      <a:cubicBezTo>
                        <a:pt x="4784" y="1"/>
                        <a:pt x="4521" y="58"/>
                        <a:pt x="4315" y="171"/>
                      </a:cubicBezTo>
                      <a:lnTo>
                        <a:pt x="596" y="2330"/>
                      </a:lnTo>
                      <a:lnTo>
                        <a:pt x="1" y="2330"/>
                      </a:lnTo>
                      <a:lnTo>
                        <a:pt x="1" y="2925"/>
                      </a:lnTo>
                      <a:cubicBezTo>
                        <a:pt x="1" y="3065"/>
                        <a:pt x="137" y="3248"/>
                        <a:pt x="320" y="3340"/>
                      </a:cubicBezTo>
                      <a:lnTo>
                        <a:pt x="4359" y="5679"/>
                      </a:lnTo>
                      <a:cubicBezTo>
                        <a:pt x="4543" y="5795"/>
                        <a:pt x="4807" y="5853"/>
                        <a:pt x="5072" y="5853"/>
                      </a:cubicBezTo>
                      <a:cubicBezTo>
                        <a:pt x="5336" y="5853"/>
                        <a:pt x="5600" y="5795"/>
                        <a:pt x="5784" y="5679"/>
                      </a:cubicBezTo>
                      <a:lnTo>
                        <a:pt x="9775" y="3340"/>
                      </a:lnTo>
                      <a:cubicBezTo>
                        <a:pt x="10007" y="3248"/>
                        <a:pt x="10098" y="3065"/>
                        <a:pt x="10098" y="2925"/>
                      </a:cubicBezTo>
                      <a:lnTo>
                        <a:pt x="10098" y="2375"/>
                      </a:lnTo>
                      <a:lnTo>
                        <a:pt x="9500" y="2330"/>
                      </a:lnTo>
                      <a:lnTo>
                        <a:pt x="5784" y="171"/>
                      </a:lnTo>
                      <a:cubicBezTo>
                        <a:pt x="5576" y="58"/>
                        <a:pt x="5312" y="1"/>
                        <a:pt x="50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938;p40"/>
                <p:cNvSpPr/>
                <p:nvPr/>
              </p:nvSpPr>
              <p:spPr>
                <a:xfrm>
                  <a:off x="4424738" y="2902622"/>
                  <a:ext cx="261276" cy="15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4" h="6403" extrusionOk="0">
                      <a:moveTo>
                        <a:pt x="6013" y="0"/>
                      </a:moveTo>
                      <a:cubicBezTo>
                        <a:pt x="5750" y="0"/>
                        <a:pt x="5486" y="57"/>
                        <a:pt x="5280" y="171"/>
                      </a:cubicBezTo>
                      <a:lnTo>
                        <a:pt x="643" y="2881"/>
                      </a:lnTo>
                      <a:lnTo>
                        <a:pt x="0" y="2925"/>
                      </a:lnTo>
                      <a:lnTo>
                        <a:pt x="0" y="3476"/>
                      </a:lnTo>
                      <a:cubicBezTo>
                        <a:pt x="0" y="3659"/>
                        <a:pt x="140" y="3799"/>
                        <a:pt x="323" y="3934"/>
                      </a:cubicBezTo>
                      <a:lnTo>
                        <a:pt x="4363" y="6229"/>
                      </a:lnTo>
                      <a:cubicBezTo>
                        <a:pt x="4546" y="6345"/>
                        <a:pt x="4810" y="6403"/>
                        <a:pt x="5073" y="6403"/>
                      </a:cubicBezTo>
                      <a:cubicBezTo>
                        <a:pt x="5336" y="6403"/>
                        <a:pt x="5600" y="6345"/>
                        <a:pt x="5784" y="6229"/>
                      </a:cubicBezTo>
                      <a:lnTo>
                        <a:pt x="10741" y="3340"/>
                      </a:lnTo>
                      <a:cubicBezTo>
                        <a:pt x="10972" y="3248"/>
                        <a:pt x="11064" y="3064"/>
                        <a:pt x="11064" y="2925"/>
                      </a:cubicBezTo>
                      <a:lnTo>
                        <a:pt x="11064" y="2330"/>
                      </a:lnTo>
                      <a:lnTo>
                        <a:pt x="10513" y="2374"/>
                      </a:lnTo>
                      <a:lnTo>
                        <a:pt x="6749" y="171"/>
                      </a:lnTo>
                      <a:cubicBezTo>
                        <a:pt x="6542" y="57"/>
                        <a:pt x="6277" y="0"/>
                        <a:pt x="60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9" name="Google Shape;3939;p40"/>
                <p:cNvSpPr/>
                <p:nvPr/>
              </p:nvSpPr>
              <p:spPr>
                <a:xfrm>
                  <a:off x="4510414" y="2989312"/>
                  <a:ext cx="325179" cy="188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0" h="7965" extrusionOk="0">
                      <a:moveTo>
                        <a:pt x="8719" y="1"/>
                      </a:moveTo>
                      <a:cubicBezTo>
                        <a:pt x="8456" y="1"/>
                        <a:pt x="8192" y="58"/>
                        <a:pt x="7986" y="172"/>
                      </a:cubicBezTo>
                      <a:lnTo>
                        <a:pt x="779" y="4350"/>
                      </a:lnTo>
                      <a:lnTo>
                        <a:pt x="0" y="4486"/>
                      </a:lnTo>
                      <a:lnTo>
                        <a:pt x="0" y="5085"/>
                      </a:lnTo>
                      <a:cubicBezTo>
                        <a:pt x="0" y="5221"/>
                        <a:pt x="92" y="5360"/>
                        <a:pt x="320" y="5496"/>
                      </a:cubicBezTo>
                      <a:lnTo>
                        <a:pt x="4315" y="7791"/>
                      </a:lnTo>
                      <a:cubicBezTo>
                        <a:pt x="4520" y="7907"/>
                        <a:pt x="4784" y="7964"/>
                        <a:pt x="5048" y="7964"/>
                      </a:cubicBezTo>
                      <a:cubicBezTo>
                        <a:pt x="5311" y="7964"/>
                        <a:pt x="5576" y="7907"/>
                        <a:pt x="5783" y="7791"/>
                      </a:cubicBezTo>
                      <a:lnTo>
                        <a:pt x="13447" y="3341"/>
                      </a:lnTo>
                      <a:cubicBezTo>
                        <a:pt x="13678" y="3201"/>
                        <a:pt x="13770" y="3065"/>
                        <a:pt x="13770" y="2926"/>
                      </a:cubicBezTo>
                      <a:lnTo>
                        <a:pt x="13770" y="2331"/>
                      </a:lnTo>
                      <a:lnTo>
                        <a:pt x="13311" y="2423"/>
                      </a:lnTo>
                      <a:lnTo>
                        <a:pt x="9455" y="172"/>
                      </a:lnTo>
                      <a:cubicBezTo>
                        <a:pt x="9248" y="58"/>
                        <a:pt x="8983" y="1"/>
                        <a:pt x="87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40" name="Google Shape;3940;p40"/>
              <p:cNvSpPr/>
              <p:nvPr/>
            </p:nvSpPr>
            <p:spPr>
              <a:xfrm>
                <a:off x="3777687" y="3200666"/>
                <a:ext cx="167997" cy="98120"/>
              </a:xfrm>
              <a:custGeom>
                <a:avLst/>
                <a:gdLst/>
                <a:ahLst/>
                <a:cxnLst/>
                <a:rect l="l" t="t" r="r" b="b"/>
                <a:pathLst>
                  <a:path w="7114" h="4155" extrusionOk="0">
                    <a:moveTo>
                      <a:pt x="5003" y="0"/>
                    </a:moveTo>
                    <a:cubicBezTo>
                      <a:pt x="4739" y="0"/>
                      <a:pt x="4475" y="58"/>
                      <a:pt x="4268" y="174"/>
                    </a:cubicBezTo>
                    <a:lnTo>
                      <a:pt x="963" y="2101"/>
                    </a:lnTo>
                    <a:lnTo>
                      <a:pt x="1" y="2329"/>
                    </a:lnTo>
                    <a:lnTo>
                      <a:pt x="1" y="2928"/>
                    </a:lnTo>
                    <a:cubicBezTo>
                      <a:pt x="1" y="3063"/>
                      <a:pt x="93" y="3203"/>
                      <a:pt x="276" y="3339"/>
                    </a:cubicBezTo>
                    <a:lnTo>
                      <a:pt x="1378" y="3981"/>
                    </a:lnTo>
                    <a:cubicBezTo>
                      <a:pt x="1583" y="4097"/>
                      <a:pt x="1847" y="4155"/>
                      <a:pt x="2111" y="4155"/>
                    </a:cubicBezTo>
                    <a:cubicBezTo>
                      <a:pt x="2375" y="4155"/>
                      <a:pt x="2639" y="4097"/>
                      <a:pt x="2847" y="3981"/>
                    </a:cubicBezTo>
                    <a:lnTo>
                      <a:pt x="6838" y="1642"/>
                    </a:lnTo>
                    <a:cubicBezTo>
                      <a:pt x="7021" y="1503"/>
                      <a:pt x="7113" y="1367"/>
                      <a:pt x="7113" y="1228"/>
                    </a:cubicBezTo>
                    <a:lnTo>
                      <a:pt x="7113" y="633"/>
                    </a:lnTo>
                    <a:lnTo>
                      <a:pt x="6702" y="725"/>
                    </a:lnTo>
                    <a:lnTo>
                      <a:pt x="5736" y="174"/>
                    </a:lnTo>
                    <a:cubicBezTo>
                      <a:pt x="5531" y="58"/>
                      <a:pt x="5267" y="0"/>
                      <a:pt x="50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40"/>
              <p:cNvSpPr/>
              <p:nvPr/>
            </p:nvSpPr>
            <p:spPr>
              <a:xfrm>
                <a:off x="3630282" y="3286318"/>
                <a:ext cx="167997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7114" h="4153" extrusionOk="0">
                    <a:moveTo>
                      <a:pt x="5003" y="0"/>
                    </a:moveTo>
                    <a:cubicBezTo>
                      <a:pt x="4739" y="0"/>
                      <a:pt x="4475" y="57"/>
                      <a:pt x="4267" y="171"/>
                    </a:cubicBezTo>
                    <a:lnTo>
                      <a:pt x="963" y="2099"/>
                    </a:lnTo>
                    <a:lnTo>
                      <a:pt x="1" y="2330"/>
                    </a:lnTo>
                    <a:lnTo>
                      <a:pt x="1" y="2925"/>
                    </a:lnTo>
                    <a:cubicBezTo>
                      <a:pt x="1" y="3064"/>
                      <a:pt x="92" y="3248"/>
                      <a:pt x="276" y="3340"/>
                    </a:cubicBezTo>
                    <a:lnTo>
                      <a:pt x="1378" y="3982"/>
                    </a:lnTo>
                    <a:cubicBezTo>
                      <a:pt x="1583" y="4096"/>
                      <a:pt x="1847" y="4153"/>
                      <a:pt x="2105" y="4153"/>
                    </a:cubicBezTo>
                    <a:cubicBezTo>
                      <a:pt x="2363" y="4153"/>
                      <a:pt x="2615" y="4096"/>
                      <a:pt x="2799" y="3982"/>
                    </a:cubicBezTo>
                    <a:lnTo>
                      <a:pt x="6794" y="1640"/>
                    </a:lnTo>
                    <a:cubicBezTo>
                      <a:pt x="7021" y="1548"/>
                      <a:pt x="7113" y="1364"/>
                      <a:pt x="7113" y="1228"/>
                    </a:cubicBezTo>
                    <a:lnTo>
                      <a:pt x="7113" y="630"/>
                    </a:lnTo>
                    <a:lnTo>
                      <a:pt x="6702" y="769"/>
                    </a:lnTo>
                    <a:lnTo>
                      <a:pt x="5736" y="171"/>
                    </a:lnTo>
                    <a:cubicBezTo>
                      <a:pt x="5530" y="57"/>
                      <a:pt x="5267" y="0"/>
                      <a:pt x="50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40"/>
              <p:cNvSpPr/>
              <p:nvPr/>
            </p:nvSpPr>
            <p:spPr>
              <a:xfrm>
                <a:off x="3481744" y="3371922"/>
                <a:ext cx="169107" cy="98120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4155" extrusionOk="0">
                    <a:moveTo>
                      <a:pt x="5028" y="0"/>
                    </a:moveTo>
                    <a:cubicBezTo>
                      <a:pt x="4763" y="0"/>
                      <a:pt x="4499" y="58"/>
                      <a:pt x="4315" y="174"/>
                    </a:cubicBezTo>
                    <a:lnTo>
                      <a:pt x="966" y="2101"/>
                    </a:lnTo>
                    <a:lnTo>
                      <a:pt x="1" y="2329"/>
                    </a:lnTo>
                    <a:lnTo>
                      <a:pt x="1" y="2928"/>
                    </a:lnTo>
                    <a:cubicBezTo>
                      <a:pt x="1" y="3063"/>
                      <a:pt x="93" y="3247"/>
                      <a:pt x="324" y="3339"/>
                    </a:cubicBezTo>
                    <a:lnTo>
                      <a:pt x="1378" y="3981"/>
                    </a:lnTo>
                    <a:cubicBezTo>
                      <a:pt x="1585" y="4097"/>
                      <a:pt x="1850" y="4155"/>
                      <a:pt x="2113" y="4155"/>
                    </a:cubicBezTo>
                    <a:cubicBezTo>
                      <a:pt x="2377" y="4155"/>
                      <a:pt x="2641" y="4097"/>
                      <a:pt x="2846" y="3981"/>
                    </a:cubicBezTo>
                    <a:lnTo>
                      <a:pt x="6841" y="1642"/>
                    </a:lnTo>
                    <a:cubicBezTo>
                      <a:pt x="7025" y="1551"/>
                      <a:pt x="7117" y="1411"/>
                      <a:pt x="7161" y="1227"/>
                    </a:cubicBezTo>
                    <a:lnTo>
                      <a:pt x="7161" y="677"/>
                    </a:lnTo>
                    <a:lnTo>
                      <a:pt x="6750" y="769"/>
                    </a:lnTo>
                    <a:lnTo>
                      <a:pt x="5740" y="174"/>
                    </a:lnTo>
                    <a:cubicBezTo>
                      <a:pt x="5556" y="58"/>
                      <a:pt x="5292" y="0"/>
                      <a:pt x="50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40"/>
              <p:cNvSpPr/>
              <p:nvPr/>
            </p:nvSpPr>
            <p:spPr>
              <a:xfrm>
                <a:off x="3334339" y="3458637"/>
                <a:ext cx="168068" cy="9701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108" extrusionOk="0">
                    <a:moveTo>
                      <a:pt x="5004" y="0"/>
                    </a:moveTo>
                    <a:cubicBezTo>
                      <a:pt x="4740" y="0"/>
                      <a:pt x="4477" y="58"/>
                      <a:pt x="4271" y="174"/>
                    </a:cubicBezTo>
                    <a:lnTo>
                      <a:pt x="966" y="2101"/>
                    </a:lnTo>
                    <a:lnTo>
                      <a:pt x="1" y="2329"/>
                    </a:lnTo>
                    <a:lnTo>
                      <a:pt x="1" y="2880"/>
                    </a:lnTo>
                    <a:cubicBezTo>
                      <a:pt x="1" y="3063"/>
                      <a:pt x="92" y="3203"/>
                      <a:pt x="276" y="3339"/>
                    </a:cubicBezTo>
                    <a:lnTo>
                      <a:pt x="1378" y="3937"/>
                    </a:lnTo>
                    <a:cubicBezTo>
                      <a:pt x="1585" y="4051"/>
                      <a:pt x="1849" y="4108"/>
                      <a:pt x="2113" y="4108"/>
                    </a:cubicBezTo>
                    <a:cubicBezTo>
                      <a:pt x="2377" y="4108"/>
                      <a:pt x="2641" y="4051"/>
                      <a:pt x="2846" y="3937"/>
                    </a:cubicBezTo>
                    <a:lnTo>
                      <a:pt x="6841" y="1642"/>
                    </a:lnTo>
                    <a:cubicBezTo>
                      <a:pt x="7025" y="1503"/>
                      <a:pt x="7117" y="1367"/>
                      <a:pt x="7117" y="1227"/>
                    </a:cubicBezTo>
                    <a:lnTo>
                      <a:pt x="7117" y="633"/>
                    </a:lnTo>
                    <a:lnTo>
                      <a:pt x="6702" y="724"/>
                    </a:lnTo>
                    <a:lnTo>
                      <a:pt x="5740" y="174"/>
                    </a:lnTo>
                    <a:cubicBezTo>
                      <a:pt x="5532" y="58"/>
                      <a:pt x="5268" y="0"/>
                      <a:pt x="50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40"/>
              <p:cNvSpPr/>
              <p:nvPr/>
            </p:nvSpPr>
            <p:spPr>
              <a:xfrm>
                <a:off x="3186934" y="3544265"/>
                <a:ext cx="168068" cy="9743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126" extrusionOk="0">
                    <a:moveTo>
                      <a:pt x="5004" y="1"/>
                    </a:moveTo>
                    <a:cubicBezTo>
                      <a:pt x="4740" y="1"/>
                      <a:pt x="4476" y="58"/>
                      <a:pt x="4271" y="172"/>
                    </a:cubicBezTo>
                    <a:lnTo>
                      <a:pt x="966" y="2099"/>
                    </a:lnTo>
                    <a:lnTo>
                      <a:pt x="0" y="2331"/>
                    </a:lnTo>
                    <a:lnTo>
                      <a:pt x="0" y="2926"/>
                    </a:lnTo>
                    <a:cubicBezTo>
                      <a:pt x="0" y="3065"/>
                      <a:pt x="92" y="3201"/>
                      <a:pt x="276" y="3341"/>
                    </a:cubicBezTo>
                    <a:lnTo>
                      <a:pt x="1377" y="3935"/>
                    </a:lnTo>
                    <a:cubicBezTo>
                      <a:pt x="1576" y="4067"/>
                      <a:pt x="1826" y="4126"/>
                      <a:pt x="2074" y="4126"/>
                    </a:cubicBezTo>
                    <a:cubicBezTo>
                      <a:pt x="2344" y="4126"/>
                      <a:pt x="2610" y="4056"/>
                      <a:pt x="2802" y="3935"/>
                    </a:cubicBezTo>
                    <a:lnTo>
                      <a:pt x="6793" y="1640"/>
                    </a:lnTo>
                    <a:cubicBezTo>
                      <a:pt x="7025" y="1505"/>
                      <a:pt x="7116" y="1365"/>
                      <a:pt x="7116" y="1229"/>
                    </a:cubicBezTo>
                    <a:lnTo>
                      <a:pt x="7116" y="631"/>
                    </a:lnTo>
                    <a:lnTo>
                      <a:pt x="6702" y="722"/>
                    </a:lnTo>
                    <a:lnTo>
                      <a:pt x="5740" y="172"/>
                    </a:lnTo>
                    <a:cubicBezTo>
                      <a:pt x="5532" y="58"/>
                      <a:pt x="5268" y="1"/>
                      <a:pt x="5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40"/>
              <p:cNvSpPr/>
              <p:nvPr/>
            </p:nvSpPr>
            <p:spPr>
              <a:xfrm>
                <a:off x="3038491" y="3629869"/>
                <a:ext cx="169107" cy="98144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4156" extrusionOk="0">
                    <a:moveTo>
                      <a:pt x="5025" y="1"/>
                    </a:moveTo>
                    <a:cubicBezTo>
                      <a:pt x="4762" y="1"/>
                      <a:pt x="4498" y="59"/>
                      <a:pt x="4315" y="174"/>
                    </a:cubicBezTo>
                    <a:lnTo>
                      <a:pt x="962" y="2102"/>
                    </a:lnTo>
                    <a:lnTo>
                      <a:pt x="0" y="2330"/>
                    </a:lnTo>
                    <a:lnTo>
                      <a:pt x="0" y="2928"/>
                    </a:lnTo>
                    <a:cubicBezTo>
                      <a:pt x="0" y="3064"/>
                      <a:pt x="92" y="3204"/>
                      <a:pt x="320" y="3340"/>
                    </a:cubicBezTo>
                    <a:lnTo>
                      <a:pt x="1377" y="3982"/>
                    </a:lnTo>
                    <a:cubicBezTo>
                      <a:pt x="1583" y="4098"/>
                      <a:pt x="1846" y="4156"/>
                      <a:pt x="2110" y="4156"/>
                    </a:cubicBezTo>
                    <a:cubicBezTo>
                      <a:pt x="2374" y="4156"/>
                      <a:pt x="2638" y="4098"/>
                      <a:pt x="2846" y="3982"/>
                    </a:cubicBezTo>
                    <a:lnTo>
                      <a:pt x="6837" y="1643"/>
                    </a:lnTo>
                    <a:cubicBezTo>
                      <a:pt x="7021" y="1551"/>
                      <a:pt x="7113" y="1368"/>
                      <a:pt x="7160" y="1228"/>
                    </a:cubicBezTo>
                    <a:lnTo>
                      <a:pt x="7160" y="633"/>
                    </a:lnTo>
                    <a:lnTo>
                      <a:pt x="6745" y="725"/>
                    </a:lnTo>
                    <a:lnTo>
                      <a:pt x="5736" y="174"/>
                    </a:lnTo>
                    <a:cubicBezTo>
                      <a:pt x="5552" y="59"/>
                      <a:pt x="5289" y="1"/>
                      <a:pt x="5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6" name="Google Shape;3946;p40"/>
            <p:cNvSpPr/>
            <p:nvPr/>
          </p:nvSpPr>
          <p:spPr>
            <a:xfrm>
              <a:off x="4587328" y="3328565"/>
              <a:ext cx="242809" cy="138219"/>
            </a:xfrm>
            <a:custGeom>
              <a:avLst/>
              <a:gdLst/>
              <a:ahLst/>
              <a:cxnLst/>
              <a:rect l="l" t="t" r="r" b="b"/>
              <a:pathLst>
                <a:path w="10282" h="5853" extrusionOk="0">
                  <a:moveTo>
                    <a:pt x="5095" y="0"/>
                  </a:moveTo>
                  <a:cubicBezTo>
                    <a:pt x="4831" y="0"/>
                    <a:pt x="4568" y="58"/>
                    <a:pt x="4362" y="174"/>
                  </a:cubicBezTo>
                  <a:lnTo>
                    <a:pt x="367" y="2513"/>
                  </a:lnTo>
                  <a:cubicBezTo>
                    <a:pt x="0" y="2744"/>
                    <a:pt x="0" y="3111"/>
                    <a:pt x="415" y="3339"/>
                  </a:cubicBezTo>
                  <a:lnTo>
                    <a:pt x="4406" y="5682"/>
                  </a:lnTo>
                  <a:cubicBezTo>
                    <a:pt x="4614" y="5795"/>
                    <a:pt x="4878" y="5852"/>
                    <a:pt x="5142" y="5852"/>
                  </a:cubicBezTo>
                  <a:cubicBezTo>
                    <a:pt x="5406" y="5852"/>
                    <a:pt x="5669" y="5795"/>
                    <a:pt x="5875" y="5682"/>
                  </a:cubicBezTo>
                  <a:lnTo>
                    <a:pt x="9870" y="3339"/>
                  </a:lnTo>
                  <a:cubicBezTo>
                    <a:pt x="10281" y="3111"/>
                    <a:pt x="10237" y="2744"/>
                    <a:pt x="9870" y="2513"/>
                  </a:cubicBezTo>
                  <a:lnTo>
                    <a:pt x="5831" y="174"/>
                  </a:lnTo>
                  <a:cubicBezTo>
                    <a:pt x="5624" y="58"/>
                    <a:pt x="5359" y="0"/>
                    <a:pt x="5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0"/>
            <p:cNvSpPr/>
            <p:nvPr/>
          </p:nvSpPr>
          <p:spPr>
            <a:xfrm>
              <a:off x="3918598" y="3382762"/>
              <a:ext cx="237354" cy="138219"/>
            </a:xfrm>
            <a:custGeom>
              <a:avLst/>
              <a:gdLst/>
              <a:ahLst/>
              <a:cxnLst/>
              <a:rect l="l" t="t" r="r" b="b"/>
              <a:pathLst>
                <a:path w="10051" h="5853" extrusionOk="0">
                  <a:moveTo>
                    <a:pt x="5003" y="0"/>
                  </a:moveTo>
                  <a:cubicBezTo>
                    <a:pt x="4739" y="0"/>
                    <a:pt x="4475" y="58"/>
                    <a:pt x="4267" y="174"/>
                  </a:cubicBezTo>
                  <a:lnTo>
                    <a:pt x="595" y="2329"/>
                  </a:lnTo>
                  <a:lnTo>
                    <a:pt x="1" y="2329"/>
                  </a:lnTo>
                  <a:lnTo>
                    <a:pt x="1" y="2928"/>
                  </a:lnTo>
                  <a:cubicBezTo>
                    <a:pt x="1" y="3063"/>
                    <a:pt x="92" y="3247"/>
                    <a:pt x="320" y="3339"/>
                  </a:cubicBezTo>
                  <a:lnTo>
                    <a:pt x="4315" y="5681"/>
                  </a:lnTo>
                  <a:cubicBezTo>
                    <a:pt x="4521" y="5795"/>
                    <a:pt x="4784" y="5852"/>
                    <a:pt x="5048" y="5852"/>
                  </a:cubicBezTo>
                  <a:cubicBezTo>
                    <a:pt x="5312" y="5852"/>
                    <a:pt x="5576" y="5795"/>
                    <a:pt x="5784" y="5681"/>
                  </a:cubicBezTo>
                  <a:lnTo>
                    <a:pt x="9775" y="3339"/>
                  </a:lnTo>
                  <a:cubicBezTo>
                    <a:pt x="9959" y="3247"/>
                    <a:pt x="10051" y="3063"/>
                    <a:pt x="10051" y="2928"/>
                  </a:cubicBezTo>
                  <a:lnTo>
                    <a:pt x="10051" y="2329"/>
                  </a:lnTo>
                  <a:lnTo>
                    <a:pt x="9500" y="2329"/>
                  </a:lnTo>
                  <a:lnTo>
                    <a:pt x="5736" y="174"/>
                  </a:lnTo>
                  <a:cubicBezTo>
                    <a:pt x="5530" y="58"/>
                    <a:pt x="5267" y="0"/>
                    <a:pt x="5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0"/>
            <p:cNvSpPr/>
            <p:nvPr/>
          </p:nvSpPr>
          <p:spPr>
            <a:xfrm>
              <a:off x="3848107" y="3598461"/>
              <a:ext cx="237425" cy="138219"/>
            </a:xfrm>
            <a:custGeom>
              <a:avLst/>
              <a:gdLst/>
              <a:ahLst/>
              <a:cxnLst/>
              <a:rect l="l" t="t" r="r" b="b"/>
              <a:pathLst>
                <a:path w="10054" h="5853" extrusionOk="0">
                  <a:moveTo>
                    <a:pt x="5004" y="1"/>
                  </a:moveTo>
                  <a:cubicBezTo>
                    <a:pt x="4740" y="1"/>
                    <a:pt x="4476" y="58"/>
                    <a:pt x="4271" y="172"/>
                  </a:cubicBezTo>
                  <a:lnTo>
                    <a:pt x="551" y="2331"/>
                  </a:lnTo>
                  <a:lnTo>
                    <a:pt x="0" y="2331"/>
                  </a:lnTo>
                  <a:lnTo>
                    <a:pt x="0" y="2926"/>
                  </a:lnTo>
                  <a:cubicBezTo>
                    <a:pt x="0" y="3065"/>
                    <a:pt x="92" y="3249"/>
                    <a:pt x="276" y="3340"/>
                  </a:cubicBezTo>
                  <a:lnTo>
                    <a:pt x="4315" y="5679"/>
                  </a:lnTo>
                  <a:cubicBezTo>
                    <a:pt x="4498" y="5795"/>
                    <a:pt x="4763" y="5853"/>
                    <a:pt x="5027" y="5853"/>
                  </a:cubicBezTo>
                  <a:cubicBezTo>
                    <a:pt x="5292" y="5853"/>
                    <a:pt x="5556" y="5795"/>
                    <a:pt x="5740" y="5679"/>
                  </a:cubicBezTo>
                  <a:lnTo>
                    <a:pt x="9731" y="3340"/>
                  </a:lnTo>
                  <a:cubicBezTo>
                    <a:pt x="9962" y="3249"/>
                    <a:pt x="10054" y="3065"/>
                    <a:pt x="10054" y="2926"/>
                  </a:cubicBezTo>
                  <a:lnTo>
                    <a:pt x="10054" y="2331"/>
                  </a:lnTo>
                  <a:lnTo>
                    <a:pt x="9455" y="2331"/>
                  </a:lnTo>
                  <a:lnTo>
                    <a:pt x="5740" y="172"/>
                  </a:lnTo>
                  <a:cubicBezTo>
                    <a:pt x="5532" y="58"/>
                    <a:pt x="5268" y="1"/>
                    <a:pt x="5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0"/>
            <p:cNvSpPr/>
            <p:nvPr/>
          </p:nvSpPr>
          <p:spPr>
            <a:xfrm>
              <a:off x="3699663" y="3685175"/>
              <a:ext cx="238464" cy="137109"/>
            </a:xfrm>
            <a:custGeom>
              <a:avLst/>
              <a:gdLst/>
              <a:ahLst/>
              <a:cxnLst/>
              <a:rect l="l" t="t" r="r" b="b"/>
              <a:pathLst>
                <a:path w="10098" h="5806" extrusionOk="0">
                  <a:moveTo>
                    <a:pt x="5025" y="1"/>
                  </a:moveTo>
                  <a:cubicBezTo>
                    <a:pt x="4762" y="1"/>
                    <a:pt x="4498" y="58"/>
                    <a:pt x="4315" y="171"/>
                  </a:cubicBezTo>
                  <a:lnTo>
                    <a:pt x="595" y="2331"/>
                  </a:lnTo>
                  <a:lnTo>
                    <a:pt x="0" y="2331"/>
                  </a:lnTo>
                  <a:lnTo>
                    <a:pt x="0" y="2881"/>
                  </a:lnTo>
                  <a:cubicBezTo>
                    <a:pt x="0" y="3065"/>
                    <a:pt x="92" y="3201"/>
                    <a:pt x="320" y="3293"/>
                  </a:cubicBezTo>
                  <a:lnTo>
                    <a:pt x="4315" y="5635"/>
                  </a:lnTo>
                  <a:cubicBezTo>
                    <a:pt x="4520" y="5749"/>
                    <a:pt x="4784" y="5806"/>
                    <a:pt x="5048" y="5806"/>
                  </a:cubicBezTo>
                  <a:cubicBezTo>
                    <a:pt x="5312" y="5806"/>
                    <a:pt x="5576" y="5749"/>
                    <a:pt x="5783" y="5635"/>
                  </a:cubicBezTo>
                  <a:lnTo>
                    <a:pt x="9775" y="3293"/>
                  </a:lnTo>
                  <a:cubicBezTo>
                    <a:pt x="9958" y="3201"/>
                    <a:pt x="10098" y="3065"/>
                    <a:pt x="10098" y="2881"/>
                  </a:cubicBezTo>
                  <a:lnTo>
                    <a:pt x="10098" y="2331"/>
                  </a:lnTo>
                  <a:lnTo>
                    <a:pt x="9499" y="2331"/>
                  </a:lnTo>
                  <a:lnTo>
                    <a:pt x="5736" y="171"/>
                  </a:lnTo>
                  <a:cubicBezTo>
                    <a:pt x="5552" y="58"/>
                    <a:pt x="5289" y="1"/>
                    <a:pt x="5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0"/>
            <p:cNvSpPr/>
            <p:nvPr/>
          </p:nvSpPr>
          <p:spPr>
            <a:xfrm>
              <a:off x="3552235" y="3770780"/>
              <a:ext cx="237354" cy="137156"/>
            </a:xfrm>
            <a:custGeom>
              <a:avLst/>
              <a:gdLst/>
              <a:ahLst/>
              <a:cxnLst/>
              <a:rect l="l" t="t" r="r" b="b"/>
              <a:pathLst>
                <a:path w="10051" h="5808" extrusionOk="0">
                  <a:moveTo>
                    <a:pt x="5003" y="1"/>
                  </a:moveTo>
                  <a:cubicBezTo>
                    <a:pt x="4740" y="1"/>
                    <a:pt x="4475" y="59"/>
                    <a:pt x="4268" y="174"/>
                  </a:cubicBezTo>
                  <a:lnTo>
                    <a:pt x="552" y="2330"/>
                  </a:lnTo>
                  <a:lnTo>
                    <a:pt x="1" y="2330"/>
                  </a:lnTo>
                  <a:lnTo>
                    <a:pt x="1" y="2880"/>
                  </a:lnTo>
                  <a:cubicBezTo>
                    <a:pt x="1" y="3064"/>
                    <a:pt x="93" y="3204"/>
                    <a:pt x="276" y="3339"/>
                  </a:cubicBezTo>
                  <a:lnTo>
                    <a:pt x="4315" y="5634"/>
                  </a:lnTo>
                  <a:cubicBezTo>
                    <a:pt x="4521" y="5750"/>
                    <a:pt x="4784" y="5808"/>
                    <a:pt x="5048" y="5808"/>
                  </a:cubicBezTo>
                  <a:cubicBezTo>
                    <a:pt x="5312" y="5808"/>
                    <a:pt x="5577" y="5750"/>
                    <a:pt x="5784" y="5634"/>
                  </a:cubicBezTo>
                  <a:lnTo>
                    <a:pt x="9775" y="3339"/>
                  </a:lnTo>
                  <a:cubicBezTo>
                    <a:pt x="9959" y="3204"/>
                    <a:pt x="10051" y="3064"/>
                    <a:pt x="10051" y="2928"/>
                  </a:cubicBezTo>
                  <a:lnTo>
                    <a:pt x="10051" y="2330"/>
                  </a:lnTo>
                  <a:lnTo>
                    <a:pt x="9500" y="2330"/>
                  </a:lnTo>
                  <a:lnTo>
                    <a:pt x="5736" y="174"/>
                  </a:lnTo>
                  <a:cubicBezTo>
                    <a:pt x="5531" y="59"/>
                    <a:pt x="5267" y="1"/>
                    <a:pt x="5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0"/>
            <p:cNvSpPr/>
            <p:nvPr/>
          </p:nvSpPr>
          <p:spPr>
            <a:xfrm>
              <a:off x="4600316" y="3508488"/>
              <a:ext cx="237449" cy="137935"/>
            </a:xfrm>
            <a:custGeom>
              <a:avLst/>
              <a:gdLst/>
              <a:ahLst/>
              <a:cxnLst/>
              <a:rect l="l" t="t" r="r" b="b"/>
              <a:pathLst>
                <a:path w="10055" h="5841" extrusionOk="0">
                  <a:moveTo>
                    <a:pt x="5004" y="0"/>
                  </a:moveTo>
                  <a:cubicBezTo>
                    <a:pt x="4740" y="0"/>
                    <a:pt x="4477" y="58"/>
                    <a:pt x="4271" y="174"/>
                  </a:cubicBezTo>
                  <a:lnTo>
                    <a:pt x="552" y="2329"/>
                  </a:lnTo>
                  <a:lnTo>
                    <a:pt x="1" y="2329"/>
                  </a:lnTo>
                  <a:lnTo>
                    <a:pt x="1" y="2928"/>
                  </a:lnTo>
                  <a:cubicBezTo>
                    <a:pt x="1" y="3064"/>
                    <a:pt x="93" y="3203"/>
                    <a:pt x="276" y="3339"/>
                  </a:cubicBezTo>
                  <a:lnTo>
                    <a:pt x="4315" y="5634"/>
                  </a:lnTo>
                  <a:cubicBezTo>
                    <a:pt x="4523" y="5772"/>
                    <a:pt x="4787" y="5840"/>
                    <a:pt x="5051" y="5840"/>
                  </a:cubicBezTo>
                  <a:cubicBezTo>
                    <a:pt x="5315" y="5840"/>
                    <a:pt x="5578" y="5772"/>
                    <a:pt x="5784" y="5634"/>
                  </a:cubicBezTo>
                  <a:lnTo>
                    <a:pt x="9779" y="3339"/>
                  </a:lnTo>
                  <a:cubicBezTo>
                    <a:pt x="9963" y="3203"/>
                    <a:pt x="10054" y="3064"/>
                    <a:pt x="10054" y="2928"/>
                  </a:cubicBezTo>
                  <a:lnTo>
                    <a:pt x="10054" y="2329"/>
                  </a:lnTo>
                  <a:lnTo>
                    <a:pt x="9456" y="2329"/>
                  </a:lnTo>
                  <a:lnTo>
                    <a:pt x="5740" y="174"/>
                  </a:lnTo>
                  <a:cubicBezTo>
                    <a:pt x="5533" y="58"/>
                    <a:pt x="5268" y="0"/>
                    <a:pt x="5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0"/>
            <p:cNvSpPr/>
            <p:nvPr/>
          </p:nvSpPr>
          <p:spPr>
            <a:xfrm>
              <a:off x="3694185" y="3594140"/>
              <a:ext cx="996175" cy="578284"/>
            </a:xfrm>
            <a:custGeom>
              <a:avLst/>
              <a:gdLst/>
              <a:ahLst/>
              <a:cxnLst/>
              <a:rect l="l" t="t" r="r" b="b"/>
              <a:pathLst>
                <a:path w="42184" h="24488" extrusionOk="0">
                  <a:moveTo>
                    <a:pt x="37133" y="0"/>
                  </a:moveTo>
                  <a:cubicBezTo>
                    <a:pt x="36869" y="0"/>
                    <a:pt x="36606" y="57"/>
                    <a:pt x="36400" y="171"/>
                  </a:cubicBezTo>
                  <a:lnTo>
                    <a:pt x="2435" y="19907"/>
                  </a:lnTo>
                  <a:lnTo>
                    <a:pt x="1" y="21009"/>
                  </a:lnTo>
                  <a:lnTo>
                    <a:pt x="1" y="21560"/>
                  </a:lnTo>
                  <a:cubicBezTo>
                    <a:pt x="1" y="21743"/>
                    <a:pt x="93" y="21883"/>
                    <a:pt x="324" y="22019"/>
                  </a:cubicBezTo>
                  <a:lnTo>
                    <a:pt x="4315" y="24314"/>
                  </a:lnTo>
                  <a:cubicBezTo>
                    <a:pt x="4523" y="24429"/>
                    <a:pt x="4787" y="24487"/>
                    <a:pt x="5051" y="24487"/>
                  </a:cubicBezTo>
                  <a:cubicBezTo>
                    <a:pt x="5315" y="24487"/>
                    <a:pt x="5578" y="24429"/>
                    <a:pt x="5784" y="24314"/>
                  </a:cubicBezTo>
                  <a:lnTo>
                    <a:pt x="41860" y="3340"/>
                  </a:lnTo>
                  <a:cubicBezTo>
                    <a:pt x="42091" y="3248"/>
                    <a:pt x="42183" y="3064"/>
                    <a:pt x="42183" y="2925"/>
                  </a:cubicBezTo>
                  <a:lnTo>
                    <a:pt x="42183" y="2330"/>
                  </a:lnTo>
                  <a:lnTo>
                    <a:pt x="41860" y="2466"/>
                  </a:lnTo>
                  <a:lnTo>
                    <a:pt x="37869" y="171"/>
                  </a:lnTo>
                  <a:cubicBezTo>
                    <a:pt x="37661" y="57"/>
                    <a:pt x="37397" y="0"/>
                    <a:pt x="37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0"/>
            <p:cNvSpPr/>
            <p:nvPr/>
          </p:nvSpPr>
          <p:spPr>
            <a:xfrm>
              <a:off x="4747744" y="3422884"/>
              <a:ext cx="237425" cy="137109"/>
            </a:xfrm>
            <a:custGeom>
              <a:avLst/>
              <a:gdLst/>
              <a:ahLst/>
              <a:cxnLst/>
              <a:rect l="l" t="t" r="r" b="b"/>
              <a:pathLst>
                <a:path w="10054" h="5806" extrusionOk="0">
                  <a:moveTo>
                    <a:pt x="5009" y="0"/>
                  </a:moveTo>
                  <a:cubicBezTo>
                    <a:pt x="4751" y="0"/>
                    <a:pt x="4498" y="57"/>
                    <a:pt x="4314" y="171"/>
                  </a:cubicBezTo>
                  <a:lnTo>
                    <a:pt x="551" y="2330"/>
                  </a:lnTo>
                  <a:lnTo>
                    <a:pt x="0" y="2330"/>
                  </a:lnTo>
                  <a:lnTo>
                    <a:pt x="0" y="2925"/>
                  </a:lnTo>
                  <a:cubicBezTo>
                    <a:pt x="0" y="3064"/>
                    <a:pt x="92" y="3200"/>
                    <a:pt x="323" y="3340"/>
                  </a:cubicBezTo>
                  <a:lnTo>
                    <a:pt x="4314" y="5635"/>
                  </a:lnTo>
                  <a:cubicBezTo>
                    <a:pt x="4522" y="5749"/>
                    <a:pt x="4786" y="5806"/>
                    <a:pt x="5050" y="5806"/>
                  </a:cubicBezTo>
                  <a:cubicBezTo>
                    <a:pt x="5314" y="5806"/>
                    <a:pt x="5578" y="5749"/>
                    <a:pt x="5783" y="5635"/>
                  </a:cubicBezTo>
                  <a:lnTo>
                    <a:pt x="9778" y="3340"/>
                  </a:lnTo>
                  <a:cubicBezTo>
                    <a:pt x="9962" y="3200"/>
                    <a:pt x="10054" y="3064"/>
                    <a:pt x="10054" y="2925"/>
                  </a:cubicBezTo>
                  <a:lnTo>
                    <a:pt x="10054" y="2330"/>
                  </a:lnTo>
                  <a:lnTo>
                    <a:pt x="9503" y="2330"/>
                  </a:lnTo>
                  <a:lnTo>
                    <a:pt x="5739" y="171"/>
                  </a:lnTo>
                  <a:cubicBezTo>
                    <a:pt x="5532" y="57"/>
                    <a:pt x="5267" y="0"/>
                    <a:pt x="5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0"/>
            <p:cNvSpPr/>
            <p:nvPr/>
          </p:nvSpPr>
          <p:spPr>
            <a:xfrm>
              <a:off x="3702875" y="3857494"/>
              <a:ext cx="237425" cy="138219"/>
            </a:xfrm>
            <a:custGeom>
              <a:avLst/>
              <a:gdLst/>
              <a:ahLst/>
              <a:cxnLst/>
              <a:rect l="l" t="t" r="r" b="b"/>
              <a:pathLst>
                <a:path w="10054" h="5853" extrusionOk="0">
                  <a:moveTo>
                    <a:pt x="5003" y="1"/>
                  </a:moveTo>
                  <a:cubicBezTo>
                    <a:pt x="4739" y="1"/>
                    <a:pt x="4476" y="58"/>
                    <a:pt x="4270" y="174"/>
                  </a:cubicBezTo>
                  <a:lnTo>
                    <a:pt x="551" y="2330"/>
                  </a:lnTo>
                  <a:lnTo>
                    <a:pt x="0" y="2330"/>
                  </a:lnTo>
                  <a:lnTo>
                    <a:pt x="0" y="2928"/>
                  </a:lnTo>
                  <a:cubicBezTo>
                    <a:pt x="0" y="3064"/>
                    <a:pt x="92" y="3203"/>
                    <a:pt x="323" y="3339"/>
                  </a:cubicBezTo>
                  <a:lnTo>
                    <a:pt x="4314" y="5682"/>
                  </a:lnTo>
                  <a:cubicBezTo>
                    <a:pt x="4522" y="5796"/>
                    <a:pt x="4786" y="5853"/>
                    <a:pt x="5050" y="5853"/>
                  </a:cubicBezTo>
                  <a:cubicBezTo>
                    <a:pt x="5314" y="5853"/>
                    <a:pt x="5578" y="5796"/>
                    <a:pt x="5783" y="5682"/>
                  </a:cubicBezTo>
                  <a:lnTo>
                    <a:pt x="9778" y="3339"/>
                  </a:lnTo>
                  <a:cubicBezTo>
                    <a:pt x="9962" y="3203"/>
                    <a:pt x="10054" y="3064"/>
                    <a:pt x="10054" y="2928"/>
                  </a:cubicBezTo>
                  <a:lnTo>
                    <a:pt x="10054" y="2330"/>
                  </a:lnTo>
                  <a:lnTo>
                    <a:pt x="9503" y="2330"/>
                  </a:lnTo>
                  <a:lnTo>
                    <a:pt x="5739" y="174"/>
                  </a:lnTo>
                  <a:cubicBezTo>
                    <a:pt x="5532" y="58"/>
                    <a:pt x="5267" y="1"/>
                    <a:pt x="5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0"/>
            <p:cNvSpPr/>
            <p:nvPr/>
          </p:nvSpPr>
          <p:spPr>
            <a:xfrm>
              <a:off x="3850280" y="3771890"/>
              <a:ext cx="238464" cy="137109"/>
            </a:xfrm>
            <a:custGeom>
              <a:avLst/>
              <a:gdLst/>
              <a:ahLst/>
              <a:cxnLst/>
              <a:rect l="l" t="t" r="r" b="b"/>
              <a:pathLst>
                <a:path w="10098" h="5806" extrusionOk="0">
                  <a:moveTo>
                    <a:pt x="5027" y="1"/>
                  </a:moveTo>
                  <a:cubicBezTo>
                    <a:pt x="4763" y="1"/>
                    <a:pt x="4498" y="58"/>
                    <a:pt x="4315" y="171"/>
                  </a:cubicBezTo>
                  <a:lnTo>
                    <a:pt x="599" y="2330"/>
                  </a:lnTo>
                  <a:lnTo>
                    <a:pt x="0" y="2330"/>
                  </a:lnTo>
                  <a:lnTo>
                    <a:pt x="0" y="2925"/>
                  </a:lnTo>
                  <a:cubicBezTo>
                    <a:pt x="0" y="3065"/>
                    <a:pt x="92" y="3201"/>
                    <a:pt x="323" y="3340"/>
                  </a:cubicBezTo>
                  <a:lnTo>
                    <a:pt x="4315" y="5635"/>
                  </a:lnTo>
                  <a:cubicBezTo>
                    <a:pt x="4522" y="5749"/>
                    <a:pt x="4786" y="5806"/>
                    <a:pt x="5050" y="5806"/>
                  </a:cubicBezTo>
                  <a:cubicBezTo>
                    <a:pt x="5314" y="5806"/>
                    <a:pt x="5578" y="5749"/>
                    <a:pt x="5783" y="5635"/>
                  </a:cubicBezTo>
                  <a:lnTo>
                    <a:pt x="9778" y="3340"/>
                  </a:lnTo>
                  <a:cubicBezTo>
                    <a:pt x="9962" y="3201"/>
                    <a:pt x="10098" y="3065"/>
                    <a:pt x="10098" y="2925"/>
                  </a:cubicBezTo>
                  <a:lnTo>
                    <a:pt x="10098" y="2330"/>
                  </a:lnTo>
                  <a:lnTo>
                    <a:pt x="9503" y="2330"/>
                  </a:lnTo>
                  <a:lnTo>
                    <a:pt x="5739" y="171"/>
                  </a:lnTo>
                  <a:cubicBezTo>
                    <a:pt x="5556" y="58"/>
                    <a:pt x="5291" y="1"/>
                    <a:pt x="5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0"/>
            <p:cNvSpPr/>
            <p:nvPr/>
          </p:nvSpPr>
          <p:spPr>
            <a:xfrm>
              <a:off x="3998818" y="3686238"/>
              <a:ext cx="237331" cy="137156"/>
            </a:xfrm>
            <a:custGeom>
              <a:avLst/>
              <a:gdLst/>
              <a:ahLst/>
              <a:cxnLst/>
              <a:rect l="l" t="t" r="r" b="b"/>
              <a:pathLst>
                <a:path w="10050" h="5808" extrusionOk="0">
                  <a:moveTo>
                    <a:pt x="5003" y="1"/>
                  </a:moveTo>
                  <a:cubicBezTo>
                    <a:pt x="4739" y="1"/>
                    <a:pt x="4474" y="59"/>
                    <a:pt x="4267" y="174"/>
                  </a:cubicBezTo>
                  <a:lnTo>
                    <a:pt x="551" y="2330"/>
                  </a:lnTo>
                  <a:lnTo>
                    <a:pt x="0" y="2330"/>
                  </a:lnTo>
                  <a:lnTo>
                    <a:pt x="0" y="2880"/>
                  </a:lnTo>
                  <a:cubicBezTo>
                    <a:pt x="0" y="3064"/>
                    <a:pt x="92" y="3203"/>
                    <a:pt x="275" y="3339"/>
                  </a:cubicBezTo>
                  <a:lnTo>
                    <a:pt x="4315" y="5634"/>
                  </a:lnTo>
                  <a:cubicBezTo>
                    <a:pt x="4520" y="5750"/>
                    <a:pt x="4784" y="5808"/>
                    <a:pt x="5042" y="5808"/>
                  </a:cubicBezTo>
                  <a:cubicBezTo>
                    <a:pt x="5300" y="5808"/>
                    <a:pt x="5552" y="5750"/>
                    <a:pt x="5736" y="5634"/>
                  </a:cubicBezTo>
                  <a:lnTo>
                    <a:pt x="9731" y="3339"/>
                  </a:lnTo>
                  <a:cubicBezTo>
                    <a:pt x="9958" y="3203"/>
                    <a:pt x="10050" y="3064"/>
                    <a:pt x="10050" y="2880"/>
                  </a:cubicBezTo>
                  <a:lnTo>
                    <a:pt x="10050" y="2330"/>
                  </a:lnTo>
                  <a:lnTo>
                    <a:pt x="9455" y="2330"/>
                  </a:lnTo>
                  <a:lnTo>
                    <a:pt x="5736" y="174"/>
                  </a:lnTo>
                  <a:cubicBezTo>
                    <a:pt x="5530" y="59"/>
                    <a:pt x="5266" y="1"/>
                    <a:pt x="5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0"/>
            <p:cNvSpPr/>
            <p:nvPr/>
          </p:nvSpPr>
          <p:spPr>
            <a:xfrm>
              <a:off x="3834056" y="3259444"/>
              <a:ext cx="237354" cy="137959"/>
            </a:xfrm>
            <a:custGeom>
              <a:avLst/>
              <a:gdLst/>
              <a:ahLst/>
              <a:cxnLst/>
              <a:rect l="l" t="t" r="r" b="b"/>
              <a:pathLst>
                <a:path w="10051" h="5842" extrusionOk="0">
                  <a:moveTo>
                    <a:pt x="5009" y="1"/>
                  </a:moveTo>
                  <a:cubicBezTo>
                    <a:pt x="4751" y="1"/>
                    <a:pt x="4499" y="70"/>
                    <a:pt x="4315" y="207"/>
                  </a:cubicBezTo>
                  <a:lnTo>
                    <a:pt x="595" y="2366"/>
                  </a:lnTo>
                  <a:lnTo>
                    <a:pt x="1" y="2366"/>
                  </a:lnTo>
                  <a:lnTo>
                    <a:pt x="1" y="2917"/>
                  </a:lnTo>
                  <a:cubicBezTo>
                    <a:pt x="1" y="3101"/>
                    <a:pt x="92" y="3237"/>
                    <a:pt x="320" y="3328"/>
                  </a:cubicBezTo>
                  <a:lnTo>
                    <a:pt x="4315" y="5671"/>
                  </a:lnTo>
                  <a:cubicBezTo>
                    <a:pt x="4521" y="5785"/>
                    <a:pt x="4784" y="5842"/>
                    <a:pt x="5048" y="5842"/>
                  </a:cubicBezTo>
                  <a:cubicBezTo>
                    <a:pt x="5312" y="5842"/>
                    <a:pt x="5576" y="5785"/>
                    <a:pt x="5784" y="5671"/>
                  </a:cubicBezTo>
                  <a:lnTo>
                    <a:pt x="9775" y="3328"/>
                  </a:lnTo>
                  <a:cubicBezTo>
                    <a:pt x="9959" y="3237"/>
                    <a:pt x="10050" y="3101"/>
                    <a:pt x="10050" y="2917"/>
                  </a:cubicBezTo>
                  <a:lnTo>
                    <a:pt x="10050" y="2366"/>
                  </a:lnTo>
                  <a:lnTo>
                    <a:pt x="9500" y="2366"/>
                  </a:lnTo>
                  <a:lnTo>
                    <a:pt x="5736" y="207"/>
                  </a:lnTo>
                  <a:cubicBezTo>
                    <a:pt x="5530" y="70"/>
                    <a:pt x="5267" y="1"/>
                    <a:pt x="5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0"/>
            <p:cNvSpPr/>
            <p:nvPr/>
          </p:nvSpPr>
          <p:spPr>
            <a:xfrm>
              <a:off x="2152904" y="826698"/>
              <a:ext cx="2042060" cy="2514643"/>
            </a:xfrm>
            <a:custGeom>
              <a:avLst/>
              <a:gdLst/>
              <a:ahLst/>
              <a:cxnLst/>
              <a:rect l="l" t="t" r="r" b="b"/>
              <a:pathLst>
                <a:path w="86473" h="106485" extrusionOk="0">
                  <a:moveTo>
                    <a:pt x="86473" y="1"/>
                  </a:moveTo>
                  <a:lnTo>
                    <a:pt x="0" y="49938"/>
                  </a:lnTo>
                  <a:lnTo>
                    <a:pt x="0" y="106485"/>
                  </a:lnTo>
                  <a:lnTo>
                    <a:pt x="86473" y="56547"/>
                  </a:lnTo>
                  <a:lnTo>
                    <a:pt x="864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0"/>
            <p:cNvSpPr/>
            <p:nvPr/>
          </p:nvSpPr>
          <p:spPr>
            <a:xfrm>
              <a:off x="2152904" y="658653"/>
              <a:ext cx="2042060" cy="1424268"/>
            </a:xfrm>
            <a:custGeom>
              <a:avLst/>
              <a:gdLst/>
              <a:ahLst/>
              <a:cxnLst/>
              <a:rect l="l" t="t" r="r" b="b"/>
              <a:pathLst>
                <a:path w="86473" h="60312" extrusionOk="0">
                  <a:moveTo>
                    <a:pt x="86473" y="1"/>
                  </a:moveTo>
                  <a:lnTo>
                    <a:pt x="0" y="49938"/>
                  </a:lnTo>
                  <a:lnTo>
                    <a:pt x="0" y="60311"/>
                  </a:lnTo>
                  <a:lnTo>
                    <a:pt x="86473" y="10374"/>
                  </a:lnTo>
                  <a:lnTo>
                    <a:pt x="86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0"/>
            <p:cNvSpPr/>
            <p:nvPr/>
          </p:nvSpPr>
          <p:spPr>
            <a:xfrm>
              <a:off x="2108508" y="632653"/>
              <a:ext cx="2086456" cy="1205310"/>
            </a:xfrm>
            <a:custGeom>
              <a:avLst/>
              <a:gdLst/>
              <a:ahLst/>
              <a:cxnLst/>
              <a:rect l="l" t="t" r="r" b="b"/>
              <a:pathLst>
                <a:path w="88353" h="51040" extrusionOk="0">
                  <a:moveTo>
                    <a:pt x="86517" y="0"/>
                  </a:moveTo>
                  <a:lnTo>
                    <a:pt x="0" y="49937"/>
                  </a:lnTo>
                  <a:lnTo>
                    <a:pt x="1880" y="51039"/>
                  </a:lnTo>
                  <a:lnTo>
                    <a:pt x="88353" y="1102"/>
                  </a:lnTo>
                  <a:lnTo>
                    <a:pt x="865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0"/>
            <p:cNvSpPr/>
            <p:nvPr/>
          </p:nvSpPr>
          <p:spPr>
            <a:xfrm>
              <a:off x="2108508" y="2056874"/>
              <a:ext cx="44420" cy="1284467"/>
            </a:xfrm>
            <a:custGeom>
              <a:avLst/>
              <a:gdLst/>
              <a:ahLst/>
              <a:cxnLst/>
              <a:rect l="l" t="t" r="r" b="b"/>
              <a:pathLst>
                <a:path w="1881" h="54392" extrusionOk="0">
                  <a:moveTo>
                    <a:pt x="0" y="0"/>
                  </a:moveTo>
                  <a:lnTo>
                    <a:pt x="0" y="53334"/>
                  </a:lnTo>
                  <a:lnTo>
                    <a:pt x="1880" y="54392"/>
                  </a:lnTo>
                  <a:lnTo>
                    <a:pt x="1880" y="1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0"/>
            <p:cNvSpPr/>
            <p:nvPr/>
          </p:nvSpPr>
          <p:spPr>
            <a:xfrm>
              <a:off x="2497589" y="1728507"/>
              <a:ext cx="1575994" cy="925661"/>
            </a:xfrm>
            <a:custGeom>
              <a:avLst/>
              <a:gdLst/>
              <a:ahLst/>
              <a:cxnLst/>
              <a:rect l="l" t="t" r="r" b="b"/>
              <a:pathLst>
                <a:path w="66737" h="39198" extrusionOk="0">
                  <a:moveTo>
                    <a:pt x="66736" y="0"/>
                  </a:moveTo>
                  <a:lnTo>
                    <a:pt x="0" y="38555"/>
                  </a:lnTo>
                  <a:lnTo>
                    <a:pt x="0" y="39197"/>
                  </a:lnTo>
                  <a:lnTo>
                    <a:pt x="66736" y="643"/>
                  </a:lnTo>
                  <a:lnTo>
                    <a:pt x="66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0"/>
            <p:cNvSpPr/>
            <p:nvPr/>
          </p:nvSpPr>
          <p:spPr>
            <a:xfrm>
              <a:off x="2497589" y="1443403"/>
              <a:ext cx="1575994" cy="924622"/>
            </a:xfrm>
            <a:custGeom>
              <a:avLst/>
              <a:gdLst/>
              <a:ahLst/>
              <a:cxnLst/>
              <a:rect l="l" t="t" r="r" b="b"/>
              <a:pathLst>
                <a:path w="66737" h="39154" extrusionOk="0">
                  <a:moveTo>
                    <a:pt x="66736" y="0"/>
                  </a:moveTo>
                  <a:lnTo>
                    <a:pt x="0" y="38511"/>
                  </a:lnTo>
                  <a:lnTo>
                    <a:pt x="0" y="39153"/>
                  </a:lnTo>
                  <a:lnTo>
                    <a:pt x="66736" y="643"/>
                  </a:lnTo>
                  <a:lnTo>
                    <a:pt x="66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0"/>
            <p:cNvSpPr/>
            <p:nvPr/>
          </p:nvSpPr>
          <p:spPr>
            <a:xfrm>
              <a:off x="2545268" y="1657993"/>
              <a:ext cx="1496931" cy="1057905"/>
            </a:xfrm>
            <a:custGeom>
              <a:avLst/>
              <a:gdLst/>
              <a:ahLst/>
              <a:cxnLst/>
              <a:rect l="l" t="t" r="r" b="b"/>
              <a:pathLst>
                <a:path w="63389" h="44798" extrusionOk="0">
                  <a:moveTo>
                    <a:pt x="57513" y="1"/>
                  </a:moveTo>
                  <a:lnTo>
                    <a:pt x="54987" y="7484"/>
                  </a:lnTo>
                  <a:lnTo>
                    <a:pt x="52692" y="6842"/>
                  </a:lnTo>
                  <a:lnTo>
                    <a:pt x="50489" y="12717"/>
                  </a:lnTo>
                  <a:lnTo>
                    <a:pt x="45029" y="15882"/>
                  </a:lnTo>
                  <a:lnTo>
                    <a:pt x="42550" y="15929"/>
                  </a:lnTo>
                  <a:lnTo>
                    <a:pt x="40622" y="12669"/>
                  </a:lnTo>
                  <a:lnTo>
                    <a:pt x="38144" y="14828"/>
                  </a:lnTo>
                  <a:lnTo>
                    <a:pt x="36352" y="13128"/>
                  </a:lnTo>
                  <a:lnTo>
                    <a:pt x="34424" y="13495"/>
                  </a:lnTo>
                  <a:lnTo>
                    <a:pt x="29743" y="16205"/>
                  </a:lnTo>
                  <a:lnTo>
                    <a:pt x="25336" y="20655"/>
                  </a:lnTo>
                  <a:lnTo>
                    <a:pt x="23317" y="24283"/>
                  </a:lnTo>
                  <a:lnTo>
                    <a:pt x="19509" y="28274"/>
                  </a:lnTo>
                  <a:lnTo>
                    <a:pt x="14688" y="31076"/>
                  </a:lnTo>
                  <a:lnTo>
                    <a:pt x="10605" y="39429"/>
                  </a:lnTo>
                  <a:lnTo>
                    <a:pt x="8861" y="40391"/>
                  </a:lnTo>
                  <a:lnTo>
                    <a:pt x="6382" y="40256"/>
                  </a:lnTo>
                  <a:lnTo>
                    <a:pt x="1" y="43927"/>
                  </a:lnTo>
                  <a:lnTo>
                    <a:pt x="1" y="44798"/>
                  </a:lnTo>
                  <a:lnTo>
                    <a:pt x="6151" y="41218"/>
                  </a:lnTo>
                  <a:lnTo>
                    <a:pt x="8677" y="41357"/>
                  </a:lnTo>
                  <a:lnTo>
                    <a:pt x="10972" y="40072"/>
                  </a:lnTo>
                  <a:lnTo>
                    <a:pt x="15055" y="31719"/>
                  </a:lnTo>
                  <a:lnTo>
                    <a:pt x="19693" y="29056"/>
                  </a:lnTo>
                  <a:lnTo>
                    <a:pt x="23776" y="24742"/>
                  </a:lnTo>
                  <a:lnTo>
                    <a:pt x="25751" y="21162"/>
                  </a:lnTo>
                  <a:lnTo>
                    <a:pt x="29882" y="16983"/>
                  </a:lnTo>
                  <a:lnTo>
                    <a:pt x="34333" y="14413"/>
                  </a:lnTo>
                  <a:lnTo>
                    <a:pt x="35893" y="14138"/>
                  </a:lnTo>
                  <a:lnTo>
                    <a:pt x="37869" y="15929"/>
                  </a:lnTo>
                  <a:lnTo>
                    <a:pt x="40208" y="13910"/>
                  </a:lnTo>
                  <a:lnTo>
                    <a:pt x="41999" y="16891"/>
                  </a:lnTo>
                  <a:lnTo>
                    <a:pt x="44845" y="16800"/>
                  </a:lnTo>
                  <a:lnTo>
                    <a:pt x="50904" y="13311"/>
                  </a:lnTo>
                  <a:lnTo>
                    <a:pt x="52923" y="7987"/>
                  </a:lnTo>
                  <a:lnTo>
                    <a:pt x="55262" y="8630"/>
                  </a:lnTo>
                  <a:lnTo>
                    <a:pt x="57605" y="1653"/>
                  </a:lnTo>
                  <a:lnTo>
                    <a:pt x="59624" y="3948"/>
                  </a:lnTo>
                  <a:lnTo>
                    <a:pt x="63388" y="1793"/>
                  </a:lnTo>
                  <a:lnTo>
                    <a:pt x="63388" y="967"/>
                  </a:lnTo>
                  <a:lnTo>
                    <a:pt x="60036" y="2847"/>
                  </a:lnTo>
                  <a:lnTo>
                    <a:pt x="57513" y="1"/>
                  </a:lnTo>
                  <a:close/>
                </a:path>
              </a:pathLst>
            </a:custGeom>
            <a:solidFill>
              <a:srgbClr val="5CB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0"/>
            <p:cNvSpPr/>
            <p:nvPr/>
          </p:nvSpPr>
          <p:spPr>
            <a:xfrm>
              <a:off x="2545268" y="1677523"/>
              <a:ext cx="1496931" cy="1226988"/>
            </a:xfrm>
            <a:custGeom>
              <a:avLst/>
              <a:gdLst/>
              <a:ahLst/>
              <a:cxnLst/>
              <a:rect l="l" t="t" r="r" b="b"/>
              <a:pathLst>
                <a:path w="63389" h="51958" extrusionOk="0">
                  <a:moveTo>
                    <a:pt x="57557" y="0"/>
                  </a:moveTo>
                  <a:lnTo>
                    <a:pt x="55126" y="7208"/>
                  </a:lnTo>
                  <a:lnTo>
                    <a:pt x="52831" y="6565"/>
                  </a:lnTo>
                  <a:lnTo>
                    <a:pt x="50672" y="12165"/>
                  </a:lnTo>
                  <a:lnTo>
                    <a:pt x="44937" y="15514"/>
                  </a:lnTo>
                  <a:lnTo>
                    <a:pt x="42275" y="15606"/>
                  </a:lnTo>
                  <a:lnTo>
                    <a:pt x="40439" y="12484"/>
                  </a:lnTo>
                  <a:lnTo>
                    <a:pt x="38004" y="14552"/>
                  </a:lnTo>
                  <a:lnTo>
                    <a:pt x="36124" y="12808"/>
                  </a:lnTo>
                  <a:lnTo>
                    <a:pt x="34380" y="13127"/>
                  </a:lnTo>
                  <a:lnTo>
                    <a:pt x="29834" y="15745"/>
                  </a:lnTo>
                  <a:lnTo>
                    <a:pt x="25568" y="20104"/>
                  </a:lnTo>
                  <a:lnTo>
                    <a:pt x="23548" y="23684"/>
                  </a:lnTo>
                  <a:lnTo>
                    <a:pt x="19601" y="27862"/>
                  </a:lnTo>
                  <a:lnTo>
                    <a:pt x="14872" y="30568"/>
                  </a:lnTo>
                  <a:lnTo>
                    <a:pt x="10788" y="38922"/>
                  </a:lnTo>
                  <a:lnTo>
                    <a:pt x="8769" y="40071"/>
                  </a:lnTo>
                  <a:lnTo>
                    <a:pt x="6290" y="39888"/>
                  </a:lnTo>
                  <a:lnTo>
                    <a:pt x="1" y="43512"/>
                  </a:lnTo>
                  <a:lnTo>
                    <a:pt x="1" y="51957"/>
                  </a:lnTo>
                  <a:lnTo>
                    <a:pt x="63388" y="15330"/>
                  </a:lnTo>
                  <a:lnTo>
                    <a:pt x="63388" y="551"/>
                  </a:lnTo>
                  <a:lnTo>
                    <a:pt x="59852" y="2570"/>
                  </a:lnTo>
                  <a:lnTo>
                    <a:pt x="57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0"/>
            <p:cNvSpPr/>
            <p:nvPr/>
          </p:nvSpPr>
          <p:spPr>
            <a:xfrm>
              <a:off x="2545268" y="1657993"/>
              <a:ext cx="1496931" cy="1057905"/>
            </a:xfrm>
            <a:custGeom>
              <a:avLst/>
              <a:gdLst/>
              <a:ahLst/>
              <a:cxnLst/>
              <a:rect l="l" t="t" r="r" b="b"/>
              <a:pathLst>
                <a:path w="63389" h="44798" extrusionOk="0">
                  <a:moveTo>
                    <a:pt x="57513" y="1"/>
                  </a:moveTo>
                  <a:lnTo>
                    <a:pt x="54987" y="7484"/>
                  </a:lnTo>
                  <a:lnTo>
                    <a:pt x="52692" y="6842"/>
                  </a:lnTo>
                  <a:lnTo>
                    <a:pt x="50489" y="12717"/>
                  </a:lnTo>
                  <a:lnTo>
                    <a:pt x="45029" y="15882"/>
                  </a:lnTo>
                  <a:lnTo>
                    <a:pt x="42550" y="15929"/>
                  </a:lnTo>
                  <a:lnTo>
                    <a:pt x="40622" y="12669"/>
                  </a:lnTo>
                  <a:lnTo>
                    <a:pt x="38144" y="14828"/>
                  </a:lnTo>
                  <a:lnTo>
                    <a:pt x="36352" y="13128"/>
                  </a:lnTo>
                  <a:lnTo>
                    <a:pt x="34424" y="13495"/>
                  </a:lnTo>
                  <a:lnTo>
                    <a:pt x="29743" y="16205"/>
                  </a:lnTo>
                  <a:lnTo>
                    <a:pt x="25336" y="20655"/>
                  </a:lnTo>
                  <a:lnTo>
                    <a:pt x="23317" y="24283"/>
                  </a:lnTo>
                  <a:lnTo>
                    <a:pt x="19509" y="28274"/>
                  </a:lnTo>
                  <a:lnTo>
                    <a:pt x="14688" y="31076"/>
                  </a:lnTo>
                  <a:lnTo>
                    <a:pt x="10605" y="39429"/>
                  </a:lnTo>
                  <a:lnTo>
                    <a:pt x="8861" y="40391"/>
                  </a:lnTo>
                  <a:lnTo>
                    <a:pt x="6382" y="40256"/>
                  </a:lnTo>
                  <a:lnTo>
                    <a:pt x="1" y="43927"/>
                  </a:lnTo>
                  <a:lnTo>
                    <a:pt x="1" y="44798"/>
                  </a:lnTo>
                  <a:lnTo>
                    <a:pt x="6151" y="41218"/>
                  </a:lnTo>
                  <a:lnTo>
                    <a:pt x="8677" y="41357"/>
                  </a:lnTo>
                  <a:lnTo>
                    <a:pt x="10972" y="40072"/>
                  </a:lnTo>
                  <a:lnTo>
                    <a:pt x="15055" y="31719"/>
                  </a:lnTo>
                  <a:lnTo>
                    <a:pt x="19693" y="29056"/>
                  </a:lnTo>
                  <a:lnTo>
                    <a:pt x="23776" y="24742"/>
                  </a:lnTo>
                  <a:lnTo>
                    <a:pt x="25751" y="21162"/>
                  </a:lnTo>
                  <a:lnTo>
                    <a:pt x="29882" y="16983"/>
                  </a:lnTo>
                  <a:lnTo>
                    <a:pt x="34333" y="14413"/>
                  </a:lnTo>
                  <a:lnTo>
                    <a:pt x="35893" y="14138"/>
                  </a:lnTo>
                  <a:lnTo>
                    <a:pt x="37869" y="15929"/>
                  </a:lnTo>
                  <a:lnTo>
                    <a:pt x="40208" y="13910"/>
                  </a:lnTo>
                  <a:lnTo>
                    <a:pt x="41999" y="16891"/>
                  </a:lnTo>
                  <a:lnTo>
                    <a:pt x="44845" y="16800"/>
                  </a:lnTo>
                  <a:lnTo>
                    <a:pt x="50904" y="13311"/>
                  </a:lnTo>
                  <a:lnTo>
                    <a:pt x="52923" y="7987"/>
                  </a:lnTo>
                  <a:lnTo>
                    <a:pt x="55262" y="8630"/>
                  </a:lnTo>
                  <a:lnTo>
                    <a:pt x="57605" y="1653"/>
                  </a:lnTo>
                  <a:lnTo>
                    <a:pt x="59624" y="3948"/>
                  </a:lnTo>
                  <a:lnTo>
                    <a:pt x="63388" y="1793"/>
                  </a:lnTo>
                  <a:lnTo>
                    <a:pt x="63388" y="967"/>
                  </a:lnTo>
                  <a:lnTo>
                    <a:pt x="60036" y="2847"/>
                  </a:lnTo>
                  <a:lnTo>
                    <a:pt x="57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0"/>
            <p:cNvSpPr/>
            <p:nvPr/>
          </p:nvSpPr>
          <p:spPr>
            <a:xfrm>
              <a:off x="3221625" y="2025962"/>
              <a:ext cx="45530" cy="58211"/>
            </a:xfrm>
            <a:custGeom>
              <a:avLst/>
              <a:gdLst/>
              <a:ahLst/>
              <a:cxnLst/>
              <a:rect l="l" t="t" r="r" b="b"/>
              <a:pathLst>
                <a:path w="1928" h="2465" extrusionOk="0">
                  <a:moveTo>
                    <a:pt x="1373" y="1"/>
                  </a:moveTo>
                  <a:cubicBezTo>
                    <a:pt x="1247" y="1"/>
                    <a:pt x="1108" y="38"/>
                    <a:pt x="966" y="116"/>
                  </a:cubicBezTo>
                  <a:cubicBezTo>
                    <a:pt x="415" y="439"/>
                    <a:pt x="0" y="1174"/>
                    <a:pt x="0" y="1768"/>
                  </a:cubicBezTo>
                  <a:cubicBezTo>
                    <a:pt x="0" y="2216"/>
                    <a:pt x="202" y="2464"/>
                    <a:pt x="510" y="2464"/>
                  </a:cubicBezTo>
                  <a:cubicBezTo>
                    <a:pt x="644" y="2464"/>
                    <a:pt x="799" y="2417"/>
                    <a:pt x="966" y="2319"/>
                  </a:cubicBezTo>
                  <a:cubicBezTo>
                    <a:pt x="1469" y="2044"/>
                    <a:pt x="1928" y="1265"/>
                    <a:pt x="1928" y="667"/>
                  </a:cubicBezTo>
                  <a:cubicBezTo>
                    <a:pt x="1928" y="240"/>
                    <a:pt x="1692" y="1"/>
                    <a:pt x="13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0"/>
            <p:cNvSpPr/>
            <p:nvPr/>
          </p:nvSpPr>
          <p:spPr>
            <a:xfrm>
              <a:off x="2324160" y="2363066"/>
              <a:ext cx="137723" cy="119327"/>
            </a:xfrm>
            <a:custGeom>
              <a:avLst/>
              <a:gdLst/>
              <a:ahLst/>
              <a:cxnLst/>
              <a:rect l="l" t="t" r="r" b="b"/>
              <a:pathLst>
                <a:path w="5832" h="5053" extrusionOk="0">
                  <a:moveTo>
                    <a:pt x="5205" y="1"/>
                  </a:moveTo>
                  <a:cubicBezTo>
                    <a:pt x="5049" y="1"/>
                    <a:pt x="4871" y="53"/>
                    <a:pt x="4682" y="161"/>
                  </a:cubicBezTo>
                  <a:lnTo>
                    <a:pt x="1150" y="2181"/>
                  </a:lnTo>
                  <a:cubicBezTo>
                    <a:pt x="507" y="2548"/>
                    <a:pt x="0" y="3466"/>
                    <a:pt x="0" y="4200"/>
                  </a:cubicBezTo>
                  <a:lnTo>
                    <a:pt x="0" y="4248"/>
                  </a:lnTo>
                  <a:cubicBezTo>
                    <a:pt x="0" y="4763"/>
                    <a:pt x="250" y="5053"/>
                    <a:pt x="620" y="5053"/>
                  </a:cubicBezTo>
                  <a:cubicBezTo>
                    <a:pt x="778" y="5053"/>
                    <a:pt x="958" y="5000"/>
                    <a:pt x="1150" y="4891"/>
                  </a:cubicBezTo>
                  <a:lnTo>
                    <a:pt x="4682" y="2871"/>
                  </a:lnTo>
                  <a:cubicBezTo>
                    <a:pt x="5324" y="2504"/>
                    <a:pt x="5831" y="1586"/>
                    <a:pt x="5831" y="852"/>
                  </a:cubicBezTo>
                  <a:cubicBezTo>
                    <a:pt x="5831" y="300"/>
                    <a:pt x="5579" y="1"/>
                    <a:pt x="5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0"/>
            <p:cNvSpPr/>
            <p:nvPr/>
          </p:nvSpPr>
          <p:spPr>
            <a:xfrm>
              <a:off x="2330655" y="2365829"/>
              <a:ext cx="147428" cy="127922"/>
            </a:xfrm>
            <a:custGeom>
              <a:avLst/>
              <a:gdLst/>
              <a:ahLst/>
              <a:cxnLst/>
              <a:rect l="l" t="t" r="r" b="b"/>
              <a:pathLst>
                <a:path w="6243" h="5417" extrusionOk="0">
                  <a:moveTo>
                    <a:pt x="5233" y="0"/>
                  </a:moveTo>
                  <a:lnTo>
                    <a:pt x="1" y="4818"/>
                  </a:lnTo>
                  <a:lnTo>
                    <a:pt x="1058" y="5416"/>
                  </a:lnTo>
                  <a:lnTo>
                    <a:pt x="6243" y="551"/>
                  </a:lnTo>
                  <a:lnTo>
                    <a:pt x="5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0"/>
            <p:cNvSpPr/>
            <p:nvPr/>
          </p:nvSpPr>
          <p:spPr>
            <a:xfrm>
              <a:off x="2737163" y="1841954"/>
              <a:ext cx="121405" cy="110164"/>
            </a:xfrm>
            <a:custGeom>
              <a:avLst/>
              <a:gdLst/>
              <a:ahLst/>
              <a:cxnLst/>
              <a:rect l="l" t="t" r="r" b="b"/>
              <a:pathLst>
                <a:path w="5141" h="4665" extrusionOk="0">
                  <a:moveTo>
                    <a:pt x="4461" y="0"/>
                  </a:moveTo>
                  <a:cubicBezTo>
                    <a:pt x="4304" y="0"/>
                    <a:pt x="4130" y="49"/>
                    <a:pt x="3948" y="153"/>
                  </a:cubicBezTo>
                  <a:lnTo>
                    <a:pt x="1146" y="1805"/>
                  </a:lnTo>
                  <a:cubicBezTo>
                    <a:pt x="503" y="2173"/>
                    <a:pt x="0" y="3091"/>
                    <a:pt x="0" y="3825"/>
                  </a:cubicBezTo>
                  <a:cubicBezTo>
                    <a:pt x="0" y="4351"/>
                    <a:pt x="259" y="4665"/>
                    <a:pt x="642" y="4665"/>
                  </a:cubicBezTo>
                  <a:cubicBezTo>
                    <a:pt x="793" y="4665"/>
                    <a:pt x="964" y="4616"/>
                    <a:pt x="1146" y="4512"/>
                  </a:cubicBezTo>
                  <a:lnTo>
                    <a:pt x="3948" y="2859"/>
                  </a:lnTo>
                  <a:cubicBezTo>
                    <a:pt x="4590" y="2492"/>
                    <a:pt x="5141" y="1622"/>
                    <a:pt x="5141" y="888"/>
                  </a:cubicBezTo>
                  <a:lnTo>
                    <a:pt x="5141" y="840"/>
                  </a:lnTo>
                  <a:cubicBezTo>
                    <a:pt x="5141" y="313"/>
                    <a:pt x="4858" y="0"/>
                    <a:pt x="4461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0"/>
            <p:cNvSpPr/>
            <p:nvPr/>
          </p:nvSpPr>
          <p:spPr>
            <a:xfrm>
              <a:off x="2737163" y="1841954"/>
              <a:ext cx="121405" cy="110164"/>
            </a:xfrm>
            <a:custGeom>
              <a:avLst/>
              <a:gdLst/>
              <a:ahLst/>
              <a:cxnLst/>
              <a:rect l="l" t="t" r="r" b="b"/>
              <a:pathLst>
                <a:path w="5141" h="4665" extrusionOk="0">
                  <a:moveTo>
                    <a:pt x="4461" y="0"/>
                  </a:moveTo>
                  <a:cubicBezTo>
                    <a:pt x="4304" y="0"/>
                    <a:pt x="4130" y="49"/>
                    <a:pt x="3948" y="153"/>
                  </a:cubicBezTo>
                  <a:lnTo>
                    <a:pt x="1146" y="1805"/>
                  </a:lnTo>
                  <a:cubicBezTo>
                    <a:pt x="503" y="2173"/>
                    <a:pt x="0" y="3091"/>
                    <a:pt x="0" y="3825"/>
                  </a:cubicBezTo>
                  <a:cubicBezTo>
                    <a:pt x="0" y="4351"/>
                    <a:pt x="259" y="4665"/>
                    <a:pt x="642" y="4665"/>
                  </a:cubicBezTo>
                  <a:cubicBezTo>
                    <a:pt x="793" y="4665"/>
                    <a:pt x="964" y="4616"/>
                    <a:pt x="1146" y="4512"/>
                  </a:cubicBezTo>
                  <a:lnTo>
                    <a:pt x="3948" y="2859"/>
                  </a:lnTo>
                  <a:cubicBezTo>
                    <a:pt x="4590" y="2492"/>
                    <a:pt x="5141" y="1622"/>
                    <a:pt x="5141" y="888"/>
                  </a:cubicBezTo>
                  <a:lnTo>
                    <a:pt x="5141" y="840"/>
                  </a:lnTo>
                  <a:cubicBezTo>
                    <a:pt x="5141" y="313"/>
                    <a:pt x="4858" y="0"/>
                    <a:pt x="4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0"/>
            <p:cNvSpPr/>
            <p:nvPr/>
          </p:nvSpPr>
          <p:spPr>
            <a:xfrm>
              <a:off x="2743657" y="1844433"/>
              <a:ext cx="130095" cy="119256"/>
            </a:xfrm>
            <a:custGeom>
              <a:avLst/>
              <a:gdLst/>
              <a:ahLst/>
              <a:cxnLst/>
              <a:rect l="l" t="t" r="r" b="b"/>
              <a:pathLst>
                <a:path w="5509" h="5050" extrusionOk="0">
                  <a:moveTo>
                    <a:pt x="4543" y="0"/>
                  </a:moveTo>
                  <a:lnTo>
                    <a:pt x="1" y="4454"/>
                  </a:lnTo>
                  <a:lnTo>
                    <a:pt x="1011" y="5049"/>
                  </a:lnTo>
                  <a:lnTo>
                    <a:pt x="5509" y="551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0"/>
            <p:cNvSpPr/>
            <p:nvPr/>
          </p:nvSpPr>
          <p:spPr>
            <a:xfrm>
              <a:off x="2975627" y="1704042"/>
              <a:ext cx="121405" cy="109550"/>
            </a:xfrm>
            <a:custGeom>
              <a:avLst/>
              <a:gdLst/>
              <a:ahLst/>
              <a:cxnLst/>
              <a:rect l="l" t="t" r="r" b="b"/>
              <a:pathLst>
                <a:path w="5141" h="4639" extrusionOk="0">
                  <a:moveTo>
                    <a:pt x="4520" y="0"/>
                  </a:moveTo>
                  <a:cubicBezTo>
                    <a:pt x="4363" y="0"/>
                    <a:pt x="4183" y="53"/>
                    <a:pt x="3991" y="162"/>
                  </a:cubicBezTo>
                  <a:lnTo>
                    <a:pt x="1193" y="1815"/>
                  </a:lnTo>
                  <a:cubicBezTo>
                    <a:pt x="551" y="2182"/>
                    <a:pt x="0" y="3056"/>
                    <a:pt x="0" y="3790"/>
                  </a:cubicBezTo>
                  <a:lnTo>
                    <a:pt x="0" y="3834"/>
                  </a:lnTo>
                  <a:cubicBezTo>
                    <a:pt x="0" y="4349"/>
                    <a:pt x="271" y="4639"/>
                    <a:pt x="655" y="4639"/>
                  </a:cubicBezTo>
                  <a:cubicBezTo>
                    <a:pt x="818" y="4639"/>
                    <a:pt x="1002" y="4586"/>
                    <a:pt x="1193" y="4477"/>
                  </a:cubicBezTo>
                  <a:lnTo>
                    <a:pt x="3991" y="2872"/>
                  </a:lnTo>
                  <a:cubicBezTo>
                    <a:pt x="4634" y="2505"/>
                    <a:pt x="5141" y="1587"/>
                    <a:pt x="5141" y="853"/>
                  </a:cubicBezTo>
                  <a:lnTo>
                    <a:pt x="5141" y="805"/>
                  </a:lnTo>
                  <a:cubicBezTo>
                    <a:pt x="5141" y="290"/>
                    <a:pt x="4891" y="0"/>
                    <a:pt x="4520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0"/>
            <p:cNvSpPr/>
            <p:nvPr/>
          </p:nvSpPr>
          <p:spPr>
            <a:xfrm>
              <a:off x="2975627" y="1704042"/>
              <a:ext cx="121405" cy="109550"/>
            </a:xfrm>
            <a:custGeom>
              <a:avLst/>
              <a:gdLst/>
              <a:ahLst/>
              <a:cxnLst/>
              <a:rect l="l" t="t" r="r" b="b"/>
              <a:pathLst>
                <a:path w="5141" h="4639" extrusionOk="0">
                  <a:moveTo>
                    <a:pt x="4520" y="0"/>
                  </a:moveTo>
                  <a:cubicBezTo>
                    <a:pt x="4363" y="0"/>
                    <a:pt x="4183" y="53"/>
                    <a:pt x="3991" y="162"/>
                  </a:cubicBezTo>
                  <a:lnTo>
                    <a:pt x="1193" y="1815"/>
                  </a:lnTo>
                  <a:cubicBezTo>
                    <a:pt x="551" y="2182"/>
                    <a:pt x="0" y="3056"/>
                    <a:pt x="0" y="3790"/>
                  </a:cubicBezTo>
                  <a:lnTo>
                    <a:pt x="0" y="3834"/>
                  </a:lnTo>
                  <a:cubicBezTo>
                    <a:pt x="0" y="4349"/>
                    <a:pt x="271" y="4639"/>
                    <a:pt x="655" y="4639"/>
                  </a:cubicBezTo>
                  <a:cubicBezTo>
                    <a:pt x="818" y="4639"/>
                    <a:pt x="1002" y="4586"/>
                    <a:pt x="1193" y="4477"/>
                  </a:cubicBezTo>
                  <a:lnTo>
                    <a:pt x="3991" y="2872"/>
                  </a:lnTo>
                  <a:cubicBezTo>
                    <a:pt x="4634" y="2505"/>
                    <a:pt x="5141" y="1587"/>
                    <a:pt x="5141" y="853"/>
                  </a:cubicBezTo>
                  <a:lnTo>
                    <a:pt x="5141" y="805"/>
                  </a:lnTo>
                  <a:cubicBezTo>
                    <a:pt x="5141" y="290"/>
                    <a:pt x="4891" y="0"/>
                    <a:pt x="4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0"/>
            <p:cNvSpPr/>
            <p:nvPr/>
          </p:nvSpPr>
          <p:spPr>
            <a:xfrm>
              <a:off x="2983161" y="1705695"/>
              <a:ext cx="130095" cy="119256"/>
            </a:xfrm>
            <a:custGeom>
              <a:avLst/>
              <a:gdLst/>
              <a:ahLst/>
              <a:cxnLst/>
              <a:rect l="l" t="t" r="r" b="b"/>
              <a:pathLst>
                <a:path w="5509" h="5050" extrusionOk="0">
                  <a:moveTo>
                    <a:pt x="4499" y="0"/>
                  </a:moveTo>
                  <a:lnTo>
                    <a:pt x="0" y="4454"/>
                  </a:lnTo>
                  <a:lnTo>
                    <a:pt x="1010" y="5049"/>
                  </a:lnTo>
                  <a:lnTo>
                    <a:pt x="5508" y="599"/>
                  </a:lnTo>
                  <a:lnTo>
                    <a:pt x="44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0"/>
            <p:cNvSpPr/>
            <p:nvPr/>
          </p:nvSpPr>
          <p:spPr>
            <a:xfrm>
              <a:off x="3215107" y="1566438"/>
              <a:ext cx="121428" cy="109550"/>
            </a:xfrm>
            <a:custGeom>
              <a:avLst/>
              <a:gdLst/>
              <a:ahLst/>
              <a:cxnLst/>
              <a:rect l="l" t="t" r="r" b="b"/>
              <a:pathLst>
                <a:path w="5142" h="4639" extrusionOk="0">
                  <a:moveTo>
                    <a:pt x="4524" y="0"/>
                  </a:moveTo>
                  <a:cubicBezTo>
                    <a:pt x="4367" y="0"/>
                    <a:pt x="4187" y="52"/>
                    <a:pt x="3996" y="162"/>
                  </a:cubicBezTo>
                  <a:lnTo>
                    <a:pt x="1150" y="1767"/>
                  </a:lnTo>
                  <a:cubicBezTo>
                    <a:pt x="507" y="2134"/>
                    <a:pt x="1" y="3052"/>
                    <a:pt x="1" y="3786"/>
                  </a:cubicBezTo>
                  <a:lnTo>
                    <a:pt x="1" y="3834"/>
                  </a:lnTo>
                  <a:cubicBezTo>
                    <a:pt x="1" y="4349"/>
                    <a:pt x="250" y="4638"/>
                    <a:pt x="621" y="4638"/>
                  </a:cubicBezTo>
                  <a:cubicBezTo>
                    <a:pt x="779" y="4638"/>
                    <a:pt x="958" y="4586"/>
                    <a:pt x="1150" y="4476"/>
                  </a:cubicBezTo>
                  <a:lnTo>
                    <a:pt x="3996" y="2868"/>
                  </a:lnTo>
                  <a:cubicBezTo>
                    <a:pt x="4638" y="2457"/>
                    <a:pt x="5141" y="1583"/>
                    <a:pt x="5141" y="849"/>
                  </a:cubicBezTo>
                  <a:lnTo>
                    <a:pt x="5141" y="805"/>
                  </a:lnTo>
                  <a:cubicBezTo>
                    <a:pt x="5141" y="289"/>
                    <a:pt x="4894" y="0"/>
                    <a:pt x="4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0"/>
            <p:cNvSpPr/>
            <p:nvPr/>
          </p:nvSpPr>
          <p:spPr>
            <a:xfrm>
              <a:off x="3221625" y="1568091"/>
              <a:ext cx="131205" cy="119232"/>
            </a:xfrm>
            <a:custGeom>
              <a:avLst/>
              <a:gdLst/>
              <a:ahLst/>
              <a:cxnLst/>
              <a:rect l="l" t="t" r="r" b="b"/>
              <a:pathLst>
                <a:path w="5556" h="5049" extrusionOk="0">
                  <a:moveTo>
                    <a:pt x="4546" y="0"/>
                  </a:moveTo>
                  <a:lnTo>
                    <a:pt x="0" y="4450"/>
                  </a:lnTo>
                  <a:lnTo>
                    <a:pt x="1058" y="5049"/>
                  </a:lnTo>
                  <a:lnTo>
                    <a:pt x="5556" y="595"/>
                  </a:lnTo>
                  <a:lnTo>
                    <a:pt x="4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0"/>
            <p:cNvSpPr/>
            <p:nvPr/>
          </p:nvSpPr>
          <p:spPr>
            <a:xfrm>
              <a:off x="3454705" y="1427912"/>
              <a:ext cx="121405" cy="110164"/>
            </a:xfrm>
            <a:custGeom>
              <a:avLst/>
              <a:gdLst/>
              <a:ahLst/>
              <a:cxnLst/>
              <a:rect l="l" t="t" r="r" b="b"/>
              <a:pathLst>
                <a:path w="5141" h="4665" extrusionOk="0">
                  <a:moveTo>
                    <a:pt x="4461" y="0"/>
                  </a:moveTo>
                  <a:cubicBezTo>
                    <a:pt x="4304" y="0"/>
                    <a:pt x="4129" y="49"/>
                    <a:pt x="3947" y="153"/>
                  </a:cubicBezTo>
                  <a:lnTo>
                    <a:pt x="1146" y="1805"/>
                  </a:lnTo>
                  <a:cubicBezTo>
                    <a:pt x="503" y="2172"/>
                    <a:pt x="0" y="3043"/>
                    <a:pt x="0" y="3777"/>
                  </a:cubicBezTo>
                  <a:lnTo>
                    <a:pt x="0" y="3825"/>
                  </a:lnTo>
                  <a:cubicBezTo>
                    <a:pt x="0" y="4351"/>
                    <a:pt x="259" y="4664"/>
                    <a:pt x="642" y="4664"/>
                  </a:cubicBezTo>
                  <a:cubicBezTo>
                    <a:pt x="793" y="4664"/>
                    <a:pt x="964" y="4615"/>
                    <a:pt x="1146" y="4511"/>
                  </a:cubicBezTo>
                  <a:lnTo>
                    <a:pt x="3947" y="2859"/>
                  </a:lnTo>
                  <a:cubicBezTo>
                    <a:pt x="4590" y="2492"/>
                    <a:pt x="5141" y="1574"/>
                    <a:pt x="5141" y="840"/>
                  </a:cubicBezTo>
                  <a:cubicBezTo>
                    <a:pt x="5141" y="313"/>
                    <a:pt x="4858" y="0"/>
                    <a:pt x="4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0"/>
            <p:cNvSpPr/>
            <p:nvPr/>
          </p:nvSpPr>
          <p:spPr>
            <a:xfrm>
              <a:off x="3461199" y="1430392"/>
              <a:ext cx="130095" cy="118193"/>
            </a:xfrm>
            <a:custGeom>
              <a:avLst/>
              <a:gdLst/>
              <a:ahLst/>
              <a:cxnLst/>
              <a:rect l="l" t="t" r="r" b="b"/>
              <a:pathLst>
                <a:path w="5509" h="5005" extrusionOk="0">
                  <a:moveTo>
                    <a:pt x="4543" y="0"/>
                  </a:moveTo>
                  <a:lnTo>
                    <a:pt x="1" y="4454"/>
                  </a:lnTo>
                  <a:lnTo>
                    <a:pt x="1010" y="5005"/>
                  </a:lnTo>
                  <a:lnTo>
                    <a:pt x="5508" y="551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0"/>
            <p:cNvSpPr/>
            <p:nvPr/>
          </p:nvSpPr>
          <p:spPr>
            <a:xfrm>
              <a:off x="2975627" y="2677594"/>
              <a:ext cx="121405" cy="110235"/>
            </a:xfrm>
            <a:custGeom>
              <a:avLst/>
              <a:gdLst/>
              <a:ahLst/>
              <a:cxnLst/>
              <a:rect l="l" t="t" r="r" b="b"/>
              <a:pathLst>
                <a:path w="5141" h="4668" extrusionOk="0">
                  <a:moveTo>
                    <a:pt x="4494" y="1"/>
                  </a:moveTo>
                  <a:cubicBezTo>
                    <a:pt x="4343" y="1"/>
                    <a:pt x="4173" y="49"/>
                    <a:pt x="3991" y="153"/>
                  </a:cubicBezTo>
                  <a:lnTo>
                    <a:pt x="1193" y="1805"/>
                  </a:lnTo>
                  <a:cubicBezTo>
                    <a:pt x="551" y="2172"/>
                    <a:pt x="0" y="3090"/>
                    <a:pt x="0" y="3825"/>
                  </a:cubicBezTo>
                  <a:cubicBezTo>
                    <a:pt x="0" y="4352"/>
                    <a:pt x="284" y="4667"/>
                    <a:pt x="682" y="4667"/>
                  </a:cubicBezTo>
                  <a:cubicBezTo>
                    <a:pt x="838" y="4667"/>
                    <a:pt x="1012" y="4619"/>
                    <a:pt x="1193" y="4515"/>
                  </a:cubicBezTo>
                  <a:lnTo>
                    <a:pt x="3991" y="2863"/>
                  </a:lnTo>
                  <a:cubicBezTo>
                    <a:pt x="4634" y="2496"/>
                    <a:pt x="5141" y="1622"/>
                    <a:pt x="5141" y="887"/>
                  </a:cubicBezTo>
                  <a:lnTo>
                    <a:pt x="5141" y="843"/>
                  </a:lnTo>
                  <a:cubicBezTo>
                    <a:pt x="5141" y="316"/>
                    <a:pt x="4879" y="1"/>
                    <a:pt x="4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0"/>
            <p:cNvSpPr/>
            <p:nvPr/>
          </p:nvSpPr>
          <p:spPr>
            <a:xfrm>
              <a:off x="2983161" y="2680145"/>
              <a:ext cx="130095" cy="119256"/>
            </a:xfrm>
            <a:custGeom>
              <a:avLst/>
              <a:gdLst/>
              <a:ahLst/>
              <a:cxnLst/>
              <a:rect l="l" t="t" r="r" b="b"/>
              <a:pathLst>
                <a:path w="5509" h="5050" extrusionOk="0">
                  <a:moveTo>
                    <a:pt x="4499" y="1"/>
                  </a:moveTo>
                  <a:lnTo>
                    <a:pt x="0" y="4451"/>
                  </a:lnTo>
                  <a:lnTo>
                    <a:pt x="1058" y="5050"/>
                  </a:lnTo>
                  <a:lnTo>
                    <a:pt x="5508" y="552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0"/>
            <p:cNvSpPr/>
            <p:nvPr/>
          </p:nvSpPr>
          <p:spPr>
            <a:xfrm>
              <a:off x="3454705" y="2402054"/>
              <a:ext cx="121405" cy="109574"/>
            </a:xfrm>
            <a:custGeom>
              <a:avLst/>
              <a:gdLst/>
              <a:ahLst/>
              <a:cxnLst/>
              <a:rect l="l" t="t" r="r" b="b"/>
              <a:pathLst>
                <a:path w="5141" h="4640" extrusionOk="0">
                  <a:moveTo>
                    <a:pt x="4486" y="1"/>
                  </a:moveTo>
                  <a:cubicBezTo>
                    <a:pt x="4323" y="1"/>
                    <a:pt x="4139" y="53"/>
                    <a:pt x="3947" y="163"/>
                  </a:cubicBezTo>
                  <a:lnTo>
                    <a:pt x="1146" y="1771"/>
                  </a:lnTo>
                  <a:cubicBezTo>
                    <a:pt x="503" y="2138"/>
                    <a:pt x="0" y="3056"/>
                    <a:pt x="0" y="3791"/>
                  </a:cubicBezTo>
                  <a:lnTo>
                    <a:pt x="0" y="3835"/>
                  </a:lnTo>
                  <a:cubicBezTo>
                    <a:pt x="0" y="4350"/>
                    <a:pt x="248" y="4639"/>
                    <a:pt x="617" y="4639"/>
                  </a:cubicBezTo>
                  <a:cubicBezTo>
                    <a:pt x="775" y="4639"/>
                    <a:pt x="954" y="4587"/>
                    <a:pt x="1146" y="4477"/>
                  </a:cubicBezTo>
                  <a:lnTo>
                    <a:pt x="3947" y="2825"/>
                  </a:lnTo>
                  <a:cubicBezTo>
                    <a:pt x="4590" y="2458"/>
                    <a:pt x="5141" y="1587"/>
                    <a:pt x="5141" y="853"/>
                  </a:cubicBezTo>
                  <a:lnTo>
                    <a:pt x="5141" y="805"/>
                  </a:lnTo>
                  <a:cubicBezTo>
                    <a:pt x="5141" y="290"/>
                    <a:pt x="4870" y="1"/>
                    <a:pt x="4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0"/>
            <p:cNvSpPr/>
            <p:nvPr/>
          </p:nvSpPr>
          <p:spPr>
            <a:xfrm>
              <a:off x="3462238" y="2403707"/>
              <a:ext cx="129056" cy="119256"/>
            </a:xfrm>
            <a:custGeom>
              <a:avLst/>
              <a:gdLst/>
              <a:ahLst/>
              <a:cxnLst/>
              <a:rect l="l" t="t" r="r" b="b"/>
              <a:pathLst>
                <a:path w="5465" h="5050" extrusionOk="0">
                  <a:moveTo>
                    <a:pt x="4499" y="1"/>
                  </a:moveTo>
                  <a:lnTo>
                    <a:pt x="1" y="4499"/>
                  </a:lnTo>
                  <a:lnTo>
                    <a:pt x="1010" y="5050"/>
                  </a:lnTo>
                  <a:lnTo>
                    <a:pt x="5464" y="599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0"/>
            <p:cNvSpPr/>
            <p:nvPr/>
          </p:nvSpPr>
          <p:spPr>
            <a:xfrm>
              <a:off x="3693146" y="1290000"/>
              <a:ext cx="121428" cy="109550"/>
            </a:xfrm>
            <a:custGeom>
              <a:avLst/>
              <a:gdLst/>
              <a:ahLst/>
              <a:cxnLst/>
              <a:rect l="l" t="t" r="r" b="b"/>
              <a:pathLst>
                <a:path w="5142" h="4639" extrusionOk="0">
                  <a:moveTo>
                    <a:pt x="4521" y="0"/>
                  </a:moveTo>
                  <a:cubicBezTo>
                    <a:pt x="4364" y="0"/>
                    <a:pt x="4184" y="52"/>
                    <a:pt x="3992" y="162"/>
                  </a:cubicBezTo>
                  <a:lnTo>
                    <a:pt x="1194" y="1770"/>
                  </a:lnTo>
                  <a:cubicBezTo>
                    <a:pt x="552" y="2137"/>
                    <a:pt x="1" y="3055"/>
                    <a:pt x="1" y="3790"/>
                  </a:cubicBezTo>
                  <a:lnTo>
                    <a:pt x="1" y="3834"/>
                  </a:lnTo>
                  <a:cubicBezTo>
                    <a:pt x="1" y="4349"/>
                    <a:pt x="272" y="4638"/>
                    <a:pt x="656" y="4638"/>
                  </a:cubicBezTo>
                  <a:cubicBezTo>
                    <a:pt x="819" y="4638"/>
                    <a:pt x="1002" y="4586"/>
                    <a:pt x="1194" y="4476"/>
                  </a:cubicBezTo>
                  <a:lnTo>
                    <a:pt x="3992" y="2872"/>
                  </a:lnTo>
                  <a:cubicBezTo>
                    <a:pt x="4635" y="2505"/>
                    <a:pt x="5141" y="1587"/>
                    <a:pt x="5141" y="852"/>
                  </a:cubicBezTo>
                  <a:lnTo>
                    <a:pt x="5141" y="805"/>
                  </a:lnTo>
                  <a:cubicBezTo>
                    <a:pt x="5141" y="289"/>
                    <a:pt x="4892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40"/>
            <p:cNvSpPr/>
            <p:nvPr/>
          </p:nvSpPr>
          <p:spPr>
            <a:xfrm>
              <a:off x="3700702" y="1291653"/>
              <a:ext cx="130071" cy="119256"/>
            </a:xfrm>
            <a:custGeom>
              <a:avLst/>
              <a:gdLst/>
              <a:ahLst/>
              <a:cxnLst/>
              <a:rect l="l" t="t" r="r" b="b"/>
              <a:pathLst>
                <a:path w="5508" h="5050" extrusionOk="0">
                  <a:moveTo>
                    <a:pt x="4498" y="0"/>
                  </a:moveTo>
                  <a:lnTo>
                    <a:pt x="0" y="4454"/>
                  </a:lnTo>
                  <a:lnTo>
                    <a:pt x="1010" y="5049"/>
                  </a:lnTo>
                  <a:lnTo>
                    <a:pt x="5508" y="599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40"/>
            <p:cNvSpPr/>
            <p:nvPr/>
          </p:nvSpPr>
          <p:spPr>
            <a:xfrm>
              <a:off x="2324160" y="2647013"/>
              <a:ext cx="137723" cy="119138"/>
            </a:xfrm>
            <a:custGeom>
              <a:avLst/>
              <a:gdLst/>
              <a:ahLst/>
              <a:cxnLst/>
              <a:rect l="l" t="t" r="r" b="b"/>
              <a:pathLst>
                <a:path w="5832" h="5045" extrusionOk="0">
                  <a:moveTo>
                    <a:pt x="5211" y="1"/>
                  </a:moveTo>
                  <a:cubicBezTo>
                    <a:pt x="5053" y="1"/>
                    <a:pt x="4874" y="53"/>
                    <a:pt x="4682" y="163"/>
                  </a:cubicBezTo>
                  <a:lnTo>
                    <a:pt x="1150" y="2182"/>
                  </a:lnTo>
                  <a:cubicBezTo>
                    <a:pt x="507" y="2550"/>
                    <a:pt x="0" y="3423"/>
                    <a:pt x="0" y="4202"/>
                  </a:cubicBezTo>
                  <a:cubicBezTo>
                    <a:pt x="0" y="4729"/>
                    <a:pt x="261" y="5044"/>
                    <a:pt x="647" y="5044"/>
                  </a:cubicBezTo>
                  <a:cubicBezTo>
                    <a:pt x="798" y="5044"/>
                    <a:pt x="968" y="4996"/>
                    <a:pt x="1150" y="4892"/>
                  </a:cubicBezTo>
                  <a:lnTo>
                    <a:pt x="4682" y="2873"/>
                  </a:lnTo>
                  <a:cubicBezTo>
                    <a:pt x="5324" y="2505"/>
                    <a:pt x="5831" y="1587"/>
                    <a:pt x="5831" y="853"/>
                  </a:cubicBezTo>
                  <a:lnTo>
                    <a:pt x="5831" y="805"/>
                  </a:lnTo>
                  <a:cubicBezTo>
                    <a:pt x="5831" y="290"/>
                    <a:pt x="5582" y="1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40"/>
            <p:cNvSpPr/>
            <p:nvPr/>
          </p:nvSpPr>
          <p:spPr>
            <a:xfrm>
              <a:off x="2330655" y="2648689"/>
              <a:ext cx="147428" cy="129032"/>
            </a:xfrm>
            <a:custGeom>
              <a:avLst/>
              <a:gdLst/>
              <a:ahLst/>
              <a:cxnLst/>
              <a:rect l="l" t="t" r="r" b="b"/>
              <a:pathLst>
                <a:path w="6243" h="5464" extrusionOk="0">
                  <a:moveTo>
                    <a:pt x="5233" y="0"/>
                  </a:moveTo>
                  <a:lnTo>
                    <a:pt x="1" y="4821"/>
                  </a:lnTo>
                  <a:lnTo>
                    <a:pt x="1058" y="5464"/>
                  </a:lnTo>
                  <a:lnTo>
                    <a:pt x="6243" y="599"/>
                  </a:lnTo>
                  <a:lnTo>
                    <a:pt x="5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0"/>
            <p:cNvSpPr/>
            <p:nvPr/>
          </p:nvSpPr>
          <p:spPr>
            <a:xfrm>
              <a:off x="2324160" y="2930534"/>
              <a:ext cx="137723" cy="119185"/>
            </a:xfrm>
            <a:custGeom>
              <a:avLst/>
              <a:gdLst/>
              <a:ahLst/>
              <a:cxnLst/>
              <a:rect l="l" t="t" r="r" b="b"/>
              <a:pathLst>
                <a:path w="5832" h="5047" extrusionOk="0">
                  <a:moveTo>
                    <a:pt x="5215" y="1"/>
                  </a:moveTo>
                  <a:cubicBezTo>
                    <a:pt x="5056" y="1"/>
                    <a:pt x="4875" y="58"/>
                    <a:pt x="4682" y="182"/>
                  </a:cubicBezTo>
                  <a:lnTo>
                    <a:pt x="1150" y="2202"/>
                  </a:lnTo>
                  <a:cubicBezTo>
                    <a:pt x="507" y="2569"/>
                    <a:pt x="0" y="3443"/>
                    <a:pt x="0" y="4177"/>
                  </a:cubicBezTo>
                  <a:lnTo>
                    <a:pt x="0" y="4221"/>
                  </a:lnTo>
                  <a:cubicBezTo>
                    <a:pt x="0" y="4734"/>
                    <a:pt x="248" y="5047"/>
                    <a:pt x="616" y="5047"/>
                  </a:cubicBezTo>
                  <a:cubicBezTo>
                    <a:pt x="775" y="5047"/>
                    <a:pt x="956" y="4989"/>
                    <a:pt x="1150" y="4864"/>
                  </a:cubicBezTo>
                  <a:lnTo>
                    <a:pt x="4682" y="2844"/>
                  </a:lnTo>
                  <a:cubicBezTo>
                    <a:pt x="5324" y="2477"/>
                    <a:pt x="5831" y="1607"/>
                    <a:pt x="5831" y="873"/>
                  </a:cubicBezTo>
                  <a:lnTo>
                    <a:pt x="5831" y="825"/>
                  </a:lnTo>
                  <a:cubicBezTo>
                    <a:pt x="5831" y="311"/>
                    <a:pt x="5584" y="1"/>
                    <a:pt x="5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0"/>
            <p:cNvSpPr/>
            <p:nvPr/>
          </p:nvSpPr>
          <p:spPr>
            <a:xfrm>
              <a:off x="2330655" y="2932660"/>
              <a:ext cx="147428" cy="129056"/>
            </a:xfrm>
            <a:custGeom>
              <a:avLst/>
              <a:gdLst/>
              <a:ahLst/>
              <a:cxnLst/>
              <a:rect l="l" t="t" r="r" b="b"/>
              <a:pathLst>
                <a:path w="6243" h="5465" extrusionOk="0">
                  <a:moveTo>
                    <a:pt x="5233" y="0"/>
                  </a:moveTo>
                  <a:lnTo>
                    <a:pt x="1" y="4822"/>
                  </a:lnTo>
                  <a:lnTo>
                    <a:pt x="1058" y="5464"/>
                  </a:lnTo>
                  <a:lnTo>
                    <a:pt x="6243" y="599"/>
                  </a:lnTo>
                  <a:lnTo>
                    <a:pt x="5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40"/>
            <p:cNvSpPr/>
            <p:nvPr/>
          </p:nvSpPr>
          <p:spPr>
            <a:xfrm>
              <a:off x="2497589" y="2014650"/>
              <a:ext cx="1575994" cy="924527"/>
            </a:xfrm>
            <a:custGeom>
              <a:avLst/>
              <a:gdLst/>
              <a:ahLst/>
              <a:cxnLst/>
              <a:rect l="l" t="t" r="r" b="b"/>
              <a:pathLst>
                <a:path w="66737" h="39150" extrusionOk="0">
                  <a:moveTo>
                    <a:pt x="66736" y="0"/>
                  </a:moveTo>
                  <a:lnTo>
                    <a:pt x="0" y="38507"/>
                  </a:lnTo>
                  <a:lnTo>
                    <a:pt x="0" y="39150"/>
                  </a:lnTo>
                  <a:lnTo>
                    <a:pt x="66736" y="643"/>
                  </a:lnTo>
                  <a:lnTo>
                    <a:pt x="66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40"/>
            <p:cNvSpPr/>
            <p:nvPr/>
          </p:nvSpPr>
          <p:spPr>
            <a:xfrm>
              <a:off x="4218792" y="3229642"/>
              <a:ext cx="1157" cy="3330"/>
            </a:xfrm>
            <a:custGeom>
              <a:avLst/>
              <a:gdLst/>
              <a:ahLst/>
              <a:cxnLst/>
              <a:rect l="l" t="t" r="r" b="b"/>
              <a:pathLst>
                <a:path w="49" h="141" extrusionOk="0">
                  <a:moveTo>
                    <a:pt x="48" y="1"/>
                  </a:moveTo>
                  <a:cubicBezTo>
                    <a:pt x="48" y="48"/>
                    <a:pt x="1" y="92"/>
                    <a:pt x="1" y="140"/>
                  </a:cubicBezTo>
                  <a:lnTo>
                    <a:pt x="48" y="140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24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0"/>
            <p:cNvSpPr/>
            <p:nvPr/>
          </p:nvSpPr>
          <p:spPr>
            <a:xfrm>
              <a:off x="3992300" y="248392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19B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0"/>
            <p:cNvSpPr/>
            <p:nvPr/>
          </p:nvSpPr>
          <p:spPr>
            <a:xfrm>
              <a:off x="3974967" y="2551136"/>
              <a:ext cx="190786" cy="134417"/>
            </a:xfrm>
            <a:custGeom>
              <a:avLst/>
              <a:gdLst/>
              <a:ahLst/>
              <a:cxnLst/>
              <a:rect l="l" t="t" r="r" b="b"/>
              <a:pathLst>
                <a:path w="8079" h="5692" extrusionOk="0">
                  <a:moveTo>
                    <a:pt x="6287" y="0"/>
                  </a:moveTo>
                  <a:lnTo>
                    <a:pt x="1744" y="2618"/>
                  </a:lnTo>
                  <a:cubicBezTo>
                    <a:pt x="1054" y="3580"/>
                    <a:pt x="459" y="4638"/>
                    <a:pt x="0" y="5692"/>
                  </a:cubicBezTo>
                  <a:lnTo>
                    <a:pt x="8078" y="1058"/>
                  </a:lnTo>
                  <a:lnTo>
                    <a:pt x="62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40"/>
            <p:cNvSpPr/>
            <p:nvPr/>
          </p:nvSpPr>
          <p:spPr>
            <a:xfrm>
              <a:off x="3945661" y="3215591"/>
              <a:ext cx="24" cy="5408"/>
            </a:xfrm>
            <a:custGeom>
              <a:avLst/>
              <a:gdLst/>
              <a:ahLst/>
              <a:cxnLst/>
              <a:rect l="l" t="t" r="r" b="b"/>
              <a:pathLst>
                <a:path w="1" h="229" extrusionOk="0">
                  <a:moveTo>
                    <a:pt x="0" y="1"/>
                  </a:moveTo>
                  <a:lnTo>
                    <a:pt x="0" y="1"/>
                  </a:lnTo>
                  <a:lnTo>
                    <a:pt x="0" y="137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4AC1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40"/>
            <p:cNvSpPr/>
            <p:nvPr/>
          </p:nvSpPr>
          <p:spPr>
            <a:xfrm>
              <a:off x="3943488" y="3210136"/>
              <a:ext cx="2196" cy="8690"/>
            </a:xfrm>
            <a:custGeom>
              <a:avLst/>
              <a:gdLst/>
              <a:ahLst/>
              <a:cxnLst/>
              <a:rect l="l" t="t" r="r" b="b"/>
              <a:pathLst>
                <a:path w="93" h="368" extrusionOk="0">
                  <a:moveTo>
                    <a:pt x="0" y="0"/>
                  </a:moveTo>
                  <a:lnTo>
                    <a:pt x="0" y="0"/>
                  </a:lnTo>
                  <a:cubicBezTo>
                    <a:pt x="48" y="140"/>
                    <a:pt x="48" y="232"/>
                    <a:pt x="92" y="368"/>
                  </a:cubicBezTo>
                  <a:lnTo>
                    <a:pt x="92" y="232"/>
                  </a:lnTo>
                  <a:cubicBezTo>
                    <a:pt x="92" y="140"/>
                    <a:pt x="92" y="48"/>
                    <a:pt x="0" y="0"/>
                  </a:cubicBezTo>
                  <a:close/>
                </a:path>
              </a:pathLst>
            </a:custGeom>
            <a:solidFill>
              <a:srgbClr val="52C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0"/>
            <p:cNvSpPr/>
            <p:nvPr/>
          </p:nvSpPr>
          <p:spPr>
            <a:xfrm>
              <a:off x="2375145" y="1974505"/>
              <a:ext cx="24" cy="1134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0" y="0"/>
                  </a:moveTo>
                  <a:lnTo>
                    <a:pt x="0" y="48"/>
                  </a:lnTo>
                  <a:close/>
                </a:path>
              </a:pathLst>
            </a:custGeom>
            <a:solidFill>
              <a:srgbClr val="1C7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0"/>
            <p:cNvSpPr/>
            <p:nvPr/>
          </p:nvSpPr>
          <p:spPr>
            <a:xfrm>
              <a:off x="2380506" y="1563745"/>
              <a:ext cx="1157" cy="3235"/>
            </a:xfrm>
            <a:custGeom>
              <a:avLst/>
              <a:gdLst/>
              <a:ahLst/>
              <a:cxnLst/>
              <a:rect l="l" t="t" r="r" b="b"/>
              <a:pathLst>
                <a:path w="49" h="137" extrusionOk="0">
                  <a:moveTo>
                    <a:pt x="1" y="1"/>
                  </a:moveTo>
                  <a:lnTo>
                    <a:pt x="1" y="136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076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40"/>
            <p:cNvSpPr/>
            <p:nvPr/>
          </p:nvSpPr>
          <p:spPr>
            <a:xfrm>
              <a:off x="2323121" y="1417380"/>
              <a:ext cx="2173" cy="1157"/>
            </a:xfrm>
            <a:custGeom>
              <a:avLst/>
              <a:gdLst/>
              <a:ahLst/>
              <a:cxnLst/>
              <a:rect l="l" t="t" r="r" b="b"/>
              <a:pathLst>
                <a:path w="92" h="49" extrusionOk="0">
                  <a:moveTo>
                    <a:pt x="0" y="0"/>
                  </a:moveTo>
                  <a:lnTo>
                    <a:pt x="44" y="48"/>
                  </a:lnTo>
                  <a:lnTo>
                    <a:pt x="92" y="48"/>
                  </a:lnTo>
                  <a:cubicBezTo>
                    <a:pt x="44" y="48"/>
                    <a:pt x="44" y="0"/>
                    <a:pt x="0" y="0"/>
                  </a:cubicBezTo>
                  <a:close/>
                </a:path>
              </a:pathLst>
            </a:custGeom>
            <a:solidFill>
              <a:srgbClr val="148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0"/>
            <p:cNvSpPr/>
            <p:nvPr/>
          </p:nvSpPr>
          <p:spPr>
            <a:xfrm>
              <a:off x="4366197" y="2842970"/>
              <a:ext cx="173452" cy="98144"/>
            </a:xfrm>
            <a:custGeom>
              <a:avLst/>
              <a:gdLst/>
              <a:ahLst/>
              <a:cxnLst/>
              <a:rect l="l" t="t" r="r" b="b"/>
              <a:pathLst>
                <a:path w="7345" h="4156" extrusionOk="0">
                  <a:moveTo>
                    <a:pt x="5119" y="1"/>
                  </a:moveTo>
                  <a:cubicBezTo>
                    <a:pt x="4855" y="1"/>
                    <a:pt x="4591" y="59"/>
                    <a:pt x="4407" y="174"/>
                  </a:cubicBezTo>
                  <a:lnTo>
                    <a:pt x="416" y="2513"/>
                  </a:lnTo>
                  <a:cubicBezTo>
                    <a:pt x="1" y="2745"/>
                    <a:pt x="1" y="3112"/>
                    <a:pt x="416" y="3339"/>
                  </a:cubicBezTo>
                  <a:lnTo>
                    <a:pt x="1470" y="3982"/>
                  </a:lnTo>
                  <a:cubicBezTo>
                    <a:pt x="1677" y="4098"/>
                    <a:pt x="1941" y="4155"/>
                    <a:pt x="2205" y="4155"/>
                  </a:cubicBezTo>
                  <a:cubicBezTo>
                    <a:pt x="2469" y="4155"/>
                    <a:pt x="2733" y="4098"/>
                    <a:pt x="2938" y="3982"/>
                  </a:cubicBezTo>
                  <a:lnTo>
                    <a:pt x="6933" y="1643"/>
                  </a:lnTo>
                  <a:cubicBezTo>
                    <a:pt x="7345" y="1412"/>
                    <a:pt x="7345" y="1044"/>
                    <a:pt x="6933" y="817"/>
                  </a:cubicBezTo>
                  <a:lnTo>
                    <a:pt x="5832" y="174"/>
                  </a:lnTo>
                  <a:cubicBezTo>
                    <a:pt x="5648" y="59"/>
                    <a:pt x="538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0"/>
            <p:cNvSpPr/>
            <p:nvPr/>
          </p:nvSpPr>
          <p:spPr>
            <a:xfrm>
              <a:off x="4422566" y="2889610"/>
              <a:ext cx="265622" cy="150971"/>
            </a:xfrm>
            <a:custGeom>
              <a:avLst/>
              <a:gdLst/>
              <a:ahLst/>
              <a:cxnLst/>
              <a:rect l="l" t="t" r="r" b="b"/>
              <a:pathLst>
                <a:path w="11248" h="6393" extrusionOk="0">
                  <a:moveTo>
                    <a:pt x="6105" y="0"/>
                  </a:moveTo>
                  <a:cubicBezTo>
                    <a:pt x="5842" y="0"/>
                    <a:pt x="5578" y="57"/>
                    <a:pt x="5372" y="171"/>
                  </a:cubicBezTo>
                  <a:lnTo>
                    <a:pt x="415" y="3064"/>
                  </a:lnTo>
                  <a:cubicBezTo>
                    <a:pt x="1" y="3292"/>
                    <a:pt x="1" y="3659"/>
                    <a:pt x="415" y="3891"/>
                  </a:cubicBezTo>
                  <a:lnTo>
                    <a:pt x="4455" y="6186"/>
                  </a:lnTo>
                  <a:cubicBezTo>
                    <a:pt x="4638" y="6323"/>
                    <a:pt x="4902" y="6392"/>
                    <a:pt x="5165" y="6392"/>
                  </a:cubicBezTo>
                  <a:cubicBezTo>
                    <a:pt x="5428" y="6392"/>
                    <a:pt x="5692" y="6323"/>
                    <a:pt x="5876" y="6186"/>
                  </a:cubicBezTo>
                  <a:lnTo>
                    <a:pt x="10833" y="3340"/>
                  </a:lnTo>
                  <a:cubicBezTo>
                    <a:pt x="11247" y="3109"/>
                    <a:pt x="11247" y="2697"/>
                    <a:pt x="10833" y="2466"/>
                  </a:cubicBezTo>
                  <a:lnTo>
                    <a:pt x="6841" y="171"/>
                  </a:lnTo>
                  <a:cubicBezTo>
                    <a:pt x="6634" y="57"/>
                    <a:pt x="6369" y="0"/>
                    <a:pt x="6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0"/>
            <p:cNvSpPr/>
            <p:nvPr/>
          </p:nvSpPr>
          <p:spPr>
            <a:xfrm>
              <a:off x="4218792" y="2929684"/>
              <a:ext cx="172413" cy="97034"/>
            </a:xfrm>
            <a:custGeom>
              <a:avLst/>
              <a:gdLst/>
              <a:ahLst/>
              <a:cxnLst/>
              <a:rect l="l" t="t" r="r" b="b"/>
              <a:pathLst>
                <a:path w="7301" h="4109" extrusionOk="0">
                  <a:moveTo>
                    <a:pt x="5096" y="1"/>
                  </a:moveTo>
                  <a:cubicBezTo>
                    <a:pt x="4832" y="1"/>
                    <a:pt x="4568" y="58"/>
                    <a:pt x="4363" y="174"/>
                  </a:cubicBezTo>
                  <a:lnTo>
                    <a:pt x="368" y="2469"/>
                  </a:lnTo>
                  <a:cubicBezTo>
                    <a:pt x="1" y="2697"/>
                    <a:pt x="1" y="3064"/>
                    <a:pt x="368" y="3339"/>
                  </a:cubicBezTo>
                  <a:lnTo>
                    <a:pt x="1469" y="3938"/>
                  </a:lnTo>
                  <a:cubicBezTo>
                    <a:pt x="1677" y="4052"/>
                    <a:pt x="1941" y="4109"/>
                    <a:pt x="2205" y="4109"/>
                  </a:cubicBezTo>
                  <a:cubicBezTo>
                    <a:pt x="2469" y="4109"/>
                    <a:pt x="2733" y="4052"/>
                    <a:pt x="2938" y="3938"/>
                  </a:cubicBezTo>
                  <a:lnTo>
                    <a:pt x="6933" y="1643"/>
                  </a:lnTo>
                  <a:cubicBezTo>
                    <a:pt x="7300" y="1412"/>
                    <a:pt x="7300" y="1000"/>
                    <a:pt x="6933" y="769"/>
                  </a:cubicBezTo>
                  <a:lnTo>
                    <a:pt x="5832" y="174"/>
                  </a:lnTo>
                  <a:cubicBezTo>
                    <a:pt x="5624" y="58"/>
                    <a:pt x="5360" y="1"/>
                    <a:pt x="5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0"/>
            <p:cNvSpPr/>
            <p:nvPr/>
          </p:nvSpPr>
          <p:spPr>
            <a:xfrm>
              <a:off x="4275161" y="2988226"/>
              <a:ext cx="242809" cy="138219"/>
            </a:xfrm>
            <a:custGeom>
              <a:avLst/>
              <a:gdLst/>
              <a:ahLst/>
              <a:cxnLst/>
              <a:rect l="l" t="t" r="r" b="b"/>
              <a:pathLst>
                <a:path w="10282" h="5853" extrusionOk="0">
                  <a:moveTo>
                    <a:pt x="5101" y="0"/>
                  </a:moveTo>
                  <a:cubicBezTo>
                    <a:pt x="4843" y="0"/>
                    <a:pt x="4590" y="58"/>
                    <a:pt x="4407" y="174"/>
                  </a:cubicBezTo>
                  <a:lnTo>
                    <a:pt x="415" y="2513"/>
                  </a:lnTo>
                  <a:cubicBezTo>
                    <a:pt x="0" y="2744"/>
                    <a:pt x="0" y="3111"/>
                    <a:pt x="415" y="3339"/>
                  </a:cubicBezTo>
                  <a:lnTo>
                    <a:pt x="4407" y="5681"/>
                  </a:lnTo>
                  <a:cubicBezTo>
                    <a:pt x="4614" y="5795"/>
                    <a:pt x="4878" y="5852"/>
                    <a:pt x="5142" y="5852"/>
                  </a:cubicBezTo>
                  <a:cubicBezTo>
                    <a:pt x="5406" y="5852"/>
                    <a:pt x="5670" y="5795"/>
                    <a:pt x="5875" y="5681"/>
                  </a:cubicBezTo>
                  <a:lnTo>
                    <a:pt x="9870" y="3339"/>
                  </a:lnTo>
                  <a:cubicBezTo>
                    <a:pt x="10282" y="3111"/>
                    <a:pt x="10282" y="2744"/>
                    <a:pt x="9870" y="2513"/>
                  </a:cubicBezTo>
                  <a:lnTo>
                    <a:pt x="5831" y="174"/>
                  </a:lnTo>
                  <a:cubicBezTo>
                    <a:pt x="5624" y="58"/>
                    <a:pt x="5359" y="0"/>
                    <a:pt x="5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0"/>
            <p:cNvSpPr/>
            <p:nvPr/>
          </p:nvSpPr>
          <p:spPr>
            <a:xfrm>
              <a:off x="4070348" y="3015336"/>
              <a:ext cx="173452" cy="97034"/>
            </a:xfrm>
            <a:custGeom>
              <a:avLst/>
              <a:gdLst/>
              <a:ahLst/>
              <a:cxnLst/>
              <a:rect l="l" t="t" r="r" b="b"/>
              <a:pathLst>
                <a:path w="7345" h="4109" extrusionOk="0">
                  <a:moveTo>
                    <a:pt x="5140" y="1"/>
                  </a:moveTo>
                  <a:cubicBezTo>
                    <a:pt x="4876" y="1"/>
                    <a:pt x="4612" y="57"/>
                    <a:pt x="4407" y="171"/>
                  </a:cubicBezTo>
                  <a:lnTo>
                    <a:pt x="412" y="2466"/>
                  </a:lnTo>
                  <a:cubicBezTo>
                    <a:pt x="0" y="2698"/>
                    <a:pt x="0" y="3109"/>
                    <a:pt x="412" y="3340"/>
                  </a:cubicBezTo>
                  <a:lnTo>
                    <a:pt x="1513" y="3935"/>
                  </a:lnTo>
                  <a:cubicBezTo>
                    <a:pt x="1721" y="4051"/>
                    <a:pt x="1985" y="4108"/>
                    <a:pt x="2243" y="4108"/>
                  </a:cubicBezTo>
                  <a:cubicBezTo>
                    <a:pt x="2502" y="4108"/>
                    <a:pt x="2754" y="4051"/>
                    <a:pt x="2938" y="3935"/>
                  </a:cubicBezTo>
                  <a:lnTo>
                    <a:pt x="6929" y="1640"/>
                  </a:lnTo>
                  <a:cubicBezTo>
                    <a:pt x="7344" y="1412"/>
                    <a:pt x="7344" y="1045"/>
                    <a:pt x="6929" y="814"/>
                  </a:cubicBezTo>
                  <a:lnTo>
                    <a:pt x="5875" y="171"/>
                  </a:lnTo>
                  <a:cubicBezTo>
                    <a:pt x="5668" y="57"/>
                    <a:pt x="5404" y="1"/>
                    <a:pt x="5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0"/>
            <p:cNvSpPr/>
            <p:nvPr/>
          </p:nvSpPr>
          <p:spPr>
            <a:xfrm>
              <a:off x="4126717" y="3073878"/>
              <a:ext cx="242809" cy="138219"/>
            </a:xfrm>
            <a:custGeom>
              <a:avLst/>
              <a:gdLst/>
              <a:ahLst/>
              <a:cxnLst/>
              <a:rect l="l" t="t" r="r" b="b"/>
              <a:pathLst>
                <a:path w="10282" h="5853" extrusionOk="0">
                  <a:moveTo>
                    <a:pt x="5139" y="0"/>
                  </a:moveTo>
                  <a:cubicBezTo>
                    <a:pt x="4875" y="0"/>
                    <a:pt x="4612" y="57"/>
                    <a:pt x="4406" y="171"/>
                  </a:cubicBezTo>
                  <a:lnTo>
                    <a:pt x="411" y="2513"/>
                  </a:lnTo>
                  <a:cubicBezTo>
                    <a:pt x="0" y="2741"/>
                    <a:pt x="44" y="3108"/>
                    <a:pt x="411" y="3340"/>
                  </a:cubicBezTo>
                  <a:lnTo>
                    <a:pt x="4450" y="5679"/>
                  </a:lnTo>
                  <a:cubicBezTo>
                    <a:pt x="4658" y="5794"/>
                    <a:pt x="4922" y="5852"/>
                    <a:pt x="5186" y="5852"/>
                  </a:cubicBezTo>
                  <a:cubicBezTo>
                    <a:pt x="5450" y="5852"/>
                    <a:pt x="5714" y="5794"/>
                    <a:pt x="5919" y="5679"/>
                  </a:cubicBezTo>
                  <a:lnTo>
                    <a:pt x="9914" y="3340"/>
                  </a:lnTo>
                  <a:cubicBezTo>
                    <a:pt x="10281" y="3108"/>
                    <a:pt x="10281" y="2741"/>
                    <a:pt x="9866" y="2513"/>
                  </a:cubicBezTo>
                  <a:lnTo>
                    <a:pt x="5875" y="171"/>
                  </a:lnTo>
                  <a:cubicBezTo>
                    <a:pt x="5668" y="57"/>
                    <a:pt x="5403" y="0"/>
                    <a:pt x="5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0"/>
            <p:cNvSpPr/>
            <p:nvPr/>
          </p:nvSpPr>
          <p:spPr>
            <a:xfrm>
              <a:off x="3979289" y="3160568"/>
              <a:ext cx="242833" cy="137132"/>
            </a:xfrm>
            <a:custGeom>
              <a:avLst/>
              <a:gdLst/>
              <a:ahLst/>
              <a:cxnLst/>
              <a:rect l="l" t="t" r="r" b="b"/>
              <a:pathLst>
                <a:path w="10283" h="5807" extrusionOk="0">
                  <a:moveTo>
                    <a:pt x="5140" y="1"/>
                  </a:moveTo>
                  <a:cubicBezTo>
                    <a:pt x="4876" y="1"/>
                    <a:pt x="4613" y="58"/>
                    <a:pt x="4407" y="172"/>
                  </a:cubicBezTo>
                  <a:lnTo>
                    <a:pt x="412" y="2467"/>
                  </a:lnTo>
                  <a:cubicBezTo>
                    <a:pt x="1" y="2698"/>
                    <a:pt x="1" y="3065"/>
                    <a:pt x="412" y="3340"/>
                  </a:cubicBezTo>
                  <a:lnTo>
                    <a:pt x="4451" y="5635"/>
                  </a:lnTo>
                  <a:cubicBezTo>
                    <a:pt x="4635" y="5749"/>
                    <a:pt x="4899" y="5806"/>
                    <a:pt x="5164" y="5806"/>
                  </a:cubicBezTo>
                  <a:cubicBezTo>
                    <a:pt x="5428" y="5806"/>
                    <a:pt x="5692" y="5749"/>
                    <a:pt x="5876" y="5635"/>
                  </a:cubicBezTo>
                  <a:lnTo>
                    <a:pt x="9867" y="3340"/>
                  </a:lnTo>
                  <a:cubicBezTo>
                    <a:pt x="10282" y="3065"/>
                    <a:pt x="10282" y="2698"/>
                    <a:pt x="9867" y="2467"/>
                  </a:cubicBezTo>
                  <a:lnTo>
                    <a:pt x="5876" y="172"/>
                  </a:lnTo>
                  <a:cubicBezTo>
                    <a:pt x="5668" y="58"/>
                    <a:pt x="5404" y="1"/>
                    <a:pt x="5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0"/>
            <p:cNvSpPr/>
            <p:nvPr/>
          </p:nvSpPr>
          <p:spPr>
            <a:xfrm>
              <a:off x="3775538" y="3186592"/>
              <a:ext cx="172319" cy="98097"/>
            </a:xfrm>
            <a:custGeom>
              <a:avLst/>
              <a:gdLst/>
              <a:ahLst/>
              <a:cxnLst/>
              <a:rect l="l" t="t" r="r" b="b"/>
              <a:pathLst>
                <a:path w="7297" h="4154" extrusionOk="0">
                  <a:moveTo>
                    <a:pt x="5094" y="0"/>
                  </a:moveTo>
                  <a:cubicBezTo>
                    <a:pt x="4830" y="0"/>
                    <a:pt x="4566" y="57"/>
                    <a:pt x="4359" y="171"/>
                  </a:cubicBezTo>
                  <a:lnTo>
                    <a:pt x="367" y="2514"/>
                  </a:lnTo>
                  <a:cubicBezTo>
                    <a:pt x="0" y="2742"/>
                    <a:pt x="0" y="3109"/>
                    <a:pt x="367" y="3340"/>
                  </a:cubicBezTo>
                  <a:lnTo>
                    <a:pt x="1469" y="3983"/>
                  </a:lnTo>
                  <a:cubicBezTo>
                    <a:pt x="1674" y="4096"/>
                    <a:pt x="1938" y="4153"/>
                    <a:pt x="2202" y="4153"/>
                  </a:cubicBezTo>
                  <a:cubicBezTo>
                    <a:pt x="2466" y="4153"/>
                    <a:pt x="2730" y="4096"/>
                    <a:pt x="2938" y="3983"/>
                  </a:cubicBezTo>
                  <a:lnTo>
                    <a:pt x="6929" y="1640"/>
                  </a:lnTo>
                  <a:cubicBezTo>
                    <a:pt x="7296" y="1412"/>
                    <a:pt x="7296" y="1045"/>
                    <a:pt x="6929" y="814"/>
                  </a:cubicBezTo>
                  <a:lnTo>
                    <a:pt x="5827" y="171"/>
                  </a:lnTo>
                  <a:cubicBezTo>
                    <a:pt x="5622" y="57"/>
                    <a:pt x="5358" y="0"/>
                    <a:pt x="5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0"/>
            <p:cNvSpPr/>
            <p:nvPr/>
          </p:nvSpPr>
          <p:spPr>
            <a:xfrm>
              <a:off x="3831884" y="3246173"/>
              <a:ext cx="242809" cy="137180"/>
            </a:xfrm>
            <a:custGeom>
              <a:avLst/>
              <a:gdLst/>
              <a:ahLst/>
              <a:cxnLst/>
              <a:rect l="l" t="t" r="r" b="b"/>
              <a:pathLst>
                <a:path w="10282" h="5809" extrusionOk="0">
                  <a:moveTo>
                    <a:pt x="5101" y="1"/>
                  </a:moveTo>
                  <a:cubicBezTo>
                    <a:pt x="4843" y="1"/>
                    <a:pt x="4591" y="59"/>
                    <a:pt x="4407" y="174"/>
                  </a:cubicBezTo>
                  <a:lnTo>
                    <a:pt x="412" y="2469"/>
                  </a:lnTo>
                  <a:cubicBezTo>
                    <a:pt x="1" y="2697"/>
                    <a:pt x="1" y="3112"/>
                    <a:pt x="412" y="3340"/>
                  </a:cubicBezTo>
                  <a:lnTo>
                    <a:pt x="4407" y="5635"/>
                  </a:lnTo>
                  <a:cubicBezTo>
                    <a:pt x="4613" y="5750"/>
                    <a:pt x="4876" y="5808"/>
                    <a:pt x="5140" y="5808"/>
                  </a:cubicBezTo>
                  <a:cubicBezTo>
                    <a:pt x="5404" y="5808"/>
                    <a:pt x="5668" y="5750"/>
                    <a:pt x="5876" y="5635"/>
                  </a:cubicBezTo>
                  <a:lnTo>
                    <a:pt x="9867" y="3340"/>
                  </a:lnTo>
                  <a:cubicBezTo>
                    <a:pt x="10282" y="3112"/>
                    <a:pt x="10282" y="2697"/>
                    <a:pt x="9867" y="2469"/>
                  </a:cubicBezTo>
                  <a:lnTo>
                    <a:pt x="5828" y="174"/>
                  </a:lnTo>
                  <a:cubicBezTo>
                    <a:pt x="5622" y="59"/>
                    <a:pt x="5359" y="1"/>
                    <a:pt x="5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0"/>
            <p:cNvSpPr/>
            <p:nvPr/>
          </p:nvSpPr>
          <p:spPr>
            <a:xfrm>
              <a:off x="3627000" y="3272456"/>
              <a:ext cx="173429" cy="97884"/>
            </a:xfrm>
            <a:custGeom>
              <a:avLst/>
              <a:gdLst/>
              <a:ahLst/>
              <a:cxnLst/>
              <a:rect l="l" t="t" r="r" b="b"/>
              <a:pathLst>
                <a:path w="7344" h="4145" extrusionOk="0">
                  <a:moveTo>
                    <a:pt x="5142" y="1"/>
                  </a:moveTo>
                  <a:cubicBezTo>
                    <a:pt x="4878" y="1"/>
                    <a:pt x="4614" y="69"/>
                    <a:pt x="4406" y="207"/>
                  </a:cubicBezTo>
                  <a:lnTo>
                    <a:pt x="415" y="2502"/>
                  </a:lnTo>
                  <a:cubicBezTo>
                    <a:pt x="0" y="2733"/>
                    <a:pt x="0" y="3101"/>
                    <a:pt x="415" y="3328"/>
                  </a:cubicBezTo>
                  <a:lnTo>
                    <a:pt x="1517" y="3971"/>
                  </a:lnTo>
                  <a:cubicBezTo>
                    <a:pt x="1722" y="4086"/>
                    <a:pt x="1986" y="4144"/>
                    <a:pt x="2244" y="4144"/>
                  </a:cubicBezTo>
                  <a:cubicBezTo>
                    <a:pt x="2502" y="4144"/>
                    <a:pt x="2754" y="4086"/>
                    <a:pt x="2938" y="3971"/>
                  </a:cubicBezTo>
                  <a:lnTo>
                    <a:pt x="6933" y="1676"/>
                  </a:lnTo>
                  <a:cubicBezTo>
                    <a:pt x="7344" y="1400"/>
                    <a:pt x="7344" y="1033"/>
                    <a:pt x="6933" y="806"/>
                  </a:cubicBezTo>
                  <a:lnTo>
                    <a:pt x="5875" y="207"/>
                  </a:lnTo>
                  <a:cubicBezTo>
                    <a:pt x="5669" y="69"/>
                    <a:pt x="5406" y="1"/>
                    <a:pt x="5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0"/>
            <p:cNvSpPr/>
            <p:nvPr/>
          </p:nvSpPr>
          <p:spPr>
            <a:xfrm>
              <a:off x="3683345" y="3331824"/>
              <a:ext cx="242833" cy="138219"/>
            </a:xfrm>
            <a:custGeom>
              <a:avLst/>
              <a:gdLst/>
              <a:ahLst/>
              <a:cxnLst/>
              <a:rect l="l" t="t" r="r" b="b"/>
              <a:pathLst>
                <a:path w="10283" h="5853" extrusionOk="0">
                  <a:moveTo>
                    <a:pt x="5143" y="1"/>
                  </a:moveTo>
                  <a:cubicBezTo>
                    <a:pt x="4879" y="1"/>
                    <a:pt x="4615" y="58"/>
                    <a:pt x="4407" y="172"/>
                  </a:cubicBezTo>
                  <a:lnTo>
                    <a:pt x="416" y="2514"/>
                  </a:lnTo>
                  <a:cubicBezTo>
                    <a:pt x="1" y="2742"/>
                    <a:pt x="49" y="3109"/>
                    <a:pt x="416" y="3340"/>
                  </a:cubicBezTo>
                  <a:lnTo>
                    <a:pt x="4455" y="5679"/>
                  </a:lnTo>
                  <a:cubicBezTo>
                    <a:pt x="4660" y="5795"/>
                    <a:pt x="4924" y="5853"/>
                    <a:pt x="5188" y="5853"/>
                  </a:cubicBezTo>
                  <a:cubicBezTo>
                    <a:pt x="5452" y="5853"/>
                    <a:pt x="5716" y="5795"/>
                    <a:pt x="5924" y="5679"/>
                  </a:cubicBezTo>
                  <a:lnTo>
                    <a:pt x="9915" y="3340"/>
                  </a:lnTo>
                  <a:cubicBezTo>
                    <a:pt x="10282" y="3109"/>
                    <a:pt x="10282" y="2742"/>
                    <a:pt x="9871" y="2514"/>
                  </a:cubicBezTo>
                  <a:lnTo>
                    <a:pt x="5876" y="172"/>
                  </a:lnTo>
                  <a:cubicBezTo>
                    <a:pt x="5670" y="58"/>
                    <a:pt x="5407" y="1"/>
                    <a:pt x="5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40"/>
            <p:cNvSpPr/>
            <p:nvPr/>
          </p:nvSpPr>
          <p:spPr>
            <a:xfrm>
              <a:off x="3535941" y="3417429"/>
              <a:ext cx="242809" cy="138219"/>
            </a:xfrm>
            <a:custGeom>
              <a:avLst/>
              <a:gdLst/>
              <a:ahLst/>
              <a:cxnLst/>
              <a:rect l="l" t="t" r="r" b="b"/>
              <a:pathLst>
                <a:path w="10282" h="5853" extrusionOk="0">
                  <a:moveTo>
                    <a:pt x="5143" y="1"/>
                  </a:moveTo>
                  <a:cubicBezTo>
                    <a:pt x="4879" y="1"/>
                    <a:pt x="4614" y="59"/>
                    <a:pt x="4407" y="174"/>
                  </a:cubicBezTo>
                  <a:lnTo>
                    <a:pt x="416" y="2513"/>
                  </a:lnTo>
                  <a:cubicBezTo>
                    <a:pt x="1" y="2745"/>
                    <a:pt x="1" y="3112"/>
                    <a:pt x="416" y="3340"/>
                  </a:cubicBezTo>
                  <a:lnTo>
                    <a:pt x="4455" y="5682"/>
                  </a:lnTo>
                  <a:cubicBezTo>
                    <a:pt x="4638" y="5796"/>
                    <a:pt x="4902" y="5853"/>
                    <a:pt x="5165" y="5853"/>
                  </a:cubicBezTo>
                  <a:cubicBezTo>
                    <a:pt x="5429" y="5853"/>
                    <a:pt x="5692" y="5796"/>
                    <a:pt x="5876" y="5682"/>
                  </a:cubicBezTo>
                  <a:lnTo>
                    <a:pt x="9871" y="3340"/>
                  </a:lnTo>
                  <a:cubicBezTo>
                    <a:pt x="10282" y="3112"/>
                    <a:pt x="10282" y="2745"/>
                    <a:pt x="9871" y="2513"/>
                  </a:cubicBezTo>
                  <a:lnTo>
                    <a:pt x="5876" y="174"/>
                  </a:lnTo>
                  <a:cubicBezTo>
                    <a:pt x="5670" y="59"/>
                    <a:pt x="5407" y="1"/>
                    <a:pt x="5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40"/>
            <p:cNvSpPr/>
            <p:nvPr/>
          </p:nvSpPr>
          <p:spPr>
            <a:xfrm>
              <a:off x="3332167" y="3444562"/>
              <a:ext cx="172413" cy="98097"/>
            </a:xfrm>
            <a:custGeom>
              <a:avLst/>
              <a:gdLst/>
              <a:ahLst/>
              <a:cxnLst/>
              <a:rect l="l" t="t" r="r" b="b"/>
              <a:pathLst>
                <a:path w="7301" h="4154" extrusionOk="0">
                  <a:moveTo>
                    <a:pt x="5096" y="0"/>
                  </a:moveTo>
                  <a:cubicBezTo>
                    <a:pt x="4832" y="0"/>
                    <a:pt x="4569" y="57"/>
                    <a:pt x="4363" y="171"/>
                  </a:cubicBezTo>
                  <a:lnTo>
                    <a:pt x="368" y="2514"/>
                  </a:lnTo>
                  <a:cubicBezTo>
                    <a:pt x="1" y="2741"/>
                    <a:pt x="1" y="3109"/>
                    <a:pt x="368" y="3340"/>
                  </a:cubicBezTo>
                  <a:lnTo>
                    <a:pt x="1470" y="3982"/>
                  </a:lnTo>
                  <a:cubicBezTo>
                    <a:pt x="1677" y="4096"/>
                    <a:pt x="1941" y="4153"/>
                    <a:pt x="2205" y="4153"/>
                  </a:cubicBezTo>
                  <a:cubicBezTo>
                    <a:pt x="2469" y="4153"/>
                    <a:pt x="2733" y="4096"/>
                    <a:pt x="2938" y="3982"/>
                  </a:cubicBezTo>
                  <a:lnTo>
                    <a:pt x="6933" y="1640"/>
                  </a:lnTo>
                  <a:cubicBezTo>
                    <a:pt x="7300" y="1412"/>
                    <a:pt x="7300" y="1045"/>
                    <a:pt x="6933" y="814"/>
                  </a:cubicBezTo>
                  <a:lnTo>
                    <a:pt x="5832" y="171"/>
                  </a:lnTo>
                  <a:cubicBezTo>
                    <a:pt x="5624" y="57"/>
                    <a:pt x="5360" y="0"/>
                    <a:pt x="5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40"/>
            <p:cNvSpPr/>
            <p:nvPr/>
          </p:nvSpPr>
          <p:spPr>
            <a:xfrm>
              <a:off x="3388536" y="3503364"/>
              <a:ext cx="242809" cy="137935"/>
            </a:xfrm>
            <a:custGeom>
              <a:avLst/>
              <a:gdLst/>
              <a:ahLst/>
              <a:cxnLst/>
              <a:rect l="l" t="t" r="r" b="b"/>
              <a:pathLst>
                <a:path w="10282" h="5841" extrusionOk="0">
                  <a:moveTo>
                    <a:pt x="5101" y="1"/>
                  </a:moveTo>
                  <a:cubicBezTo>
                    <a:pt x="4843" y="1"/>
                    <a:pt x="4590" y="70"/>
                    <a:pt x="4407" y="207"/>
                  </a:cubicBezTo>
                  <a:lnTo>
                    <a:pt x="415" y="2502"/>
                  </a:lnTo>
                  <a:cubicBezTo>
                    <a:pt x="0" y="2730"/>
                    <a:pt x="0" y="3097"/>
                    <a:pt x="415" y="3328"/>
                  </a:cubicBezTo>
                  <a:lnTo>
                    <a:pt x="4407" y="5667"/>
                  </a:lnTo>
                  <a:cubicBezTo>
                    <a:pt x="4614" y="5783"/>
                    <a:pt x="4879" y="5841"/>
                    <a:pt x="5142" y="5841"/>
                  </a:cubicBezTo>
                  <a:cubicBezTo>
                    <a:pt x="5406" y="5841"/>
                    <a:pt x="5670" y="5783"/>
                    <a:pt x="5875" y="5667"/>
                  </a:cubicBezTo>
                  <a:lnTo>
                    <a:pt x="9870" y="3328"/>
                  </a:lnTo>
                  <a:cubicBezTo>
                    <a:pt x="10282" y="3097"/>
                    <a:pt x="10282" y="2730"/>
                    <a:pt x="9870" y="2502"/>
                  </a:cubicBezTo>
                  <a:lnTo>
                    <a:pt x="5831" y="207"/>
                  </a:lnTo>
                  <a:cubicBezTo>
                    <a:pt x="5624" y="70"/>
                    <a:pt x="5360" y="1"/>
                    <a:pt x="5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40"/>
            <p:cNvSpPr/>
            <p:nvPr/>
          </p:nvSpPr>
          <p:spPr>
            <a:xfrm>
              <a:off x="3183723" y="3530167"/>
              <a:ext cx="173452" cy="98144"/>
            </a:xfrm>
            <a:custGeom>
              <a:avLst/>
              <a:gdLst/>
              <a:ahLst/>
              <a:cxnLst/>
              <a:rect l="l" t="t" r="r" b="b"/>
              <a:pathLst>
                <a:path w="7345" h="4156" extrusionOk="0">
                  <a:moveTo>
                    <a:pt x="5140" y="0"/>
                  </a:moveTo>
                  <a:cubicBezTo>
                    <a:pt x="4876" y="0"/>
                    <a:pt x="4612" y="58"/>
                    <a:pt x="4407" y="174"/>
                  </a:cubicBezTo>
                  <a:lnTo>
                    <a:pt x="412" y="2513"/>
                  </a:lnTo>
                  <a:cubicBezTo>
                    <a:pt x="1" y="2744"/>
                    <a:pt x="1" y="3111"/>
                    <a:pt x="412" y="3339"/>
                  </a:cubicBezTo>
                  <a:lnTo>
                    <a:pt x="1513" y="3982"/>
                  </a:lnTo>
                  <a:cubicBezTo>
                    <a:pt x="1721" y="4097"/>
                    <a:pt x="1985" y="4155"/>
                    <a:pt x="2244" y="4155"/>
                  </a:cubicBezTo>
                  <a:cubicBezTo>
                    <a:pt x="2502" y="4155"/>
                    <a:pt x="2754" y="4097"/>
                    <a:pt x="2938" y="3982"/>
                  </a:cubicBezTo>
                  <a:lnTo>
                    <a:pt x="6929" y="1643"/>
                  </a:lnTo>
                  <a:cubicBezTo>
                    <a:pt x="7344" y="1411"/>
                    <a:pt x="7344" y="1044"/>
                    <a:pt x="6929" y="816"/>
                  </a:cubicBezTo>
                  <a:lnTo>
                    <a:pt x="5876" y="174"/>
                  </a:lnTo>
                  <a:cubicBezTo>
                    <a:pt x="5668" y="58"/>
                    <a:pt x="5404" y="0"/>
                    <a:pt x="5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40"/>
            <p:cNvSpPr/>
            <p:nvPr/>
          </p:nvSpPr>
          <p:spPr>
            <a:xfrm>
              <a:off x="3240092" y="3589794"/>
              <a:ext cx="242809" cy="137109"/>
            </a:xfrm>
            <a:custGeom>
              <a:avLst/>
              <a:gdLst/>
              <a:ahLst/>
              <a:cxnLst/>
              <a:rect l="l" t="t" r="r" b="b"/>
              <a:pathLst>
                <a:path w="10282" h="5806" extrusionOk="0">
                  <a:moveTo>
                    <a:pt x="5139" y="1"/>
                  </a:moveTo>
                  <a:cubicBezTo>
                    <a:pt x="4876" y="1"/>
                    <a:pt x="4612" y="58"/>
                    <a:pt x="4406" y="171"/>
                  </a:cubicBezTo>
                  <a:lnTo>
                    <a:pt x="411" y="2466"/>
                  </a:lnTo>
                  <a:cubicBezTo>
                    <a:pt x="0" y="2698"/>
                    <a:pt x="44" y="3109"/>
                    <a:pt x="411" y="3340"/>
                  </a:cubicBezTo>
                  <a:lnTo>
                    <a:pt x="4451" y="5635"/>
                  </a:lnTo>
                  <a:cubicBezTo>
                    <a:pt x="4658" y="5749"/>
                    <a:pt x="4922" y="5806"/>
                    <a:pt x="5186" y="5806"/>
                  </a:cubicBezTo>
                  <a:cubicBezTo>
                    <a:pt x="5450" y="5806"/>
                    <a:pt x="5714" y="5749"/>
                    <a:pt x="5919" y="5635"/>
                  </a:cubicBezTo>
                  <a:lnTo>
                    <a:pt x="9914" y="3340"/>
                  </a:lnTo>
                  <a:cubicBezTo>
                    <a:pt x="10281" y="3109"/>
                    <a:pt x="10281" y="2698"/>
                    <a:pt x="9867" y="2466"/>
                  </a:cubicBezTo>
                  <a:lnTo>
                    <a:pt x="5875" y="171"/>
                  </a:lnTo>
                  <a:cubicBezTo>
                    <a:pt x="5668" y="58"/>
                    <a:pt x="5403" y="1"/>
                    <a:pt x="5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40"/>
            <p:cNvSpPr/>
            <p:nvPr/>
          </p:nvSpPr>
          <p:spPr>
            <a:xfrm>
              <a:off x="3036318" y="3615818"/>
              <a:ext cx="173452" cy="98097"/>
            </a:xfrm>
            <a:custGeom>
              <a:avLst/>
              <a:gdLst/>
              <a:ahLst/>
              <a:cxnLst/>
              <a:rect l="l" t="t" r="r" b="b"/>
              <a:pathLst>
                <a:path w="7345" h="4154" extrusionOk="0">
                  <a:moveTo>
                    <a:pt x="5117" y="0"/>
                  </a:moveTo>
                  <a:cubicBezTo>
                    <a:pt x="4854" y="0"/>
                    <a:pt x="4590" y="57"/>
                    <a:pt x="4407" y="171"/>
                  </a:cubicBezTo>
                  <a:lnTo>
                    <a:pt x="412" y="2514"/>
                  </a:lnTo>
                  <a:cubicBezTo>
                    <a:pt x="0" y="2741"/>
                    <a:pt x="0" y="3108"/>
                    <a:pt x="412" y="3340"/>
                  </a:cubicBezTo>
                  <a:lnTo>
                    <a:pt x="1469" y="3982"/>
                  </a:lnTo>
                  <a:cubicBezTo>
                    <a:pt x="1675" y="4096"/>
                    <a:pt x="1938" y="4153"/>
                    <a:pt x="2202" y="4153"/>
                  </a:cubicBezTo>
                  <a:cubicBezTo>
                    <a:pt x="2466" y="4153"/>
                    <a:pt x="2730" y="4096"/>
                    <a:pt x="2938" y="3982"/>
                  </a:cubicBezTo>
                  <a:lnTo>
                    <a:pt x="6929" y="1640"/>
                  </a:lnTo>
                  <a:cubicBezTo>
                    <a:pt x="7344" y="1412"/>
                    <a:pt x="7344" y="1045"/>
                    <a:pt x="6929" y="814"/>
                  </a:cubicBezTo>
                  <a:lnTo>
                    <a:pt x="5828" y="171"/>
                  </a:lnTo>
                  <a:cubicBezTo>
                    <a:pt x="5644" y="57"/>
                    <a:pt x="5381" y="0"/>
                    <a:pt x="5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40"/>
            <p:cNvSpPr/>
            <p:nvPr/>
          </p:nvSpPr>
          <p:spPr>
            <a:xfrm>
              <a:off x="3092687" y="3675399"/>
              <a:ext cx="242809" cy="137935"/>
            </a:xfrm>
            <a:custGeom>
              <a:avLst/>
              <a:gdLst/>
              <a:ahLst/>
              <a:cxnLst/>
              <a:rect l="l" t="t" r="r" b="b"/>
              <a:pathLst>
                <a:path w="10282" h="5841" extrusionOk="0">
                  <a:moveTo>
                    <a:pt x="5139" y="1"/>
                  </a:moveTo>
                  <a:cubicBezTo>
                    <a:pt x="4875" y="1"/>
                    <a:pt x="4612" y="59"/>
                    <a:pt x="4406" y="174"/>
                  </a:cubicBezTo>
                  <a:lnTo>
                    <a:pt x="411" y="2513"/>
                  </a:lnTo>
                  <a:cubicBezTo>
                    <a:pt x="0" y="2745"/>
                    <a:pt x="0" y="3112"/>
                    <a:pt x="411" y="3339"/>
                  </a:cubicBezTo>
                  <a:lnTo>
                    <a:pt x="4450" y="5634"/>
                  </a:lnTo>
                  <a:cubicBezTo>
                    <a:pt x="4634" y="5772"/>
                    <a:pt x="4898" y="5841"/>
                    <a:pt x="5163" y="5841"/>
                  </a:cubicBezTo>
                  <a:cubicBezTo>
                    <a:pt x="5427" y="5841"/>
                    <a:pt x="5691" y="5772"/>
                    <a:pt x="5875" y="5634"/>
                  </a:cubicBezTo>
                  <a:lnTo>
                    <a:pt x="9866" y="3339"/>
                  </a:lnTo>
                  <a:cubicBezTo>
                    <a:pt x="10281" y="3112"/>
                    <a:pt x="10281" y="2745"/>
                    <a:pt x="9866" y="2513"/>
                  </a:cubicBezTo>
                  <a:lnTo>
                    <a:pt x="5875" y="174"/>
                  </a:lnTo>
                  <a:cubicBezTo>
                    <a:pt x="5668" y="59"/>
                    <a:pt x="5403" y="1"/>
                    <a:pt x="5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40"/>
            <p:cNvSpPr/>
            <p:nvPr/>
          </p:nvSpPr>
          <p:spPr>
            <a:xfrm>
              <a:off x="2888913" y="3702532"/>
              <a:ext cx="172319" cy="97010"/>
            </a:xfrm>
            <a:custGeom>
              <a:avLst/>
              <a:gdLst/>
              <a:ahLst/>
              <a:cxnLst/>
              <a:rect l="l" t="t" r="r" b="b"/>
              <a:pathLst>
                <a:path w="7297" h="4108" extrusionOk="0">
                  <a:moveTo>
                    <a:pt x="5094" y="0"/>
                  </a:moveTo>
                  <a:cubicBezTo>
                    <a:pt x="4830" y="0"/>
                    <a:pt x="4566" y="57"/>
                    <a:pt x="4359" y="171"/>
                  </a:cubicBezTo>
                  <a:lnTo>
                    <a:pt x="367" y="2466"/>
                  </a:lnTo>
                  <a:cubicBezTo>
                    <a:pt x="0" y="2697"/>
                    <a:pt x="0" y="3108"/>
                    <a:pt x="367" y="3340"/>
                  </a:cubicBezTo>
                  <a:lnTo>
                    <a:pt x="1469" y="3935"/>
                  </a:lnTo>
                  <a:cubicBezTo>
                    <a:pt x="1675" y="4050"/>
                    <a:pt x="1938" y="4108"/>
                    <a:pt x="2202" y="4108"/>
                  </a:cubicBezTo>
                  <a:cubicBezTo>
                    <a:pt x="2466" y="4108"/>
                    <a:pt x="2730" y="4050"/>
                    <a:pt x="2938" y="3935"/>
                  </a:cubicBezTo>
                  <a:lnTo>
                    <a:pt x="6929" y="1640"/>
                  </a:lnTo>
                  <a:cubicBezTo>
                    <a:pt x="7296" y="1412"/>
                    <a:pt x="7296" y="997"/>
                    <a:pt x="6929" y="769"/>
                  </a:cubicBezTo>
                  <a:lnTo>
                    <a:pt x="5827" y="171"/>
                  </a:lnTo>
                  <a:cubicBezTo>
                    <a:pt x="5622" y="57"/>
                    <a:pt x="5358" y="0"/>
                    <a:pt x="5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40"/>
            <p:cNvSpPr/>
            <p:nvPr/>
          </p:nvSpPr>
          <p:spPr>
            <a:xfrm>
              <a:off x="2945259" y="3761050"/>
              <a:ext cx="242833" cy="138219"/>
            </a:xfrm>
            <a:custGeom>
              <a:avLst/>
              <a:gdLst/>
              <a:ahLst/>
              <a:cxnLst/>
              <a:rect l="l" t="t" r="r" b="b"/>
              <a:pathLst>
                <a:path w="10283" h="5853" extrusionOk="0">
                  <a:moveTo>
                    <a:pt x="5101" y="1"/>
                  </a:moveTo>
                  <a:cubicBezTo>
                    <a:pt x="4843" y="1"/>
                    <a:pt x="4591" y="58"/>
                    <a:pt x="4407" y="171"/>
                  </a:cubicBezTo>
                  <a:lnTo>
                    <a:pt x="412" y="2514"/>
                  </a:lnTo>
                  <a:cubicBezTo>
                    <a:pt x="1" y="2742"/>
                    <a:pt x="1" y="3109"/>
                    <a:pt x="412" y="3340"/>
                  </a:cubicBezTo>
                  <a:lnTo>
                    <a:pt x="4407" y="5679"/>
                  </a:lnTo>
                  <a:cubicBezTo>
                    <a:pt x="4613" y="5795"/>
                    <a:pt x="4876" y="5853"/>
                    <a:pt x="5140" y="5853"/>
                  </a:cubicBezTo>
                  <a:cubicBezTo>
                    <a:pt x="5404" y="5853"/>
                    <a:pt x="5668" y="5795"/>
                    <a:pt x="5876" y="5679"/>
                  </a:cubicBezTo>
                  <a:lnTo>
                    <a:pt x="9867" y="3340"/>
                  </a:lnTo>
                  <a:cubicBezTo>
                    <a:pt x="10282" y="3109"/>
                    <a:pt x="10282" y="2742"/>
                    <a:pt x="9867" y="2514"/>
                  </a:cubicBezTo>
                  <a:lnTo>
                    <a:pt x="5828" y="171"/>
                  </a:lnTo>
                  <a:cubicBezTo>
                    <a:pt x="5623" y="58"/>
                    <a:pt x="5359" y="1"/>
                    <a:pt x="5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40"/>
            <p:cNvSpPr/>
            <p:nvPr/>
          </p:nvSpPr>
          <p:spPr>
            <a:xfrm>
              <a:off x="2740375" y="3788137"/>
              <a:ext cx="173429" cy="97861"/>
            </a:xfrm>
            <a:custGeom>
              <a:avLst/>
              <a:gdLst/>
              <a:ahLst/>
              <a:cxnLst/>
              <a:rect l="l" t="t" r="r" b="b"/>
              <a:pathLst>
                <a:path w="7344" h="4144" extrusionOk="0">
                  <a:moveTo>
                    <a:pt x="5142" y="0"/>
                  </a:moveTo>
                  <a:cubicBezTo>
                    <a:pt x="4878" y="0"/>
                    <a:pt x="4614" y="58"/>
                    <a:pt x="4406" y="174"/>
                  </a:cubicBezTo>
                  <a:lnTo>
                    <a:pt x="415" y="2469"/>
                  </a:lnTo>
                  <a:cubicBezTo>
                    <a:pt x="0" y="2744"/>
                    <a:pt x="0" y="3111"/>
                    <a:pt x="415" y="3339"/>
                  </a:cubicBezTo>
                  <a:lnTo>
                    <a:pt x="1517" y="3937"/>
                  </a:lnTo>
                  <a:cubicBezTo>
                    <a:pt x="1722" y="4075"/>
                    <a:pt x="1986" y="4144"/>
                    <a:pt x="2244" y="4144"/>
                  </a:cubicBezTo>
                  <a:cubicBezTo>
                    <a:pt x="2502" y="4144"/>
                    <a:pt x="2754" y="4075"/>
                    <a:pt x="2938" y="3937"/>
                  </a:cubicBezTo>
                  <a:lnTo>
                    <a:pt x="6933" y="1642"/>
                  </a:lnTo>
                  <a:cubicBezTo>
                    <a:pt x="7344" y="1411"/>
                    <a:pt x="7344" y="1044"/>
                    <a:pt x="6933" y="816"/>
                  </a:cubicBezTo>
                  <a:lnTo>
                    <a:pt x="5875" y="174"/>
                  </a:lnTo>
                  <a:cubicBezTo>
                    <a:pt x="5670" y="58"/>
                    <a:pt x="5406" y="0"/>
                    <a:pt x="5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40"/>
            <p:cNvSpPr/>
            <p:nvPr/>
          </p:nvSpPr>
          <p:spPr>
            <a:xfrm>
              <a:off x="2796720" y="3846655"/>
              <a:ext cx="242833" cy="138219"/>
            </a:xfrm>
            <a:custGeom>
              <a:avLst/>
              <a:gdLst/>
              <a:ahLst/>
              <a:cxnLst/>
              <a:rect l="l" t="t" r="r" b="b"/>
              <a:pathLst>
                <a:path w="10283" h="5853" extrusionOk="0">
                  <a:moveTo>
                    <a:pt x="5143" y="1"/>
                  </a:moveTo>
                  <a:cubicBezTo>
                    <a:pt x="4879" y="1"/>
                    <a:pt x="4615" y="59"/>
                    <a:pt x="4407" y="174"/>
                  </a:cubicBezTo>
                  <a:lnTo>
                    <a:pt x="416" y="2513"/>
                  </a:lnTo>
                  <a:cubicBezTo>
                    <a:pt x="1" y="2744"/>
                    <a:pt x="49" y="3112"/>
                    <a:pt x="416" y="3339"/>
                  </a:cubicBezTo>
                  <a:lnTo>
                    <a:pt x="4455" y="5682"/>
                  </a:lnTo>
                  <a:cubicBezTo>
                    <a:pt x="4661" y="5796"/>
                    <a:pt x="4924" y="5853"/>
                    <a:pt x="5188" y="5853"/>
                  </a:cubicBezTo>
                  <a:cubicBezTo>
                    <a:pt x="5452" y="5853"/>
                    <a:pt x="5716" y="5796"/>
                    <a:pt x="5924" y="5682"/>
                  </a:cubicBezTo>
                  <a:lnTo>
                    <a:pt x="9915" y="3339"/>
                  </a:lnTo>
                  <a:cubicBezTo>
                    <a:pt x="10282" y="3112"/>
                    <a:pt x="10282" y="2744"/>
                    <a:pt x="9871" y="2513"/>
                  </a:cubicBezTo>
                  <a:lnTo>
                    <a:pt x="5876" y="174"/>
                  </a:lnTo>
                  <a:cubicBezTo>
                    <a:pt x="5670" y="59"/>
                    <a:pt x="5407" y="1"/>
                    <a:pt x="5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40"/>
            <p:cNvSpPr/>
            <p:nvPr/>
          </p:nvSpPr>
          <p:spPr>
            <a:xfrm>
              <a:off x="2592970" y="3873788"/>
              <a:ext cx="173429" cy="98073"/>
            </a:xfrm>
            <a:custGeom>
              <a:avLst/>
              <a:gdLst/>
              <a:ahLst/>
              <a:cxnLst/>
              <a:rect l="l" t="t" r="r" b="b"/>
              <a:pathLst>
                <a:path w="7344" h="4153" extrusionOk="0">
                  <a:moveTo>
                    <a:pt x="5119" y="0"/>
                  </a:moveTo>
                  <a:cubicBezTo>
                    <a:pt x="4854" y="0"/>
                    <a:pt x="4590" y="57"/>
                    <a:pt x="4406" y="171"/>
                  </a:cubicBezTo>
                  <a:lnTo>
                    <a:pt x="415" y="2513"/>
                  </a:lnTo>
                  <a:cubicBezTo>
                    <a:pt x="0" y="2741"/>
                    <a:pt x="0" y="3108"/>
                    <a:pt x="415" y="3340"/>
                  </a:cubicBezTo>
                  <a:lnTo>
                    <a:pt x="1469" y="3982"/>
                  </a:lnTo>
                  <a:cubicBezTo>
                    <a:pt x="1676" y="4096"/>
                    <a:pt x="1941" y="4153"/>
                    <a:pt x="2205" y="4153"/>
                  </a:cubicBezTo>
                  <a:cubicBezTo>
                    <a:pt x="2468" y="4153"/>
                    <a:pt x="2732" y="4096"/>
                    <a:pt x="2938" y="3982"/>
                  </a:cubicBezTo>
                  <a:lnTo>
                    <a:pt x="6933" y="1640"/>
                  </a:lnTo>
                  <a:cubicBezTo>
                    <a:pt x="7344" y="1412"/>
                    <a:pt x="7344" y="1045"/>
                    <a:pt x="6933" y="813"/>
                  </a:cubicBezTo>
                  <a:lnTo>
                    <a:pt x="5831" y="171"/>
                  </a:lnTo>
                  <a:cubicBezTo>
                    <a:pt x="5647" y="57"/>
                    <a:pt x="5383" y="0"/>
                    <a:pt x="5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0"/>
            <p:cNvSpPr/>
            <p:nvPr/>
          </p:nvSpPr>
          <p:spPr>
            <a:xfrm>
              <a:off x="2649315" y="3933369"/>
              <a:ext cx="242833" cy="137156"/>
            </a:xfrm>
            <a:custGeom>
              <a:avLst/>
              <a:gdLst/>
              <a:ahLst/>
              <a:cxnLst/>
              <a:rect l="l" t="t" r="r" b="b"/>
              <a:pathLst>
                <a:path w="10283" h="5808" extrusionOk="0">
                  <a:moveTo>
                    <a:pt x="5143" y="1"/>
                  </a:moveTo>
                  <a:cubicBezTo>
                    <a:pt x="4879" y="1"/>
                    <a:pt x="4614" y="58"/>
                    <a:pt x="4407" y="174"/>
                  </a:cubicBezTo>
                  <a:lnTo>
                    <a:pt x="416" y="2469"/>
                  </a:lnTo>
                  <a:cubicBezTo>
                    <a:pt x="1" y="2697"/>
                    <a:pt x="1" y="3112"/>
                    <a:pt x="416" y="3339"/>
                  </a:cubicBezTo>
                  <a:lnTo>
                    <a:pt x="4455" y="5634"/>
                  </a:lnTo>
                  <a:cubicBezTo>
                    <a:pt x="4638" y="5750"/>
                    <a:pt x="4902" y="5808"/>
                    <a:pt x="5165" y="5808"/>
                  </a:cubicBezTo>
                  <a:cubicBezTo>
                    <a:pt x="5429" y="5808"/>
                    <a:pt x="5692" y="5750"/>
                    <a:pt x="5876" y="5634"/>
                  </a:cubicBezTo>
                  <a:lnTo>
                    <a:pt x="9871" y="3339"/>
                  </a:lnTo>
                  <a:cubicBezTo>
                    <a:pt x="10282" y="3112"/>
                    <a:pt x="10282" y="2697"/>
                    <a:pt x="9871" y="2469"/>
                  </a:cubicBezTo>
                  <a:lnTo>
                    <a:pt x="5876" y="174"/>
                  </a:lnTo>
                  <a:cubicBezTo>
                    <a:pt x="5670" y="58"/>
                    <a:pt x="5407" y="1"/>
                    <a:pt x="5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40"/>
            <p:cNvSpPr/>
            <p:nvPr/>
          </p:nvSpPr>
          <p:spPr>
            <a:xfrm>
              <a:off x="2422824" y="3959393"/>
              <a:ext cx="195131" cy="111132"/>
            </a:xfrm>
            <a:custGeom>
              <a:avLst/>
              <a:gdLst/>
              <a:ahLst/>
              <a:cxnLst/>
              <a:rect l="l" t="t" r="r" b="b"/>
              <a:pathLst>
                <a:path w="8263" h="4706" extrusionOk="0">
                  <a:moveTo>
                    <a:pt x="6058" y="0"/>
                  </a:moveTo>
                  <a:cubicBezTo>
                    <a:pt x="5794" y="0"/>
                    <a:pt x="5531" y="58"/>
                    <a:pt x="5325" y="174"/>
                  </a:cubicBezTo>
                  <a:lnTo>
                    <a:pt x="368" y="3063"/>
                  </a:lnTo>
                  <a:cubicBezTo>
                    <a:pt x="1" y="3295"/>
                    <a:pt x="1" y="3662"/>
                    <a:pt x="368" y="3937"/>
                  </a:cubicBezTo>
                  <a:lnTo>
                    <a:pt x="1470" y="4532"/>
                  </a:lnTo>
                  <a:cubicBezTo>
                    <a:pt x="1675" y="4648"/>
                    <a:pt x="1939" y="4706"/>
                    <a:pt x="2203" y="4706"/>
                  </a:cubicBezTo>
                  <a:cubicBezTo>
                    <a:pt x="2467" y="4706"/>
                    <a:pt x="2731" y="4648"/>
                    <a:pt x="2938" y="4532"/>
                  </a:cubicBezTo>
                  <a:lnTo>
                    <a:pt x="7895" y="1642"/>
                  </a:lnTo>
                  <a:cubicBezTo>
                    <a:pt x="8263" y="1411"/>
                    <a:pt x="8263" y="1044"/>
                    <a:pt x="7895" y="816"/>
                  </a:cubicBezTo>
                  <a:lnTo>
                    <a:pt x="6794" y="174"/>
                  </a:lnTo>
                  <a:cubicBezTo>
                    <a:pt x="6586" y="58"/>
                    <a:pt x="6322" y="0"/>
                    <a:pt x="6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40"/>
            <p:cNvSpPr/>
            <p:nvPr/>
          </p:nvSpPr>
          <p:spPr>
            <a:xfrm>
              <a:off x="2501911" y="4019021"/>
              <a:ext cx="242809" cy="137109"/>
            </a:xfrm>
            <a:custGeom>
              <a:avLst/>
              <a:gdLst/>
              <a:ahLst/>
              <a:cxnLst/>
              <a:rect l="l" t="t" r="r" b="b"/>
              <a:pathLst>
                <a:path w="10282" h="5806" extrusionOk="0">
                  <a:moveTo>
                    <a:pt x="5101" y="0"/>
                  </a:moveTo>
                  <a:cubicBezTo>
                    <a:pt x="4843" y="0"/>
                    <a:pt x="4590" y="57"/>
                    <a:pt x="4407" y="171"/>
                  </a:cubicBezTo>
                  <a:lnTo>
                    <a:pt x="416" y="2466"/>
                  </a:lnTo>
                  <a:cubicBezTo>
                    <a:pt x="1" y="2741"/>
                    <a:pt x="1" y="3109"/>
                    <a:pt x="416" y="3340"/>
                  </a:cubicBezTo>
                  <a:lnTo>
                    <a:pt x="4407" y="5635"/>
                  </a:lnTo>
                  <a:cubicBezTo>
                    <a:pt x="4614" y="5749"/>
                    <a:pt x="4879" y="5806"/>
                    <a:pt x="5143" y="5806"/>
                  </a:cubicBezTo>
                  <a:cubicBezTo>
                    <a:pt x="5407" y="5806"/>
                    <a:pt x="5670" y="5749"/>
                    <a:pt x="5876" y="5635"/>
                  </a:cubicBezTo>
                  <a:lnTo>
                    <a:pt x="9871" y="3340"/>
                  </a:lnTo>
                  <a:cubicBezTo>
                    <a:pt x="10282" y="3109"/>
                    <a:pt x="10282" y="2741"/>
                    <a:pt x="9871" y="2466"/>
                  </a:cubicBezTo>
                  <a:lnTo>
                    <a:pt x="5832" y="171"/>
                  </a:lnTo>
                  <a:cubicBezTo>
                    <a:pt x="5624" y="57"/>
                    <a:pt x="5360" y="0"/>
                    <a:pt x="5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0"/>
            <p:cNvSpPr/>
            <p:nvPr/>
          </p:nvSpPr>
          <p:spPr>
            <a:xfrm>
              <a:off x="4508241" y="2975214"/>
              <a:ext cx="329524" cy="189180"/>
            </a:xfrm>
            <a:custGeom>
              <a:avLst/>
              <a:gdLst/>
              <a:ahLst/>
              <a:cxnLst/>
              <a:rect l="l" t="t" r="r" b="b"/>
              <a:pathLst>
                <a:path w="13954" h="8011" extrusionOk="0">
                  <a:moveTo>
                    <a:pt x="8811" y="0"/>
                  </a:moveTo>
                  <a:cubicBezTo>
                    <a:pt x="8548" y="0"/>
                    <a:pt x="8284" y="58"/>
                    <a:pt x="8078" y="174"/>
                  </a:cubicBezTo>
                  <a:lnTo>
                    <a:pt x="412" y="4672"/>
                  </a:lnTo>
                  <a:cubicBezTo>
                    <a:pt x="0" y="4900"/>
                    <a:pt x="0" y="5267"/>
                    <a:pt x="412" y="5498"/>
                  </a:cubicBezTo>
                  <a:lnTo>
                    <a:pt x="4407" y="7837"/>
                  </a:lnTo>
                  <a:cubicBezTo>
                    <a:pt x="4612" y="7953"/>
                    <a:pt x="4876" y="8011"/>
                    <a:pt x="5140" y="8011"/>
                  </a:cubicBezTo>
                  <a:cubicBezTo>
                    <a:pt x="5403" y="8011"/>
                    <a:pt x="5668" y="7953"/>
                    <a:pt x="5875" y="7837"/>
                  </a:cubicBezTo>
                  <a:lnTo>
                    <a:pt x="13539" y="3339"/>
                  </a:lnTo>
                  <a:cubicBezTo>
                    <a:pt x="13953" y="3111"/>
                    <a:pt x="13953" y="2744"/>
                    <a:pt x="13539" y="2513"/>
                  </a:cubicBezTo>
                  <a:lnTo>
                    <a:pt x="9547" y="174"/>
                  </a:lnTo>
                  <a:cubicBezTo>
                    <a:pt x="9340" y="58"/>
                    <a:pt x="9075" y="0"/>
                    <a:pt x="8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40"/>
            <p:cNvSpPr/>
            <p:nvPr/>
          </p:nvSpPr>
          <p:spPr>
            <a:xfrm>
              <a:off x="4359703" y="3111780"/>
              <a:ext cx="242809" cy="137156"/>
            </a:xfrm>
            <a:custGeom>
              <a:avLst/>
              <a:gdLst/>
              <a:ahLst/>
              <a:cxnLst/>
              <a:rect l="l" t="t" r="r" b="b"/>
              <a:pathLst>
                <a:path w="10282" h="5808" extrusionOk="0">
                  <a:moveTo>
                    <a:pt x="5096" y="1"/>
                  </a:moveTo>
                  <a:cubicBezTo>
                    <a:pt x="4832" y="1"/>
                    <a:pt x="4568" y="58"/>
                    <a:pt x="4363" y="174"/>
                  </a:cubicBezTo>
                  <a:lnTo>
                    <a:pt x="368" y="2469"/>
                  </a:lnTo>
                  <a:cubicBezTo>
                    <a:pt x="0" y="2744"/>
                    <a:pt x="0" y="3112"/>
                    <a:pt x="415" y="3339"/>
                  </a:cubicBezTo>
                  <a:lnTo>
                    <a:pt x="4407" y="5634"/>
                  </a:lnTo>
                  <a:cubicBezTo>
                    <a:pt x="4614" y="5750"/>
                    <a:pt x="4879" y="5808"/>
                    <a:pt x="5142" y="5808"/>
                  </a:cubicBezTo>
                  <a:cubicBezTo>
                    <a:pt x="5406" y="5808"/>
                    <a:pt x="5670" y="5750"/>
                    <a:pt x="5875" y="5634"/>
                  </a:cubicBezTo>
                  <a:lnTo>
                    <a:pt x="9870" y="3339"/>
                  </a:lnTo>
                  <a:cubicBezTo>
                    <a:pt x="10282" y="3112"/>
                    <a:pt x="10282" y="2744"/>
                    <a:pt x="9870" y="2469"/>
                  </a:cubicBezTo>
                  <a:lnTo>
                    <a:pt x="5831" y="174"/>
                  </a:lnTo>
                  <a:cubicBezTo>
                    <a:pt x="5624" y="58"/>
                    <a:pt x="5360" y="1"/>
                    <a:pt x="5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40"/>
            <p:cNvSpPr/>
            <p:nvPr/>
          </p:nvSpPr>
          <p:spPr>
            <a:xfrm>
              <a:off x="4211259" y="3197431"/>
              <a:ext cx="242809" cy="138219"/>
            </a:xfrm>
            <a:custGeom>
              <a:avLst/>
              <a:gdLst/>
              <a:ahLst/>
              <a:cxnLst/>
              <a:rect l="l" t="t" r="r" b="b"/>
              <a:pathLst>
                <a:path w="10282" h="5853" extrusionOk="0">
                  <a:moveTo>
                    <a:pt x="5139" y="0"/>
                  </a:moveTo>
                  <a:cubicBezTo>
                    <a:pt x="4876" y="0"/>
                    <a:pt x="4612" y="57"/>
                    <a:pt x="4406" y="171"/>
                  </a:cubicBezTo>
                  <a:lnTo>
                    <a:pt x="411" y="2514"/>
                  </a:lnTo>
                  <a:cubicBezTo>
                    <a:pt x="0" y="2742"/>
                    <a:pt x="0" y="3109"/>
                    <a:pt x="411" y="3340"/>
                  </a:cubicBezTo>
                  <a:lnTo>
                    <a:pt x="4450" y="5679"/>
                  </a:lnTo>
                  <a:cubicBezTo>
                    <a:pt x="4658" y="5795"/>
                    <a:pt x="4922" y="5852"/>
                    <a:pt x="5186" y="5852"/>
                  </a:cubicBezTo>
                  <a:cubicBezTo>
                    <a:pt x="5450" y="5852"/>
                    <a:pt x="5714" y="5795"/>
                    <a:pt x="5919" y="5679"/>
                  </a:cubicBezTo>
                  <a:lnTo>
                    <a:pt x="9866" y="3340"/>
                  </a:lnTo>
                  <a:cubicBezTo>
                    <a:pt x="10281" y="3109"/>
                    <a:pt x="10281" y="2742"/>
                    <a:pt x="9866" y="2514"/>
                  </a:cubicBezTo>
                  <a:lnTo>
                    <a:pt x="5875" y="171"/>
                  </a:lnTo>
                  <a:cubicBezTo>
                    <a:pt x="5668" y="57"/>
                    <a:pt x="5403" y="0"/>
                    <a:pt x="5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0"/>
            <p:cNvSpPr/>
            <p:nvPr/>
          </p:nvSpPr>
          <p:spPr>
            <a:xfrm>
              <a:off x="4063854" y="3283036"/>
              <a:ext cx="242809" cy="138219"/>
            </a:xfrm>
            <a:custGeom>
              <a:avLst/>
              <a:gdLst/>
              <a:ahLst/>
              <a:cxnLst/>
              <a:rect l="l" t="t" r="r" b="b"/>
              <a:pathLst>
                <a:path w="10282" h="5853" extrusionOk="0">
                  <a:moveTo>
                    <a:pt x="5139" y="1"/>
                  </a:moveTo>
                  <a:cubicBezTo>
                    <a:pt x="4875" y="1"/>
                    <a:pt x="4612" y="58"/>
                    <a:pt x="4406" y="174"/>
                  </a:cubicBezTo>
                  <a:lnTo>
                    <a:pt x="411" y="2513"/>
                  </a:lnTo>
                  <a:cubicBezTo>
                    <a:pt x="0" y="2744"/>
                    <a:pt x="0" y="3112"/>
                    <a:pt x="411" y="3339"/>
                  </a:cubicBezTo>
                  <a:lnTo>
                    <a:pt x="4406" y="5682"/>
                  </a:lnTo>
                  <a:cubicBezTo>
                    <a:pt x="4612" y="5796"/>
                    <a:pt x="4875" y="5853"/>
                    <a:pt x="5139" y="5853"/>
                  </a:cubicBezTo>
                  <a:cubicBezTo>
                    <a:pt x="5403" y="5853"/>
                    <a:pt x="5668" y="5796"/>
                    <a:pt x="5875" y="5682"/>
                  </a:cubicBezTo>
                  <a:lnTo>
                    <a:pt x="9866" y="3339"/>
                  </a:lnTo>
                  <a:cubicBezTo>
                    <a:pt x="10281" y="3112"/>
                    <a:pt x="10281" y="2744"/>
                    <a:pt x="9866" y="2513"/>
                  </a:cubicBezTo>
                  <a:lnTo>
                    <a:pt x="5875" y="174"/>
                  </a:lnTo>
                  <a:cubicBezTo>
                    <a:pt x="5668" y="58"/>
                    <a:pt x="5403" y="1"/>
                    <a:pt x="5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40"/>
            <p:cNvSpPr/>
            <p:nvPr/>
          </p:nvSpPr>
          <p:spPr>
            <a:xfrm>
              <a:off x="3916425" y="3368971"/>
              <a:ext cx="242833" cy="137935"/>
            </a:xfrm>
            <a:custGeom>
              <a:avLst/>
              <a:gdLst/>
              <a:ahLst/>
              <a:cxnLst/>
              <a:rect l="l" t="t" r="r" b="b"/>
              <a:pathLst>
                <a:path w="10283" h="5841" extrusionOk="0">
                  <a:moveTo>
                    <a:pt x="5095" y="0"/>
                  </a:moveTo>
                  <a:cubicBezTo>
                    <a:pt x="4831" y="0"/>
                    <a:pt x="4567" y="69"/>
                    <a:pt x="4359" y="207"/>
                  </a:cubicBezTo>
                  <a:lnTo>
                    <a:pt x="368" y="2502"/>
                  </a:lnTo>
                  <a:cubicBezTo>
                    <a:pt x="1" y="2729"/>
                    <a:pt x="1" y="3097"/>
                    <a:pt x="412" y="3328"/>
                  </a:cubicBezTo>
                  <a:lnTo>
                    <a:pt x="4407" y="5667"/>
                  </a:lnTo>
                  <a:cubicBezTo>
                    <a:pt x="4613" y="5783"/>
                    <a:pt x="4876" y="5840"/>
                    <a:pt x="5140" y="5840"/>
                  </a:cubicBezTo>
                  <a:cubicBezTo>
                    <a:pt x="5404" y="5840"/>
                    <a:pt x="5668" y="5783"/>
                    <a:pt x="5876" y="5667"/>
                  </a:cubicBezTo>
                  <a:lnTo>
                    <a:pt x="9867" y="3328"/>
                  </a:lnTo>
                  <a:cubicBezTo>
                    <a:pt x="10282" y="3097"/>
                    <a:pt x="10282" y="2729"/>
                    <a:pt x="9867" y="2502"/>
                  </a:cubicBezTo>
                  <a:lnTo>
                    <a:pt x="5828" y="207"/>
                  </a:lnTo>
                  <a:cubicBezTo>
                    <a:pt x="5622" y="69"/>
                    <a:pt x="5359" y="0"/>
                    <a:pt x="5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40"/>
            <p:cNvSpPr/>
            <p:nvPr/>
          </p:nvSpPr>
          <p:spPr>
            <a:xfrm>
              <a:off x="3767887" y="3455401"/>
              <a:ext cx="242833" cy="137109"/>
            </a:xfrm>
            <a:custGeom>
              <a:avLst/>
              <a:gdLst/>
              <a:ahLst/>
              <a:cxnLst/>
              <a:rect l="l" t="t" r="r" b="b"/>
              <a:pathLst>
                <a:path w="10283" h="5806" extrusionOk="0">
                  <a:moveTo>
                    <a:pt x="5143" y="0"/>
                  </a:moveTo>
                  <a:cubicBezTo>
                    <a:pt x="4879" y="0"/>
                    <a:pt x="4615" y="57"/>
                    <a:pt x="4407" y="171"/>
                  </a:cubicBezTo>
                  <a:lnTo>
                    <a:pt x="416" y="2466"/>
                  </a:lnTo>
                  <a:cubicBezTo>
                    <a:pt x="1" y="2697"/>
                    <a:pt x="1" y="3109"/>
                    <a:pt x="416" y="3340"/>
                  </a:cubicBezTo>
                  <a:lnTo>
                    <a:pt x="4455" y="5635"/>
                  </a:lnTo>
                  <a:cubicBezTo>
                    <a:pt x="4661" y="5749"/>
                    <a:pt x="4924" y="5805"/>
                    <a:pt x="5188" y="5805"/>
                  </a:cubicBezTo>
                  <a:cubicBezTo>
                    <a:pt x="5452" y="5805"/>
                    <a:pt x="5716" y="5749"/>
                    <a:pt x="5924" y="5635"/>
                  </a:cubicBezTo>
                  <a:lnTo>
                    <a:pt x="9871" y="3340"/>
                  </a:lnTo>
                  <a:cubicBezTo>
                    <a:pt x="10282" y="3109"/>
                    <a:pt x="10282" y="2697"/>
                    <a:pt x="9871" y="2466"/>
                  </a:cubicBezTo>
                  <a:lnTo>
                    <a:pt x="5876" y="171"/>
                  </a:lnTo>
                  <a:cubicBezTo>
                    <a:pt x="5670" y="57"/>
                    <a:pt x="5407" y="0"/>
                    <a:pt x="5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0"/>
            <p:cNvSpPr/>
            <p:nvPr/>
          </p:nvSpPr>
          <p:spPr>
            <a:xfrm>
              <a:off x="3324634" y="3712262"/>
              <a:ext cx="242809" cy="138219"/>
            </a:xfrm>
            <a:custGeom>
              <a:avLst/>
              <a:gdLst/>
              <a:ahLst/>
              <a:cxnLst/>
              <a:rect l="l" t="t" r="r" b="b"/>
              <a:pathLst>
                <a:path w="10282" h="5853" extrusionOk="0">
                  <a:moveTo>
                    <a:pt x="5140" y="0"/>
                  </a:moveTo>
                  <a:cubicBezTo>
                    <a:pt x="4876" y="0"/>
                    <a:pt x="4612" y="58"/>
                    <a:pt x="4407" y="174"/>
                  </a:cubicBezTo>
                  <a:lnTo>
                    <a:pt x="412" y="2513"/>
                  </a:lnTo>
                  <a:cubicBezTo>
                    <a:pt x="0" y="2744"/>
                    <a:pt x="0" y="3111"/>
                    <a:pt x="412" y="3339"/>
                  </a:cubicBezTo>
                  <a:lnTo>
                    <a:pt x="4451" y="5682"/>
                  </a:lnTo>
                  <a:cubicBezTo>
                    <a:pt x="4658" y="5795"/>
                    <a:pt x="4922" y="5852"/>
                    <a:pt x="5186" y="5852"/>
                  </a:cubicBezTo>
                  <a:cubicBezTo>
                    <a:pt x="5450" y="5852"/>
                    <a:pt x="5714" y="5795"/>
                    <a:pt x="5919" y="5682"/>
                  </a:cubicBezTo>
                  <a:lnTo>
                    <a:pt x="9914" y="3339"/>
                  </a:lnTo>
                  <a:cubicBezTo>
                    <a:pt x="10282" y="3111"/>
                    <a:pt x="10282" y="2744"/>
                    <a:pt x="9867" y="2513"/>
                  </a:cubicBezTo>
                  <a:lnTo>
                    <a:pt x="5875" y="174"/>
                  </a:lnTo>
                  <a:cubicBezTo>
                    <a:pt x="5668" y="58"/>
                    <a:pt x="5403" y="0"/>
                    <a:pt x="5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40"/>
            <p:cNvSpPr/>
            <p:nvPr/>
          </p:nvSpPr>
          <p:spPr>
            <a:xfrm>
              <a:off x="3177229" y="3798976"/>
              <a:ext cx="242809" cy="137156"/>
            </a:xfrm>
            <a:custGeom>
              <a:avLst/>
              <a:gdLst/>
              <a:ahLst/>
              <a:cxnLst/>
              <a:rect l="l" t="t" r="r" b="b"/>
              <a:pathLst>
                <a:path w="10282" h="5808" extrusionOk="0">
                  <a:moveTo>
                    <a:pt x="5139" y="0"/>
                  </a:moveTo>
                  <a:cubicBezTo>
                    <a:pt x="4875" y="0"/>
                    <a:pt x="4612" y="58"/>
                    <a:pt x="4406" y="174"/>
                  </a:cubicBezTo>
                  <a:lnTo>
                    <a:pt x="411" y="2469"/>
                  </a:lnTo>
                  <a:cubicBezTo>
                    <a:pt x="0" y="2696"/>
                    <a:pt x="0" y="3111"/>
                    <a:pt x="411" y="3339"/>
                  </a:cubicBezTo>
                  <a:lnTo>
                    <a:pt x="4406" y="5634"/>
                  </a:lnTo>
                  <a:cubicBezTo>
                    <a:pt x="4612" y="5749"/>
                    <a:pt x="4875" y="5807"/>
                    <a:pt x="5139" y="5807"/>
                  </a:cubicBezTo>
                  <a:cubicBezTo>
                    <a:pt x="5403" y="5807"/>
                    <a:pt x="5668" y="5749"/>
                    <a:pt x="5875" y="5634"/>
                  </a:cubicBezTo>
                  <a:lnTo>
                    <a:pt x="9866" y="3339"/>
                  </a:lnTo>
                  <a:cubicBezTo>
                    <a:pt x="10281" y="3111"/>
                    <a:pt x="10281" y="2696"/>
                    <a:pt x="9866" y="2469"/>
                  </a:cubicBezTo>
                  <a:lnTo>
                    <a:pt x="5875" y="174"/>
                  </a:lnTo>
                  <a:cubicBezTo>
                    <a:pt x="5668" y="58"/>
                    <a:pt x="5403" y="0"/>
                    <a:pt x="5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40"/>
            <p:cNvSpPr/>
            <p:nvPr/>
          </p:nvSpPr>
          <p:spPr>
            <a:xfrm>
              <a:off x="3029800" y="3884628"/>
              <a:ext cx="242833" cy="137109"/>
            </a:xfrm>
            <a:custGeom>
              <a:avLst/>
              <a:gdLst/>
              <a:ahLst/>
              <a:cxnLst/>
              <a:rect l="l" t="t" r="r" b="b"/>
              <a:pathLst>
                <a:path w="10283" h="5806" extrusionOk="0">
                  <a:moveTo>
                    <a:pt x="5095" y="0"/>
                  </a:moveTo>
                  <a:cubicBezTo>
                    <a:pt x="4831" y="0"/>
                    <a:pt x="4567" y="57"/>
                    <a:pt x="4359" y="171"/>
                  </a:cubicBezTo>
                  <a:lnTo>
                    <a:pt x="368" y="2466"/>
                  </a:lnTo>
                  <a:cubicBezTo>
                    <a:pt x="1" y="2741"/>
                    <a:pt x="1" y="3108"/>
                    <a:pt x="412" y="3340"/>
                  </a:cubicBezTo>
                  <a:lnTo>
                    <a:pt x="4407" y="5635"/>
                  </a:lnTo>
                  <a:cubicBezTo>
                    <a:pt x="4613" y="5748"/>
                    <a:pt x="4876" y="5805"/>
                    <a:pt x="5140" y="5805"/>
                  </a:cubicBezTo>
                  <a:cubicBezTo>
                    <a:pt x="5404" y="5805"/>
                    <a:pt x="5668" y="5748"/>
                    <a:pt x="5876" y="5635"/>
                  </a:cubicBezTo>
                  <a:lnTo>
                    <a:pt x="9867" y="3340"/>
                  </a:lnTo>
                  <a:cubicBezTo>
                    <a:pt x="10282" y="3108"/>
                    <a:pt x="10282" y="2741"/>
                    <a:pt x="9867" y="2466"/>
                  </a:cubicBezTo>
                  <a:lnTo>
                    <a:pt x="5828" y="171"/>
                  </a:lnTo>
                  <a:cubicBezTo>
                    <a:pt x="5623" y="57"/>
                    <a:pt x="5359" y="0"/>
                    <a:pt x="5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40"/>
            <p:cNvSpPr/>
            <p:nvPr/>
          </p:nvSpPr>
          <p:spPr>
            <a:xfrm>
              <a:off x="4584116" y="3061928"/>
              <a:ext cx="403226" cy="231427"/>
            </a:xfrm>
            <a:custGeom>
              <a:avLst/>
              <a:gdLst/>
              <a:ahLst/>
              <a:cxnLst/>
              <a:rect l="l" t="t" r="r" b="b"/>
              <a:pathLst>
                <a:path w="17075" h="9800" extrusionOk="0">
                  <a:moveTo>
                    <a:pt x="11932" y="0"/>
                  </a:moveTo>
                  <a:cubicBezTo>
                    <a:pt x="11669" y="0"/>
                    <a:pt x="11405" y="58"/>
                    <a:pt x="11199" y="174"/>
                  </a:cubicBezTo>
                  <a:lnTo>
                    <a:pt x="411" y="6460"/>
                  </a:lnTo>
                  <a:cubicBezTo>
                    <a:pt x="0" y="6691"/>
                    <a:pt x="0" y="7058"/>
                    <a:pt x="411" y="7286"/>
                  </a:cubicBezTo>
                  <a:lnTo>
                    <a:pt x="4406" y="9629"/>
                  </a:lnTo>
                  <a:cubicBezTo>
                    <a:pt x="4612" y="9743"/>
                    <a:pt x="4876" y="9800"/>
                    <a:pt x="5139" y="9800"/>
                  </a:cubicBezTo>
                  <a:cubicBezTo>
                    <a:pt x="5403" y="9800"/>
                    <a:pt x="5668" y="9743"/>
                    <a:pt x="5875" y="9629"/>
                  </a:cubicBezTo>
                  <a:lnTo>
                    <a:pt x="16707" y="3339"/>
                  </a:lnTo>
                  <a:cubicBezTo>
                    <a:pt x="17074" y="3111"/>
                    <a:pt x="17074" y="2744"/>
                    <a:pt x="16659" y="2513"/>
                  </a:cubicBezTo>
                  <a:lnTo>
                    <a:pt x="12668" y="174"/>
                  </a:lnTo>
                  <a:cubicBezTo>
                    <a:pt x="12461" y="58"/>
                    <a:pt x="12196" y="0"/>
                    <a:pt x="11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40"/>
            <p:cNvSpPr/>
            <p:nvPr/>
          </p:nvSpPr>
          <p:spPr>
            <a:xfrm>
              <a:off x="4436711" y="3241851"/>
              <a:ext cx="241676" cy="137156"/>
            </a:xfrm>
            <a:custGeom>
              <a:avLst/>
              <a:gdLst/>
              <a:ahLst/>
              <a:cxnLst/>
              <a:rect l="l" t="t" r="r" b="b"/>
              <a:pathLst>
                <a:path w="10234" h="5808" extrusionOk="0">
                  <a:moveTo>
                    <a:pt x="5094" y="0"/>
                  </a:moveTo>
                  <a:cubicBezTo>
                    <a:pt x="4830" y="0"/>
                    <a:pt x="4566" y="58"/>
                    <a:pt x="4359" y="174"/>
                  </a:cubicBezTo>
                  <a:lnTo>
                    <a:pt x="367" y="2469"/>
                  </a:lnTo>
                  <a:cubicBezTo>
                    <a:pt x="0" y="2696"/>
                    <a:pt x="0" y="3111"/>
                    <a:pt x="367" y="3339"/>
                  </a:cubicBezTo>
                  <a:lnTo>
                    <a:pt x="4406" y="5634"/>
                  </a:lnTo>
                  <a:cubicBezTo>
                    <a:pt x="4612" y="5750"/>
                    <a:pt x="4875" y="5807"/>
                    <a:pt x="5139" y="5807"/>
                  </a:cubicBezTo>
                  <a:cubicBezTo>
                    <a:pt x="5403" y="5807"/>
                    <a:pt x="5668" y="5750"/>
                    <a:pt x="5875" y="5634"/>
                  </a:cubicBezTo>
                  <a:lnTo>
                    <a:pt x="9866" y="3339"/>
                  </a:lnTo>
                  <a:cubicBezTo>
                    <a:pt x="10234" y="3111"/>
                    <a:pt x="10234" y="2696"/>
                    <a:pt x="9866" y="2469"/>
                  </a:cubicBezTo>
                  <a:lnTo>
                    <a:pt x="5827" y="174"/>
                  </a:lnTo>
                  <a:cubicBezTo>
                    <a:pt x="5622" y="58"/>
                    <a:pt x="5358" y="0"/>
                    <a:pt x="5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40"/>
            <p:cNvSpPr/>
            <p:nvPr/>
          </p:nvSpPr>
          <p:spPr>
            <a:xfrm>
              <a:off x="4288173" y="3327503"/>
              <a:ext cx="242809" cy="137959"/>
            </a:xfrm>
            <a:custGeom>
              <a:avLst/>
              <a:gdLst/>
              <a:ahLst/>
              <a:cxnLst/>
              <a:rect l="l" t="t" r="r" b="b"/>
              <a:pathLst>
                <a:path w="10282" h="5842" extrusionOk="0">
                  <a:moveTo>
                    <a:pt x="5142" y="0"/>
                  </a:moveTo>
                  <a:cubicBezTo>
                    <a:pt x="4878" y="0"/>
                    <a:pt x="4614" y="57"/>
                    <a:pt x="4406" y="171"/>
                  </a:cubicBezTo>
                  <a:lnTo>
                    <a:pt x="415" y="2514"/>
                  </a:lnTo>
                  <a:cubicBezTo>
                    <a:pt x="0" y="2741"/>
                    <a:pt x="0" y="3108"/>
                    <a:pt x="415" y="3340"/>
                  </a:cubicBezTo>
                  <a:lnTo>
                    <a:pt x="4454" y="5635"/>
                  </a:lnTo>
                  <a:cubicBezTo>
                    <a:pt x="4638" y="5772"/>
                    <a:pt x="4901" y="5841"/>
                    <a:pt x="5165" y="5841"/>
                  </a:cubicBezTo>
                  <a:cubicBezTo>
                    <a:pt x="5428" y="5841"/>
                    <a:pt x="5692" y="5772"/>
                    <a:pt x="5875" y="5635"/>
                  </a:cubicBezTo>
                  <a:lnTo>
                    <a:pt x="9870" y="3340"/>
                  </a:lnTo>
                  <a:cubicBezTo>
                    <a:pt x="10281" y="3108"/>
                    <a:pt x="10281" y="2741"/>
                    <a:pt x="9870" y="2514"/>
                  </a:cubicBezTo>
                  <a:lnTo>
                    <a:pt x="5875" y="171"/>
                  </a:lnTo>
                  <a:cubicBezTo>
                    <a:pt x="5669" y="57"/>
                    <a:pt x="5406" y="0"/>
                    <a:pt x="5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40"/>
            <p:cNvSpPr/>
            <p:nvPr/>
          </p:nvSpPr>
          <p:spPr>
            <a:xfrm>
              <a:off x="4882137" y="3148902"/>
              <a:ext cx="255821" cy="145563"/>
            </a:xfrm>
            <a:custGeom>
              <a:avLst/>
              <a:gdLst/>
              <a:ahLst/>
              <a:cxnLst/>
              <a:rect l="l" t="t" r="r" b="b"/>
              <a:pathLst>
                <a:path w="10833" h="6164" extrusionOk="0">
                  <a:moveTo>
                    <a:pt x="5693" y="0"/>
                  </a:moveTo>
                  <a:cubicBezTo>
                    <a:pt x="5429" y="0"/>
                    <a:pt x="5165" y="69"/>
                    <a:pt x="4957" y="207"/>
                  </a:cubicBezTo>
                  <a:lnTo>
                    <a:pt x="415" y="2825"/>
                  </a:lnTo>
                  <a:cubicBezTo>
                    <a:pt x="0" y="3052"/>
                    <a:pt x="0" y="3420"/>
                    <a:pt x="415" y="3695"/>
                  </a:cubicBezTo>
                  <a:lnTo>
                    <a:pt x="4454" y="5990"/>
                  </a:lnTo>
                  <a:cubicBezTo>
                    <a:pt x="4660" y="6106"/>
                    <a:pt x="4924" y="6163"/>
                    <a:pt x="5181" y="6163"/>
                  </a:cubicBezTo>
                  <a:cubicBezTo>
                    <a:pt x="5439" y="6163"/>
                    <a:pt x="5692" y="6106"/>
                    <a:pt x="5875" y="5990"/>
                  </a:cubicBezTo>
                  <a:lnTo>
                    <a:pt x="10465" y="3328"/>
                  </a:lnTo>
                  <a:cubicBezTo>
                    <a:pt x="10832" y="3100"/>
                    <a:pt x="10832" y="2733"/>
                    <a:pt x="10465" y="2502"/>
                  </a:cubicBezTo>
                  <a:lnTo>
                    <a:pt x="6426" y="207"/>
                  </a:lnTo>
                  <a:cubicBezTo>
                    <a:pt x="6221" y="69"/>
                    <a:pt x="5957" y="0"/>
                    <a:pt x="5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40"/>
            <p:cNvSpPr/>
            <p:nvPr/>
          </p:nvSpPr>
          <p:spPr>
            <a:xfrm>
              <a:off x="4734732" y="3242961"/>
              <a:ext cx="242809" cy="137109"/>
            </a:xfrm>
            <a:custGeom>
              <a:avLst/>
              <a:gdLst/>
              <a:ahLst/>
              <a:cxnLst/>
              <a:rect l="l" t="t" r="r" b="b"/>
              <a:pathLst>
                <a:path w="10282" h="5806" extrusionOk="0">
                  <a:moveTo>
                    <a:pt x="5119" y="0"/>
                  </a:moveTo>
                  <a:cubicBezTo>
                    <a:pt x="4854" y="0"/>
                    <a:pt x="4590" y="57"/>
                    <a:pt x="4407" y="171"/>
                  </a:cubicBezTo>
                  <a:lnTo>
                    <a:pt x="415" y="2466"/>
                  </a:lnTo>
                  <a:cubicBezTo>
                    <a:pt x="0" y="2697"/>
                    <a:pt x="0" y="3108"/>
                    <a:pt x="415" y="3340"/>
                  </a:cubicBezTo>
                  <a:lnTo>
                    <a:pt x="4407" y="5635"/>
                  </a:lnTo>
                  <a:cubicBezTo>
                    <a:pt x="4614" y="5748"/>
                    <a:pt x="4878" y="5805"/>
                    <a:pt x="5142" y="5805"/>
                  </a:cubicBezTo>
                  <a:cubicBezTo>
                    <a:pt x="5406" y="5805"/>
                    <a:pt x="5670" y="5748"/>
                    <a:pt x="5875" y="5635"/>
                  </a:cubicBezTo>
                  <a:lnTo>
                    <a:pt x="9870" y="3340"/>
                  </a:lnTo>
                  <a:cubicBezTo>
                    <a:pt x="10281" y="3108"/>
                    <a:pt x="10281" y="2697"/>
                    <a:pt x="9870" y="2466"/>
                  </a:cubicBezTo>
                  <a:lnTo>
                    <a:pt x="5831" y="171"/>
                  </a:lnTo>
                  <a:cubicBezTo>
                    <a:pt x="5648" y="57"/>
                    <a:pt x="5383" y="0"/>
                    <a:pt x="5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40"/>
            <p:cNvSpPr/>
            <p:nvPr/>
          </p:nvSpPr>
          <p:spPr>
            <a:xfrm>
              <a:off x="3622655" y="3555104"/>
              <a:ext cx="238488" cy="137132"/>
            </a:xfrm>
            <a:custGeom>
              <a:avLst/>
              <a:gdLst/>
              <a:ahLst/>
              <a:cxnLst/>
              <a:rect l="l" t="t" r="r" b="b"/>
              <a:pathLst>
                <a:path w="10099" h="5807" extrusionOk="0">
                  <a:moveTo>
                    <a:pt x="5051" y="1"/>
                  </a:moveTo>
                  <a:cubicBezTo>
                    <a:pt x="4787" y="1"/>
                    <a:pt x="4522" y="58"/>
                    <a:pt x="4315" y="172"/>
                  </a:cubicBezTo>
                  <a:lnTo>
                    <a:pt x="599" y="2331"/>
                  </a:lnTo>
                  <a:lnTo>
                    <a:pt x="1" y="2331"/>
                  </a:lnTo>
                  <a:lnTo>
                    <a:pt x="1" y="2882"/>
                  </a:lnTo>
                  <a:cubicBezTo>
                    <a:pt x="1" y="3065"/>
                    <a:pt x="140" y="3201"/>
                    <a:pt x="324" y="3340"/>
                  </a:cubicBezTo>
                  <a:lnTo>
                    <a:pt x="4315" y="5635"/>
                  </a:lnTo>
                  <a:cubicBezTo>
                    <a:pt x="4522" y="5749"/>
                    <a:pt x="4787" y="5806"/>
                    <a:pt x="5051" y="5806"/>
                  </a:cubicBezTo>
                  <a:cubicBezTo>
                    <a:pt x="5315" y="5806"/>
                    <a:pt x="5578" y="5749"/>
                    <a:pt x="5784" y="5635"/>
                  </a:cubicBezTo>
                  <a:lnTo>
                    <a:pt x="9779" y="3340"/>
                  </a:lnTo>
                  <a:cubicBezTo>
                    <a:pt x="10006" y="3201"/>
                    <a:pt x="10098" y="3065"/>
                    <a:pt x="10098" y="2882"/>
                  </a:cubicBezTo>
                  <a:lnTo>
                    <a:pt x="10098" y="2331"/>
                  </a:lnTo>
                  <a:lnTo>
                    <a:pt x="9503" y="2331"/>
                  </a:lnTo>
                  <a:lnTo>
                    <a:pt x="5784" y="172"/>
                  </a:lnTo>
                  <a:cubicBezTo>
                    <a:pt x="5578" y="58"/>
                    <a:pt x="5315" y="1"/>
                    <a:pt x="5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40"/>
            <p:cNvSpPr/>
            <p:nvPr/>
          </p:nvSpPr>
          <p:spPr>
            <a:xfrm>
              <a:off x="3925116" y="3115062"/>
              <a:ext cx="169107" cy="97034"/>
            </a:xfrm>
            <a:custGeom>
              <a:avLst/>
              <a:gdLst/>
              <a:ahLst/>
              <a:cxnLst/>
              <a:rect l="l" t="t" r="r" b="b"/>
              <a:pathLst>
                <a:path w="7161" h="4109" extrusionOk="0">
                  <a:moveTo>
                    <a:pt x="5025" y="0"/>
                  </a:moveTo>
                  <a:cubicBezTo>
                    <a:pt x="4762" y="0"/>
                    <a:pt x="4498" y="57"/>
                    <a:pt x="4314" y="171"/>
                  </a:cubicBezTo>
                  <a:lnTo>
                    <a:pt x="962" y="2099"/>
                  </a:lnTo>
                  <a:lnTo>
                    <a:pt x="0" y="2330"/>
                  </a:lnTo>
                  <a:lnTo>
                    <a:pt x="0" y="2881"/>
                  </a:lnTo>
                  <a:cubicBezTo>
                    <a:pt x="0" y="3064"/>
                    <a:pt x="92" y="3200"/>
                    <a:pt x="319" y="3340"/>
                  </a:cubicBezTo>
                  <a:lnTo>
                    <a:pt x="1377" y="3935"/>
                  </a:lnTo>
                  <a:cubicBezTo>
                    <a:pt x="1583" y="4050"/>
                    <a:pt x="1846" y="4108"/>
                    <a:pt x="2110" y="4108"/>
                  </a:cubicBezTo>
                  <a:cubicBezTo>
                    <a:pt x="2374" y="4108"/>
                    <a:pt x="2638" y="4050"/>
                    <a:pt x="2846" y="3935"/>
                  </a:cubicBezTo>
                  <a:lnTo>
                    <a:pt x="6837" y="1640"/>
                  </a:lnTo>
                  <a:cubicBezTo>
                    <a:pt x="7021" y="1504"/>
                    <a:pt x="7112" y="1364"/>
                    <a:pt x="7160" y="1228"/>
                  </a:cubicBezTo>
                  <a:lnTo>
                    <a:pt x="7160" y="630"/>
                  </a:lnTo>
                  <a:lnTo>
                    <a:pt x="6745" y="722"/>
                  </a:lnTo>
                  <a:lnTo>
                    <a:pt x="5735" y="171"/>
                  </a:lnTo>
                  <a:cubicBezTo>
                    <a:pt x="5552" y="57"/>
                    <a:pt x="5288" y="0"/>
                    <a:pt x="5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40"/>
            <p:cNvSpPr/>
            <p:nvPr/>
          </p:nvSpPr>
          <p:spPr>
            <a:xfrm>
              <a:off x="4144050" y="3586536"/>
              <a:ext cx="242809" cy="137156"/>
            </a:xfrm>
            <a:custGeom>
              <a:avLst/>
              <a:gdLst/>
              <a:ahLst/>
              <a:cxnLst/>
              <a:rect l="l" t="t" r="r" b="b"/>
              <a:pathLst>
                <a:path w="10282" h="5808" extrusionOk="0">
                  <a:moveTo>
                    <a:pt x="5095" y="0"/>
                  </a:moveTo>
                  <a:cubicBezTo>
                    <a:pt x="4831" y="0"/>
                    <a:pt x="4566" y="58"/>
                    <a:pt x="4359" y="174"/>
                  </a:cubicBezTo>
                  <a:lnTo>
                    <a:pt x="368" y="2468"/>
                  </a:lnTo>
                  <a:cubicBezTo>
                    <a:pt x="0" y="2696"/>
                    <a:pt x="0" y="3111"/>
                    <a:pt x="412" y="3339"/>
                  </a:cubicBezTo>
                  <a:lnTo>
                    <a:pt x="4407" y="5634"/>
                  </a:lnTo>
                  <a:cubicBezTo>
                    <a:pt x="4612" y="5749"/>
                    <a:pt x="4876" y="5807"/>
                    <a:pt x="5140" y="5807"/>
                  </a:cubicBezTo>
                  <a:cubicBezTo>
                    <a:pt x="5404" y="5807"/>
                    <a:pt x="5668" y="5749"/>
                    <a:pt x="5875" y="5634"/>
                  </a:cubicBezTo>
                  <a:lnTo>
                    <a:pt x="9867" y="3339"/>
                  </a:lnTo>
                  <a:cubicBezTo>
                    <a:pt x="10282" y="3111"/>
                    <a:pt x="10234" y="2696"/>
                    <a:pt x="9867" y="2468"/>
                  </a:cubicBezTo>
                  <a:lnTo>
                    <a:pt x="5828" y="174"/>
                  </a:lnTo>
                  <a:cubicBezTo>
                    <a:pt x="5622" y="58"/>
                    <a:pt x="5359" y="0"/>
                    <a:pt x="5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40"/>
            <p:cNvSpPr/>
            <p:nvPr/>
          </p:nvSpPr>
          <p:spPr>
            <a:xfrm>
              <a:off x="3844896" y="3585473"/>
              <a:ext cx="242809" cy="137109"/>
            </a:xfrm>
            <a:custGeom>
              <a:avLst/>
              <a:gdLst/>
              <a:ahLst/>
              <a:cxnLst/>
              <a:rect l="l" t="t" r="r" b="b"/>
              <a:pathLst>
                <a:path w="10282" h="5806" extrusionOk="0">
                  <a:moveTo>
                    <a:pt x="5140" y="0"/>
                  </a:moveTo>
                  <a:cubicBezTo>
                    <a:pt x="4876" y="0"/>
                    <a:pt x="4612" y="57"/>
                    <a:pt x="4407" y="171"/>
                  </a:cubicBezTo>
                  <a:lnTo>
                    <a:pt x="412" y="2466"/>
                  </a:lnTo>
                  <a:cubicBezTo>
                    <a:pt x="1" y="2697"/>
                    <a:pt x="1" y="3108"/>
                    <a:pt x="412" y="3340"/>
                  </a:cubicBezTo>
                  <a:lnTo>
                    <a:pt x="4451" y="5635"/>
                  </a:lnTo>
                  <a:cubicBezTo>
                    <a:pt x="4634" y="5748"/>
                    <a:pt x="4899" y="5805"/>
                    <a:pt x="5163" y="5805"/>
                  </a:cubicBezTo>
                  <a:cubicBezTo>
                    <a:pt x="5428" y="5805"/>
                    <a:pt x="5692" y="5748"/>
                    <a:pt x="5876" y="5635"/>
                  </a:cubicBezTo>
                  <a:lnTo>
                    <a:pt x="9867" y="3340"/>
                  </a:lnTo>
                  <a:cubicBezTo>
                    <a:pt x="10282" y="3108"/>
                    <a:pt x="10282" y="2697"/>
                    <a:pt x="9867" y="2466"/>
                  </a:cubicBezTo>
                  <a:lnTo>
                    <a:pt x="5876" y="171"/>
                  </a:lnTo>
                  <a:cubicBezTo>
                    <a:pt x="5668" y="57"/>
                    <a:pt x="5404" y="0"/>
                    <a:pt x="5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40"/>
            <p:cNvSpPr/>
            <p:nvPr/>
          </p:nvSpPr>
          <p:spPr>
            <a:xfrm>
              <a:off x="3995512" y="3672164"/>
              <a:ext cx="242809" cy="137959"/>
            </a:xfrm>
            <a:custGeom>
              <a:avLst/>
              <a:gdLst/>
              <a:ahLst/>
              <a:cxnLst/>
              <a:rect l="l" t="t" r="r" b="b"/>
              <a:pathLst>
                <a:path w="10282" h="5842" extrusionOk="0">
                  <a:moveTo>
                    <a:pt x="5143" y="1"/>
                  </a:moveTo>
                  <a:cubicBezTo>
                    <a:pt x="4879" y="1"/>
                    <a:pt x="4614" y="58"/>
                    <a:pt x="4407" y="172"/>
                  </a:cubicBezTo>
                  <a:lnTo>
                    <a:pt x="415" y="2514"/>
                  </a:lnTo>
                  <a:cubicBezTo>
                    <a:pt x="1" y="2742"/>
                    <a:pt x="1" y="3109"/>
                    <a:pt x="415" y="3341"/>
                  </a:cubicBezTo>
                  <a:lnTo>
                    <a:pt x="4455" y="5635"/>
                  </a:lnTo>
                  <a:cubicBezTo>
                    <a:pt x="4660" y="5773"/>
                    <a:pt x="4924" y="5842"/>
                    <a:pt x="5182" y="5842"/>
                  </a:cubicBezTo>
                  <a:cubicBezTo>
                    <a:pt x="5440" y="5842"/>
                    <a:pt x="5692" y="5773"/>
                    <a:pt x="5876" y="5635"/>
                  </a:cubicBezTo>
                  <a:lnTo>
                    <a:pt x="9871" y="3341"/>
                  </a:lnTo>
                  <a:cubicBezTo>
                    <a:pt x="10282" y="3109"/>
                    <a:pt x="10282" y="2742"/>
                    <a:pt x="9871" y="2514"/>
                  </a:cubicBezTo>
                  <a:lnTo>
                    <a:pt x="5876" y="172"/>
                  </a:lnTo>
                  <a:cubicBezTo>
                    <a:pt x="5670" y="58"/>
                    <a:pt x="5406" y="1"/>
                    <a:pt x="5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40"/>
            <p:cNvSpPr/>
            <p:nvPr/>
          </p:nvSpPr>
          <p:spPr>
            <a:xfrm>
              <a:off x="3848107" y="3757792"/>
              <a:ext cx="242809" cy="138219"/>
            </a:xfrm>
            <a:custGeom>
              <a:avLst/>
              <a:gdLst/>
              <a:ahLst/>
              <a:cxnLst/>
              <a:rect l="l" t="t" r="r" b="b"/>
              <a:pathLst>
                <a:path w="10282" h="5853" extrusionOk="0">
                  <a:moveTo>
                    <a:pt x="5119" y="0"/>
                  </a:moveTo>
                  <a:cubicBezTo>
                    <a:pt x="4855" y="0"/>
                    <a:pt x="4590" y="58"/>
                    <a:pt x="4407" y="173"/>
                  </a:cubicBezTo>
                  <a:lnTo>
                    <a:pt x="415" y="2512"/>
                  </a:lnTo>
                  <a:cubicBezTo>
                    <a:pt x="0" y="2744"/>
                    <a:pt x="0" y="3111"/>
                    <a:pt x="415" y="3339"/>
                  </a:cubicBezTo>
                  <a:lnTo>
                    <a:pt x="4407" y="5681"/>
                  </a:lnTo>
                  <a:cubicBezTo>
                    <a:pt x="4614" y="5795"/>
                    <a:pt x="4878" y="5852"/>
                    <a:pt x="5142" y="5852"/>
                  </a:cubicBezTo>
                  <a:cubicBezTo>
                    <a:pt x="5406" y="5852"/>
                    <a:pt x="5670" y="5795"/>
                    <a:pt x="5875" y="5681"/>
                  </a:cubicBezTo>
                  <a:lnTo>
                    <a:pt x="9870" y="3339"/>
                  </a:lnTo>
                  <a:cubicBezTo>
                    <a:pt x="10282" y="3111"/>
                    <a:pt x="10282" y="2744"/>
                    <a:pt x="9870" y="2512"/>
                  </a:cubicBezTo>
                  <a:lnTo>
                    <a:pt x="5831" y="173"/>
                  </a:lnTo>
                  <a:cubicBezTo>
                    <a:pt x="5648" y="58"/>
                    <a:pt x="5383" y="0"/>
                    <a:pt x="5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40"/>
            <p:cNvSpPr/>
            <p:nvPr/>
          </p:nvSpPr>
          <p:spPr>
            <a:xfrm>
              <a:off x="3401548" y="3842333"/>
              <a:ext cx="242809" cy="138219"/>
            </a:xfrm>
            <a:custGeom>
              <a:avLst/>
              <a:gdLst/>
              <a:ahLst/>
              <a:cxnLst/>
              <a:rect l="l" t="t" r="r" b="b"/>
              <a:pathLst>
                <a:path w="10282" h="5853" extrusionOk="0">
                  <a:moveTo>
                    <a:pt x="5142" y="0"/>
                  </a:moveTo>
                  <a:cubicBezTo>
                    <a:pt x="4878" y="0"/>
                    <a:pt x="4614" y="58"/>
                    <a:pt x="4407" y="174"/>
                  </a:cubicBezTo>
                  <a:lnTo>
                    <a:pt x="415" y="2513"/>
                  </a:lnTo>
                  <a:cubicBezTo>
                    <a:pt x="0" y="2744"/>
                    <a:pt x="0" y="3111"/>
                    <a:pt x="415" y="3339"/>
                  </a:cubicBezTo>
                  <a:lnTo>
                    <a:pt x="4454" y="5681"/>
                  </a:lnTo>
                  <a:cubicBezTo>
                    <a:pt x="4638" y="5795"/>
                    <a:pt x="4901" y="5852"/>
                    <a:pt x="5165" y="5852"/>
                  </a:cubicBezTo>
                  <a:cubicBezTo>
                    <a:pt x="5428" y="5852"/>
                    <a:pt x="5692" y="5795"/>
                    <a:pt x="5875" y="5681"/>
                  </a:cubicBezTo>
                  <a:lnTo>
                    <a:pt x="9870" y="3339"/>
                  </a:lnTo>
                  <a:cubicBezTo>
                    <a:pt x="10281" y="3111"/>
                    <a:pt x="10281" y="2744"/>
                    <a:pt x="9870" y="2513"/>
                  </a:cubicBezTo>
                  <a:lnTo>
                    <a:pt x="5875" y="174"/>
                  </a:lnTo>
                  <a:cubicBezTo>
                    <a:pt x="5670" y="58"/>
                    <a:pt x="5406" y="0"/>
                    <a:pt x="5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40"/>
            <p:cNvSpPr/>
            <p:nvPr/>
          </p:nvSpPr>
          <p:spPr>
            <a:xfrm>
              <a:off x="3700702" y="3843420"/>
              <a:ext cx="241770" cy="138219"/>
            </a:xfrm>
            <a:custGeom>
              <a:avLst/>
              <a:gdLst/>
              <a:ahLst/>
              <a:cxnLst/>
              <a:rect l="l" t="t" r="r" b="b"/>
              <a:pathLst>
                <a:path w="10238" h="5853" extrusionOk="0">
                  <a:moveTo>
                    <a:pt x="5095" y="1"/>
                  </a:moveTo>
                  <a:cubicBezTo>
                    <a:pt x="4831" y="1"/>
                    <a:pt x="4568" y="58"/>
                    <a:pt x="4362" y="172"/>
                  </a:cubicBezTo>
                  <a:lnTo>
                    <a:pt x="367" y="2514"/>
                  </a:lnTo>
                  <a:cubicBezTo>
                    <a:pt x="0" y="2742"/>
                    <a:pt x="0" y="3109"/>
                    <a:pt x="415" y="3340"/>
                  </a:cubicBezTo>
                  <a:lnTo>
                    <a:pt x="4406" y="5679"/>
                  </a:lnTo>
                  <a:cubicBezTo>
                    <a:pt x="4614" y="5795"/>
                    <a:pt x="4878" y="5853"/>
                    <a:pt x="5142" y="5853"/>
                  </a:cubicBezTo>
                  <a:cubicBezTo>
                    <a:pt x="5406" y="5853"/>
                    <a:pt x="5670" y="5795"/>
                    <a:pt x="5875" y="5679"/>
                  </a:cubicBezTo>
                  <a:lnTo>
                    <a:pt x="9870" y="3340"/>
                  </a:lnTo>
                  <a:cubicBezTo>
                    <a:pt x="10237" y="3109"/>
                    <a:pt x="10237" y="2742"/>
                    <a:pt x="9870" y="2514"/>
                  </a:cubicBezTo>
                  <a:lnTo>
                    <a:pt x="5831" y="172"/>
                  </a:lnTo>
                  <a:cubicBezTo>
                    <a:pt x="5624" y="58"/>
                    <a:pt x="5359" y="1"/>
                    <a:pt x="5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40"/>
            <p:cNvSpPr/>
            <p:nvPr/>
          </p:nvSpPr>
          <p:spPr>
            <a:xfrm>
              <a:off x="3552235" y="3930134"/>
              <a:ext cx="242833" cy="137109"/>
            </a:xfrm>
            <a:custGeom>
              <a:avLst/>
              <a:gdLst/>
              <a:ahLst/>
              <a:cxnLst/>
              <a:rect l="l" t="t" r="r" b="b"/>
              <a:pathLst>
                <a:path w="10283" h="5806" extrusionOk="0">
                  <a:moveTo>
                    <a:pt x="5140" y="1"/>
                  </a:moveTo>
                  <a:cubicBezTo>
                    <a:pt x="4876" y="1"/>
                    <a:pt x="4613" y="58"/>
                    <a:pt x="4407" y="172"/>
                  </a:cubicBezTo>
                  <a:lnTo>
                    <a:pt x="412" y="2466"/>
                  </a:lnTo>
                  <a:cubicBezTo>
                    <a:pt x="1" y="2698"/>
                    <a:pt x="1" y="3109"/>
                    <a:pt x="412" y="3340"/>
                  </a:cubicBezTo>
                  <a:lnTo>
                    <a:pt x="4451" y="5635"/>
                  </a:lnTo>
                  <a:cubicBezTo>
                    <a:pt x="4659" y="5749"/>
                    <a:pt x="4923" y="5806"/>
                    <a:pt x="5182" y="5806"/>
                  </a:cubicBezTo>
                  <a:cubicBezTo>
                    <a:pt x="5440" y="5806"/>
                    <a:pt x="5692" y="5749"/>
                    <a:pt x="5876" y="5635"/>
                  </a:cubicBezTo>
                  <a:lnTo>
                    <a:pt x="9867" y="3340"/>
                  </a:lnTo>
                  <a:cubicBezTo>
                    <a:pt x="10282" y="3109"/>
                    <a:pt x="10282" y="2698"/>
                    <a:pt x="9867" y="2466"/>
                  </a:cubicBezTo>
                  <a:lnTo>
                    <a:pt x="5876" y="172"/>
                  </a:lnTo>
                  <a:cubicBezTo>
                    <a:pt x="5668" y="58"/>
                    <a:pt x="5404" y="1"/>
                    <a:pt x="5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40"/>
            <p:cNvSpPr/>
            <p:nvPr/>
          </p:nvSpPr>
          <p:spPr>
            <a:xfrm>
              <a:off x="5044727" y="3235333"/>
              <a:ext cx="242809" cy="137180"/>
            </a:xfrm>
            <a:custGeom>
              <a:avLst/>
              <a:gdLst/>
              <a:ahLst/>
              <a:cxnLst/>
              <a:rect l="l" t="t" r="r" b="b"/>
              <a:pathLst>
                <a:path w="10282" h="5809" extrusionOk="0">
                  <a:moveTo>
                    <a:pt x="5101" y="1"/>
                  </a:moveTo>
                  <a:cubicBezTo>
                    <a:pt x="4842" y="1"/>
                    <a:pt x="4590" y="59"/>
                    <a:pt x="4406" y="174"/>
                  </a:cubicBezTo>
                  <a:lnTo>
                    <a:pt x="415" y="2469"/>
                  </a:lnTo>
                  <a:cubicBezTo>
                    <a:pt x="0" y="2697"/>
                    <a:pt x="0" y="3112"/>
                    <a:pt x="415" y="3340"/>
                  </a:cubicBezTo>
                  <a:lnTo>
                    <a:pt x="4406" y="5635"/>
                  </a:lnTo>
                  <a:cubicBezTo>
                    <a:pt x="4614" y="5750"/>
                    <a:pt x="4878" y="5808"/>
                    <a:pt x="5142" y="5808"/>
                  </a:cubicBezTo>
                  <a:cubicBezTo>
                    <a:pt x="5406" y="5808"/>
                    <a:pt x="5670" y="5750"/>
                    <a:pt x="5875" y="5635"/>
                  </a:cubicBezTo>
                  <a:lnTo>
                    <a:pt x="9870" y="3340"/>
                  </a:lnTo>
                  <a:cubicBezTo>
                    <a:pt x="10281" y="3112"/>
                    <a:pt x="10281" y="2697"/>
                    <a:pt x="9870" y="2469"/>
                  </a:cubicBezTo>
                  <a:lnTo>
                    <a:pt x="5831" y="174"/>
                  </a:lnTo>
                  <a:cubicBezTo>
                    <a:pt x="5624" y="59"/>
                    <a:pt x="5359" y="1"/>
                    <a:pt x="5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40"/>
            <p:cNvSpPr/>
            <p:nvPr/>
          </p:nvSpPr>
          <p:spPr>
            <a:xfrm>
              <a:off x="4892977" y="3323157"/>
              <a:ext cx="173452" cy="97813"/>
            </a:xfrm>
            <a:custGeom>
              <a:avLst/>
              <a:gdLst/>
              <a:ahLst/>
              <a:cxnLst/>
              <a:rect l="l" t="t" r="r" b="b"/>
              <a:pathLst>
                <a:path w="7345" h="4142" extrusionOk="0">
                  <a:moveTo>
                    <a:pt x="5142" y="1"/>
                  </a:moveTo>
                  <a:cubicBezTo>
                    <a:pt x="4879" y="1"/>
                    <a:pt x="4614" y="58"/>
                    <a:pt x="4407" y="171"/>
                  </a:cubicBezTo>
                  <a:lnTo>
                    <a:pt x="415" y="2466"/>
                  </a:lnTo>
                  <a:cubicBezTo>
                    <a:pt x="0" y="2742"/>
                    <a:pt x="0" y="3109"/>
                    <a:pt x="415" y="3340"/>
                  </a:cubicBezTo>
                  <a:lnTo>
                    <a:pt x="1517" y="3935"/>
                  </a:lnTo>
                  <a:cubicBezTo>
                    <a:pt x="1701" y="4073"/>
                    <a:pt x="1964" y="4142"/>
                    <a:pt x="2227" y="4142"/>
                  </a:cubicBezTo>
                  <a:cubicBezTo>
                    <a:pt x="2491" y="4142"/>
                    <a:pt x="2754" y="4073"/>
                    <a:pt x="2938" y="3935"/>
                  </a:cubicBezTo>
                  <a:lnTo>
                    <a:pt x="6933" y="1640"/>
                  </a:lnTo>
                  <a:cubicBezTo>
                    <a:pt x="7344" y="1413"/>
                    <a:pt x="7344" y="1045"/>
                    <a:pt x="6933" y="814"/>
                  </a:cubicBezTo>
                  <a:lnTo>
                    <a:pt x="5875" y="171"/>
                  </a:lnTo>
                  <a:cubicBezTo>
                    <a:pt x="5670" y="58"/>
                    <a:pt x="5406" y="1"/>
                    <a:pt x="5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40"/>
            <p:cNvSpPr/>
            <p:nvPr/>
          </p:nvSpPr>
          <p:spPr>
            <a:xfrm>
              <a:off x="4962334" y="3363232"/>
              <a:ext cx="173452" cy="97034"/>
            </a:xfrm>
            <a:custGeom>
              <a:avLst/>
              <a:gdLst/>
              <a:ahLst/>
              <a:cxnLst/>
              <a:rect l="l" t="t" r="r" b="b"/>
              <a:pathLst>
                <a:path w="7345" h="4109" extrusionOk="0">
                  <a:moveTo>
                    <a:pt x="5143" y="1"/>
                  </a:moveTo>
                  <a:cubicBezTo>
                    <a:pt x="4879" y="1"/>
                    <a:pt x="4615" y="59"/>
                    <a:pt x="4407" y="174"/>
                  </a:cubicBezTo>
                  <a:lnTo>
                    <a:pt x="416" y="2469"/>
                  </a:lnTo>
                  <a:cubicBezTo>
                    <a:pt x="1" y="2697"/>
                    <a:pt x="1" y="3112"/>
                    <a:pt x="416" y="3340"/>
                  </a:cubicBezTo>
                  <a:lnTo>
                    <a:pt x="1517" y="3938"/>
                  </a:lnTo>
                  <a:cubicBezTo>
                    <a:pt x="1701" y="4052"/>
                    <a:pt x="1953" y="4109"/>
                    <a:pt x="2211" y="4109"/>
                  </a:cubicBezTo>
                  <a:cubicBezTo>
                    <a:pt x="2469" y="4109"/>
                    <a:pt x="2733" y="4052"/>
                    <a:pt x="2938" y="3938"/>
                  </a:cubicBezTo>
                  <a:lnTo>
                    <a:pt x="6933" y="1643"/>
                  </a:lnTo>
                  <a:cubicBezTo>
                    <a:pt x="7345" y="1412"/>
                    <a:pt x="7345" y="1045"/>
                    <a:pt x="6933" y="769"/>
                  </a:cubicBezTo>
                  <a:lnTo>
                    <a:pt x="5876" y="174"/>
                  </a:lnTo>
                  <a:cubicBezTo>
                    <a:pt x="5670" y="59"/>
                    <a:pt x="5407" y="1"/>
                    <a:pt x="5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40"/>
            <p:cNvSpPr/>
            <p:nvPr/>
          </p:nvSpPr>
          <p:spPr>
            <a:xfrm>
              <a:off x="4745572" y="3408762"/>
              <a:ext cx="242809" cy="138219"/>
            </a:xfrm>
            <a:custGeom>
              <a:avLst/>
              <a:gdLst/>
              <a:ahLst/>
              <a:cxnLst/>
              <a:rect l="l" t="t" r="r" b="b"/>
              <a:pathLst>
                <a:path w="10282" h="5853" extrusionOk="0">
                  <a:moveTo>
                    <a:pt x="5101" y="1"/>
                  </a:moveTo>
                  <a:cubicBezTo>
                    <a:pt x="4843" y="1"/>
                    <a:pt x="4590" y="59"/>
                    <a:pt x="4406" y="174"/>
                  </a:cubicBezTo>
                  <a:lnTo>
                    <a:pt x="415" y="2513"/>
                  </a:lnTo>
                  <a:cubicBezTo>
                    <a:pt x="0" y="2745"/>
                    <a:pt x="0" y="3112"/>
                    <a:pt x="415" y="3339"/>
                  </a:cubicBezTo>
                  <a:lnTo>
                    <a:pt x="4406" y="5682"/>
                  </a:lnTo>
                  <a:cubicBezTo>
                    <a:pt x="4614" y="5796"/>
                    <a:pt x="4878" y="5853"/>
                    <a:pt x="5142" y="5853"/>
                  </a:cubicBezTo>
                  <a:cubicBezTo>
                    <a:pt x="5406" y="5853"/>
                    <a:pt x="5670" y="5796"/>
                    <a:pt x="5875" y="5682"/>
                  </a:cubicBezTo>
                  <a:lnTo>
                    <a:pt x="9870" y="3339"/>
                  </a:lnTo>
                  <a:cubicBezTo>
                    <a:pt x="10281" y="3112"/>
                    <a:pt x="10281" y="2745"/>
                    <a:pt x="9870" y="2513"/>
                  </a:cubicBezTo>
                  <a:lnTo>
                    <a:pt x="5831" y="174"/>
                  </a:lnTo>
                  <a:cubicBezTo>
                    <a:pt x="5624" y="59"/>
                    <a:pt x="5359" y="1"/>
                    <a:pt x="5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40"/>
            <p:cNvSpPr/>
            <p:nvPr/>
          </p:nvSpPr>
          <p:spPr>
            <a:xfrm>
              <a:off x="4597128" y="3494413"/>
              <a:ext cx="242809" cy="138219"/>
            </a:xfrm>
            <a:custGeom>
              <a:avLst/>
              <a:gdLst/>
              <a:ahLst/>
              <a:cxnLst/>
              <a:rect l="l" t="t" r="r" b="b"/>
              <a:pathLst>
                <a:path w="10282" h="5853" extrusionOk="0">
                  <a:moveTo>
                    <a:pt x="5139" y="1"/>
                  </a:moveTo>
                  <a:cubicBezTo>
                    <a:pt x="4875" y="1"/>
                    <a:pt x="4612" y="58"/>
                    <a:pt x="4406" y="171"/>
                  </a:cubicBezTo>
                  <a:lnTo>
                    <a:pt x="411" y="2514"/>
                  </a:lnTo>
                  <a:cubicBezTo>
                    <a:pt x="0" y="2742"/>
                    <a:pt x="44" y="3109"/>
                    <a:pt x="411" y="3340"/>
                  </a:cubicBezTo>
                  <a:lnTo>
                    <a:pt x="4450" y="5679"/>
                  </a:lnTo>
                  <a:cubicBezTo>
                    <a:pt x="4658" y="5795"/>
                    <a:pt x="4922" y="5853"/>
                    <a:pt x="5186" y="5853"/>
                  </a:cubicBezTo>
                  <a:cubicBezTo>
                    <a:pt x="5450" y="5853"/>
                    <a:pt x="5713" y="5795"/>
                    <a:pt x="5919" y="5679"/>
                  </a:cubicBezTo>
                  <a:lnTo>
                    <a:pt x="9914" y="3340"/>
                  </a:lnTo>
                  <a:cubicBezTo>
                    <a:pt x="10281" y="3109"/>
                    <a:pt x="10281" y="2742"/>
                    <a:pt x="9866" y="2514"/>
                  </a:cubicBezTo>
                  <a:lnTo>
                    <a:pt x="5875" y="171"/>
                  </a:lnTo>
                  <a:cubicBezTo>
                    <a:pt x="5668" y="58"/>
                    <a:pt x="5403" y="1"/>
                    <a:pt x="5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40"/>
            <p:cNvSpPr/>
            <p:nvPr/>
          </p:nvSpPr>
          <p:spPr>
            <a:xfrm>
              <a:off x="3692036" y="3581128"/>
              <a:ext cx="1000497" cy="578284"/>
            </a:xfrm>
            <a:custGeom>
              <a:avLst/>
              <a:gdLst/>
              <a:ahLst/>
              <a:cxnLst/>
              <a:rect l="l" t="t" r="r" b="b"/>
              <a:pathLst>
                <a:path w="42367" h="24488" extrusionOk="0">
                  <a:moveTo>
                    <a:pt x="37224" y="0"/>
                  </a:moveTo>
                  <a:cubicBezTo>
                    <a:pt x="36960" y="0"/>
                    <a:pt x="36697" y="57"/>
                    <a:pt x="36491" y="171"/>
                  </a:cubicBezTo>
                  <a:lnTo>
                    <a:pt x="367" y="21149"/>
                  </a:lnTo>
                  <a:cubicBezTo>
                    <a:pt x="0" y="21376"/>
                    <a:pt x="0" y="21743"/>
                    <a:pt x="415" y="21975"/>
                  </a:cubicBezTo>
                  <a:lnTo>
                    <a:pt x="4406" y="24314"/>
                  </a:lnTo>
                  <a:cubicBezTo>
                    <a:pt x="4614" y="24429"/>
                    <a:pt x="4878" y="24487"/>
                    <a:pt x="5142" y="24487"/>
                  </a:cubicBezTo>
                  <a:cubicBezTo>
                    <a:pt x="5406" y="24487"/>
                    <a:pt x="5669" y="24429"/>
                    <a:pt x="5875" y="24314"/>
                  </a:cubicBezTo>
                  <a:lnTo>
                    <a:pt x="41951" y="3292"/>
                  </a:lnTo>
                  <a:cubicBezTo>
                    <a:pt x="42366" y="3065"/>
                    <a:pt x="42366" y="2697"/>
                    <a:pt x="41951" y="2466"/>
                  </a:cubicBezTo>
                  <a:lnTo>
                    <a:pt x="37960" y="171"/>
                  </a:lnTo>
                  <a:cubicBezTo>
                    <a:pt x="37752" y="57"/>
                    <a:pt x="37488" y="0"/>
                    <a:pt x="37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40"/>
            <p:cNvSpPr/>
            <p:nvPr/>
          </p:nvSpPr>
          <p:spPr>
            <a:xfrm>
              <a:off x="3254143" y="3929024"/>
              <a:ext cx="242809" cy="137156"/>
            </a:xfrm>
            <a:custGeom>
              <a:avLst/>
              <a:gdLst/>
              <a:ahLst/>
              <a:cxnLst/>
              <a:rect l="l" t="t" r="r" b="b"/>
              <a:pathLst>
                <a:path w="10282" h="5808" extrusionOk="0">
                  <a:moveTo>
                    <a:pt x="5119" y="1"/>
                  </a:moveTo>
                  <a:cubicBezTo>
                    <a:pt x="4854" y="1"/>
                    <a:pt x="4590" y="59"/>
                    <a:pt x="4406" y="174"/>
                  </a:cubicBezTo>
                  <a:lnTo>
                    <a:pt x="415" y="2469"/>
                  </a:lnTo>
                  <a:cubicBezTo>
                    <a:pt x="0" y="2697"/>
                    <a:pt x="0" y="3064"/>
                    <a:pt x="415" y="3340"/>
                  </a:cubicBezTo>
                  <a:lnTo>
                    <a:pt x="4406" y="5635"/>
                  </a:lnTo>
                  <a:cubicBezTo>
                    <a:pt x="4614" y="5750"/>
                    <a:pt x="4878" y="5808"/>
                    <a:pt x="5142" y="5808"/>
                  </a:cubicBezTo>
                  <a:cubicBezTo>
                    <a:pt x="5406" y="5808"/>
                    <a:pt x="5669" y="5750"/>
                    <a:pt x="5875" y="5635"/>
                  </a:cubicBezTo>
                  <a:lnTo>
                    <a:pt x="9870" y="3340"/>
                  </a:lnTo>
                  <a:cubicBezTo>
                    <a:pt x="10281" y="3064"/>
                    <a:pt x="10281" y="2697"/>
                    <a:pt x="9870" y="2469"/>
                  </a:cubicBezTo>
                  <a:lnTo>
                    <a:pt x="5831" y="174"/>
                  </a:lnTo>
                  <a:cubicBezTo>
                    <a:pt x="5647" y="59"/>
                    <a:pt x="5383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40"/>
            <p:cNvSpPr/>
            <p:nvPr/>
          </p:nvSpPr>
          <p:spPr>
            <a:xfrm>
              <a:off x="3404830" y="4015738"/>
              <a:ext cx="242833" cy="137156"/>
            </a:xfrm>
            <a:custGeom>
              <a:avLst/>
              <a:gdLst/>
              <a:ahLst/>
              <a:cxnLst/>
              <a:rect l="l" t="t" r="r" b="b"/>
              <a:pathLst>
                <a:path w="10283" h="5808" extrusionOk="0">
                  <a:moveTo>
                    <a:pt x="5118" y="1"/>
                  </a:moveTo>
                  <a:cubicBezTo>
                    <a:pt x="4854" y="1"/>
                    <a:pt x="4591" y="59"/>
                    <a:pt x="4407" y="174"/>
                  </a:cubicBezTo>
                  <a:lnTo>
                    <a:pt x="412" y="2469"/>
                  </a:lnTo>
                  <a:cubicBezTo>
                    <a:pt x="1" y="2745"/>
                    <a:pt x="1" y="3112"/>
                    <a:pt x="412" y="3339"/>
                  </a:cubicBezTo>
                  <a:lnTo>
                    <a:pt x="4407" y="5634"/>
                  </a:lnTo>
                  <a:cubicBezTo>
                    <a:pt x="4613" y="5750"/>
                    <a:pt x="4876" y="5808"/>
                    <a:pt x="5140" y="5808"/>
                  </a:cubicBezTo>
                  <a:cubicBezTo>
                    <a:pt x="5404" y="5808"/>
                    <a:pt x="5668" y="5750"/>
                    <a:pt x="5876" y="5634"/>
                  </a:cubicBezTo>
                  <a:lnTo>
                    <a:pt x="9867" y="3339"/>
                  </a:lnTo>
                  <a:cubicBezTo>
                    <a:pt x="10282" y="3112"/>
                    <a:pt x="10282" y="2745"/>
                    <a:pt x="9867" y="2469"/>
                  </a:cubicBezTo>
                  <a:lnTo>
                    <a:pt x="5828" y="174"/>
                  </a:lnTo>
                  <a:cubicBezTo>
                    <a:pt x="5644" y="59"/>
                    <a:pt x="5381" y="1"/>
                    <a:pt x="5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40"/>
            <p:cNvSpPr/>
            <p:nvPr/>
          </p:nvSpPr>
          <p:spPr>
            <a:xfrm>
              <a:off x="3543568" y="4106798"/>
              <a:ext cx="242833" cy="138219"/>
            </a:xfrm>
            <a:custGeom>
              <a:avLst/>
              <a:gdLst/>
              <a:ahLst/>
              <a:cxnLst/>
              <a:rect l="l" t="t" r="r" b="b"/>
              <a:pathLst>
                <a:path w="10283" h="5853" extrusionOk="0">
                  <a:moveTo>
                    <a:pt x="5140" y="0"/>
                  </a:moveTo>
                  <a:cubicBezTo>
                    <a:pt x="4876" y="0"/>
                    <a:pt x="4613" y="58"/>
                    <a:pt x="4407" y="174"/>
                  </a:cubicBezTo>
                  <a:lnTo>
                    <a:pt x="412" y="2513"/>
                  </a:lnTo>
                  <a:cubicBezTo>
                    <a:pt x="1" y="2744"/>
                    <a:pt x="1" y="3111"/>
                    <a:pt x="412" y="3339"/>
                  </a:cubicBezTo>
                  <a:lnTo>
                    <a:pt x="4451" y="5682"/>
                  </a:lnTo>
                  <a:cubicBezTo>
                    <a:pt x="4659" y="5795"/>
                    <a:pt x="4923" y="5852"/>
                    <a:pt x="5181" y="5852"/>
                  </a:cubicBezTo>
                  <a:cubicBezTo>
                    <a:pt x="5440" y="5852"/>
                    <a:pt x="5692" y="5795"/>
                    <a:pt x="5876" y="5682"/>
                  </a:cubicBezTo>
                  <a:lnTo>
                    <a:pt x="9867" y="3339"/>
                  </a:lnTo>
                  <a:cubicBezTo>
                    <a:pt x="10282" y="3111"/>
                    <a:pt x="10282" y="2744"/>
                    <a:pt x="9867" y="2513"/>
                  </a:cubicBezTo>
                  <a:lnTo>
                    <a:pt x="5876" y="174"/>
                  </a:lnTo>
                  <a:cubicBezTo>
                    <a:pt x="5668" y="58"/>
                    <a:pt x="5404" y="0"/>
                    <a:pt x="5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40"/>
            <p:cNvSpPr/>
            <p:nvPr/>
          </p:nvSpPr>
          <p:spPr>
            <a:xfrm>
              <a:off x="2881286" y="3970232"/>
              <a:ext cx="242809" cy="138219"/>
            </a:xfrm>
            <a:custGeom>
              <a:avLst/>
              <a:gdLst/>
              <a:ahLst/>
              <a:cxnLst/>
              <a:rect l="l" t="t" r="r" b="b"/>
              <a:pathLst>
                <a:path w="10282" h="5853" extrusionOk="0">
                  <a:moveTo>
                    <a:pt x="5142" y="0"/>
                  </a:moveTo>
                  <a:cubicBezTo>
                    <a:pt x="4878" y="0"/>
                    <a:pt x="4614" y="58"/>
                    <a:pt x="4406" y="174"/>
                  </a:cubicBezTo>
                  <a:lnTo>
                    <a:pt x="415" y="2513"/>
                  </a:lnTo>
                  <a:cubicBezTo>
                    <a:pt x="0" y="2744"/>
                    <a:pt x="0" y="3111"/>
                    <a:pt x="415" y="3339"/>
                  </a:cubicBezTo>
                  <a:lnTo>
                    <a:pt x="4454" y="5681"/>
                  </a:lnTo>
                  <a:cubicBezTo>
                    <a:pt x="4660" y="5795"/>
                    <a:pt x="4923" y="5852"/>
                    <a:pt x="5187" y="5852"/>
                  </a:cubicBezTo>
                  <a:cubicBezTo>
                    <a:pt x="5451" y="5852"/>
                    <a:pt x="5715" y="5795"/>
                    <a:pt x="5923" y="5681"/>
                  </a:cubicBezTo>
                  <a:lnTo>
                    <a:pt x="9870" y="3339"/>
                  </a:lnTo>
                  <a:cubicBezTo>
                    <a:pt x="10281" y="3111"/>
                    <a:pt x="10281" y="2744"/>
                    <a:pt x="9870" y="2513"/>
                  </a:cubicBezTo>
                  <a:lnTo>
                    <a:pt x="5875" y="174"/>
                  </a:lnTo>
                  <a:cubicBezTo>
                    <a:pt x="5669" y="58"/>
                    <a:pt x="5406" y="0"/>
                    <a:pt x="5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40"/>
            <p:cNvSpPr/>
            <p:nvPr/>
          </p:nvSpPr>
          <p:spPr>
            <a:xfrm>
              <a:off x="3106714" y="4014675"/>
              <a:ext cx="241794" cy="137132"/>
            </a:xfrm>
            <a:custGeom>
              <a:avLst/>
              <a:gdLst/>
              <a:ahLst/>
              <a:cxnLst/>
              <a:rect l="l" t="t" r="r" b="b"/>
              <a:pathLst>
                <a:path w="10239" h="5807" extrusionOk="0">
                  <a:moveTo>
                    <a:pt x="5096" y="1"/>
                  </a:moveTo>
                  <a:cubicBezTo>
                    <a:pt x="4832" y="1"/>
                    <a:pt x="4569" y="58"/>
                    <a:pt x="4363" y="172"/>
                  </a:cubicBezTo>
                  <a:lnTo>
                    <a:pt x="368" y="2466"/>
                  </a:lnTo>
                  <a:cubicBezTo>
                    <a:pt x="1" y="2698"/>
                    <a:pt x="1" y="3109"/>
                    <a:pt x="368" y="3340"/>
                  </a:cubicBezTo>
                  <a:lnTo>
                    <a:pt x="4407" y="5635"/>
                  </a:lnTo>
                  <a:cubicBezTo>
                    <a:pt x="4615" y="5749"/>
                    <a:pt x="4879" y="5806"/>
                    <a:pt x="5143" y="5806"/>
                  </a:cubicBezTo>
                  <a:cubicBezTo>
                    <a:pt x="5407" y="5806"/>
                    <a:pt x="5670" y="5749"/>
                    <a:pt x="5876" y="5635"/>
                  </a:cubicBezTo>
                  <a:lnTo>
                    <a:pt x="9871" y="3340"/>
                  </a:lnTo>
                  <a:cubicBezTo>
                    <a:pt x="10238" y="3109"/>
                    <a:pt x="10238" y="2698"/>
                    <a:pt x="9871" y="2466"/>
                  </a:cubicBezTo>
                  <a:lnTo>
                    <a:pt x="5832" y="172"/>
                  </a:lnTo>
                  <a:cubicBezTo>
                    <a:pt x="5624" y="58"/>
                    <a:pt x="5360" y="1"/>
                    <a:pt x="5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40"/>
            <p:cNvSpPr/>
            <p:nvPr/>
          </p:nvSpPr>
          <p:spPr>
            <a:xfrm>
              <a:off x="3257425" y="4101390"/>
              <a:ext cx="241700" cy="138219"/>
            </a:xfrm>
            <a:custGeom>
              <a:avLst/>
              <a:gdLst/>
              <a:ahLst/>
              <a:cxnLst/>
              <a:rect l="l" t="t" r="r" b="b"/>
              <a:pathLst>
                <a:path w="10235" h="5853" extrusionOk="0">
                  <a:moveTo>
                    <a:pt x="5095" y="1"/>
                  </a:moveTo>
                  <a:cubicBezTo>
                    <a:pt x="4831" y="1"/>
                    <a:pt x="4567" y="58"/>
                    <a:pt x="4359" y="171"/>
                  </a:cubicBezTo>
                  <a:lnTo>
                    <a:pt x="368" y="2514"/>
                  </a:lnTo>
                  <a:cubicBezTo>
                    <a:pt x="1" y="2742"/>
                    <a:pt x="1" y="3109"/>
                    <a:pt x="412" y="3340"/>
                  </a:cubicBezTo>
                  <a:lnTo>
                    <a:pt x="4407" y="5679"/>
                  </a:lnTo>
                  <a:cubicBezTo>
                    <a:pt x="4612" y="5795"/>
                    <a:pt x="4876" y="5853"/>
                    <a:pt x="5140" y="5853"/>
                  </a:cubicBezTo>
                  <a:cubicBezTo>
                    <a:pt x="5404" y="5853"/>
                    <a:pt x="5668" y="5795"/>
                    <a:pt x="5876" y="5679"/>
                  </a:cubicBezTo>
                  <a:lnTo>
                    <a:pt x="9867" y="3340"/>
                  </a:lnTo>
                  <a:cubicBezTo>
                    <a:pt x="10234" y="3109"/>
                    <a:pt x="10234" y="2742"/>
                    <a:pt x="9867" y="2514"/>
                  </a:cubicBezTo>
                  <a:lnTo>
                    <a:pt x="5828" y="171"/>
                  </a:lnTo>
                  <a:cubicBezTo>
                    <a:pt x="5622" y="58"/>
                    <a:pt x="5359" y="1"/>
                    <a:pt x="5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40"/>
            <p:cNvSpPr/>
            <p:nvPr/>
          </p:nvSpPr>
          <p:spPr>
            <a:xfrm>
              <a:off x="3396163" y="4192733"/>
              <a:ext cx="242809" cy="137935"/>
            </a:xfrm>
            <a:custGeom>
              <a:avLst/>
              <a:gdLst/>
              <a:ahLst/>
              <a:cxnLst/>
              <a:rect l="l" t="t" r="r" b="b"/>
              <a:pathLst>
                <a:path w="10282" h="5841" extrusionOk="0">
                  <a:moveTo>
                    <a:pt x="5117" y="0"/>
                  </a:moveTo>
                  <a:cubicBezTo>
                    <a:pt x="4854" y="0"/>
                    <a:pt x="4590" y="69"/>
                    <a:pt x="4407" y="207"/>
                  </a:cubicBezTo>
                  <a:lnTo>
                    <a:pt x="412" y="2502"/>
                  </a:lnTo>
                  <a:cubicBezTo>
                    <a:pt x="1" y="2729"/>
                    <a:pt x="1" y="3096"/>
                    <a:pt x="412" y="3328"/>
                  </a:cubicBezTo>
                  <a:lnTo>
                    <a:pt x="4407" y="5667"/>
                  </a:lnTo>
                  <a:cubicBezTo>
                    <a:pt x="4612" y="5782"/>
                    <a:pt x="4876" y="5840"/>
                    <a:pt x="5140" y="5840"/>
                  </a:cubicBezTo>
                  <a:cubicBezTo>
                    <a:pt x="5404" y="5840"/>
                    <a:pt x="5668" y="5782"/>
                    <a:pt x="5876" y="5667"/>
                  </a:cubicBezTo>
                  <a:lnTo>
                    <a:pt x="9867" y="3328"/>
                  </a:lnTo>
                  <a:cubicBezTo>
                    <a:pt x="10282" y="3096"/>
                    <a:pt x="10282" y="2729"/>
                    <a:pt x="9867" y="2502"/>
                  </a:cubicBezTo>
                  <a:lnTo>
                    <a:pt x="5828" y="207"/>
                  </a:lnTo>
                  <a:cubicBezTo>
                    <a:pt x="5644" y="69"/>
                    <a:pt x="5381" y="0"/>
                    <a:pt x="5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40"/>
            <p:cNvSpPr/>
            <p:nvPr/>
          </p:nvSpPr>
          <p:spPr>
            <a:xfrm>
              <a:off x="2651488" y="4056923"/>
              <a:ext cx="326312" cy="185921"/>
            </a:xfrm>
            <a:custGeom>
              <a:avLst/>
              <a:gdLst/>
              <a:ahLst/>
              <a:cxnLst/>
              <a:rect l="l" t="t" r="r" b="b"/>
              <a:pathLst>
                <a:path w="13818" h="7873" extrusionOk="0">
                  <a:moveTo>
                    <a:pt x="8653" y="1"/>
                  </a:moveTo>
                  <a:cubicBezTo>
                    <a:pt x="8390" y="1"/>
                    <a:pt x="8126" y="59"/>
                    <a:pt x="7943" y="174"/>
                  </a:cubicBezTo>
                  <a:lnTo>
                    <a:pt x="415" y="4533"/>
                  </a:lnTo>
                  <a:cubicBezTo>
                    <a:pt x="1" y="4764"/>
                    <a:pt x="1" y="5176"/>
                    <a:pt x="415" y="5407"/>
                  </a:cubicBezTo>
                  <a:lnTo>
                    <a:pt x="4407" y="7702"/>
                  </a:lnTo>
                  <a:cubicBezTo>
                    <a:pt x="4614" y="7816"/>
                    <a:pt x="4879" y="7873"/>
                    <a:pt x="5143" y="7873"/>
                  </a:cubicBezTo>
                  <a:cubicBezTo>
                    <a:pt x="5406" y="7873"/>
                    <a:pt x="5670" y="7816"/>
                    <a:pt x="5876" y="7702"/>
                  </a:cubicBezTo>
                  <a:lnTo>
                    <a:pt x="13403" y="3340"/>
                  </a:lnTo>
                  <a:cubicBezTo>
                    <a:pt x="13818" y="3112"/>
                    <a:pt x="13818" y="2745"/>
                    <a:pt x="13403" y="2469"/>
                  </a:cubicBezTo>
                  <a:lnTo>
                    <a:pt x="9364" y="174"/>
                  </a:lnTo>
                  <a:cubicBezTo>
                    <a:pt x="9180" y="59"/>
                    <a:pt x="8917" y="1"/>
                    <a:pt x="86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40"/>
            <p:cNvSpPr/>
            <p:nvPr/>
          </p:nvSpPr>
          <p:spPr>
            <a:xfrm>
              <a:off x="2801065" y="4100280"/>
              <a:ext cx="400014" cy="229278"/>
            </a:xfrm>
            <a:custGeom>
              <a:avLst/>
              <a:gdLst/>
              <a:ahLst/>
              <a:cxnLst/>
              <a:rect l="l" t="t" r="r" b="b"/>
              <a:pathLst>
                <a:path w="16939" h="9709" extrusionOk="0">
                  <a:moveTo>
                    <a:pt x="11797" y="1"/>
                  </a:moveTo>
                  <a:cubicBezTo>
                    <a:pt x="11533" y="1"/>
                    <a:pt x="11270" y="59"/>
                    <a:pt x="11064" y="174"/>
                  </a:cubicBezTo>
                  <a:lnTo>
                    <a:pt x="415" y="6369"/>
                  </a:lnTo>
                  <a:cubicBezTo>
                    <a:pt x="1" y="6600"/>
                    <a:pt x="1" y="6967"/>
                    <a:pt x="415" y="7195"/>
                  </a:cubicBezTo>
                  <a:lnTo>
                    <a:pt x="4407" y="9538"/>
                  </a:lnTo>
                  <a:cubicBezTo>
                    <a:pt x="4614" y="9651"/>
                    <a:pt x="4879" y="9708"/>
                    <a:pt x="5143" y="9708"/>
                  </a:cubicBezTo>
                  <a:cubicBezTo>
                    <a:pt x="5406" y="9708"/>
                    <a:pt x="5670" y="9651"/>
                    <a:pt x="5876" y="9538"/>
                  </a:cubicBezTo>
                  <a:lnTo>
                    <a:pt x="16524" y="3340"/>
                  </a:lnTo>
                  <a:cubicBezTo>
                    <a:pt x="16939" y="3112"/>
                    <a:pt x="16939" y="2745"/>
                    <a:pt x="16524" y="2513"/>
                  </a:cubicBezTo>
                  <a:lnTo>
                    <a:pt x="12533" y="174"/>
                  </a:lnTo>
                  <a:cubicBezTo>
                    <a:pt x="12325" y="59"/>
                    <a:pt x="12061" y="1"/>
                    <a:pt x="11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40"/>
            <p:cNvSpPr/>
            <p:nvPr/>
          </p:nvSpPr>
          <p:spPr>
            <a:xfrm>
              <a:off x="2951776" y="4186994"/>
              <a:ext cx="399920" cy="229278"/>
            </a:xfrm>
            <a:custGeom>
              <a:avLst/>
              <a:gdLst/>
              <a:ahLst/>
              <a:cxnLst/>
              <a:rect l="l" t="t" r="r" b="b"/>
              <a:pathLst>
                <a:path w="16935" h="9709" extrusionOk="0">
                  <a:moveTo>
                    <a:pt x="11796" y="1"/>
                  </a:moveTo>
                  <a:cubicBezTo>
                    <a:pt x="11532" y="1"/>
                    <a:pt x="11267" y="59"/>
                    <a:pt x="11060" y="174"/>
                  </a:cubicBezTo>
                  <a:lnTo>
                    <a:pt x="412" y="6369"/>
                  </a:lnTo>
                  <a:cubicBezTo>
                    <a:pt x="0" y="6600"/>
                    <a:pt x="0" y="7011"/>
                    <a:pt x="412" y="7243"/>
                  </a:cubicBezTo>
                  <a:lnTo>
                    <a:pt x="4451" y="9538"/>
                  </a:lnTo>
                  <a:cubicBezTo>
                    <a:pt x="4634" y="9651"/>
                    <a:pt x="4899" y="9708"/>
                    <a:pt x="5163" y="9708"/>
                  </a:cubicBezTo>
                  <a:cubicBezTo>
                    <a:pt x="5427" y="9708"/>
                    <a:pt x="5692" y="9651"/>
                    <a:pt x="5875" y="9538"/>
                  </a:cubicBezTo>
                  <a:lnTo>
                    <a:pt x="16524" y="3339"/>
                  </a:lnTo>
                  <a:cubicBezTo>
                    <a:pt x="16935" y="3112"/>
                    <a:pt x="16935" y="2745"/>
                    <a:pt x="16524" y="2513"/>
                  </a:cubicBezTo>
                  <a:lnTo>
                    <a:pt x="12529" y="174"/>
                  </a:lnTo>
                  <a:cubicBezTo>
                    <a:pt x="12323" y="59"/>
                    <a:pt x="12060" y="1"/>
                    <a:pt x="1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0"/>
            <p:cNvSpPr/>
            <p:nvPr/>
          </p:nvSpPr>
          <p:spPr>
            <a:xfrm>
              <a:off x="3248759" y="4279163"/>
              <a:ext cx="242809" cy="137109"/>
            </a:xfrm>
            <a:custGeom>
              <a:avLst/>
              <a:gdLst/>
              <a:ahLst/>
              <a:cxnLst/>
              <a:rect l="l" t="t" r="r" b="b"/>
              <a:pathLst>
                <a:path w="10282" h="5806" extrusionOk="0">
                  <a:moveTo>
                    <a:pt x="5095" y="0"/>
                  </a:moveTo>
                  <a:cubicBezTo>
                    <a:pt x="4831" y="0"/>
                    <a:pt x="4566" y="57"/>
                    <a:pt x="4359" y="171"/>
                  </a:cubicBezTo>
                  <a:lnTo>
                    <a:pt x="368" y="2466"/>
                  </a:lnTo>
                  <a:cubicBezTo>
                    <a:pt x="0" y="2697"/>
                    <a:pt x="0" y="3108"/>
                    <a:pt x="412" y="3340"/>
                  </a:cubicBezTo>
                  <a:lnTo>
                    <a:pt x="4407" y="5635"/>
                  </a:lnTo>
                  <a:cubicBezTo>
                    <a:pt x="4612" y="5748"/>
                    <a:pt x="4876" y="5805"/>
                    <a:pt x="5140" y="5805"/>
                  </a:cubicBezTo>
                  <a:cubicBezTo>
                    <a:pt x="5404" y="5805"/>
                    <a:pt x="5668" y="5748"/>
                    <a:pt x="5875" y="5635"/>
                  </a:cubicBezTo>
                  <a:lnTo>
                    <a:pt x="9867" y="3340"/>
                  </a:lnTo>
                  <a:cubicBezTo>
                    <a:pt x="10282" y="3108"/>
                    <a:pt x="10234" y="2697"/>
                    <a:pt x="9867" y="2466"/>
                  </a:cubicBezTo>
                  <a:lnTo>
                    <a:pt x="5828" y="171"/>
                  </a:lnTo>
                  <a:cubicBezTo>
                    <a:pt x="5622" y="57"/>
                    <a:pt x="5359" y="0"/>
                    <a:pt x="5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0"/>
            <p:cNvSpPr/>
            <p:nvPr/>
          </p:nvSpPr>
          <p:spPr>
            <a:xfrm>
              <a:off x="3100220" y="4364768"/>
              <a:ext cx="242809" cy="137557"/>
            </a:xfrm>
            <a:custGeom>
              <a:avLst/>
              <a:gdLst/>
              <a:ahLst/>
              <a:cxnLst/>
              <a:rect l="l" t="t" r="r" b="b"/>
              <a:pathLst>
                <a:path w="10282" h="5825" extrusionOk="0">
                  <a:moveTo>
                    <a:pt x="5143" y="0"/>
                  </a:moveTo>
                  <a:cubicBezTo>
                    <a:pt x="4879" y="0"/>
                    <a:pt x="4614" y="58"/>
                    <a:pt x="4407" y="174"/>
                  </a:cubicBezTo>
                  <a:lnTo>
                    <a:pt x="415" y="2513"/>
                  </a:lnTo>
                  <a:cubicBezTo>
                    <a:pt x="1" y="2744"/>
                    <a:pt x="1" y="3111"/>
                    <a:pt x="415" y="3339"/>
                  </a:cubicBezTo>
                  <a:lnTo>
                    <a:pt x="4454" y="5634"/>
                  </a:lnTo>
                  <a:cubicBezTo>
                    <a:pt x="4651" y="5765"/>
                    <a:pt x="4901" y="5824"/>
                    <a:pt x="5148" y="5824"/>
                  </a:cubicBezTo>
                  <a:cubicBezTo>
                    <a:pt x="5418" y="5824"/>
                    <a:pt x="5684" y="5754"/>
                    <a:pt x="5875" y="5634"/>
                  </a:cubicBezTo>
                  <a:lnTo>
                    <a:pt x="9870" y="3339"/>
                  </a:lnTo>
                  <a:cubicBezTo>
                    <a:pt x="10282" y="3111"/>
                    <a:pt x="10282" y="2744"/>
                    <a:pt x="9870" y="2513"/>
                  </a:cubicBezTo>
                  <a:lnTo>
                    <a:pt x="5875" y="174"/>
                  </a:lnTo>
                  <a:cubicBezTo>
                    <a:pt x="5670" y="58"/>
                    <a:pt x="5406" y="0"/>
                    <a:pt x="5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0"/>
            <p:cNvSpPr/>
            <p:nvPr/>
          </p:nvSpPr>
          <p:spPr>
            <a:xfrm>
              <a:off x="3922943" y="3100940"/>
              <a:ext cx="173429" cy="98144"/>
            </a:xfrm>
            <a:custGeom>
              <a:avLst/>
              <a:gdLst/>
              <a:ahLst/>
              <a:cxnLst/>
              <a:rect l="l" t="t" r="r" b="b"/>
              <a:pathLst>
                <a:path w="7344" h="4156" extrusionOk="0">
                  <a:moveTo>
                    <a:pt x="5117" y="1"/>
                  </a:moveTo>
                  <a:cubicBezTo>
                    <a:pt x="4854" y="1"/>
                    <a:pt x="4590" y="58"/>
                    <a:pt x="4406" y="174"/>
                  </a:cubicBezTo>
                  <a:lnTo>
                    <a:pt x="411" y="2513"/>
                  </a:lnTo>
                  <a:cubicBezTo>
                    <a:pt x="0" y="2744"/>
                    <a:pt x="0" y="3112"/>
                    <a:pt x="411" y="3339"/>
                  </a:cubicBezTo>
                  <a:lnTo>
                    <a:pt x="1469" y="3982"/>
                  </a:lnTo>
                  <a:cubicBezTo>
                    <a:pt x="1675" y="4097"/>
                    <a:pt x="1938" y="4155"/>
                    <a:pt x="2202" y="4155"/>
                  </a:cubicBezTo>
                  <a:cubicBezTo>
                    <a:pt x="2466" y="4155"/>
                    <a:pt x="2730" y="4097"/>
                    <a:pt x="2938" y="3982"/>
                  </a:cubicBezTo>
                  <a:lnTo>
                    <a:pt x="6929" y="1643"/>
                  </a:lnTo>
                  <a:cubicBezTo>
                    <a:pt x="7344" y="1411"/>
                    <a:pt x="7344" y="1044"/>
                    <a:pt x="6929" y="817"/>
                  </a:cubicBezTo>
                  <a:lnTo>
                    <a:pt x="5827" y="174"/>
                  </a:lnTo>
                  <a:cubicBezTo>
                    <a:pt x="5644" y="58"/>
                    <a:pt x="5380" y="1"/>
                    <a:pt x="5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7" name="Google Shape;4067;p40"/>
            <p:cNvGrpSpPr/>
            <p:nvPr/>
          </p:nvGrpSpPr>
          <p:grpSpPr>
            <a:xfrm>
              <a:off x="3995512" y="3427205"/>
              <a:ext cx="684008" cy="224933"/>
              <a:chOff x="3995512" y="3427205"/>
              <a:chExt cx="684008" cy="224933"/>
            </a:xfrm>
          </p:grpSpPr>
          <p:sp>
            <p:nvSpPr>
              <p:cNvPr id="4068" name="Google Shape;4068;p40"/>
              <p:cNvSpPr/>
              <p:nvPr/>
            </p:nvSpPr>
            <p:spPr>
              <a:xfrm>
                <a:off x="3995512" y="3512810"/>
                <a:ext cx="237449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5853" extrusionOk="0">
                    <a:moveTo>
                      <a:pt x="5004" y="1"/>
                    </a:moveTo>
                    <a:cubicBezTo>
                      <a:pt x="4740" y="1"/>
                      <a:pt x="4477" y="59"/>
                      <a:pt x="4271" y="174"/>
                    </a:cubicBezTo>
                    <a:lnTo>
                      <a:pt x="551" y="2330"/>
                    </a:lnTo>
                    <a:lnTo>
                      <a:pt x="1" y="2330"/>
                    </a:lnTo>
                    <a:lnTo>
                      <a:pt x="1" y="2928"/>
                    </a:lnTo>
                    <a:cubicBezTo>
                      <a:pt x="1" y="3064"/>
                      <a:pt x="92" y="3204"/>
                      <a:pt x="276" y="3340"/>
                    </a:cubicBezTo>
                    <a:lnTo>
                      <a:pt x="4315" y="5682"/>
                    </a:lnTo>
                    <a:cubicBezTo>
                      <a:pt x="4522" y="5796"/>
                      <a:pt x="4787" y="5853"/>
                      <a:pt x="5051" y="5853"/>
                    </a:cubicBezTo>
                    <a:cubicBezTo>
                      <a:pt x="5315" y="5853"/>
                      <a:pt x="5578" y="5796"/>
                      <a:pt x="5784" y="5682"/>
                    </a:cubicBezTo>
                    <a:lnTo>
                      <a:pt x="9779" y="3340"/>
                    </a:lnTo>
                    <a:cubicBezTo>
                      <a:pt x="9962" y="3248"/>
                      <a:pt x="10054" y="3064"/>
                      <a:pt x="10054" y="2928"/>
                    </a:cubicBezTo>
                    <a:lnTo>
                      <a:pt x="10054" y="2330"/>
                    </a:lnTo>
                    <a:lnTo>
                      <a:pt x="9503" y="2330"/>
                    </a:lnTo>
                    <a:lnTo>
                      <a:pt x="5740" y="174"/>
                    </a:lnTo>
                    <a:cubicBezTo>
                      <a:pt x="5532" y="59"/>
                      <a:pt x="5268" y="1"/>
                      <a:pt x="5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40"/>
              <p:cNvSpPr/>
              <p:nvPr/>
            </p:nvSpPr>
            <p:spPr>
              <a:xfrm>
                <a:off x="4142917" y="3427205"/>
                <a:ext cx="238488" cy="137132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5807" extrusionOk="0">
                    <a:moveTo>
                      <a:pt x="5028" y="1"/>
                    </a:moveTo>
                    <a:cubicBezTo>
                      <a:pt x="4763" y="1"/>
                      <a:pt x="4499" y="58"/>
                      <a:pt x="4315" y="172"/>
                    </a:cubicBezTo>
                    <a:lnTo>
                      <a:pt x="599" y="2331"/>
                    </a:lnTo>
                    <a:lnTo>
                      <a:pt x="1" y="2331"/>
                    </a:lnTo>
                    <a:lnTo>
                      <a:pt x="1" y="2926"/>
                    </a:lnTo>
                    <a:cubicBezTo>
                      <a:pt x="1" y="3065"/>
                      <a:pt x="93" y="3201"/>
                      <a:pt x="324" y="3340"/>
                    </a:cubicBezTo>
                    <a:lnTo>
                      <a:pt x="4315" y="5635"/>
                    </a:lnTo>
                    <a:cubicBezTo>
                      <a:pt x="4523" y="5749"/>
                      <a:pt x="4787" y="5806"/>
                      <a:pt x="5051" y="5806"/>
                    </a:cubicBezTo>
                    <a:cubicBezTo>
                      <a:pt x="5315" y="5806"/>
                      <a:pt x="5578" y="5749"/>
                      <a:pt x="5784" y="5635"/>
                    </a:cubicBezTo>
                    <a:lnTo>
                      <a:pt x="9779" y="3340"/>
                    </a:lnTo>
                    <a:cubicBezTo>
                      <a:pt x="9963" y="3201"/>
                      <a:pt x="10098" y="3065"/>
                      <a:pt x="10098" y="2926"/>
                    </a:cubicBezTo>
                    <a:lnTo>
                      <a:pt x="10098" y="2331"/>
                    </a:lnTo>
                    <a:lnTo>
                      <a:pt x="9504" y="2331"/>
                    </a:lnTo>
                    <a:lnTo>
                      <a:pt x="5740" y="172"/>
                    </a:lnTo>
                    <a:cubicBezTo>
                      <a:pt x="5556" y="58"/>
                      <a:pt x="5292" y="1"/>
                      <a:pt x="50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40"/>
              <p:cNvSpPr/>
              <p:nvPr/>
            </p:nvSpPr>
            <p:spPr>
              <a:xfrm>
                <a:off x="4293628" y="3513919"/>
                <a:ext cx="238488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5853" extrusionOk="0">
                    <a:moveTo>
                      <a:pt x="5025" y="1"/>
                    </a:moveTo>
                    <a:cubicBezTo>
                      <a:pt x="4762" y="1"/>
                      <a:pt x="4498" y="58"/>
                      <a:pt x="4315" y="172"/>
                    </a:cubicBezTo>
                    <a:lnTo>
                      <a:pt x="595" y="2331"/>
                    </a:lnTo>
                    <a:lnTo>
                      <a:pt x="0" y="2331"/>
                    </a:lnTo>
                    <a:lnTo>
                      <a:pt x="0" y="2925"/>
                    </a:lnTo>
                    <a:cubicBezTo>
                      <a:pt x="0" y="3065"/>
                      <a:pt x="92" y="3249"/>
                      <a:pt x="320" y="3340"/>
                    </a:cubicBezTo>
                    <a:lnTo>
                      <a:pt x="4315" y="5679"/>
                    </a:lnTo>
                    <a:cubicBezTo>
                      <a:pt x="4521" y="5795"/>
                      <a:pt x="4784" y="5853"/>
                      <a:pt x="5048" y="5853"/>
                    </a:cubicBezTo>
                    <a:cubicBezTo>
                      <a:pt x="5312" y="5853"/>
                      <a:pt x="5576" y="5795"/>
                      <a:pt x="5784" y="5679"/>
                    </a:cubicBezTo>
                    <a:lnTo>
                      <a:pt x="9775" y="3340"/>
                    </a:lnTo>
                    <a:cubicBezTo>
                      <a:pt x="9959" y="3249"/>
                      <a:pt x="10098" y="3065"/>
                      <a:pt x="10098" y="2925"/>
                    </a:cubicBezTo>
                    <a:lnTo>
                      <a:pt x="10098" y="2331"/>
                    </a:lnTo>
                    <a:lnTo>
                      <a:pt x="9500" y="2331"/>
                    </a:lnTo>
                    <a:lnTo>
                      <a:pt x="5736" y="172"/>
                    </a:lnTo>
                    <a:cubicBezTo>
                      <a:pt x="5552" y="58"/>
                      <a:pt x="5289" y="1"/>
                      <a:pt x="5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40"/>
              <p:cNvSpPr/>
              <p:nvPr/>
            </p:nvSpPr>
            <p:spPr>
              <a:xfrm>
                <a:off x="4442072" y="3428268"/>
                <a:ext cx="237449" cy="137156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5808" extrusionOk="0">
                    <a:moveTo>
                      <a:pt x="5004" y="1"/>
                    </a:moveTo>
                    <a:cubicBezTo>
                      <a:pt x="4740" y="1"/>
                      <a:pt x="4477" y="59"/>
                      <a:pt x="4271" y="174"/>
                    </a:cubicBezTo>
                    <a:lnTo>
                      <a:pt x="551" y="2330"/>
                    </a:lnTo>
                    <a:lnTo>
                      <a:pt x="1" y="2330"/>
                    </a:lnTo>
                    <a:lnTo>
                      <a:pt x="1" y="2928"/>
                    </a:lnTo>
                    <a:cubicBezTo>
                      <a:pt x="1" y="3064"/>
                      <a:pt x="92" y="3204"/>
                      <a:pt x="276" y="3340"/>
                    </a:cubicBezTo>
                    <a:lnTo>
                      <a:pt x="4315" y="5634"/>
                    </a:lnTo>
                    <a:cubicBezTo>
                      <a:pt x="4523" y="5750"/>
                      <a:pt x="4787" y="5808"/>
                      <a:pt x="5045" y="5808"/>
                    </a:cubicBezTo>
                    <a:cubicBezTo>
                      <a:pt x="5304" y="5808"/>
                      <a:pt x="5556" y="5750"/>
                      <a:pt x="5740" y="5634"/>
                    </a:cubicBezTo>
                    <a:lnTo>
                      <a:pt x="9731" y="3340"/>
                    </a:lnTo>
                    <a:cubicBezTo>
                      <a:pt x="9962" y="3204"/>
                      <a:pt x="10054" y="3064"/>
                      <a:pt x="10054" y="2928"/>
                    </a:cubicBezTo>
                    <a:lnTo>
                      <a:pt x="10054" y="2330"/>
                    </a:lnTo>
                    <a:lnTo>
                      <a:pt x="9456" y="2330"/>
                    </a:lnTo>
                    <a:lnTo>
                      <a:pt x="5740" y="174"/>
                    </a:lnTo>
                    <a:cubicBezTo>
                      <a:pt x="5532" y="59"/>
                      <a:pt x="5268" y="1"/>
                      <a:pt x="5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72" name="Google Shape;4072;p40"/>
            <p:cNvSpPr/>
            <p:nvPr/>
          </p:nvSpPr>
          <p:spPr>
            <a:xfrm>
              <a:off x="3620482" y="3541006"/>
              <a:ext cx="242809" cy="137935"/>
            </a:xfrm>
            <a:custGeom>
              <a:avLst/>
              <a:gdLst/>
              <a:ahLst/>
              <a:cxnLst/>
              <a:rect l="l" t="t" r="r" b="b"/>
              <a:pathLst>
                <a:path w="10282" h="5841" extrusionOk="0">
                  <a:moveTo>
                    <a:pt x="5143" y="0"/>
                  </a:moveTo>
                  <a:cubicBezTo>
                    <a:pt x="4879" y="0"/>
                    <a:pt x="4614" y="58"/>
                    <a:pt x="4407" y="174"/>
                  </a:cubicBezTo>
                  <a:lnTo>
                    <a:pt x="416" y="2513"/>
                  </a:lnTo>
                  <a:cubicBezTo>
                    <a:pt x="1" y="2744"/>
                    <a:pt x="1" y="3111"/>
                    <a:pt x="416" y="3339"/>
                  </a:cubicBezTo>
                  <a:lnTo>
                    <a:pt x="4407" y="5634"/>
                  </a:lnTo>
                  <a:cubicBezTo>
                    <a:pt x="4614" y="5772"/>
                    <a:pt x="4879" y="5840"/>
                    <a:pt x="5143" y="5840"/>
                  </a:cubicBezTo>
                  <a:cubicBezTo>
                    <a:pt x="5407" y="5840"/>
                    <a:pt x="5670" y="5772"/>
                    <a:pt x="5876" y="5634"/>
                  </a:cubicBezTo>
                  <a:lnTo>
                    <a:pt x="9871" y="3339"/>
                  </a:lnTo>
                  <a:cubicBezTo>
                    <a:pt x="10282" y="3111"/>
                    <a:pt x="10282" y="2744"/>
                    <a:pt x="9871" y="2513"/>
                  </a:cubicBezTo>
                  <a:lnTo>
                    <a:pt x="5876" y="174"/>
                  </a:lnTo>
                  <a:cubicBezTo>
                    <a:pt x="5670" y="58"/>
                    <a:pt x="5407" y="0"/>
                    <a:pt x="5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73" name="Google Shape;4073;p40"/>
            <p:cNvGrpSpPr/>
            <p:nvPr/>
          </p:nvGrpSpPr>
          <p:grpSpPr>
            <a:xfrm>
              <a:off x="3473077" y="3358911"/>
              <a:ext cx="1208616" cy="536037"/>
              <a:chOff x="3473077" y="3358911"/>
              <a:chExt cx="1208616" cy="536037"/>
            </a:xfrm>
          </p:grpSpPr>
          <p:sp>
            <p:nvSpPr>
              <p:cNvPr id="4074" name="Google Shape;4074;p40"/>
              <p:cNvSpPr/>
              <p:nvPr/>
            </p:nvSpPr>
            <p:spPr>
              <a:xfrm>
                <a:off x="3550086" y="3756729"/>
                <a:ext cx="241676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234" h="5853" extrusionOk="0">
                    <a:moveTo>
                      <a:pt x="5094" y="0"/>
                    </a:moveTo>
                    <a:cubicBezTo>
                      <a:pt x="4831" y="0"/>
                      <a:pt x="4566" y="57"/>
                      <a:pt x="4359" y="171"/>
                    </a:cubicBezTo>
                    <a:lnTo>
                      <a:pt x="367" y="2513"/>
                    </a:lnTo>
                    <a:cubicBezTo>
                      <a:pt x="0" y="2741"/>
                      <a:pt x="0" y="3108"/>
                      <a:pt x="367" y="3340"/>
                    </a:cubicBezTo>
                    <a:lnTo>
                      <a:pt x="4406" y="5679"/>
                    </a:lnTo>
                    <a:cubicBezTo>
                      <a:pt x="4612" y="5794"/>
                      <a:pt x="4875" y="5852"/>
                      <a:pt x="5139" y="5852"/>
                    </a:cubicBezTo>
                    <a:cubicBezTo>
                      <a:pt x="5403" y="5852"/>
                      <a:pt x="5668" y="5794"/>
                      <a:pt x="5875" y="5679"/>
                    </a:cubicBezTo>
                    <a:lnTo>
                      <a:pt x="9866" y="3340"/>
                    </a:lnTo>
                    <a:cubicBezTo>
                      <a:pt x="10234" y="3108"/>
                      <a:pt x="10234" y="2741"/>
                      <a:pt x="9866" y="2513"/>
                    </a:cubicBezTo>
                    <a:lnTo>
                      <a:pt x="5827" y="171"/>
                    </a:lnTo>
                    <a:cubicBezTo>
                      <a:pt x="5622" y="57"/>
                      <a:pt x="5358" y="0"/>
                      <a:pt x="50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40"/>
              <p:cNvSpPr/>
              <p:nvPr/>
            </p:nvSpPr>
            <p:spPr>
              <a:xfrm>
                <a:off x="3479572" y="3358911"/>
                <a:ext cx="173452" cy="97034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4109" extrusionOk="0">
                    <a:moveTo>
                      <a:pt x="5120" y="0"/>
                    </a:moveTo>
                    <a:cubicBezTo>
                      <a:pt x="4855" y="0"/>
                      <a:pt x="4591" y="58"/>
                      <a:pt x="4407" y="174"/>
                    </a:cubicBezTo>
                    <a:lnTo>
                      <a:pt x="416" y="2469"/>
                    </a:lnTo>
                    <a:cubicBezTo>
                      <a:pt x="1" y="2696"/>
                      <a:pt x="1" y="3111"/>
                      <a:pt x="416" y="3339"/>
                    </a:cubicBezTo>
                    <a:lnTo>
                      <a:pt x="1470" y="3938"/>
                    </a:lnTo>
                    <a:cubicBezTo>
                      <a:pt x="1677" y="4051"/>
                      <a:pt x="1942" y="4108"/>
                      <a:pt x="2205" y="4108"/>
                    </a:cubicBezTo>
                    <a:cubicBezTo>
                      <a:pt x="2469" y="4108"/>
                      <a:pt x="2733" y="4051"/>
                      <a:pt x="2938" y="3938"/>
                    </a:cubicBezTo>
                    <a:lnTo>
                      <a:pt x="6933" y="1643"/>
                    </a:lnTo>
                    <a:cubicBezTo>
                      <a:pt x="7345" y="1411"/>
                      <a:pt x="7345" y="1000"/>
                      <a:pt x="6933" y="769"/>
                    </a:cubicBezTo>
                    <a:lnTo>
                      <a:pt x="5832" y="174"/>
                    </a:lnTo>
                    <a:cubicBezTo>
                      <a:pt x="5648" y="58"/>
                      <a:pt x="5384" y="0"/>
                      <a:pt x="5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40"/>
              <p:cNvSpPr/>
              <p:nvPr/>
            </p:nvSpPr>
            <p:spPr>
              <a:xfrm>
                <a:off x="3473077" y="3626657"/>
                <a:ext cx="242809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282" h="5853" extrusionOk="0">
                    <a:moveTo>
                      <a:pt x="5096" y="0"/>
                    </a:moveTo>
                    <a:cubicBezTo>
                      <a:pt x="4832" y="0"/>
                      <a:pt x="4568" y="57"/>
                      <a:pt x="4363" y="171"/>
                    </a:cubicBezTo>
                    <a:lnTo>
                      <a:pt x="368" y="2514"/>
                    </a:lnTo>
                    <a:cubicBezTo>
                      <a:pt x="1" y="2741"/>
                      <a:pt x="1" y="3108"/>
                      <a:pt x="415" y="3340"/>
                    </a:cubicBezTo>
                    <a:lnTo>
                      <a:pt x="4407" y="5679"/>
                    </a:lnTo>
                    <a:cubicBezTo>
                      <a:pt x="4614" y="5794"/>
                      <a:pt x="4879" y="5852"/>
                      <a:pt x="5143" y="5852"/>
                    </a:cubicBezTo>
                    <a:cubicBezTo>
                      <a:pt x="5406" y="5852"/>
                      <a:pt x="5670" y="5794"/>
                      <a:pt x="5876" y="5679"/>
                    </a:cubicBezTo>
                    <a:lnTo>
                      <a:pt x="9871" y="3340"/>
                    </a:lnTo>
                    <a:cubicBezTo>
                      <a:pt x="10282" y="3108"/>
                      <a:pt x="10282" y="2741"/>
                      <a:pt x="9871" y="2514"/>
                    </a:cubicBezTo>
                    <a:lnTo>
                      <a:pt x="5831" y="171"/>
                    </a:lnTo>
                    <a:cubicBezTo>
                      <a:pt x="5624" y="57"/>
                      <a:pt x="5360" y="0"/>
                      <a:pt x="5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40"/>
              <p:cNvSpPr/>
              <p:nvPr/>
            </p:nvSpPr>
            <p:spPr>
              <a:xfrm>
                <a:off x="3697491" y="3671077"/>
                <a:ext cx="242809" cy="137156"/>
              </a:xfrm>
              <a:custGeom>
                <a:avLst/>
                <a:gdLst/>
                <a:ahLst/>
                <a:cxnLst/>
                <a:rect l="l" t="t" r="r" b="b"/>
                <a:pathLst>
                  <a:path w="10282" h="5808" extrusionOk="0">
                    <a:moveTo>
                      <a:pt x="5117" y="0"/>
                    </a:moveTo>
                    <a:cubicBezTo>
                      <a:pt x="4854" y="0"/>
                      <a:pt x="4590" y="58"/>
                      <a:pt x="4407" y="174"/>
                    </a:cubicBezTo>
                    <a:lnTo>
                      <a:pt x="412" y="2469"/>
                    </a:lnTo>
                    <a:cubicBezTo>
                      <a:pt x="0" y="2744"/>
                      <a:pt x="0" y="3111"/>
                      <a:pt x="412" y="3339"/>
                    </a:cubicBezTo>
                    <a:lnTo>
                      <a:pt x="4407" y="5634"/>
                    </a:lnTo>
                    <a:cubicBezTo>
                      <a:pt x="4612" y="5749"/>
                      <a:pt x="4876" y="5807"/>
                      <a:pt x="5140" y="5807"/>
                    </a:cubicBezTo>
                    <a:cubicBezTo>
                      <a:pt x="5404" y="5807"/>
                      <a:pt x="5668" y="5749"/>
                      <a:pt x="5875" y="5634"/>
                    </a:cubicBezTo>
                    <a:lnTo>
                      <a:pt x="9867" y="3339"/>
                    </a:lnTo>
                    <a:cubicBezTo>
                      <a:pt x="10282" y="3111"/>
                      <a:pt x="10282" y="2744"/>
                      <a:pt x="9867" y="2469"/>
                    </a:cubicBezTo>
                    <a:lnTo>
                      <a:pt x="5828" y="174"/>
                    </a:lnTo>
                    <a:cubicBezTo>
                      <a:pt x="5644" y="58"/>
                      <a:pt x="5381" y="0"/>
                      <a:pt x="5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40"/>
              <p:cNvSpPr/>
              <p:nvPr/>
            </p:nvSpPr>
            <p:spPr>
              <a:xfrm>
                <a:off x="4140744" y="3413107"/>
                <a:ext cx="242833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283" h="5853" extrusionOk="0">
                    <a:moveTo>
                      <a:pt x="5120" y="0"/>
                    </a:moveTo>
                    <a:cubicBezTo>
                      <a:pt x="4855" y="0"/>
                      <a:pt x="4591" y="58"/>
                      <a:pt x="4407" y="174"/>
                    </a:cubicBezTo>
                    <a:lnTo>
                      <a:pt x="416" y="2513"/>
                    </a:lnTo>
                    <a:cubicBezTo>
                      <a:pt x="1" y="2744"/>
                      <a:pt x="1" y="3111"/>
                      <a:pt x="416" y="3339"/>
                    </a:cubicBezTo>
                    <a:lnTo>
                      <a:pt x="4407" y="5682"/>
                    </a:lnTo>
                    <a:cubicBezTo>
                      <a:pt x="4615" y="5795"/>
                      <a:pt x="4879" y="5852"/>
                      <a:pt x="5143" y="5852"/>
                    </a:cubicBezTo>
                    <a:cubicBezTo>
                      <a:pt x="5407" y="5852"/>
                      <a:pt x="5670" y="5795"/>
                      <a:pt x="5876" y="5682"/>
                    </a:cubicBezTo>
                    <a:lnTo>
                      <a:pt x="9871" y="3339"/>
                    </a:lnTo>
                    <a:cubicBezTo>
                      <a:pt x="10282" y="3111"/>
                      <a:pt x="10282" y="2744"/>
                      <a:pt x="9871" y="2513"/>
                    </a:cubicBezTo>
                    <a:lnTo>
                      <a:pt x="5832" y="174"/>
                    </a:lnTo>
                    <a:cubicBezTo>
                      <a:pt x="5648" y="58"/>
                      <a:pt x="5384" y="0"/>
                      <a:pt x="5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40"/>
              <p:cNvSpPr/>
              <p:nvPr/>
            </p:nvSpPr>
            <p:spPr>
              <a:xfrm>
                <a:off x="3993339" y="3498759"/>
                <a:ext cx="241770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238" h="5853" extrusionOk="0">
                    <a:moveTo>
                      <a:pt x="5096" y="0"/>
                    </a:moveTo>
                    <a:cubicBezTo>
                      <a:pt x="4832" y="0"/>
                      <a:pt x="4569" y="57"/>
                      <a:pt x="4363" y="171"/>
                    </a:cubicBezTo>
                    <a:lnTo>
                      <a:pt x="368" y="2514"/>
                    </a:lnTo>
                    <a:cubicBezTo>
                      <a:pt x="1" y="2741"/>
                      <a:pt x="1" y="3108"/>
                      <a:pt x="368" y="3340"/>
                    </a:cubicBezTo>
                    <a:lnTo>
                      <a:pt x="4407" y="5679"/>
                    </a:lnTo>
                    <a:cubicBezTo>
                      <a:pt x="4614" y="5794"/>
                      <a:pt x="4879" y="5852"/>
                      <a:pt x="5143" y="5852"/>
                    </a:cubicBezTo>
                    <a:cubicBezTo>
                      <a:pt x="5407" y="5852"/>
                      <a:pt x="5670" y="5794"/>
                      <a:pt x="5876" y="5679"/>
                    </a:cubicBezTo>
                    <a:lnTo>
                      <a:pt x="9871" y="3340"/>
                    </a:lnTo>
                    <a:cubicBezTo>
                      <a:pt x="10238" y="3108"/>
                      <a:pt x="10238" y="2741"/>
                      <a:pt x="9871" y="2514"/>
                    </a:cubicBezTo>
                    <a:lnTo>
                      <a:pt x="5832" y="171"/>
                    </a:lnTo>
                    <a:cubicBezTo>
                      <a:pt x="5624" y="57"/>
                      <a:pt x="5360" y="0"/>
                      <a:pt x="5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40"/>
              <p:cNvSpPr/>
              <p:nvPr/>
            </p:nvSpPr>
            <p:spPr>
              <a:xfrm>
                <a:off x="4438860" y="3414217"/>
                <a:ext cx="242833" cy="138219"/>
              </a:xfrm>
              <a:custGeom>
                <a:avLst/>
                <a:gdLst/>
                <a:ahLst/>
                <a:cxnLst/>
                <a:rect l="l" t="t" r="r" b="b"/>
                <a:pathLst>
                  <a:path w="10283" h="5853" extrusionOk="0">
                    <a:moveTo>
                      <a:pt x="5140" y="0"/>
                    </a:moveTo>
                    <a:cubicBezTo>
                      <a:pt x="4876" y="0"/>
                      <a:pt x="4613" y="57"/>
                      <a:pt x="4407" y="171"/>
                    </a:cubicBezTo>
                    <a:lnTo>
                      <a:pt x="412" y="2514"/>
                    </a:lnTo>
                    <a:cubicBezTo>
                      <a:pt x="1" y="2741"/>
                      <a:pt x="1" y="3108"/>
                      <a:pt x="412" y="3340"/>
                    </a:cubicBezTo>
                    <a:lnTo>
                      <a:pt x="4451" y="5679"/>
                    </a:lnTo>
                    <a:cubicBezTo>
                      <a:pt x="4659" y="5794"/>
                      <a:pt x="4923" y="5852"/>
                      <a:pt x="5181" y="5852"/>
                    </a:cubicBezTo>
                    <a:cubicBezTo>
                      <a:pt x="5440" y="5852"/>
                      <a:pt x="5692" y="5794"/>
                      <a:pt x="5876" y="5679"/>
                    </a:cubicBezTo>
                    <a:lnTo>
                      <a:pt x="9867" y="3340"/>
                    </a:lnTo>
                    <a:cubicBezTo>
                      <a:pt x="10282" y="3108"/>
                      <a:pt x="10282" y="2741"/>
                      <a:pt x="9867" y="2514"/>
                    </a:cubicBezTo>
                    <a:lnTo>
                      <a:pt x="5876" y="171"/>
                    </a:lnTo>
                    <a:cubicBezTo>
                      <a:pt x="5668" y="57"/>
                      <a:pt x="5404" y="0"/>
                      <a:pt x="5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40"/>
              <p:cNvSpPr/>
              <p:nvPr/>
            </p:nvSpPr>
            <p:spPr>
              <a:xfrm>
                <a:off x="4291455" y="3500081"/>
                <a:ext cx="242809" cy="137959"/>
              </a:xfrm>
              <a:custGeom>
                <a:avLst/>
                <a:gdLst/>
                <a:ahLst/>
                <a:cxnLst/>
                <a:rect l="l" t="t" r="r" b="b"/>
                <a:pathLst>
                  <a:path w="10282" h="5842" extrusionOk="0">
                    <a:moveTo>
                      <a:pt x="5117" y="0"/>
                    </a:moveTo>
                    <a:cubicBezTo>
                      <a:pt x="4854" y="0"/>
                      <a:pt x="4590" y="69"/>
                      <a:pt x="4407" y="207"/>
                    </a:cubicBezTo>
                    <a:lnTo>
                      <a:pt x="412" y="2502"/>
                    </a:lnTo>
                    <a:cubicBezTo>
                      <a:pt x="1" y="2733"/>
                      <a:pt x="1" y="3100"/>
                      <a:pt x="412" y="3328"/>
                    </a:cubicBezTo>
                    <a:lnTo>
                      <a:pt x="4407" y="5670"/>
                    </a:lnTo>
                    <a:cubicBezTo>
                      <a:pt x="4613" y="5784"/>
                      <a:pt x="4876" y="5841"/>
                      <a:pt x="5140" y="5841"/>
                    </a:cubicBezTo>
                    <a:cubicBezTo>
                      <a:pt x="5404" y="5841"/>
                      <a:pt x="5668" y="5784"/>
                      <a:pt x="5876" y="5670"/>
                    </a:cubicBezTo>
                    <a:lnTo>
                      <a:pt x="9867" y="3328"/>
                    </a:lnTo>
                    <a:cubicBezTo>
                      <a:pt x="10282" y="3100"/>
                      <a:pt x="10282" y="2733"/>
                      <a:pt x="9867" y="2502"/>
                    </a:cubicBezTo>
                    <a:lnTo>
                      <a:pt x="5828" y="207"/>
                    </a:lnTo>
                    <a:cubicBezTo>
                      <a:pt x="5644" y="69"/>
                      <a:pt x="5381" y="0"/>
                      <a:pt x="5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2" name="Google Shape;4082;p40"/>
            <p:cNvGrpSpPr/>
            <p:nvPr/>
          </p:nvGrpSpPr>
          <p:grpSpPr>
            <a:xfrm>
              <a:off x="2645066" y="418133"/>
              <a:ext cx="799935" cy="1095807"/>
              <a:chOff x="302766" y="302658"/>
              <a:chExt cx="799935" cy="1095807"/>
            </a:xfrm>
          </p:grpSpPr>
          <p:sp>
            <p:nvSpPr>
              <p:cNvPr id="4083" name="Google Shape;4083;p40"/>
              <p:cNvSpPr/>
              <p:nvPr/>
            </p:nvSpPr>
            <p:spPr>
              <a:xfrm>
                <a:off x="399257" y="370906"/>
                <a:ext cx="700232" cy="1012375"/>
              </a:xfrm>
              <a:custGeom>
                <a:avLst/>
                <a:gdLst/>
                <a:ahLst/>
                <a:cxnLst/>
                <a:rect l="l" t="t" r="r" b="b"/>
                <a:pathLst>
                  <a:path w="29652" h="42870" extrusionOk="0">
                    <a:moveTo>
                      <a:pt x="25289" y="1"/>
                    </a:moveTo>
                    <a:cubicBezTo>
                      <a:pt x="24235" y="1"/>
                      <a:pt x="23042" y="368"/>
                      <a:pt x="21801" y="1058"/>
                    </a:cubicBezTo>
                    <a:lnTo>
                      <a:pt x="21757" y="1058"/>
                    </a:lnTo>
                    <a:lnTo>
                      <a:pt x="7804" y="9136"/>
                    </a:lnTo>
                    <a:cubicBezTo>
                      <a:pt x="3489" y="11615"/>
                      <a:pt x="1" y="17673"/>
                      <a:pt x="1" y="22630"/>
                    </a:cubicBezTo>
                    <a:lnTo>
                      <a:pt x="45" y="37318"/>
                    </a:lnTo>
                    <a:cubicBezTo>
                      <a:pt x="45" y="40850"/>
                      <a:pt x="1837" y="42870"/>
                      <a:pt x="4407" y="42870"/>
                    </a:cubicBezTo>
                    <a:cubicBezTo>
                      <a:pt x="5417" y="42870"/>
                      <a:pt x="6610" y="42550"/>
                      <a:pt x="7848" y="41816"/>
                    </a:cubicBezTo>
                    <a:lnTo>
                      <a:pt x="7895" y="41816"/>
                    </a:lnTo>
                    <a:lnTo>
                      <a:pt x="21848" y="33738"/>
                    </a:lnTo>
                    <a:lnTo>
                      <a:pt x="21892" y="33738"/>
                    </a:lnTo>
                    <a:cubicBezTo>
                      <a:pt x="22583" y="33323"/>
                      <a:pt x="23225" y="32864"/>
                      <a:pt x="23868" y="32313"/>
                    </a:cubicBezTo>
                    <a:cubicBezTo>
                      <a:pt x="26530" y="29926"/>
                      <a:pt x="28641" y="26302"/>
                      <a:pt x="29376" y="22814"/>
                    </a:cubicBezTo>
                    <a:cubicBezTo>
                      <a:pt x="29420" y="22674"/>
                      <a:pt x="29420" y="22538"/>
                      <a:pt x="29468" y="22447"/>
                    </a:cubicBezTo>
                    <a:lnTo>
                      <a:pt x="29468" y="22399"/>
                    </a:lnTo>
                    <a:lnTo>
                      <a:pt x="29468" y="22355"/>
                    </a:lnTo>
                    <a:cubicBezTo>
                      <a:pt x="29559" y="21804"/>
                      <a:pt x="29651" y="21206"/>
                      <a:pt x="29651" y="20655"/>
                    </a:cubicBezTo>
                    <a:lnTo>
                      <a:pt x="29651" y="20611"/>
                    </a:lnTo>
                    <a:lnTo>
                      <a:pt x="29651" y="20563"/>
                    </a:lnTo>
                    <a:lnTo>
                      <a:pt x="29651" y="20519"/>
                    </a:lnTo>
                    <a:lnTo>
                      <a:pt x="29651" y="20471"/>
                    </a:lnTo>
                    <a:lnTo>
                      <a:pt x="29651" y="20427"/>
                    </a:lnTo>
                    <a:lnTo>
                      <a:pt x="29651" y="20379"/>
                    </a:lnTo>
                    <a:lnTo>
                      <a:pt x="29651" y="20335"/>
                    </a:lnTo>
                    <a:lnTo>
                      <a:pt x="29651" y="20288"/>
                    </a:lnTo>
                    <a:lnTo>
                      <a:pt x="29651" y="20244"/>
                    </a:lnTo>
                    <a:lnTo>
                      <a:pt x="29603" y="5556"/>
                    </a:lnTo>
                    <a:cubicBezTo>
                      <a:pt x="29603" y="2020"/>
                      <a:pt x="27859" y="1"/>
                      <a:pt x="25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84" name="Google Shape;4084;p40"/>
              <p:cNvGrpSpPr/>
              <p:nvPr/>
            </p:nvGrpSpPr>
            <p:grpSpPr>
              <a:xfrm>
                <a:off x="366739" y="339521"/>
                <a:ext cx="735961" cy="1058944"/>
                <a:chOff x="366739" y="339521"/>
                <a:chExt cx="735961" cy="1058944"/>
              </a:xfrm>
            </p:grpSpPr>
            <p:sp>
              <p:nvSpPr>
                <p:cNvPr id="4085" name="Google Shape;4085;p40"/>
                <p:cNvSpPr/>
                <p:nvPr/>
              </p:nvSpPr>
              <p:spPr>
                <a:xfrm>
                  <a:off x="901052" y="1133977"/>
                  <a:ext cx="61848" cy="4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" h="1976" extrusionOk="0">
                      <a:moveTo>
                        <a:pt x="2619" y="0"/>
                      </a:moveTo>
                      <a:cubicBezTo>
                        <a:pt x="2494" y="82"/>
                        <a:pt x="2373" y="164"/>
                        <a:pt x="2283" y="280"/>
                      </a:cubicBezTo>
                      <a:lnTo>
                        <a:pt x="2283" y="280"/>
                      </a:lnTo>
                      <a:cubicBezTo>
                        <a:pt x="2395" y="189"/>
                        <a:pt x="2507" y="96"/>
                        <a:pt x="2619" y="0"/>
                      </a:cubicBezTo>
                      <a:close/>
                      <a:moveTo>
                        <a:pt x="2283" y="280"/>
                      </a:moveTo>
                      <a:lnTo>
                        <a:pt x="2283" y="280"/>
                      </a:lnTo>
                      <a:cubicBezTo>
                        <a:pt x="1751" y="709"/>
                        <a:pt x="1213" y="1082"/>
                        <a:pt x="643" y="1425"/>
                      </a:cubicBezTo>
                      <a:lnTo>
                        <a:pt x="599" y="1425"/>
                      </a:lnTo>
                      <a:lnTo>
                        <a:pt x="1" y="1975"/>
                      </a:lnTo>
                      <a:cubicBezTo>
                        <a:pt x="783" y="1517"/>
                        <a:pt x="1517" y="966"/>
                        <a:pt x="2252" y="323"/>
                      </a:cubicBezTo>
                      <a:cubicBezTo>
                        <a:pt x="2262" y="308"/>
                        <a:pt x="2272" y="294"/>
                        <a:pt x="2283" y="2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40"/>
                <p:cNvSpPr/>
                <p:nvPr/>
              </p:nvSpPr>
              <p:spPr>
                <a:xfrm>
                  <a:off x="1092948" y="829438"/>
                  <a:ext cx="9753" cy="80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3397" extrusionOk="0">
                      <a:moveTo>
                        <a:pt x="412" y="0"/>
                      </a:moveTo>
                      <a:lnTo>
                        <a:pt x="276" y="827"/>
                      </a:lnTo>
                      <a:lnTo>
                        <a:pt x="276" y="871"/>
                      </a:lnTo>
                      <a:lnTo>
                        <a:pt x="276" y="918"/>
                      </a:lnTo>
                      <a:lnTo>
                        <a:pt x="276" y="962"/>
                      </a:lnTo>
                      <a:lnTo>
                        <a:pt x="276" y="1010"/>
                      </a:lnTo>
                      <a:lnTo>
                        <a:pt x="276" y="1054"/>
                      </a:lnTo>
                      <a:lnTo>
                        <a:pt x="276" y="1102"/>
                      </a:lnTo>
                      <a:lnTo>
                        <a:pt x="276" y="1146"/>
                      </a:lnTo>
                      <a:lnTo>
                        <a:pt x="276" y="1194"/>
                      </a:lnTo>
                      <a:lnTo>
                        <a:pt x="276" y="1238"/>
                      </a:lnTo>
                      <a:cubicBezTo>
                        <a:pt x="276" y="1733"/>
                        <a:pt x="202" y="2268"/>
                        <a:pt x="120" y="2771"/>
                      </a:cubicBezTo>
                      <a:lnTo>
                        <a:pt x="120" y="2771"/>
                      </a:lnTo>
                      <a:cubicBezTo>
                        <a:pt x="328" y="1848"/>
                        <a:pt x="412" y="923"/>
                        <a:pt x="412" y="0"/>
                      </a:cubicBezTo>
                      <a:close/>
                      <a:moveTo>
                        <a:pt x="120" y="2771"/>
                      </a:moveTo>
                      <a:cubicBezTo>
                        <a:pt x="111" y="2811"/>
                        <a:pt x="102" y="2850"/>
                        <a:pt x="93" y="2890"/>
                      </a:cubicBezTo>
                      <a:cubicBezTo>
                        <a:pt x="93" y="2943"/>
                        <a:pt x="93" y="2996"/>
                        <a:pt x="83" y="3049"/>
                      </a:cubicBezTo>
                      <a:lnTo>
                        <a:pt x="83" y="3049"/>
                      </a:lnTo>
                      <a:cubicBezTo>
                        <a:pt x="86" y="3043"/>
                        <a:pt x="89" y="3036"/>
                        <a:pt x="93" y="3030"/>
                      </a:cubicBezTo>
                      <a:lnTo>
                        <a:pt x="93" y="2982"/>
                      </a:lnTo>
                      <a:lnTo>
                        <a:pt x="93" y="2938"/>
                      </a:lnTo>
                      <a:cubicBezTo>
                        <a:pt x="102" y="2883"/>
                        <a:pt x="111" y="2827"/>
                        <a:pt x="120" y="2771"/>
                      </a:cubicBezTo>
                      <a:close/>
                      <a:moveTo>
                        <a:pt x="83" y="3049"/>
                      </a:moveTo>
                      <a:lnTo>
                        <a:pt x="83" y="3049"/>
                      </a:lnTo>
                      <a:cubicBezTo>
                        <a:pt x="71" y="3078"/>
                        <a:pt x="63" y="3109"/>
                        <a:pt x="55" y="3143"/>
                      </a:cubicBezTo>
                      <a:lnTo>
                        <a:pt x="55" y="3143"/>
                      </a:lnTo>
                      <a:cubicBezTo>
                        <a:pt x="69" y="3112"/>
                        <a:pt x="78" y="3081"/>
                        <a:pt x="83" y="3049"/>
                      </a:cubicBezTo>
                      <a:close/>
                      <a:moveTo>
                        <a:pt x="55" y="3143"/>
                      </a:moveTo>
                      <a:lnTo>
                        <a:pt x="55" y="3143"/>
                      </a:lnTo>
                      <a:cubicBezTo>
                        <a:pt x="52" y="3151"/>
                        <a:pt x="49" y="3158"/>
                        <a:pt x="45" y="3166"/>
                      </a:cubicBezTo>
                      <a:lnTo>
                        <a:pt x="45" y="3198"/>
                      </a:lnTo>
                      <a:lnTo>
                        <a:pt x="45" y="3198"/>
                      </a:lnTo>
                      <a:cubicBezTo>
                        <a:pt x="48" y="3179"/>
                        <a:pt x="52" y="3161"/>
                        <a:pt x="55" y="3143"/>
                      </a:cubicBezTo>
                      <a:close/>
                      <a:moveTo>
                        <a:pt x="45" y="3198"/>
                      </a:moveTo>
                      <a:cubicBezTo>
                        <a:pt x="39" y="3231"/>
                        <a:pt x="33" y="3266"/>
                        <a:pt x="25" y="3302"/>
                      </a:cubicBezTo>
                      <a:lnTo>
                        <a:pt x="25" y="3302"/>
                      </a:lnTo>
                      <a:cubicBezTo>
                        <a:pt x="35" y="3291"/>
                        <a:pt x="45" y="3279"/>
                        <a:pt x="45" y="3257"/>
                      </a:cubicBezTo>
                      <a:lnTo>
                        <a:pt x="45" y="3198"/>
                      </a:lnTo>
                      <a:close/>
                      <a:moveTo>
                        <a:pt x="25" y="3302"/>
                      </a:moveTo>
                      <a:cubicBezTo>
                        <a:pt x="13" y="3315"/>
                        <a:pt x="1" y="3326"/>
                        <a:pt x="1" y="3349"/>
                      </a:cubicBezTo>
                      <a:lnTo>
                        <a:pt x="1" y="3397"/>
                      </a:lnTo>
                      <a:cubicBezTo>
                        <a:pt x="11" y="3365"/>
                        <a:pt x="19" y="3333"/>
                        <a:pt x="25" y="330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40"/>
                <p:cNvSpPr/>
                <p:nvPr/>
              </p:nvSpPr>
              <p:spPr>
                <a:xfrm>
                  <a:off x="1098332" y="483620"/>
                  <a:ext cx="4369" cy="365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5471" extrusionOk="0">
                      <a:moveTo>
                        <a:pt x="140" y="1"/>
                      </a:moveTo>
                      <a:lnTo>
                        <a:pt x="0" y="783"/>
                      </a:lnTo>
                      <a:lnTo>
                        <a:pt x="48" y="15471"/>
                      </a:lnTo>
                      <a:lnTo>
                        <a:pt x="184" y="14644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0"/>
                <p:cNvSpPr/>
                <p:nvPr/>
              </p:nvSpPr>
              <p:spPr>
                <a:xfrm>
                  <a:off x="571552" y="1167605"/>
                  <a:ext cx="343669" cy="20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3" h="8582" extrusionOk="0">
                      <a:moveTo>
                        <a:pt x="14552" y="1"/>
                      </a:moveTo>
                      <a:lnTo>
                        <a:pt x="599" y="8079"/>
                      </a:lnTo>
                      <a:lnTo>
                        <a:pt x="1" y="8582"/>
                      </a:lnTo>
                      <a:lnTo>
                        <a:pt x="13954" y="551"/>
                      </a:lnTo>
                      <a:lnTo>
                        <a:pt x="1455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89" name="Google Shape;4089;p40"/>
                <p:cNvGrpSpPr/>
                <p:nvPr/>
              </p:nvGrpSpPr>
              <p:grpSpPr>
                <a:xfrm>
                  <a:off x="366739" y="339521"/>
                  <a:ext cx="734899" cy="1058944"/>
                  <a:chOff x="1089639" y="776846"/>
                  <a:chExt cx="734899" cy="1058944"/>
                </a:xfrm>
              </p:grpSpPr>
              <p:sp>
                <p:nvSpPr>
                  <p:cNvPr id="4090" name="Google Shape;4090;p40"/>
                  <p:cNvSpPr/>
                  <p:nvPr/>
                </p:nvSpPr>
                <p:spPr>
                  <a:xfrm>
                    <a:off x="1621803" y="776846"/>
                    <a:ext cx="202735" cy="162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5" h="6886" extrusionOk="0">
                        <a:moveTo>
                          <a:pt x="3580" y="0"/>
                        </a:moveTo>
                        <a:cubicBezTo>
                          <a:pt x="2526" y="44"/>
                          <a:pt x="1333" y="412"/>
                          <a:pt x="92" y="1102"/>
                        </a:cubicBezTo>
                        <a:cubicBezTo>
                          <a:pt x="48" y="1146"/>
                          <a:pt x="0" y="1146"/>
                          <a:pt x="0" y="1194"/>
                        </a:cubicBezTo>
                        <a:lnTo>
                          <a:pt x="599" y="2387"/>
                        </a:lnTo>
                        <a:lnTo>
                          <a:pt x="643" y="2387"/>
                        </a:lnTo>
                        <a:cubicBezTo>
                          <a:pt x="1884" y="1697"/>
                          <a:pt x="3077" y="1330"/>
                          <a:pt x="4131" y="1330"/>
                        </a:cubicBezTo>
                        <a:cubicBezTo>
                          <a:pt x="6701" y="1330"/>
                          <a:pt x="8445" y="3349"/>
                          <a:pt x="8445" y="6885"/>
                        </a:cubicBezTo>
                        <a:lnTo>
                          <a:pt x="8585" y="6103"/>
                        </a:lnTo>
                        <a:cubicBezTo>
                          <a:pt x="8585" y="3349"/>
                          <a:pt x="7619" y="1469"/>
                          <a:pt x="6059" y="551"/>
                        </a:cubicBezTo>
                        <a:lnTo>
                          <a:pt x="6059" y="551"/>
                        </a:lnTo>
                        <a:lnTo>
                          <a:pt x="6106" y="595"/>
                        </a:lnTo>
                        <a:cubicBezTo>
                          <a:pt x="5508" y="228"/>
                          <a:pt x="4821" y="44"/>
                          <a:pt x="403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1" name="Google Shape;4091;p40"/>
                  <p:cNvSpPr/>
                  <p:nvPr/>
                </p:nvSpPr>
                <p:spPr>
                  <a:xfrm>
                    <a:off x="1090678" y="1689472"/>
                    <a:ext cx="217943" cy="146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9" h="6196" extrusionOk="0">
                        <a:moveTo>
                          <a:pt x="1378" y="1"/>
                        </a:moveTo>
                        <a:lnTo>
                          <a:pt x="1" y="93"/>
                        </a:lnTo>
                        <a:lnTo>
                          <a:pt x="1" y="137"/>
                        </a:lnTo>
                        <a:lnTo>
                          <a:pt x="1" y="184"/>
                        </a:lnTo>
                        <a:lnTo>
                          <a:pt x="1" y="228"/>
                        </a:lnTo>
                        <a:lnTo>
                          <a:pt x="1" y="276"/>
                        </a:lnTo>
                        <a:lnTo>
                          <a:pt x="1" y="320"/>
                        </a:lnTo>
                        <a:lnTo>
                          <a:pt x="1" y="368"/>
                        </a:lnTo>
                        <a:lnTo>
                          <a:pt x="1" y="412"/>
                        </a:lnTo>
                        <a:lnTo>
                          <a:pt x="1" y="460"/>
                        </a:lnTo>
                        <a:lnTo>
                          <a:pt x="1" y="504"/>
                        </a:lnTo>
                        <a:lnTo>
                          <a:pt x="1" y="552"/>
                        </a:lnTo>
                        <a:lnTo>
                          <a:pt x="1" y="596"/>
                        </a:lnTo>
                        <a:lnTo>
                          <a:pt x="1" y="643"/>
                        </a:lnTo>
                        <a:lnTo>
                          <a:pt x="1" y="687"/>
                        </a:lnTo>
                        <a:lnTo>
                          <a:pt x="1" y="735"/>
                        </a:lnTo>
                        <a:lnTo>
                          <a:pt x="1" y="779"/>
                        </a:lnTo>
                        <a:lnTo>
                          <a:pt x="49" y="779"/>
                        </a:lnTo>
                        <a:lnTo>
                          <a:pt x="49" y="827"/>
                        </a:lnTo>
                        <a:lnTo>
                          <a:pt x="49" y="871"/>
                        </a:lnTo>
                        <a:lnTo>
                          <a:pt x="49" y="919"/>
                        </a:lnTo>
                        <a:lnTo>
                          <a:pt x="49" y="963"/>
                        </a:lnTo>
                        <a:lnTo>
                          <a:pt x="49" y="1011"/>
                        </a:lnTo>
                        <a:lnTo>
                          <a:pt x="49" y="1055"/>
                        </a:lnTo>
                        <a:lnTo>
                          <a:pt x="49" y="1102"/>
                        </a:lnTo>
                        <a:lnTo>
                          <a:pt x="49" y="1146"/>
                        </a:lnTo>
                        <a:lnTo>
                          <a:pt x="49" y="1194"/>
                        </a:lnTo>
                        <a:lnTo>
                          <a:pt x="49" y="1238"/>
                        </a:lnTo>
                        <a:lnTo>
                          <a:pt x="49" y="1286"/>
                        </a:lnTo>
                        <a:lnTo>
                          <a:pt x="93" y="1286"/>
                        </a:lnTo>
                        <a:lnTo>
                          <a:pt x="93" y="1330"/>
                        </a:lnTo>
                        <a:lnTo>
                          <a:pt x="93" y="1378"/>
                        </a:lnTo>
                        <a:lnTo>
                          <a:pt x="93" y="1422"/>
                        </a:lnTo>
                        <a:lnTo>
                          <a:pt x="93" y="1470"/>
                        </a:lnTo>
                        <a:lnTo>
                          <a:pt x="93" y="1514"/>
                        </a:lnTo>
                        <a:lnTo>
                          <a:pt x="93" y="1561"/>
                        </a:lnTo>
                        <a:lnTo>
                          <a:pt x="93" y="1605"/>
                        </a:lnTo>
                        <a:lnTo>
                          <a:pt x="140" y="1605"/>
                        </a:lnTo>
                        <a:lnTo>
                          <a:pt x="140" y="1653"/>
                        </a:lnTo>
                        <a:lnTo>
                          <a:pt x="140" y="1697"/>
                        </a:lnTo>
                        <a:lnTo>
                          <a:pt x="140" y="1745"/>
                        </a:lnTo>
                        <a:lnTo>
                          <a:pt x="140" y="1789"/>
                        </a:lnTo>
                        <a:lnTo>
                          <a:pt x="140" y="1837"/>
                        </a:lnTo>
                        <a:lnTo>
                          <a:pt x="140" y="1881"/>
                        </a:lnTo>
                        <a:lnTo>
                          <a:pt x="184" y="1881"/>
                        </a:lnTo>
                        <a:lnTo>
                          <a:pt x="184" y="1929"/>
                        </a:lnTo>
                        <a:lnTo>
                          <a:pt x="184" y="1973"/>
                        </a:lnTo>
                        <a:lnTo>
                          <a:pt x="184" y="2020"/>
                        </a:lnTo>
                        <a:lnTo>
                          <a:pt x="184" y="2064"/>
                        </a:lnTo>
                        <a:lnTo>
                          <a:pt x="184" y="2112"/>
                        </a:lnTo>
                        <a:lnTo>
                          <a:pt x="232" y="2112"/>
                        </a:lnTo>
                        <a:lnTo>
                          <a:pt x="232" y="2156"/>
                        </a:lnTo>
                        <a:lnTo>
                          <a:pt x="232" y="2204"/>
                        </a:lnTo>
                        <a:lnTo>
                          <a:pt x="232" y="2248"/>
                        </a:lnTo>
                        <a:lnTo>
                          <a:pt x="232" y="2296"/>
                        </a:lnTo>
                        <a:lnTo>
                          <a:pt x="276" y="2296"/>
                        </a:lnTo>
                        <a:lnTo>
                          <a:pt x="276" y="2340"/>
                        </a:lnTo>
                        <a:lnTo>
                          <a:pt x="276" y="2387"/>
                        </a:lnTo>
                        <a:lnTo>
                          <a:pt x="276" y="2432"/>
                        </a:lnTo>
                        <a:lnTo>
                          <a:pt x="276" y="2479"/>
                        </a:lnTo>
                        <a:lnTo>
                          <a:pt x="324" y="2479"/>
                        </a:lnTo>
                        <a:lnTo>
                          <a:pt x="324" y="2523"/>
                        </a:lnTo>
                        <a:lnTo>
                          <a:pt x="324" y="2571"/>
                        </a:lnTo>
                        <a:lnTo>
                          <a:pt x="324" y="2615"/>
                        </a:lnTo>
                        <a:lnTo>
                          <a:pt x="324" y="2663"/>
                        </a:lnTo>
                        <a:lnTo>
                          <a:pt x="368" y="2663"/>
                        </a:lnTo>
                        <a:lnTo>
                          <a:pt x="368" y="2707"/>
                        </a:lnTo>
                        <a:lnTo>
                          <a:pt x="368" y="2755"/>
                        </a:lnTo>
                        <a:cubicBezTo>
                          <a:pt x="368" y="2755"/>
                          <a:pt x="368" y="2799"/>
                          <a:pt x="416" y="2799"/>
                        </a:cubicBezTo>
                        <a:lnTo>
                          <a:pt x="416" y="2846"/>
                        </a:lnTo>
                        <a:lnTo>
                          <a:pt x="416" y="2891"/>
                        </a:lnTo>
                        <a:lnTo>
                          <a:pt x="416" y="2938"/>
                        </a:lnTo>
                        <a:lnTo>
                          <a:pt x="460" y="2938"/>
                        </a:lnTo>
                        <a:lnTo>
                          <a:pt x="460" y="2982"/>
                        </a:lnTo>
                        <a:lnTo>
                          <a:pt x="460" y="3030"/>
                        </a:lnTo>
                        <a:cubicBezTo>
                          <a:pt x="460" y="3074"/>
                          <a:pt x="508" y="3074"/>
                          <a:pt x="508" y="3074"/>
                        </a:cubicBezTo>
                        <a:lnTo>
                          <a:pt x="508" y="3122"/>
                        </a:lnTo>
                        <a:lnTo>
                          <a:pt x="508" y="3166"/>
                        </a:lnTo>
                        <a:cubicBezTo>
                          <a:pt x="508" y="3166"/>
                          <a:pt x="552" y="3166"/>
                          <a:pt x="552" y="3214"/>
                        </a:cubicBezTo>
                        <a:cubicBezTo>
                          <a:pt x="735" y="3764"/>
                          <a:pt x="1011" y="4176"/>
                          <a:pt x="1334" y="4591"/>
                        </a:cubicBezTo>
                        <a:lnTo>
                          <a:pt x="1378" y="4635"/>
                        </a:lnTo>
                        <a:lnTo>
                          <a:pt x="1378" y="4682"/>
                        </a:lnTo>
                        <a:lnTo>
                          <a:pt x="1426" y="4682"/>
                        </a:lnTo>
                        <a:lnTo>
                          <a:pt x="1426" y="4726"/>
                        </a:lnTo>
                        <a:lnTo>
                          <a:pt x="1470" y="4726"/>
                        </a:lnTo>
                        <a:lnTo>
                          <a:pt x="1470" y="4774"/>
                        </a:lnTo>
                        <a:cubicBezTo>
                          <a:pt x="1517" y="4774"/>
                          <a:pt x="1517" y="4774"/>
                          <a:pt x="1517" y="4818"/>
                        </a:cubicBezTo>
                        <a:lnTo>
                          <a:pt x="1561" y="4818"/>
                        </a:lnTo>
                        <a:lnTo>
                          <a:pt x="1561" y="4866"/>
                        </a:lnTo>
                        <a:lnTo>
                          <a:pt x="1609" y="4866"/>
                        </a:lnTo>
                        <a:lnTo>
                          <a:pt x="1609" y="4910"/>
                        </a:lnTo>
                        <a:lnTo>
                          <a:pt x="1653" y="4910"/>
                        </a:lnTo>
                        <a:lnTo>
                          <a:pt x="1653" y="4958"/>
                        </a:lnTo>
                        <a:lnTo>
                          <a:pt x="1701" y="4958"/>
                        </a:lnTo>
                        <a:lnTo>
                          <a:pt x="1701" y="5002"/>
                        </a:lnTo>
                        <a:cubicBezTo>
                          <a:pt x="1745" y="5002"/>
                          <a:pt x="1745" y="5002"/>
                          <a:pt x="1745" y="5050"/>
                        </a:cubicBezTo>
                        <a:lnTo>
                          <a:pt x="1793" y="5050"/>
                        </a:lnTo>
                        <a:lnTo>
                          <a:pt x="1793" y="5094"/>
                        </a:lnTo>
                        <a:lnTo>
                          <a:pt x="1837" y="5094"/>
                        </a:lnTo>
                        <a:lnTo>
                          <a:pt x="1837" y="5141"/>
                        </a:lnTo>
                        <a:lnTo>
                          <a:pt x="1885" y="5141"/>
                        </a:lnTo>
                        <a:lnTo>
                          <a:pt x="1885" y="5185"/>
                        </a:lnTo>
                        <a:lnTo>
                          <a:pt x="1929" y="5185"/>
                        </a:lnTo>
                        <a:lnTo>
                          <a:pt x="1929" y="5233"/>
                        </a:lnTo>
                        <a:lnTo>
                          <a:pt x="2020" y="5233"/>
                        </a:lnTo>
                        <a:lnTo>
                          <a:pt x="2020" y="5277"/>
                        </a:lnTo>
                        <a:lnTo>
                          <a:pt x="2068" y="5277"/>
                        </a:lnTo>
                        <a:lnTo>
                          <a:pt x="2068" y="5325"/>
                        </a:lnTo>
                        <a:lnTo>
                          <a:pt x="2112" y="5325"/>
                        </a:lnTo>
                        <a:lnTo>
                          <a:pt x="2112" y="5369"/>
                        </a:lnTo>
                        <a:lnTo>
                          <a:pt x="2160" y="5369"/>
                        </a:lnTo>
                        <a:lnTo>
                          <a:pt x="2204" y="5417"/>
                        </a:lnTo>
                        <a:lnTo>
                          <a:pt x="2252" y="5417"/>
                        </a:lnTo>
                        <a:lnTo>
                          <a:pt x="2252" y="5461"/>
                        </a:lnTo>
                        <a:lnTo>
                          <a:pt x="2296" y="5461"/>
                        </a:lnTo>
                        <a:lnTo>
                          <a:pt x="2296" y="5509"/>
                        </a:lnTo>
                        <a:lnTo>
                          <a:pt x="2388" y="5509"/>
                        </a:lnTo>
                        <a:lnTo>
                          <a:pt x="2388" y="5553"/>
                        </a:lnTo>
                        <a:lnTo>
                          <a:pt x="2435" y="5553"/>
                        </a:lnTo>
                        <a:lnTo>
                          <a:pt x="2479" y="5600"/>
                        </a:lnTo>
                        <a:lnTo>
                          <a:pt x="2527" y="5600"/>
                        </a:lnTo>
                        <a:cubicBezTo>
                          <a:pt x="3170" y="5968"/>
                          <a:pt x="3904" y="6195"/>
                          <a:pt x="4774" y="6195"/>
                        </a:cubicBezTo>
                        <a:cubicBezTo>
                          <a:pt x="5924" y="6195"/>
                          <a:pt x="7253" y="5784"/>
                          <a:pt x="8630" y="5002"/>
                        </a:cubicBezTo>
                        <a:lnTo>
                          <a:pt x="9228" y="4499"/>
                        </a:lnTo>
                        <a:lnTo>
                          <a:pt x="9181" y="4499"/>
                        </a:lnTo>
                        <a:cubicBezTo>
                          <a:pt x="7943" y="5233"/>
                          <a:pt x="6750" y="5553"/>
                          <a:pt x="5740" y="5553"/>
                        </a:cubicBezTo>
                        <a:cubicBezTo>
                          <a:pt x="3170" y="5553"/>
                          <a:pt x="1378" y="3533"/>
                          <a:pt x="137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2" name="Google Shape;4092;p40"/>
                  <p:cNvSpPr/>
                  <p:nvPr/>
                </p:nvSpPr>
                <p:spPr>
                  <a:xfrm>
                    <a:off x="1089639" y="1342638"/>
                    <a:ext cx="33581" cy="349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4780" extrusionOk="0">
                        <a:moveTo>
                          <a:pt x="1378" y="0"/>
                        </a:moveTo>
                        <a:lnTo>
                          <a:pt x="1" y="92"/>
                        </a:lnTo>
                        <a:lnTo>
                          <a:pt x="45" y="14780"/>
                        </a:lnTo>
                        <a:lnTo>
                          <a:pt x="1422" y="14688"/>
                        </a:lnTo>
                        <a:lnTo>
                          <a:pt x="137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3" name="Google Shape;4093;p40"/>
                  <p:cNvSpPr/>
                  <p:nvPr/>
                </p:nvSpPr>
                <p:spPr>
                  <a:xfrm>
                    <a:off x="1292303" y="805019"/>
                    <a:ext cx="343645" cy="218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2" h="9273" extrusionOk="0">
                        <a:moveTo>
                          <a:pt x="13953" y="1"/>
                        </a:moveTo>
                        <a:lnTo>
                          <a:pt x="0" y="8031"/>
                        </a:lnTo>
                        <a:lnTo>
                          <a:pt x="599" y="9272"/>
                        </a:lnTo>
                        <a:lnTo>
                          <a:pt x="14552" y="1194"/>
                        </a:lnTo>
                        <a:lnTo>
                          <a:pt x="13953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4" name="Google Shape;4094;p40"/>
                  <p:cNvSpPr/>
                  <p:nvPr/>
                </p:nvSpPr>
                <p:spPr>
                  <a:xfrm>
                    <a:off x="1089639" y="994671"/>
                    <a:ext cx="216809" cy="350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1" h="14828" extrusionOk="0">
                        <a:moveTo>
                          <a:pt x="8582" y="0"/>
                        </a:moveTo>
                        <a:cubicBezTo>
                          <a:pt x="3809" y="2754"/>
                          <a:pt x="1" y="9363"/>
                          <a:pt x="1" y="14779"/>
                        </a:cubicBezTo>
                        <a:lnTo>
                          <a:pt x="1" y="14827"/>
                        </a:lnTo>
                        <a:lnTo>
                          <a:pt x="1378" y="14735"/>
                        </a:lnTo>
                        <a:cubicBezTo>
                          <a:pt x="1378" y="9778"/>
                          <a:pt x="4866" y="3720"/>
                          <a:pt x="9181" y="1241"/>
                        </a:cubicBezTo>
                        <a:lnTo>
                          <a:pt x="858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095" name="Google Shape;4095;p40"/>
              <p:cNvGrpSpPr/>
              <p:nvPr/>
            </p:nvGrpSpPr>
            <p:grpSpPr>
              <a:xfrm>
                <a:off x="366739" y="339521"/>
                <a:ext cx="735961" cy="1058944"/>
                <a:chOff x="366739" y="339521"/>
                <a:chExt cx="735961" cy="1058944"/>
              </a:xfrm>
            </p:grpSpPr>
            <p:sp>
              <p:nvSpPr>
                <p:cNvPr id="4096" name="Google Shape;4096;p40"/>
                <p:cNvSpPr/>
                <p:nvPr/>
              </p:nvSpPr>
              <p:spPr>
                <a:xfrm>
                  <a:off x="901052" y="1133977"/>
                  <a:ext cx="61848" cy="4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" h="1976" extrusionOk="0">
                      <a:moveTo>
                        <a:pt x="2619" y="0"/>
                      </a:moveTo>
                      <a:cubicBezTo>
                        <a:pt x="2494" y="82"/>
                        <a:pt x="2373" y="164"/>
                        <a:pt x="2283" y="280"/>
                      </a:cubicBezTo>
                      <a:lnTo>
                        <a:pt x="2283" y="280"/>
                      </a:lnTo>
                      <a:cubicBezTo>
                        <a:pt x="2395" y="189"/>
                        <a:pt x="2507" y="96"/>
                        <a:pt x="2619" y="0"/>
                      </a:cubicBezTo>
                      <a:close/>
                      <a:moveTo>
                        <a:pt x="2283" y="280"/>
                      </a:moveTo>
                      <a:lnTo>
                        <a:pt x="2283" y="280"/>
                      </a:lnTo>
                      <a:cubicBezTo>
                        <a:pt x="1751" y="709"/>
                        <a:pt x="1213" y="1082"/>
                        <a:pt x="643" y="1425"/>
                      </a:cubicBezTo>
                      <a:lnTo>
                        <a:pt x="599" y="1425"/>
                      </a:lnTo>
                      <a:lnTo>
                        <a:pt x="1" y="1975"/>
                      </a:lnTo>
                      <a:cubicBezTo>
                        <a:pt x="783" y="1517"/>
                        <a:pt x="1517" y="966"/>
                        <a:pt x="2252" y="323"/>
                      </a:cubicBezTo>
                      <a:cubicBezTo>
                        <a:pt x="2262" y="308"/>
                        <a:pt x="2272" y="294"/>
                        <a:pt x="2283" y="280"/>
                      </a:cubicBezTo>
                      <a:close/>
                    </a:path>
                  </a:pathLst>
                </a:custGeom>
                <a:solidFill>
                  <a:srgbClr val="382524">
                    <a:alpha val="14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4097;p40"/>
                <p:cNvSpPr/>
                <p:nvPr/>
              </p:nvSpPr>
              <p:spPr>
                <a:xfrm>
                  <a:off x="1092948" y="829438"/>
                  <a:ext cx="9753" cy="80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3397" extrusionOk="0">
                      <a:moveTo>
                        <a:pt x="412" y="0"/>
                      </a:moveTo>
                      <a:lnTo>
                        <a:pt x="276" y="827"/>
                      </a:lnTo>
                      <a:lnTo>
                        <a:pt x="276" y="871"/>
                      </a:lnTo>
                      <a:lnTo>
                        <a:pt x="276" y="918"/>
                      </a:lnTo>
                      <a:lnTo>
                        <a:pt x="276" y="962"/>
                      </a:lnTo>
                      <a:lnTo>
                        <a:pt x="276" y="1010"/>
                      </a:lnTo>
                      <a:lnTo>
                        <a:pt x="276" y="1054"/>
                      </a:lnTo>
                      <a:lnTo>
                        <a:pt x="276" y="1102"/>
                      </a:lnTo>
                      <a:lnTo>
                        <a:pt x="276" y="1146"/>
                      </a:lnTo>
                      <a:lnTo>
                        <a:pt x="276" y="1194"/>
                      </a:lnTo>
                      <a:lnTo>
                        <a:pt x="276" y="1238"/>
                      </a:lnTo>
                      <a:cubicBezTo>
                        <a:pt x="276" y="1733"/>
                        <a:pt x="202" y="2268"/>
                        <a:pt x="120" y="2771"/>
                      </a:cubicBezTo>
                      <a:lnTo>
                        <a:pt x="120" y="2771"/>
                      </a:lnTo>
                      <a:cubicBezTo>
                        <a:pt x="328" y="1848"/>
                        <a:pt x="412" y="923"/>
                        <a:pt x="412" y="0"/>
                      </a:cubicBezTo>
                      <a:close/>
                      <a:moveTo>
                        <a:pt x="120" y="2771"/>
                      </a:moveTo>
                      <a:cubicBezTo>
                        <a:pt x="111" y="2811"/>
                        <a:pt x="102" y="2850"/>
                        <a:pt x="93" y="2890"/>
                      </a:cubicBezTo>
                      <a:cubicBezTo>
                        <a:pt x="93" y="2943"/>
                        <a:pt x="93" y="2996"/>
                        <a:pt x="83" y="3049"/>
                      </a:cubicBezTo>
                      <a:lnTo>
                        <a:pt x="83" y="3049"/>
                      </a:lnTo>
                      <a:cubicBezTo>
                        <a:pt x="86" y="3043"/>
                        <a:pt x="89" y="3036"/>
                        <a:pt x="93" y="3030"/>
                      </a:cubicBezTo>
                      <a:lnTo>
                        <a:pt x="93" y="2982"/>
                      </a:lnTo>
                      <a:lnTo>
                        <a:pt x="93" y="2938"/>
                      </a:lnTo>
                      <a:cubicBezTo>
                        <a:pt x="102" y="2883"/>
                        <a:pt x="111" y="2827"/>
                        <a:pt x="120" y="2771"/>
                      </a:cubicBezTo>
                      <a:close/>
                      <a:moveTo>
                        <a:pt x="83" y="3049"/>
                      </a:moveTo>
                      <a:lnTo>
                        <a:pt x="83" y="3049"/>
                      </a:lnTo>
                      <a:cubicBezTo>
                        <a:pt x="71" y="3078"/>
                        <a:pt x="63" y="3109"/>
                        <a:pt x="55" y="3143"/>
                      </a:cubicBezTo>
                      <a:lnTo>
                        <a:pt x="55" y="3143"/>
                      </a:lnTo>
                      <a:cubicBezTo>
                        <a:pt x="69" y="3112"/>
                        <a:pt x="78" y="3081"/>
                        <a:pt x="83" y="3049"/>
                      </a:cubicBezTo>
                      <a:close/>
                      <a:moveTo>
                        <a:pt x="55" y="3143"/>
                      </a:moveTo>
                      <a:lnTo>
                        <a:pt x="55" y="3143"/>
                      </a:lnTo>
                      <a:cubicBezTo>
                        <a:pt x="52" y="3151"/>
                        <a:pt x="49" y="3158"/>
                        <a:pt x="45" y="3166"/>
                      </a:cubicBezTo>
                      <a:lnTo>
                        <a:pt x="45" y="3198"/>
                      </a:lnTo>
                      <a:lnTo>
                        <a:pt x="45" y="3198"/>
                      </a:lnTo>
                      <a:cubicBezTo>
                        <a:pt x="48" y="3179"/>
                        <a:pt x="52" y="3161"/>
                        <a:pt x="55" y="3143"/>
                      </a:cubicBezTo>
                      <a:close/>
                      <a:moveTo>
                        <a:pt x="45" y="3198"/>
                      </a:moveTo>
                      <a:cubicBezTo>
                        <a:pt x="39" y="3231"/>
                        <a:pt x="33" y="3266"/>
                        <a:pt x="25" y="3302"/>
                      </a:cubicBezTo>
                      <a:lnTo>
                        <a:pt x="25" y="3302"/>
                      </a:lnTo>
                      <a:cubicBezTo>
                        <a:pt x="35" y="3291"/>
                        <a:pt x="45" y="3279"/>
                        <a:pt x="45" y="3257"/>
                      </a:cubicBezTo>
                      <a:lnTo>
                        <a:pt x="45" y="3198"/>
                      </a:lnTo>
                      <a:close/>
                      <a:moveTo>
                        <a:pt x="25" y="3302"/>
                      </a:moveTo>
                      <a:cubicBezTo>
                        <a:pt x="13" y="3315"/>
                        <a:pt x="1" y="3326"/>
                        <a:pt x="1" y="3349"/>
                      </a:cubicBezTo>
                      <a:lnTo>
                        <a:pt x="1" y="3397"/>
                      </a:lnTo>
                      <a:cubicBezTo>
                        <a:pt x="11" y="3365"/>
                        <a:pt x="19" y="3333"/>
                        <a:pt x="25" y="3302"/>
                      </a:cubicBezTo>
                      <a:close/>
                    </a:path>
                  </a:pathLst>
                </a:custGeom>
                <a:solidFill>
                  <a:srgbClr val="382524">
                    <a:alpha val="14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4098;p40"/>
                <p:cNvSpPr/>
                <p:nvPr/>
              </p:nvSpPr>
              <p:spPr>
                <a:xfrm>
                  <a:off x="1098332" y="483620"/>
                  <a:ext cx="4369" cy="365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5471" extrusionOk="0">
                      <a:moveTo>
                        <a:pt x="140" y="1"/>
                      </a:moveTo>
                      <a:lnTo>
                        <a:pt x="0" y="783"/>
                      </a:lnTo>
                      <a:lnTo>
                        <a:pt x="48" y="15471"/>
                      </a:lnTo>
                      <a:lnTo>
                        <a:pt x="184" y="14644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382524">
                    <a:alpha val="14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40"/>
                <p:cNvSpPr/>
                <p:nvPr/>
              </p:nvSpPr>
              <p:spPr>
                <a:xfrm>
                  <a:off x="571552" y="1167605"/>
                  <a:ext cx="343669" cy="20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3" h="8582" extrusionOk="0">
                      <a:moveTo>
                        <a:pt x="14552" y="1"/>
                      </a:moveTo>
                      <a:lnTo>
                        <a:pt x="599" y="8079"/>
                      </a:lnTo>
                      <a:lnTo>
                        <a:pt x="1" y="8582"/>
                      </a:lnTo>
                      <a:lnTo>
                        <a:pt x="13954" y="551"/>
                      </a:lnTo>
                      <a:lnTo>
                        <a:pt x="14552" y="1"/>
                      </a:lnTo>
                      <a:close/>
                    </a:path>
                  </a:pathLst>
                </a:custGeom>
                <a:solidFill>
                  <a:srgbClr val="382524">
                    <a:alpha val="14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100" name="Google Shape;4100;p40"/>
                <p:cNvGrpSpPr/>
                <p:nvPr/>
              </p:nvGrpSpPr>
              <p:grpSpPr>
                <a:xfrm>
                  <a:off x="366739" y="339521"/>
                  <a:ext cx="734899" cy="1058944"/>
                  <a:chOff x="1089639" y="776846"/>
                  <a:chExt cx="734899" cy="1058944"/>
                </a:xfrm>
              </p:grpSpPr>
              <p:sp>
                <p:nvSpPr>
                  <p:cNvPr id="4101" name="Google Shape;4101;p40"/>
                  <p:cNvSpPr/>
                  <p:nvPr/>
                </p:nvSpPr>
                <p:spPr>
                  <a:xfrm>
                    <a:off x="1621803" y="776846"/>
                    <a:ext cx="202735" cy="162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5" h="6886" extrusionOk="0">
                        <a:moveTo>
                          <a:pt x="3580" y="0"/>
                        </a:moveTo>
                        <a:cubicBezTo>
                          <a:pt x="2526" y="44"/>
                          <a:pt x="1333" y="412"/>
                          <a:pt x="92" y="1102"/>
                        </a:cubicBezTo>
                        <a:cubicBezTo>
                          <a:pt x="48" y="1146"/>
                          <a:pt x="0" y="1146"/>
                          <a:pt x="0" y="1194"/>
                        </a:cubicBezTo>
                        <a:lnTo>
                          <a:pt x="599" y="2387"/>
                        </a:lnTo>
                        <a:lnTo>
                          <a:pt x="643" y="2387"/>
                        </a:lnTo>
                        <a:cubicBezTo>
                          <a:pt x="1884" y="1697"/>
                          <a:pt x="3077" y="1330"/>
                          <a:pt x="4131" y="1330"/>
                        </a:cubicBezTo>
                        <a:cubicBezTo>
                          <a:pt x="6701" y="1330"/>
                          <a:pt x="8445" y="3349"/>
                          <a:pt x="8445" y="6885"/>
                        </a:cubicBezTo>
                        <a:lnTo>
                          <a:pt x="8585" y="6103"/>
                        </a:lnTo>
                        <a:cubicBezTo>
                          <a:pt x="8585" y="3349"/>
                          <a:pt x="7619" y="1469"/>
                          <a:pt x="6059" y="551"/>
                        </a:cubicBezTo>
                        <a:lnTo>
                          <a:pt x="6059" y="551"/>
                        </a:lnTo>
                        <a:lnTo>
                          <a:pt x="6106" y="595"/>
                        </a:lnTo>
                        <a:cubicBezTo>
                          <a:pt x="5508" y="228"/>
                          <a:pt x="4821" y="44"/>
                          <a:pt x="4039" y="0"/>
                        </a:cubicBez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2" name="Google Shape;4102;p40"/>
                  <p:cNvSpPr/>
                  <p:nvPr/>
                </p:nvSpPr>
                <p:spPr>
                  <a:xfrm>
                    <a:off x="1090678" y="1689472"/>
                    <a:ext cx="217943" cy="146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9" h="6196" extrusionOk="0">
                        <a:moveTo>
                          <a:pt x="1378" y="1"/>
                        </a:moveTo>
                        <a:lnTo>
                          <a:pt x="1" y="93"/>
                        </a:lnTo>
                        <a:lnTo>
                          <a:pt x="1" y="137"/>
                        </a:lnTo>
                        <a:lnTo>
                          <a:pt x="1" y="184"/>
                        </a:lnTo>
                        <a:lnTo>
                          <a:pt x="1" y="228"/>
                        </a:lnTo>
                        <a:lnTo>
                          <a:pt x="1" y="276"/>
                        </a:lnTo>
                        <a:lnTo>
                          <a:pt x="1" y="320"/>
                        </a:lnTo>
                        <a:lnTo>
                          <a:pt x="1" y="368"/>
                        </a:lnTo>
                        <a:lnTo>
                          <a:pt x="1" y="412"/>
                        </a:lnTo>
                        <a:lnTo>
                          <a:pt x="1" y="460"/>
                        </a:lnTo>
                        <a:lnTo>
                          <a:pt x="1" y="504"/>
                        </a:lnTo>
                        <a:lnTo>
                          <a:pt x="1" y="552"/>
                        </a:lnTo>
                        <a:lnTo>
                          <a:pt x="1" y="596"/>
                        </a:lnTo>
                        <a:lnTo>
                          <a:pt x="1" y="643"/>
                        </a:lnTo>
                        <a:lnTo>
                          <a:pt x="1" y="687"/>
                        </a:lnTo>
                        <a:lnTo>
                          <a:pt x="1" y="735"/>
                        </a:lnTo>
                        <a:lnTo>
                          <a:pt x="1" y="779"/>
                        </a:lnTo>
                        <a:lnTo>
                          <a:pt x="49" y="779"/>
                        </a:lnTo>
                        <a:lnTo>
                          <a:pt x="49" y="827"/>
                        </a:lnTo>
                        <a:lnTo>
                          <a:pt x="49" y="871"/>
                        </a:lnTo>
                        <a:lnTo>
                          <a:pt x="49" y="919"/>
                        </a:lnTo>
                        <a:lnTo>
                          <a:pt x="49" y="963"/>
                        </a:lnTo>
                        <a:lnTo>
                          <a:pt x="49" y="1011"/>
                        </a:lnTo>
                        <a:lnTo>
                          <a:pt x="49" y="1055"/>
                        </a:lnTo>
                        <a:lnTo>
                          <a:pt x="49" y="1102"/>
                        </a:lnTo>
                        <a:lnTo>
                          <a:pt x="49" y="1146"/>
                        </a:lnTo>
                        <a:lnTo>
                          <a:pt x="49" y="1194"/>
                        </a:lnTo>
                        <a:lnTo>
                          <a:pt x="49" y="1238"/>
                        </a:lnTo>
                        <a:lnTo>
                          <a:pt x="49" y="1286"/>
                        </a:lnTo>
                        <a:lnTo>
                          <a:pt x="93" y="1286"/>
                        </a:lnTo>
                        <a:lnTo>
                          <a:pt x="93" y="1330"/>
                        </a:lnTo>
                        <a:lnTo>
                          <a:pt x="93" y="1378"/>
                        </a:lnTo>
                        <a:lnTo>
                          <a:pt x="93" y="1422"/>
                        </a:lnTo>
                        <a:lnTo>
                          <a:pt x="93" y="1470"/>
                        </a:lnTo>
                        <a:lnTo>
                          <a:pt x="93" y="1514"/>
                        </a:lnTo>
                        <a:lnTo>
                          <a:pt x="93" y="1561"/>
                        </a:lnTo>
                        <a:lnTo>
                          <a:pt x="93" y="1605"/>
                        </a:lnTo>
                        <a:lnTo>
                          <a:pt x="140" y="1605"/>
                        </a:lnTo>
                        <a:lnTo>
                          <a:pt x="140" y="1653"/>
                        </a:lnTo>
                        <a:lnTo>
                          <a:pt x="140" y="1697"/>
                        </a:lnTo>
                        <a:lnTo>
                          <a:pt x="140" y="1745"/>
                        </a:lnTo>
                        <a:lnTo>
                          <a:pt x="140" y="1789"/>
                        </a:lnTo>
                        <a:lnTo>
                          <a:pt x="140" y="1837"/>
                        </a:lnTo>
                        <a:lnTo>
                          <a:pt x="140" y="1881"/>
                        </a:lnTo>
                        <a:lnTo>
                          <a:pt x="184" y="1881"/>
                        </a:lnTo>
                        <a:lnTo>
                          <a:pt x="184" y="1929"/>
                        </a:lnTo>
                        <a:lnTo>
                          <a:pt x="184" y="1973"/>
                        </a:lnTo>
                        <a:lnTo>
                          <a:pt x="184" y="2020"/>
                        </a:lnTo>
                        <a:lnTo>
                          <a:pt x="184" y="2064"/>
                        </a:lnTo>
                        <a:lnTo>
                          <a:pt x="184" y="2112"/>
                        </a:lnTo>
                        <a:lnTo>
                          <a:pt x="232" y="2112"/>
                        </a:lnTo>
                        <a:lnTo>
                          <a:pt x="232" y="2156"/>
                        </a:lnTo>
                        <a:lnTo>
                          <a:pt x="232" y="2204"/>
                        </a:lnTo>
                        <a:lnTo>
                          <a:pt x="232" y="2248"/>
                        </a:lnTo>
                        <a:lnTo>
                          <a:pt x="232" y="2296"/>
                        </a:lnTo>
                        <a:lnTo>
                          <a:pt x="276" y="2296"/>
                        </a:lnTo>
                        <a:lnTo>
                          <a:pt x="276" y="2340"/>
                        </a:lnTo>
                        <a:lnTo>
                          <a:pt x="276" y="2387"/>
                        </a:lnTo>
                        <a:lnTo>
                          <a:pt x="276" y="2432"/>
                        </a:lnTo>
                        <a:lnTo>
                          <a:pt x="276" y="2479"/>
                        </a:lnTo>
                        <a:lnTo>
                          <a:pt x="324" y="2479"/>
                        </a:lnTo>
                        <a:lnTo>
                          <a:pt x="324" y="2523"/>
                        </a:lnTo>
                        <a:lnTo>
                          <a:pt x="324" y="2571"/>
                        </a:lnTo>
                        <a:lnTo>
                          <a:pt x="324" y="2615"/>
                        </a:lnTo>
                        <a:lnTo>
                          <a:pt x="324" y="2663"/>
                        </a:lnTo>
                        <a:lnTo>
                          <a:pt x="368" y="2663"/>
                        </a:lnTo>
                        <a:lnTo>
                          <a:pt x="368" y="2707"/>
                        </a:lnTo>
                        <a:lnTo>
                          <a:pt x="368" y="2755"/>
                        </a:lnTo>
                        <a:cubicBezTo>
                          <a:pt x="368" y="2755"/>
                          <a:pt x="368" y="2799"/>
                          <a:pt x="416" y="2799"/>
                        </a:cubicBezTo>
                        <a:lnTo>
                          <a:pt x="416" y="2846"/>
                        </a:lnTo>
                        <a:lnTo>
                          <a:pt x="416" y="2891"/>
                        </a:lnTo>
                        <a:lnTo>
                          <a:pt x="416" y="2938"/>
                        </a:lnTo>
                        <a:lnTo>
                          <a:pt x="460" y="2938"/>
                        </a:lnTo>
                        <a:lnTo>
                          <a:pt x="460" y="2982"/>
                        </a:lnTo>
                        <a:lnTo>
                          <a:pt x="460" y="3030"/>
                        </a:lnTo>
                        <a:cubicBezTo>
                          <a:pt x="460" y="3074"/>
                          <a:pt x="508" y="3074"/>
                          <a:pt x="508" y="3074"/>
                        </a:cubicBezTo>
                        <a:lnTo>
                          <a:pt x="508" y="3122"/>
                        </a:lnTo>
                        <a:lnTo>
                          <a:pt x="508" y="3166"/>
                        </a:lnTo>
                        <a:cubicBezTo>
                          <a:pt x="508" y="3166"/>
                          <a:pt x="552" y="3166"/>
                          <a:pt x="552" y="3214"/>
                        </a:cubicBezTo>
                        <a:cubicBezTo>
                          <a:pt x="735" y="3764"/>
                          <a:pt x="1011" y="4176"/>
                          <a:pt x="1334" y="4591"/>
                        </a:cubicBezTo>
                        <a:lnTo>
                          <a:pt x="1378" y="4635"/>
                        </a:lnTo>
                        <a:lnTo>
                          <a:pt x="1378" y="4682"/>
                        </a:lnTo>
                        <a:lnTo>
                          <a:pt x="1426" y="4682"/>
                        </a:lnTo>
                        <a:lnTo>
                          <a:pt x="1426" y="4726"/>
                        </a:lnTo>
                        <a:lnTo>
                          <a:pt x="1470" y="4726"/>
                        </a:lnTo>
                        <a:lnTo>
                          <a:pt x="1470" y="4774"/>
                        </a:lnTo>
                        <a:cubicBezTo>
                          <a:pt x="1517" y="4774"/>
                          <a:pt x="1517" y="4774"/>
                          <a:pt x="1517" y="4818"/>
                        </a:cubicBezTo>
                        <a:lnTo>
                          <a:pt x="1561" y="4818"/>
                        </a:lnTo>
                        <a:lnTo>
                          <a:pt x="1561" y="4866"/>
                        </a:lnTo>
                        <a:lnTo>
                          <a:pt x="1609" y="4866"/>
                        </a:lnTo>
                        <a:lnTo>
                          <a:pt x="1609" y="4910"/>
                        </a:lnTo>
                        <a:lnTo>
                          <a:pt x="1653" y="4910"/>
                        </a:lnTo>
                        <a:lnTo>
                          <a:pt x="1653" y="4958"/>
                        </a:lnTo>
                        <a:lnTo>
                          <a:pt x="1701" y="4958"/>
                        </a:lnTo>
                        <a:lnTo>
                          <a:pt x="1701" y="5002"/>
                        </a:lnTo>
                        <a:cubicBezTo>
                          <a:pt x="1745" y="5002"/>
                          <a:pt x="1745" y="5002"/>
                          <a:pt x="1745" y="5050"/>
                        </a:cubicBezTo>
                        <a:lnTo>
                          <a:pt x="1793" y="5050"/>
                        </a:lnTo>
                        <a:lnTo>
                          <a:pt x="1793" y="5094"/>
                        </a:lnTo>
                        <a:lnTo>
                          <a:pt x="1837" y="5094"/>
                        </a:lnTo>
                        <a:lnTo>
                          <a:pt x="1837" y="5141"/>
                        </a:lnTo>
                        <a:lnTo>
                          <a:pt x="1885" y="5141"/>
                        </a:lnTo>
                        <a:lnTo>
                          <a:pt x="1885" y="5185"/>
                        </a:lnTo>
                        <a:lnTo>
                          <a:pt x="1929" y="5185"/>
                        </a:lnTo>
                        <a:lnTo>
                          <a:pt x="1929" y="5233"/>
                        </a:lnTo>
                        <a:lnTo>
                          <a:pt x="2020" y="5233"/>
                        </a:lnTo>
                        <a:lnTo>
                          <a:pt x="2020" y="5277"/>
                        </a:lnTo>
                        <a:lnTo>
                          <a:pt x="2068" y="5277"/>
                        </a:lnTo>
                        <a:lnTo>
                          <a:pt x="2068" y="5325"/>
                        </a:lnTo>
                        <a:lnTo>
                          <a:pt x="2112" y="5325"/>
                        </a:lnTo>
                        <a:lnTo>
                          <a:pt x="2112" y="5369"/>
                        </a:lnTo>
                        <a:lnTo>
                          <a:pt x="2160" y="5369"/>
                        </a:lnTo>
                        <a:lnTo>
                          <a:pt x="2204" y="5417"/>
                        </a:lnTo>
                        <a:lnTo>
                          <a:pt x="2252" y="5417"/>
                        </a:lnTo>
                        <a:lnTo>
                          <a:pt x="2252" y="5461"/>
                        </a:lnTo>
                        <a:lnTo>
                          <a:pt x="2296" y="5461"/>
                        </a:lnTo>
                        <a:lnTo>
                          <a:pt x="2296" y="5509"/>
                        </a:lnTo>
                        <a:lnTo>
                          <a:pt x="2388" y="5509"/>
                        </a:lnTo>
                        <a:lnTo>
                          <a:pt x="2388" y="5553"/>
                        </a:lnTo>
                        <a:lnTo>
                          <a:pt x="2435" y="5553"/>
                        </a:lnTo>
                        <a:lnTo>
                          <a:pt x="2479" y="5600"/>
                        </a:lnTo>
                        <a:lnTo>
                          <a:pt x="2527" y="5600"/>
                        </a:lnTo>
                        <a:cubicBezTo>
                          <a:pt x="3170" y="5968"/>
                          <a:pt x="3904" y="6195"/>
                          <a:pt x="4774" y="6195"/>
                        </a:cubicBezTo>
                        <a:cubicBezTo>
                          <a:pt x="5924" y="6195"/>
                          <a:pt x="7253" y="5784"/>
                          <a:pt x="8630" y="5002"/>
                        </a:cubicBezTo>
                        <a:lnTo>
                          <a:pt x="9228" y="4499"/>
                        </a:lnTo>
                        <a:lnTo>
                          <a:pt x="9181" y="4499"/>
                        </a:lnTo>
                        <a:cubicBezTo>
                          <a:pt x="7943" y="5233"/>
                          <a:pt x="6750" y="5553"/>
                          <a:pt x="5740" y="5553"/>
                        </a:cubicBezTo>
                        <a:cubicBezTo>
                          <a:pt x="3170" y="5553"/>
                          <a:pt x="1378" y="3533"/>
                          <a:pt x="1378" y="1"/>
                        </a:cubicBez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3" name="Google Shape;4103;p40"/>
                  <p:cNvSpPr/>
                  <p:nvPr/>
                </p:nvSpPr>
                <p:spPr>
                  <a:xfrm>
                    <a:off x="1089639" y="1342638"/>
                    <a:ext cx="33581" cy="349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4780" extrusionOk="0">
                        <a:moveTo>
                          <a:pt x="1378" y="0"/>
                        </a:moveTo>
                        <a:lnTo>
                          <a:pt x="1" y="92"/>
                        </a:lnTo>
                        <a:lnTo>
                          <a:pt x="45" y="14780"/>
                        </a:lnTo>
                        <a:lnTo>
                          <a:pt x="1422" y="14688"/>
                        </a:lnTo>
                        <a:lnTo>
                          <a:pt x="1378" y="0"/>
                        </a:ln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4" name="Google Shape;4104;p40"/>
                  <p:cNvSpPr/>
                  <p:nvPr/>
                </p:nvSpPr>
                <p:spPr>
                  <a:xfrm>
                    <a:off x="1292303" y="805019"/>
                    <a:ext cx="343645" cy="218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2" h="9273" extrusionOk="0">
                        <a:moveTo>
                          <a:pt x="13953" y="1"/>
                        </a:moveTo>
                        <a:lnTo>
                          <a:pt x="0" y="8031"/>
                        </a:lnTo>
                        <a:lnTo>
                          <a:pt x="599" y="9272"/>
                        </a:lnTo>
                        <a:lnTo>
                          <a:pt x="14552" y="1194"/>
                        </a:lnTo>
                        <a:lnTo>
                          <a:pt x="13953" y="1"/>
                        </a:ln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5" name="Google Shape;4105;p40"/>
                  <p:cNvSpPr/>
                  <p:nvPr/>
                </p:nvSpPr>
                <p:spPr>
                  <a:xfrm>
                    <a:off x="1089639" y="994671"/>
                    <a:ext cx="216809" cy="350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1" h="14828" extrusionOk="0">
                        <a:moveTo>
                          <a:pt x="8582" y="0"/>
                        </a:moveTo>
                        <a:cubicBezTo>
                          <a:pt x="3809" y="2754"/>
                          <a:pt x="1" y="9363"/>
                          <a:pt x="1" y="14779"/>
                        </a:cubicBezTo>
                        <a:lnTo>
                          <a:pt x="1" y="14827"/>
                        </a:lnTo>
                        <a:lnTo>
                          <a:pt x="1378" y="14735"/>
                        </a:lnTo>
                        <a:cubicBezTo>
                          <a:pt x="1378" y="9778"/>
                          <a:pt x="4866" y="3720"/>
                          <a:pt x="9181" y="1241"/>
                        </a:cubicBezTo>
                        <a:lnTo>
                          <a:pt x="8582" y="0"/>
                        </a:ln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106" name="Google Shape;4106;p40"/>
              <p:cNvGrpSpPr/>
              <p:nvPr/>
            </p:nvGrpSpPr>
            <p:grpSpPr>
              <a:xfrm>
                <a:off x="302766" y="302658"/>
                <a:ext cx="740354" cy="1081756"/>
                <a:chOff x="302766" y="302658"/>
                <a:chExt cx="740354" cy="1081756"/>
              </a:xfrm>
            </p:grpSpPr>
            <p:sp>
              <p:nvSpPr>
                <p:cNvPr id="4107" name="Google Shape;4107;p40"/>
                <p:cNvSpPr/>
                <p:nvPr/>
              </p:nvSpPr>
              <p:spPr>
                <a:xfrm>
                  <a:off x="834977" y="302658"/>
                  <a:ext cx="208143" cy="65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4" h="2755" extrusionOk="0">
                      <a:moveTo>
                        <a:pt x="3856" y="1"/>
                      </a:moveTo>
                      <a:cubicBezTo>
                        <a:pt x="2707" y="1"/>
                        <a:pt x="1378" y="368"/>
                        <a:pt x="1" y="1194"/>
                      </a:cubicBezTo>
                      <a:lnTo>
                        <a:pt x="2707" y="2755"/>
                      </a:lnTo>
                      <a:cubicBezTo>
                        <a:pt x="2707" y="2707"/>
                        <a:pt x="2755" y="2707"/>
                        <a:pt x="2799" y="2663"/>
                      </a:cubicBezTo>
                      <a:cubicBezTo>
                        <a:pt x="4040" y="1973"/>
                        <a:pt x="5233" y="1605"/>
                        <a:pt x="6287" y="1561"/>
                      </a:cubicBezTo>
                      <a:lnTo>
                        <a:pt x="6746" y="1561"/>
                      </a:lnTo>
                      <a:cubicBezTo>
                        <a:pt x="7528" y="1605"/>
                        <a:pt x="8215" y="1789"/>
                        <a:pt x="8813" y="2156"/>
                      </a:cubicBezTo>
                      <a:lnTo>
                        <a:pt x="8766" y="2112"/>
                      </a:lnTo>
                      <a:lnTo>
                        <a:pt x="6104" y="552"/>
                      </a:lnTo>
                      <a:cubicBezTo>
                        <a:pt x="5461" y="184"/>
                        <a:pt x="4683" y="1"/>
                        <a:pt x="38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40"/>
                <p:cNvSpPr/>
                <p:nvPr/>
              </p:nvSpPr>
              <p:spPr>
                <a:xfrm>
                  <a:off x="303876" y="1217480"/>
                  <a:ext cx="123601" cy="166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4" h="7069" extrusionOk="0">
                      <a:moveTo>
                        <a:pt x="1" y="0"/>
                      </a:moveTo>
                      <a:cubicBezTo>
                        <a:pt x="1" y="2706"/>
                        <a:pt x="963" y="4590"/>
                        <a:pt x="2523" y="5508"/>
                      </a:cubicBezTo>
                      <a:lnTo>
                        <a:pt x="4818" y="6829"/>
                      </a:lnTo>
                      <a:lnTo>
                        <a:pt x="4818" y="6829"/>
                      </a:lnTo>
                      <a:lnTo>
                        <a:pt x="4818" y="6793"/>
                      </a:lnTo>
                      <a:lnTo>
                        <a:pt x="4774" y="6793"/>
                      </a:lnTo>
                      <a:lnTo>
                        <a:pt x="4774" y="6745"/>
                      </a:lnTo>
                      <a:lnTo>
                        <a:pt x="4726" y="6745"/>
                      </a:lnTo>
                      <a:lnTo>
                        <a:pt x="4726" y="6701"/>
                      </a:lnTo>
                      <a:lnTo>
                        <a:pt x="4635" y="6701"/>
                      </a:lnTo>
                      <a:lnTo>
                        <a:pt x="4635" y="6653"/>
                      </a:lnTo>
                      <a:lnTo>
                        <a:pt x="4591" y="6653"/>
                      </a:lnTo>
                      <a:lnTo>
                        <a:pt x="4591" y="6609"/>
                      </a:lnTo>
                      <a:lnTo>
                        <a:pt x="4543" y="6609"/>
                      </a:lnTo>
                      <a:lnTo>
                        <a:pt x="4543" y="6562"/>
                      </a:lnTo>
                      <a:lnTo>
                        <a:pt x="4499" y="6562"/>
                      </a:lnTo>
                      <a:lnTo>
                        <a:pt x="4499" y="6518"/>
                      </a:lnTo>
                      <a:lnTo>
                        <a:pt x="4451" y="6518"/>
                      </a:lnTo>
                      <a:cubicBezTo>
                        <a:pt x="4451" y="6470"/>
                        <a:pt x="4451" y="6470"/>
                        <a:pt x="4407" y="6470"/>
                      </a:cubicBezTo>
                      <a:lnTo>
                        <a:pt x="4407" y="6426"/>
                      </a:lnTo>
                      <a:lnTo>
                        <a:pt x="4359" y="6426"/>
                      </a:lnTo>
                      <a:lnTo>
                        <a:pt x="4359" y="6378"/>
                      </a:lnTo>
                      <a:lnTo>
                        <a:pt x="4315" y="6378"/>
                      </a:lnTo>
                      <a:lnTo>
                        <a:pt x="4315" y="6334"/>
                      </a:lnTo>
                      <a:lnTo>
                        <a:pt x="4267" y="6334"/>
                      </a:lnTo>
                      <a:lnTo>
                        <a:pt x="4267" y="6286"/>
                      </a:lnTo>
                      <a:lnTo>
                        <a:pt x="4223" y="6286"/>
                      </a:lnTo>
                      <a:cubicBezTo>
                        <a:pt x="4223" y="6242"/>
                        <a:pt x="4223" y="6242"/>
                        <a:pt x="4176" y="6242"/>
                      </a:cubicBezTo>
                      <a:lnTo>
                        <a:pt x="4176" y="6194"/>
                      </a:lnTo>
                      <a:lnTo>
                        <a:pt x="4132" y="6194"/>
                      </a:lnTo>
                      <a:lnTo>
                        <a:pt x="4132" y="6150"/>
                      </a:lnTo>
                      <a:lnTo>
                        <a:pt x="4084" y="6150"/>
                      </a:lnTo>
                      <a:lnTo>
                        <a:pt x="4084" y="6103"/>
                      </a:lnTo>
                      <a:lnTo>
                        <a:pt x="4040" y="6059"/>
                      </a:lnTo>
                      <a:cubicBezTo>
                        <a:pt x="3717" y="5644"/>
                        <a:pt x="3441" y="5232"/>
                        <a:pt x="3258" y="4682"/>
                      </a:cubicBezTo>
                      <a:cubicBezTo>
                        <a:pt x="3258" y="4634"/>
                        <a:pt x="3214" y="4634"/>
                        <a:pt x="3214" y="4634"/>
                      </a:cubicBezTo>
                      <a:lnTo>
                        <a:pt x="3214" y="4590"/>
                      </a:lnTo>
                      <a:lnTo>
                        <a:pt x="3214" y="4542"/>
                      </a:lnTo>
                      <a:cubicBezTo>
                        <a:pt x="3214" y="4542"/>
                        <a:pt x="3166" y="4542"/>
                        <a:pt x="3166" y="4498"/>
                      </a:cubicBezTo>
                      <a:lnTo>
                        <a:pt x="3166" y="4450"/>
                      </a:lnTo>
                      <a:lnTo>
                        <a:pt x="3166" y="4406"/>
                      </a:lnTo>
                      <a:lnTo>
                        <a:pt x="3122" y="4406"/>
                      </a:lnTo>
                      <a:lnTo>
                        <a:pt x="3122" y="4359"/>
                      </a:lnTo>
                      <a:lnTo>
                        <a:pt x="3122" y="4314"/>
                      </a:lnTo>
                      <a:lnTo>
                        <a:pt x="3122" y="4267"/>
                      </a:lnTo>
                      <a:cubicBezTo>
                        <a:pt x="3074" y="4267"/>
                        <a:pt x="3074" y="4223"/>
                        <a:pt x="3074" y="4223"/>
                      </a:cubicBezTo>
                      <a:lnTo>
                        <a:pt x="3074" y="4175"/>
                      </a:lnTo>
                      <a:lnTo>
                        <a:pt x="3074" y="4131"/>
                      </a:lnTo>
                      <a:lnTo>
                        <a:pt x="3030" y="4131"/>
                      </a:lnTo>
                      <a:lnTo>
                        <a:pt x="3030" y="4083"/>
                      </a:lnTo>
                      <a:lnTo>
                        <a:pt x="3030" y="4039"/>
                      </a:lnTo>
                      <a:lnTo>
                        <a:pt x="3030" y="3991"/>
                      </a:lnTo>
                      <a:lnTo>
                        <a:pt x="3030" y="3947"/>
                      </a:lnTo>
                      <a:lnTo>
                        <a:pt x="2982" y="3947"/>
                      </a:lnTo>
                      <a:lnTo>
                        <a:pt x="2982" y="3900"/>
                      </a:lnTo>
                      <a:lnTo>
                        <a:pt x="2982" y="3855"/>
                      </a:lnTo>
                      <a:lnTo>
                        <a:pt x="2982" y="3808"/>
                      </a:lnTo>
                      <a:lnTo>
                        <a:pt x="2982" y="3764"/>
                      </a:lnTo>
                      <a:lnTo>
                        <a:pt x="2938" y="3764"/>
                      </a:lnTo>
                      <a:lnTo>
                        <a:pt x="2938" y="3716"/>
                      </a:lnTo>
                      <a:lnTo>
                        <a:pt x="2938" y="3672"/>
                      </a:lnTo>
                      <a:lnTo>
                        <a:pt x="2938" y="3624"/>
                      </a:lnTo>
                      <a:lnTo>
                        <a:pt x="2938" y="3580"/>
                      </a:lnTo>
                      <a:lnTo>
                        <a:pt x="2890" y="3580"/>
                      </a:lnTo>
                      <a:lnTo>
                        <a:pt x="2890" y="3532"/>
                      </a:lnTo>
                      <a:lnTo>
                        <a:pt x="2890" y="3488"/>
                      </a:lnTo>
                      <a:lnTo>
                        <a:pt x="2890" y="3441"/>
                      </a:lnTo>
                      <a:lnTo>
                        <a:pt x="2890" y="3397"/>
                      </a:lnTo>
                      <a:lnTo>
                        <a:pt x="2890" y="3349"/>
                      </a:lnTo>
                      <a:lnTo>
                        <a:pt x="2846" y="3349"/>
                      </a:lnTo>
                      <a:lnTo>
                        <a:pt x="2846" y="3305"/>
                      </a:lnTo>
                      <a:lnTo>
                        <a:pt x="2846" y="3257"/>
                      </a:lnTo>
                      <a:lnTo>
                        <a:pt x="2846" y="3213"/>
                      </a:lnTo>
                      <a:lnTo>
                        <a:pt x="2846" y="3165"/>
                      </a:lnTo>
                      <a:lnTo>
                        <a:pt x="2846" y="3121"/>
                      </a:lnTo>
                      <a:lnTo>
                        <a:pt x="2846" y="3073"/>
                      </a:lnTo>
                      <a:lnTo>
                        <a:pt x="2799" y="3073"/>
                      </a:lnTo>
                      <a:lnTo>
                        <a:pt x="2799" y="3029"/>
                      </a:lnTo>
                      <a:lnTo>
                        <a:pt x="2799" y="2982"/>
                      </a:lnTo>
                      <a:lnTo>
                        <a:pt x="2799" y="2938"/>
                      </a:lnTo>
                      <a:lnTo>
                        <a:pt x="2799" y="2890"/>
                      </a:lnTo>
                      <a:lnTo>
                        <a:pt x="2799" y="2846"/>
                      </a:lnTo>
                      <a:lnTo>
                        <a:pt x="2799" y="2798"/>
                      </a:lnTo>
                      <a:lnTo>
                        <a:pt x="2799" y="2754"/>
                      </a:lnTo>
                      <a:lnTo>
                        <a:pt x="2755" y="2754"/>
                      </a:lnTo>
                      <a:lnTo>
                        <a:pt x="2755" y="2706"/>
                      </a:lnTo>
                      <a:lnTo>
                        <a:pt x="2755" y="2662"/>
                      </a:lnTo>
                      <a:lnTo>
                        <a:pt x="2755" y="2614"/>
                      </a:lnTo>
                      <a:lnTo>
                        <a:pt x="2755" y="2570"/>
                      </a:lnTo>
                      <a:lnTo>
                        <a:pt x="2755" y="2523"/>
                      </a:lnTo>
                      <a:lnTo>
                        <a:pt x="2755" y="2479"/>
                      </a:lnTo>
                      <a:lnTo>
                        <a:pt x="2755" y="2431"/>
                      </a:lnTo>
                      <a:lnTo>
                        <a:pt x="2755" y="2387"/>
                      </a:lnTo>
                      <a:lnTo>
                        <a:pt x="2755" y="2339"/>
                      </a:lnTo>
                      <a:lnTo>
                        <a:pt x="2755" y="2295"/>
                      </a:lnTo>
                      <a:lnTo>
                        <a:pt x="2755" y="2247"/>
                      </a:lnTo>
                      <a:lnTo>
                        <a:pt x="2707" y="2247"/>
                      </a:lnTo>
                      <a:lnTo>
                        <a:pt x="2707" y="2203"/>
                      </a:lnTo>
                      <a:lnTo>
                        <a:pt x="2707" y="2155"/>
                      </a:lnTo>
                      <a:lnTo>
                        <a:pt x="2707" y="2111"/>
                      </a:lnTo>
                      <a:lnTo>
                        <a:pt x="2707" y="2064"/>
                      </a:lnTo>
                      <a:lnTo>
                        <a:pt x="2707" y="2020"/>
                      </a:lnTo>
                      <a:lnTo>
                        <a:pt x="2707" y="1972"/>
                      </a:lnTo>
                      <a:lnTo>
                        <a:pt x="2707" y="1928"/>
                      </a:lnTo>
                      <a:lnTo>
                        <a:pt x="2707" y="1880"/>
                      </a:lnTo>
                      <a:lnTo>
                        <a:pt x="2707" y="1836"/>
                      </a:lnTo>
                      <a:lnTo>
                        <a:pt x="2707" y="1788"/>
                      </a:lnTo>
                      <a:lnTo>
                        <a:pt x="2707" y="1744"/>
                      </a:lnTo>
                      <a:lnTo>
                        <a:pt x="2707" y="1696"/>
                      </a:lnTo>
                      <a:lnTo>
                        <a:pt x="2707" y="1652"/>
                      </a:lnTo>
                      <a:lnTo>
                        <a:pt x="2707" y="1605"/>
                      </a:lnTo>
                      <a:lnTo>
                        <a:pt x="2707" y="1561"/>
                      </a:lnTo>
                      <a:lnTo>
                        <a:pt x="1" y="0"/>
                      </a:lnTo>
                      <a:close/>
                      <a:moveTo>
                        <a:pt x="4818" y="6829"/>
                      </a:moveTo>
                      <a:lnTo>
                        <a:pt x="4818" y="6837"/>
                      </a:lnTo>
                      <a:lnTo>
                        <a:pt x="4831" y="6837"/>
                      </a:lnTo>
                      <a:lnTo>
                        <a:pt x="4818" y="6829"/>
                      </a:lnTo>
                      <a:close/>
                      <a:moveTo>
                        <a:pt x="4831" y="6837"/>
                      </a:moveTo>
                      <a:lnTo>
                        <a:pt x="4905" y="6879"/>
                      </a:lnTo>
                      <a:lnTo>
                        <a:pt x="4866" y="6837"/>
                      </a:lnTo>
                      <a:close/>
                      <a:moveTo>
                        <a:pt x="4905" y="6879"/>
                      </a:moveTo>
                      <a:lnTo>
                        <a:pt x="4910" y="6885"/>
                      </a:lnTo>
                      <a:lnTo>
                        <a:pt x="4914" y="6885"/>
                      </a:lnTo>
                      <a:lnTo>
                        <a:pt x="4905" y="6879"/>
                      </a:lnTo>
                      <a:close/>
                      <a:moveTo>
                        <a:pt x="4914" y="6885"/>
                      </a:moveTo>
                      <a:lnTo>
                        <a:pt x="4958" y="6910"/>
                      </a:lnTo>
                      <a:lnTo>
                        <a:pt x="4958" y="6910"/>
                      </a:lnTo>
                      <a:lnTo>
                        <a:pt x="4958" y="6885"/>
                      </a:lnTo>
                      <a:close/>
                      <a:moveTo>
                        <a:pt x="4958" y="6910"/>
                      </a:moveTo>
                      <a:lnTo>
                        <a:pt x="4958" y="6929"/>
                      </a:lnTo>
                      <a:lnTo>
                        <a:pt x="4991" y="6929"/>
                      </a:lnTo>
                      <a:lnTo>
                        <a:pt x="4958" y="6910"/>
                      </a:lnTo>
                      <a:close/>
                      <a:moveTo>
                        <a:pt x="4991" y="6929"/>
                      </a:moveTo>
                      <a:lnTo>
                        <a:pt x="5002" y="6935"/>
                      </a:lnTo>
                      <a:lnTo>
                        <a:pt x="5002" y="6935"/>
                      </a:lnTo>
                      <a:lnTo>
                        <a:pt x="5002" y="6929"/>
                      </a:lnTo>
                      <a:close/>
                      <a:moveTo>
                        <a:pt x="5002" y="6935"/>
                      </a:moveTo>
                      <a:lnTo>
                        <a:pt x="5002" y="6977"/>
                      </a:lnTo>
                      <a:lnTo>
                        <a:pt x="5074" y="6977"/>
                      </a:lnTo>
                      <a:lnTo>
                        <a:pt x="5002" y="6935"/>
                      </a:lnTo>
                      <a:close/>
                      <a:moveTo>
                        <a:pt x="5074" y="6977"/>
                      </a:moveTo>
                      <a:lnTo>
                        <a:pt x="5094" y="6988"/>
                      </a:lnTo>
                      <a:lnTo>
                        <a:pt x="5094" y="6977"/>
                      </a:lnTo>
                      <a:close/>
                      <a:moveTo>
                        <a:pt x="5094" y="6988"/>
                      </a:moveTo>
                      <a:lnTo>
                        <a:pt x="5094" y="7021"/>
                      </a:lnTo>
                      <a:lnTo>
                        <a:pt x="5141" y="7021"/>
                      </a:lnTo>
                      <a:lnTo>
                        <a:pt x="5185" y="7068"/>
                      </a:lnTo>
                      <a:lnTo>
                        <a:pt x="5233" y="7068"/>
                      </a:lnTo>
                      <a:lnTo>
                        <a:pt x="5094" y="698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40"/>
                <p:cNvSpPr/>
                <p:nvPr/>
              </p:nvSpPr>
              <p:spPr>
                <a:xfrm>
                  <a:off x="302766" y="870623"/>
                  <a:ext cx="65036" cy="383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4" h="16249" extrusionOk="0">
                      <a:moveTo>
                        <a:pt x="0" y="1"/>
                      </a:moveTo>
                      <a:lnTo>
                        <a:pt x="48" y="14688"/>
                      </a:lnTo>
                      <a:lnTo>
                        <a:pt x="2754" y="16249"/>
                      </a:lnTo>
                      <a:lnTo>
                        <a:pt x="2710" y="156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40"/>
                <p:cNvSpPr/>
                <p:nvPr/>
              </p:nvSpPr>
              <p:spPr>
                <a:xfrm>
                  <a:off x="505477" y="330855"/>
                  <a:ext cx="393450" cy="226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1" h="9592" extrusionOk="0">
                      <a:moveTo>
                        <a:pt x="13954" y="0"/>
                      </a:moveTo>
                      <a:lnTo>
                        <a:pt x="1" y="8031"/>
                      </a:lnTo>
                      <a:lnTo>
                        <a:pt x="2707" y="9591"/>
                      </a:lnTo>
                      <a:lnTo>
                        <a:pt x="16660" y="1561"/>
                      </a:lnTo>
                      <a:lnTo>
                        <a:pt x="1395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40"/>
                <p:cNvSpPr/>
                <p:nvPr/>
              </p:nvSpPr>
              <p:spPr>
                <a:xfrm>
                  <a:off x="302766" y="520483"/>
                  <a:ext cx="266637" cy="3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1" h="16389" extrusionOk="0">
                      <a:moveTo>
                        <a:pt x="8585" y="1"/>
                      </a:moveTo>
                      <a:cubicBezTo>
                        <a:pt x="7803" y="460"/>
                        <a:pt x="7024" y="1010"/>
                        <a:pt x="6334" y="1653"/>
                      </a:cubicBezTo>
                      <a:cubicBezTo>
                        <a:pt x="3444" y="4223"/>
                        <a:pt x="1149" y="8170"/>
                        <a:pt x="323" y="11934"/>
                      </a:cubicBezTo>
                      <a:cubicBezTo>
                        <a:pt x="140" y="12944"/>
                        <a:pt x="0" y="13910"/>
                        <a:pt x="0" y="14828"/>
                      </a:cubicBezTo>
                      <a:lnTo>
                        <a:pt x="2710" y="16388"/>
                      </a:lnTo>
                      <a:lnTo>
                        <a:pt x="2710" y="16340"/>
                      </a:lnTo>
                      <a:cubicBezTo>
                        <a:pt x="2710" y="10924"/>
                        <a:pt x="6518" y="4315"/>
                        <a:pt x="11291" y="1561"/>
                      </a:cubicBezTo>
                      <a:lnTo>
                        <a:pt x="85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12" name="Google Shape;4112;p40"/>
            <p:cNvGrpSpPr/>
            <p:nvPr/>
          </p:nvGrpSpPr>
          <p:grpSpPr>
            <a:xfrm>
              <a:off x="2876450" y="624772"/>
              <a:ext cx="474756" cy="744699"/>
              <a:chOff x="2154038" y="461397"/>
              <a:chExt cx="474756" cy="744699"/>
            </a:xfrm>
          </p:grpSpPr>
          <p:sp>
            <p:nvSpPr>
              <p:cNvPr id="4113" name="Google Shape;4113;p40"/>
              <p:cNvSpPr/>
              <p:nvPr/>
            </p:nvSpPr>
            <p:spPr>
              <a:xfrm>
                <a:off x="2230952" y="706356"/>
                <a:ext cx="88887" cy="118264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5008" extrusionOk="0">
                    <a:moveTo>
                      <a:pt x="0" y="3580"/>
                    </a:moveTo>
                    <a:lnTo>
                      <a:pt x="0" y="3580"/>
                    </a:lnTo>
                    <a:cubicBezTo>
                      <a:pt x="10" y="3587"/>
                      <a:pt x="20" y="3592"/>
                      <a:pt x="30" y="3598"/>
                    </a:cubicBezTo>
                    <a:lnTo>
                      <a:pt x="30" y="3598"/>
                    </a:lnTo>
                    <a:lnTo>
                      <a:pt x="0" y="3580"/>
                    </a:lnTo>
                    <a:close/>
                    <a:moveTo>
                      <a:pt x="1010" y="0"/>
                    </a:moveTo>
                    <a:lnTo>
                      <a:pt x="1010" y="0"/>
                    </a:lnTo>
                    <a:cubicBezTo>
                      <a:pt x="1241" y="140"/>
                      <a:pt x="1377" y="551"/>
                      <a:pt x="1377" y="1333"/>
                    </a:cubicBezTo>
                    <a:cubicBezTo>
                      <a:pt x="1377" y="2479"/>
                      <a:pt x="1058" y="3213"/>
                      <a:pt x="551" y="3488"/>
                    </a:cubicBezTo>
                    <a:cubicBezTo>
                      <a:pt x="404" y="3578"/>
                      <a:pt x="276" y="3628"/>
                      <a:pt x="166" y="3628"/>
                    </a:cubicBezTo>
                    <a:cubicBezTo>
                      <a:pt x="117" y="3628"/>
                      <a:pt x="72" y="3618"/>
                      <a:pt x="30" y="3598"/>
                    </a:cubicBezTo>
                    <a:lnTo>
                      <a:pt x="30" y="3598"/>
                    </a:lnTo>
                    <a:lnTo>
                      <a:pt x="2387" y="4957"/>
                    </a:lnTo>
                    <a:cubicBezTo>
                      <a:pt x="2441" y="4993"/>
                      <a:pt x="2501" y="5008"/>
                      <a:pt x="2568" y="5008"/>
                    </a:cubicBezTo>
                    <a:cubicBezTo>
                      <a:pt x="2675" y="5008"/>
                      <a:pt x="2798" y="4969"/>
                      <a:pt x="2937" y="4913"/>
                    </a:cubicBezTo>
                    <a:cubicBezTo>
                      <a:pt x="3488" y="4590"/>
                      <a:pt x="3764" y="3856"/>
                      <a:pt x="3764" y="2710"/>
                    </a:cubicBezTo>
                    <a:cubicBezTo>
                      <a:pt x="3764" y="1928"/>
                      <a:pt x="3628" y="1517"/>
                      <a:pt x="3396" y="1377"/>
                    </a:cubicBezTo>
                    <a:lnTo>
                      <a:pt x="10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14" name="Google Shape;4114;p40"/>
              <p:cNvGrpSpPr/>
              <p:nvPr/>
            </p:nvGrpSpPr>
            <p:grpSpPr>
              <a:xfrm>
                <a:off x="2154038" y="461397"/>
                <a:ext cx="474756" cy="744699"/>
                <a:chOff x="2154038" y="461397"/>
                <a:chExt cx="474756" cy="744699"/>
              </a:xfrm>
            </p:grpSpPr>
            <p:sp>
              <p:nvSpPr>
                <p:cNvPr id="4115" name="Google Shape;4115;p40"/>
                <p:cNvSpPr/>
                <p:nvPr/>
              </p:nvSpPr>
              <p:spPr>
                <a:xfrm>
                  <a:off x="2480232" y="826698"/>
                  <a:ext cx="75899" cy="11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4" h="4910" extrusionOk="0">
                      <a:moveTo>
                        <a:pt x="460" y="1"/>
                      </a:moveTo>
                      <a:lnTo>
                        <a:pt x="463" y="3"/>
                      </a:lnTo>
                      <a:lnTo>
                        <a:pt x="463" y="3"/>
                      </a:lnTo>
                      <a:cubicBezTo>
                        <a:pt x="462" y="2"/>
                        <a:pt x="461" y="1"/>
                        <a:pt x="460" y="1"/>
                      </a:cubicBezTo>
                      <a:close/>
                      <a:moveTo>
                        <a:pt x="463" y="3"/>
                      </a:moveTo>
                      <a:cubicBezTo>
                        <a:pt x="692" y="141"/>
                        <a:pt x="827" y="556"/>
                        <a:pt x="827" y="1330"/>
                      </a:cubicBezTo>
                      <a:cubicBezTo>
                        <a:pt x="827" y="2479"/>
                        <a:pt x="507" y="3214"/>
                        <a:pt x="1" y="3533"/>
                      </a:cubicBezTo>
                      <a:lnTo>
                        <a:pt x="2387" y="4910"/>
                      </a:lnTo>
                      <a:cubicBezTo>
                        <a:pt x="2938" y="4635"/>
                        <a:pt x="3214" y="3900"/>
                        <a:pt x="3214" y="2755"/>
                      </a:cubicBezTo>
                      <a:cubicBezTo>
                        <a:pt x="3214" y="1972"/>
                        <a:pt x="3078" y="1513"/>
                        <a:pt x="2846" y="1422"/>
                      </a:cubicBezTo>
                      <a:lnTo>
                        <a:pt x="463" y="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40"/>
                <p:cNvSpPr/>
                <p:nvPr/>
              </p:nvSpPr>
              <p:spPr>
                <a:xfrm>
                  <a:off x="2480232" y="731978"/>
                  <a:ext cx="120389" cy="47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8" h="1993" extrusionOk="0">
                      <a:moveTo>
                        <a:pt x="5011" y="1574"/>
                      </a:moveTo>
                      <a:lnTo>
                        <a:pt x="5097" y="1625"/>
                      </a:lnTo>
                      <a:cubicBezTo>
                        <a:pt x="5069" y="1607"/>
                        <a:pt x="5041" y="1590"/>
                        <a:pt x="5011" y="1574"/>
                      </a:cubicBezTo>
                      <a:close/>
                      <a:moveTo>
                        <a:pt x="1883" y="1"/>
                      </a:moveTo>
                      <a:cubicBezTo>
                        <a:pt x="1352" y="1"/>
                        <a:pt x="733" y="206"/>
                        <a:pt x="1" y="615"/>
                      </a:cubicBezTo>
                      <a:lnTo>
                        <a:pt x="2387" y="1992"/>
                      </a:lnTo>
                      <a:cubicBezTo>
                        <a:pt x="3099" y="1594"/>
                        <a:pt x="3722" y="1389"/>
                        <a:pt x="4245" y="1389"/>
                      </a:cubicBezTo>
                      <a:cubicBezTo>
                        <a:pt x="4531" y="1389"/>
                        <a:pt x="4787" y="1450"/>
                        <a:pt x="5011" y="1574"/>
                      </a:cubicBezTo>
                      <a:lnTo>
                        <a:pt x="5011" y="1574"/>
                      </a:lnTo>
                      <a:lnTo>
                        <a:pt x="2710" y="200"/>
                      </a:lnTo>
                      <a:cubicBezTo>
                        <a:pt x="2460" y="67"/>
                        <a:pt x="2186" y="1"/>
                        <a:pt x="18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40"/>
                <p:cNvSpPr/>
                <p:nvPr/>
              </p:nvSpPr>
              <p:spPr>
                <a:xfrm>
                  <a:off x="2390306" y="746501"/>
                  <a:ext cx="146319" cy="288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6" h="12210" extrusionOk="0">
                      <a:moveTo>
                        <a:pt x="3809" y="0"/>
                      </a:moveTo>
                      <a:cubicBezTo>
                        <a:pt x="1606" y="1285"/>
                        <a:pt x="1" y="4175"/>
                        <a:pt x="45" y="7344"/>
                      </a:cubicBezTo>
                      <a:cubicBezTo>
                        <a:pt x="45" y="9224"/>
                        <a:pt x="460" y="10373"/>
                        <a:pt x="1194" y="10832"/>
                      </a:cubicBezTo>
                      <a:lnTo>
                        <a:pt x="3625" y="12209"/>
                      </a:lnTo>
                      <a:cubicBezTo>
                        <a:pt x="2847" y="11750"/>
                        <a:pt x="2432" y="10601"/>
                        <a:pt x="2432" y="8721"/>
                      </a:cubicBezTo>
                      <a:cubicBezTo>
                        <a:pt x="2432" y="5600"/>
                        <a:pt x="3992" y="2662"/>
                        <a:pt x="6195" y="1377"/>
                      </a:cubicBezTo>
                      <a:lnTo>
                        <a:pt x="38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40"/>
                <p:cNvSpPr/>
                <p:nvPr/>
              </p:nvSpPr>
              <p:spPr>
                <a:xfrm>
                  <a:off x="2447714" y="764614"/>
                  <a:ext cx="181080" cy="274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8" h="11643" extrusionOk="0">
                      <a:moveTo>
                        <a:pt x="4079" y="3987"/>
                      </a:moveTo>
                      <a:cubicBezTo>
                        <a:pt x="4400" y="3987"/>
                        <a:pt x="4591" y="4424"/>
                        <a:pt x="4591" y="5384"/>
                      </a:cubicBezTo>
                      <a:cubicBezTo>
                        <a:pt x="4591" y="6529"/>
                        <a:pt x="4315" y="7264"/>
                        <a:pt x="3764" y="7539"/>
                      </a:cubicBezTo>
                      <a:cubicBezTo>
                        <a:pt x="3633" y="7623"/>
                        <a:pt x="3508" y="7670"/>
                        <a:pt x="3395" y="7670"/>
                      </a:cubicBezTo>
                      <a:cubicBezTo>
                        <a:pt x="3073" y="7670"/>
                        <a:pt x="2846" y="7296"/>
                        <a:pt x="2846" y="6346"/>
                      </a:cubicBezTo>
                      <a:cubicBezTo>
                        <a:pt x="2846" y="5152"/>
                        <a:pt x="3261" y="4374"/>
                        <a:pt x="3764" y="4098"/>
                      </a:cubicBezTo>
                      <a:cubicBezTo>
                        <a:pt x="3879" y="4025"/>
                        <a:pt x="3985" y="3987"/>
                        <a:pt x="4079" y="3987"/>
                      </a:cubicBezTo>
                      <a:close/>
                      <a:moveTo>
                        <a:pt x="5622" y="0"/>
                      </a:moveTo>
                      <a:cubicBezTo>
                        <a:pt x="5097" y="0"/>
                        <a:pt x="4476" y="201"/>
                        <a:pt x="3764" y="610"/>
                      </a:cubicBezTo>
                      <a:cubicBezTo>
                        <a:pt x="1561" y="1895"/>
                        <a:pt x="1" y="4833"/>
                        <a:pt x="1" y="7954"/>
                      </a:cubicBezTo>
                      <a:cubicBezTo>
                        <a:pt x="1" y="10401"/>
                        <a:pt x="697" y="11643"/>
                        <a:pt x="1976" y="11643"/>
                      </a:cubicBezTo>
                      <a:cubicBezTo>
                        <a:pt x="2495" y="11643"/>
                        <a:pt x="3109" y="11438"/>
                        <a:pt x="3812" y="11027"/>
                      </a:cubicBezTo>
                      <a:cubicBezTo>
                        <a:pt x="6015" y="9742"/>
                        <a:pt x="7668" y="6852"/>
                        <a:pt x="7668" y="3592"/>
                      </a:cubicBezTo>
                      <a:cubicBezTo>
                        <a:pt x="7634" y="1236"/>
                        <a:pt x="6924" y="0"/>
                        <a:pt x="56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40"/>
                <p:cNvSpPr/>
                <p:nvPr/>
              </p:nvSpPr>
              <p:spPr>
                <a:xfrm>
                  <a:off x="2229889" y="495025"/>
                  <a:ext cx="373944" cy="71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5" h="30111" extrusionOk="0">
                      <a:moveTo>
                        <a:pt x="12529" y="1"/>
                      </a:moveTo>
                      <a:lnTo>
                        <a:pt x="1" y="29603"/>
                      </a:lnTo>
                      <a:lnTo>
                        <a:pt x="3306" y="30110"/>
                      </a:lnTo>
                      <a:lnTo>
                        <a:pt x="15834" y="596"/>
                      </a:lnTo>
                      <a:lnTo>
                        <a:pt x="125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40"/>
                <p:cNvSpPr/>
                <p:nvPr/>
              </p:nvSpPr>
              <p:spPr>
                <a:xfrm>
                  <a:off x="2469393" y="461397"/>
                  <a:ext cx="134440" cy="47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" h="2020" extrusionOk="0">
                      <a:moveTo>
                        <a:pt x="1" y="0"/>
                      </a:moveTo>
                      <a:lnTo>
                        <a:pt x="2387" y="1425"/>
                      </a:lnTo>
                      <a:lnTo>
                        <a:pt x="5692" y="2020"/>
                      </a:lnTo>
                      <a:lnTo>
                        <a:pt x="3305" y="6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40"/>
                <p:cNvSpPr/>
                <p:nvPr/>
              </p:nvSpPr>
              <p:spPr>
                <a:xfrm>
                  <a:off x="2173544" y="461397"/>
                  <a:ext cx="352241" cy="732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6" h="31028" extrusionOk="0">
                      <a:moveTo>
                        <a:pt x="12529" y="0"/>
                      </a:moveTo>
                      <a:lnTo>
                        <a:pt x="0" y="29606"/>
                      </a:lnTo>
                      <a:lnTo>
                        <a:pt x="2387" y="31027"/>
                      </a:lnTo>
                      <a:lnTo>
                        <a:pt x="14915" y="1425"/>
                      </a:lnTo>
                      <a:lnTo>
                        <a:pt x="125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40"/>
                <p:cNvSpPr/>
                <p:nvPr/>
              </p:nvSpPr>
              <p:spPr>
                <a:xfrm>
                  <a:off x="2154038" y="610927"/>
                  <a:ext cx="210292" cy="302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5" h="12810" extrusionOk="0">
                      <a:moveTo>
                        <a:pt x="5660" y="0"/>
                      </a:moveTo>
                      <a:cubicBezTo>
                        <a:pt x="5135" y="0"/>
                        <a:pt x="4526" y="216"/>
                        <a:pt x="3808" y="645"/>
                      </a:cubicBezTo>
                      <a:cubicBezTo>
                        <a:pt x="1605" y="1886"/>
                        <a:pt x="0" y="4823"/>
                        <a:pt x="44" y="7944"/>
                      </a:cubicBezTo>
                      <a:cubicBezTo>
                        <a:pt x="44" y="9824"/>
                        <a:pt x="459" y="10974"/>
                        <a:pt x="1193" y="11433"/>
                      </a:cubicBezTo>
                      <a:lnTo>
                        <a:pt x="3560" y="12773"/>
                      </a:lnTo>
                      <a:lnTo>
                        <a:pt x="3560" y="12773"/>
                      </a:lnTo>
                      <a:cubicBezTo>
                        <a:pt x="2823" y="12330"/>
                        <a:pt x="2431" y="11197"/>
                        <a:pt x="2431" y="9365"/>
                      </a:cubicBezTo>
                      <a:cubicBezTo>
                        <a:pt x="2431" y="6200"/>
                        <a:pt x="3991" y="3307"/>
                        <a:pt x="6194" y="2022"/>
                      </a:cubicBezTo>
                      <a:cubicBezTo>
                        <a:pt x="6925" y="1613"/>
                        <a:pt x="7562" y="1409"/>
                        <a:pt x="8094" y="1409"/>
                      </a:cubicBezTo>
                      <a:cubicBezTo>
                        <a:pt x="8399" y="1409"/>
                        <a:pt x="8670" y="1476"/>
                        <a:pt x="8904" y="1610"/>
                      </a:cubicBezTo>
                      <a:lnTo>
                        <a:pt x="6518" y="233"/>
                      </a:lnTo>
                      <a:cubicBezTo>
                        <a:pt x="6259" y="78"/>
                        <a:pt x="5974" y="0"/>
                        <a:pt x="5660" y="0"/>
                      </a:cubicBezTo>
                      <a:close/>
                      <a:moveTo>
                        <a:pt x="3560" y="12773"/>
                      </a:moveTo>
                      <a:cubicBezTo>
                        <a:pt x="3581" y="12786"/>
                        <a:pt x="3603" y="12798"/>
                        <a:pt x="3624" y="12810"/>
                      </a:cubicBezTo>
                      <a:lnTo>
                        <a:pt x="3560" y="1277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40"/>
                <p:cNvSpPr/>
                <p:nvPr/>
              </p:nvSpPr>
              <p:spPr>
                <a:xfrm>
                  <a:off x="2211422" y="644107"/>
                  <a:ext cx="181080" cy="274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8" h="11632" extrusionOk="0">
                      <a:moveTo>
                        <a:pt x="4068" y="3969"/>
                      </a:moveTo>
                      <a:cubicBezTo>
                        <a:pt x="4396" y="3969"/>
                        <a:pt x="4591" y="4376"/>
                        <a:pt x="4591" y="5346"/>
                      </a:cubicBezTo>
                      <a:cubicBezTo>
                        <a:pt x="4591" y="6492"/>
                        <a:pt x="4315" y="7226"/>
                        <a:pt x="3764" y="7549"/>
                      </a:cubicBezTo>
                      <a:cubicBezTo>
                        <a:pt x="3644" y="7615"/>
                        <a:pt x="3528" y="7652"/>
                        <a:pt x="3421" y="7652"/>
                      </a:cubicBezTo>
                      <a:cubicBezTo>
                        <a:pt x="3086" y="7652"/>
                        <a:pt x="2847" y="7284"/>
                        <a:pt x="2847" y="6308"/>
                      </a:cubicBezTo>
                      <a:cubicBezTo>
                        <a:pt x="2847" y="5115"/>
                        <a:pt x="3261" y="4380"/>
                        <a:pt x="3764" y="4061"/>
                      </a:cubicBezTo>
                      <a:cubicBezTo>
                        <a:pt x="3875" y="4001"/>
                        <a:pt x="3977" y="3969"/>
                        <a:pt x="4068" y="3969"/>
                      </a:cubicBezTo>
                      <a:close/>
                      <a:moveTo>
                        <a:pt x="5638" y="0"/>
                      </a:moveTo>
                      <a:cubicBezTo>
                        <a:pt x="5110" y="0"/>
                        <a:pt x="4483" y="204"/>
                        <a:pt x="3764" y="617"/>
                      </a:cubicBezTo>
                      <a:cubicBezTo>
                        <a:pt x="1561" y="1902"/>
                        <a:pt x="1" y="4795"/>
                        <a:pt x="1" y="7960"/>
                      </a:cubicBezTo>
                      <a:cubicBezTo>
                        <a:pt x="1" y="10414"/>
                        <a:pt x="700" y="11632"/>
                        <a:pt x="1982" y="11632"/>
                      </a:cubicBezTo>
                      <a:cubicBezTo>
                        <a:pt x="2499" y="11632"/>
                        <a:pt x="3112" y="11433"/>
                        <a:pt x="3812" y="11037"/>
                      </a:cubicBezTo>
                      <a:cubicBezTo>
                        <a:pt x="6015" y="9752"/>
                        <a:pt x="7668" y="6815"/>
                        <a:pt x="7668" y="3602"/>
                      </a:cubicBezTo>
                      <a:cubicBezTo>
                        <a:pt x="7634" y="1222"/>
                        <a:pt x="6930" y="0"/>
                        <a:pt x="56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24" name="Google Shape;4124;p40"/>
            <p:cNvGrpSpPr/>
            <p:nvPr/>
          </p:nvGrpSpPr>
          <p:grpSpPr>
            <a:xfrm>
              <a:off x="1536166" y="1675996"/>
              <a:ext cx="799935" cy="1095807"/>
              <a:chOff x="302766" y="302658"/>
              <a:chExt cx="799935" cy="1095807"/>
            </a:xfrm>
          </p:grpSpPr>
          <p:sp>
            <p:nvSpPr>
              <p:cNvPr id="4125" name="Google Shape;4125;p40"/>
              <p:cNvSpPr/>
              <p:nvPr/>
            </p:nvSpPr>
            <p:spPr>
              <a:xfrm>
                <a:off x="399257" y="370906"/>
                <a:ext cx="700232" cy="1012375"/>
              </a:xfrm>
              <a:custGeom>
                <a:avLst/>
                <a:gdLst/>
                <a:ahLst/>
                <a:cxnLst/>
                <a:rect l="l" t="t" r="r" b="b"/>
                <a:pathLst>
                  <a:path w="29652" h="42870" extrusionOk="0">
                    <a:moveTo>
                      <a:pt x="25289" y="1"/>
                    </a:moveTo>
                    <a:cubicBezTo>
                      <a:pt x="24235" y="1"/>
                      <a:pt x="23042" y="368"/>
                      <a:pt x="21801" y="1058"/>
                    </a:cubicBezTo>
                    <a:lnTo>
                      <a:pt x="21757" y="1058"/>
                    </a:lnTo>
                    <a:lnTo>
                      <a:pt x="7804" y="9136"/>
                    </a:lnTo>
                    <a:cubicBezTo>
                      <a:pt x="3489" y="11615"/>
                      <a:pt x="1" y="17673"/>
                      <a:pt x="1" y="22630"/>
                    </a:cubicBezTo>
                    <a:lnTo>
                      <a:pt x="45" y="37318"/>
                    </a:lnTo>
                    <a:cubicBezTo>
                      <a:pt x="45" y="40850"/>
                      <a:pt x="1837" y="42870"/>
                      <a:pt x="4407" y="42870"/>
                    </a:cubicBezTo>
                    <a:cubicBezTo>
                      <a:pt x="5417" y="42870"/>
                      <a:pt x="6610" y="42550"/>
                      <a:pt x="7848" y="41816"/>
                    </a:cubicBezTo>
                    <a:lnTo>
                      <a:pt x="7895" y="41816"/>
                    </a:lnTo>
                    <a:lnTo>
                      <a:pt x="21848" y="33738"/>
                    </a:lnTo>
                    <a:lnTo>
                      <a:pt x="21892" y="33738"/>
                    </a:lnTo>
                    <a:cubicBezTo>
                      <a:pt x="22583" y="33323"/>
                      <a:pt x="23225" y="32864"/>
                      <a:pt x="23868" y="32313"/>
                    </a:cubicBezTo>
                    <a:cubicBezTo>
                      <a:pt x="26530" y="29926"/>
                      <a:pt x="28641" y="26302"/>
                      <a:pt x="29376" y="22814"/>
                    </a:cubicBezTo>
                    <a:cubicBezTo>
                      <a:pt x="29420" y="22674"/>
                      <a:pt x="29420" y="22538"/>
                      <a:pt x="29468" y="22447"/>
                    </a:cubicBezTo>
                    <a:lnTo>
                      <a:pt x="29468" y="22399"/>
                    </a:lnTo>
                    <a:lnTo>
                      <a:pt x="29468" y="22355"/>
                    </a:lnTo>
                    <a:cubicBezTo>
                      <a:pt x="29559" y="21804"/>
                      <a:pt x="29651" y="21206"/>
                      <a:pt x="29651" y="20655"/>
                    </a:cubicBezTo>
                    <a:lnTo>
                      <a:pt x="29651" y="20611"/>
                    </a:lnTo>
                    <a:lnTo>
                      <a:pt x="29651" y="20563"/>
                    </a:lnTo>
                    <a:lnTo>
                      <a:pt x="29651" y="20519"/>
                    </a:lnTo>
                    <a:lnTo>
                      <a:pt x="29651" y="20471"/>
                    </a:lnTo>
                    <a:lnTo>
                      <a:pt x="29651" y="20427"/>
                    </a:lnTo>
                    <a:lnTo>
                      <a:pt x="29651" y="20379"/>
                    </a:lnTo>
                    <a:lnTo>
                      <a:pt x="29651" y="20335"/>
                    </a:lnTo>
                    <a:lnTo>
                      <a:pt x="29651" y="20288"/>
                    </a:lnTo>
                    <a:lnTo>
                      <a:pt x="29651" y="20244"/>
                    </a:lnTo>
                    <a:lnTo>
                      <a:pt x="29603" y="5556"/>
                    </a:lnTo>
                    <a:cubicBezTo>
                      <a:pt x="29603" y="2020"/>
                      <a:pt x="27859" y="1"/>
                      <a:pt x="252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26" name="Google Shape;4126;p40"/>
              <p:cNvGrpSpPr/>
              <p:nvPr/>
            </p:nvGrpSpPr>
            <p:grpSpPr>
              <a:xfrm>
                <a:off x="366739" y="339521"/>
                <a:ext cx="735961" cy="1058944"/>
                <a:chOff x="366739" y="339521"/>
                <a:chExt cx="735961" cy="1058944"/>
              </a:xfrm>
            </p:grpSpPr>
            <p:sp>
              <p:nvSpPr>
                <p:cNvPr id="4127" name="Google Shape;4127;p40"/>
                <p:cNvSpPr/>
                <p:nvPr/>
              </p:nvSpPr>
              <p:spPr>
                <a:xfrm>
                  <a:off x="901052" y="1133977"/>
                  <a:ext cx="61848" cy="4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" h="1976" extrusionOk="0">
                      <a:moveTo>
                        <a:pt x="2619" y="0"/>
                      </a:moveTo>
                      <a:cubicBezTo>
                        <a:pt x="2494" y="82"/>
                        <a:pt x="2373" y="164"/>
                        <a:pt x="2283" y="280"/>
                      </a:cubicBezTo>
                      <a:lnTo>
                        <a:pt x="2283" y="280"/>
                      </a:lnTo>
                      <a:cubicBezTo>
                        <a:pt x="2395" y="189"/>
                        <a:pt x="2507" y="96"/>
                        <a:pt x="2619" y="0"/>
                      </a:cubicBezTo>
                      <a:close/>
                      <a:moveTo>
                        <a:pt x="2283" y="280"/>
                      </a:moveTo>
                      <a:lnTo>
                        <a:pt x="2283" y="280"/>
                      </a:lnTo>
                      <a:cubicBezTo>
                        <a:pt x="1751" y="709"/>
                        <a:pt x="1213" y="1082"/>
                        <a:pt x="643" y="1425"/>
                      </a:cubicBezTo>
                      <a:lnTo>
                        <a:pt x="599" y="1425"/>
                      </a:lnTo>
                      <a:lnTo>
                        <a:pt x="1" y="1975"/>
                      </a:lnTo>
                      <a:cubicBezTo>
                        <a:pt x="783" y="1517"/>
                        <a:pt x="1517" y="966"/>
                        <a:pt x="2252" y="323"/>
                      </a:cubicBezTo>
                      <a:cubicBezTo>
                        <a:pt x="2262" y="308"/>
                        <a:pt x="2272" y="294"/>
                        <a:pt x="2283" y="2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40"/>
                <p:cNvSpPr/>
                <p:nvPr/>
              </p:nvSpPr>
              <p:spPr>
                <a:xfrm>
                  <a:off x="1092948" y="829438"/>
                  <a:ext cx="9753" cy="80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3397" extrusionOk="0">
                      <a:moveTo>
                        <a:pt x="412" y="0"/>
                      </a:moveTo>
                      <a:lnTo>
                        <a:pt x="276" y="827"/>
                      </a:lnTo>
                      <a:lnTo>
                        <a:pt x="276" y="871"/>
                      </a:lnTo>
                      <a:lnTo>
                        <a:pt x="276" y="918"/>
                      </a:lnTo>
                      <a:lnTo>
                        <a:pt x="276" y="962"/>
                      </a:lnTo>
                      <a:lnTo>
                        <a:pt x="276" y="1010"/>
                      </a:lnTo>
                      <a:lnTo>
                        <a:pt x="276" y="1054"/>
                      </a:lnTo>
                      <a:lnTo>
                        <a:pt x="276" y="1102"/>
                      </a:lnTo>
                      <a:lnTo>
                        <a:pt x="276" y="1146"/>
                      </a:lnTo>
                      <a:lnTo>
                        <a:pt x="276" y="1194"/>
                      </a:lnTo>
                      <a:lnTo>
                        <a:pt x="276" y="1238"/>
                      </a:lnTo>
                      <a:cubicBezTo>
                        <a:pt x="276" y="1733"/>
                        <a:pt x="202" y="2268"/>
                        <a:pt x="120" y="2771"/>
                      </a:cubicBezTo>
                      <a:lnTo>
                        <a:pt x="120" y="2771"/>
                      </a:lnTo>
                      <a:cubicBezTo>
                        <a:pt x="328" y="1848"/>
                        <a:pt x="412" y="923"/>
                        <a:pt x="412" y="0"/>
                      </a:cubicBezTo>
                      <a:close/>
                      <a:moveTo>
                        <a:pt x="120" y="2771"/>
                      </a:moveTo>
                      <a:cubicBezTo>
                        <a:pt x="111" y="2811"/>
                        <a:pt x="102" y="2850"/>
                        <a:pt x="93" y="2890"/>
                      </a:cubicBezTo>
                      <a:cubicBezTo>
                        <a:pt x="93" y="2943"/>
                        <a:pt x="93" y="2996"/>
                        <a:pt x="83" y="3049"/>
                      </a:cubicBezTo>
                      <a:lnTo>
                        <a:pt x="83" y="3049"/>
                      </a:lnTo>
                      <a:cubicBezTo>
                        <a:pt x="86" y="3043"/>
                        <a:pt x="89" y="3036"/>
                        <a:pt x="93" y="3030"/>
                      </a:cubicBezTo>
                      <a:lnTo>
                        <a:pt x="93" y="2982"/>
                      </a:lnTo>
                      <a:lnTo>
                        <a:pt x="93" y="2938"/>
                      </a:lnTo>
                      <a:cubicBezTo>
                        <a:pt x="102" y="2883"/>
                        <a:pt x="111" y="2827"/>
                        <a:pt x="120" y="2771"/>
                      </a:cubicBezTo>
                      <a:close/>
                      <a:moveTo>
                        <a:pt x="83" y="3049"/>
                      </a:moveTo>
                      <a:lnTo>
                        <a:pt x="83" y="3049"/>
                      </a:lnTo>
                      <a:cubicBezTo>
                        <a:pt x="71" y="3078"/>
                        <a:pt x="63" y="3109"/>
                        <a:pt x="55" y="3143"/>
                      </a:cubicBezTo>
                      <a:lnTo>
                        <a:pt x="55" y="3143"/>
                      </a:lnTo>
                      <a:cubicBezTo>
                        <a:pt x="69" y="3112"/>
                        <a:pt x="78" y="3081"/>
                        <a:pt x="83" y="3049"/>
                      </a:cubicBezTo>
                      <a:close/>
                      <a:moveTo>
                        <a:pt x="55" y="3143"/>
                      </a:moveTo>
                      <a:lnTo>
                        <a:pt x="55" y="3143"/>
                      </a:lnTo>
                      <a:cubicBezTo>
                        <a:pt x="52" y="3151"/>
                        <a:pt x="49" y="3158"/>
                        <a:pt x="45" y="3166"/>
                      </a:cubicBezTo>
                      <a:lnTo>
                        <a:pt x="45" y="3198"/>
                      </a:lnTo>
                      <a:lnTo>
                        <a:pt x="45" y="3198"/>
                      </a:lnTo>
                      <a:cubicBezTo>
                        <a:pt x="48" y="3179"/>
                        <a:pt x="52" y="3161"/>
                        <a:pt x="55" y="3143"/>
                      </a:cubicBezTo>
                      <a:close/>
                      <a:moveTo>
                        <a:pt x="45" y="3198"/>
                      </a:moveTo>
                      <a:cubicBezTo>
                        <a:pt x="39" y="3231"/>
                        <a:pt x="33" y="3266"/>
                        <a:pt x="25" y="3302"/>
                      </a:cubicBezTo>
                      <a:lnTo>
                        <a:pt x="25" y="3302"/>
                      </a:lnTo>
                      <a:cubicBezTo>
                        <a:pt x="35" y="3291"/>
                        <a:pt x="45" y="3279"/>
                        <a:pt x="45" y="3257"/>
                      </a:cubicBezTo>
                      <a:lnTo>
                        <a:pt x="45" y="3198"/>
                      </a:lnTo>
                      <a:close/>
                      <a:moveTo>
                        <a:pt x="25" y="3302"/>
                      </a:moveTo>
                      <a:cubicBezTo>
                        <a:pt x="13" y="3315"/>
                        <a:pt x="1" y="3326"/>
                        <a:pt x="1" y="3349"/>
                      </a:cubicBezTo>
                      <a:lnTo>
                        <a:pt x="1" y="3397"/>
                      </a:lnTo>
                      <a:cubicBezTo>
                        <a:pt x="11" y="3365"/>
                        <a:pt x="19" y="3333"/>
                        <a:pt x="25" y="330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40"/>
                <p:cNvSpPr/>
                <p:nvPr/>
              </p:nvSpPr>
              <p:spPr>
                <a:xfrm>
                  <a:off x="1098332" y="483620"/>
                  <a:ext cx="4369" cy="365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5471" extrusionOk="0">
                      <a:moveTo>
                        <a:pt x="140" y="1"/>
                      </a:moveTo>
                      <a:lnTo>
                        <a:pt x="0" y="783"/>
                      </a:lnTo>
                      <a:lnTo>
                        <a:pt x="48" y="15471"/>
                      </a:lnTo>
                      <a:lnTo>
                        <a:pt x="184" y="14644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40"/>
                <p:cNvSpPr/>
                <p:nvPr/>
              </p:nvSpPr>
              <p:spPr>
                <a:xfrm>
                  <a:off x="571552" y="1167605"/>
                  <a:ext cx="343669" cy="20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3" h="8582" extrusionOk="0">
                      <a:moveTo>
                        <a:pt x="14552" y="1"/>
                      </a:moveTo>
                      <a:lnTo>
                        <a:pt x="599" y="8079"/>
                      </a:lnTo>
                      <a:lnTo>
                        <a:pt x="1" y="8582"/>
                      </a:lnTo>
                      <a:lnTo>
                        <a:pt x="13954" y="551"/>
                      </a:lnTo>
                      <a:lnTo>
                        <a:pt x="1455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131" name="Google Shape;4131;p40"/>
                <p:cNvGrpSpPr/>
                <p:nvPr/>
              </p:nvGrpSpPr>
              <p:grpSpPr>
                <a:xfrm>
                  <a:off x="366739" y="339521"/>
                  <a:ext cx="734899" cy="1058944"/>
                  <a:chOff x="1089639" y="776846"/>
                  <a:chExt cx="734899" cy="1058944"/>
                </a:xfrm>
              </p:grpSpPr>
              <p:sp>
                <p:nvSpPr>
                  <p:cNvPr id="4132" name="Google Shape;4132;p40"/>
                  <p:cNvSpPr/>
                  <p:nvPr/>
                </p:nvSpPr>
                <p:spPr>
                  <a:xfrm>
                    <a:off x="1621803" y="776846"/>
                    <a:ext cx="202735" cy="162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5" h="6886" extrusionOk="0">
                        <a:moveTo>
                          <a:pt x="3580" y="0"/>
                        </a:moveTo>
                        <a:cubicBezTo>
                          <a:pt x="2526" y="44"/>
                          <a:pt x="1333" y="412"/>
                          <a:pt x="92" y="1102"/>
                        </a:cubicBezTo>
                        <a:cubicBezTo>
                          <a:pt x="48" y="1146"/>
                          <a:pt x="0" y="1146"/>
                          <a:pt x="0" y="1194"/>
                        </a:cubicBezTo>
                        <a:lnTo>
                          <a:pt x="599" y="2387"/>
                        </a:lnTo>
                        <a:lnTo>
                          <a:pt x="643" y="2387"/>
                        </a:lnTo>
                        <a:cubicBezTo>
                          <a:pt x="1884" y="1697"/>
                          <a:pt x="3077" y="1330"/>
                          <a:pt x="4131" y="1330"/>
                        </a:cubicBezTo>
                        <a:cubicBezTo>
                          <a:pt x="6701" y="1330"/>
                          <a:pt x="8445" y="3349"/>
                          <a:pt x="8445" y="6885"/>
                        </a:cubicBezTo>
                        <a:lnTo>
                          <a:pt x="8585" y="6103"/>
                        </a:lnTo>
                        <a:cubicBezTo>
                          <a:pt x="8585" y="3349"/>
                          <a:pt x="7619" y="1469"/>
                          <a:pt x="6059" y="551"/>
                        </a:cubicBezTo>
                        <a:lnTo>
                          <a:pt x="6059" y="551"/>
                        </a:lnTo>
                        <a:lnTo>
                          <a:pt x="6106" y="595"/>
                        </a:lnTo>
                        <a:cubicBezTo>
                          <a:pt x="5508" y="228"/>
                          <a:pt x="4821" y="44"/>
                          <a:pt x="403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3" name="Google Shape;4133;p40"/>
                  <p:cNvSpPr/>
                  <p:nvPr/>
                </p:nvSpPr>
                <p:spPr>
                  <a:xfrm>
                    <a:off x="1090678" y="1689472"/>
                    <a:ext cx="217943" cy="146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9" h="6196" extrusionOk="0">
                        <a:moveTo>
                          <a:pt x="1378" y="1"/>
                        </a:moveTo>
                        <a:lnTo>
                          <a:pt x="1" y="93"/>
                        </a:lnTo>
                        <a:lnTo>
                          <a:pt x="1" y="137"/>
                        </a:lnTo>
                        <a:lnTo>
                          <a:pt x="1" y="184"/>
                        </a:lnTo>
                        <a:lnTo>
                          <a:pt x="1" y="228"/>
                        </a:lnTo>
                        <a:lnTo>
                          <a:pt x="1" y="276"/>
                        </a:lnTo>
                        <a:lnTo>
                          <a:pt x="1" y="320"/>
                        </a:lnTo>
                        <a:lnTo>
                          <a:pt x="1" y="368"/>
                        </a:lnTo>
                        <a:lnTo>
                          <a:pt x="1" y="412"/>
                        </a:lnTo>
                        <a:lnTo>
                          <a:pt x="1" y="460"/>
                        </a:lnTo>
                        <a:lnTo>
                          <a:pt x="1" y="504"/>
                        </a:lnTo>
                        <a:lnTo>
                          <a:pt x="1" y="552"/>
                        </a:lnTo>
                        <a:lnTo>
                          <a:pt x="1" y="596"/>
                        </a:lnTo>
                        <a:lnTo>
                          <a:pt x="1" y="643"/>
                        </a:lnTo>
                        <a:lnTo>
                          <a:pt x="1" y="687"/>
                        </a:lnTo>
                        <a:lnTo>
                          <a:pt x="1" y="735"/>
                        </a:lnTo>
                        <a:lnTo>
                          <a:pt x="1" y="779"/>
                        </a:lnTo>
                        <a:lnTo>
                          <a:pt x="49" y="779"/>
                        </a:lnTo>
                        <a:lnTo>
                          <a:pt x="49" y="827"/>
                        </a:lnTo>
                        <a:lnTo>
                          <a:pt x="49" y="871"/>
                        </a:lnTo>
                        <a:lnTo>
                          <a:pt x="49" y="919"/>
                        </a:lnTo>
                        <a:lnTo>
                          <a:pt x="49" y="963"/>
                        </a:lnTo>
                        <a:lnTo>
                          <a:pt x="49" y="1011"/>
                        </a:lnTo>
                        <a:lnTo>
                          <a:pt x="49" y="1055"/>
                        </a:lnTo>
                        <a:lnTo>
                          <a:pt x="49" y="1102"/>
                        </a:lnTo>
                        <a:lnTo>
                          <a:pt x="49" y="1146"/>
                        </a:lnTo>
                        <a:lnTo>
                          <a:pt x="49" y="1194"/>
                        </a:lnTo>
                        <a:lnTo>
                          <a:pt x="49" y="1238"/>
                        </a:lnTo>
                        <a:lnTo>
                          <a:pt x="49" y="1286"/>
                        </a:lnTo>
                        <a:lnTo>
                          <a:pt x="93" y="1286"/>
                        </a:lnTo>
                        <a:lnTo>
                          <a:pt x="93" y="1330"/>
                        </a:lnTo>
                        <a:lnTo>
                          <a:pt x="93" y="1378"/>
                        </a:lnTo>
                        <a:lnTo>
                          <a:pt x="93" y="1422"/>
                        </a:lnTo>
                        <a:lnTo>
                          <a:pt x="93" y="1470"/>
                        </a:lnTo>
                        <a:lnTo>
                          <a:pt x="93" y="1514"/>
                        </a:lnTo>
                        <a:lnTo>
                          <a:pt x="93" y="1561"/>
                        </a:lnTo>
                        <a:lnTo>
                          <a:pt x="93" y="1605"/>
                        </a:lnTo>
                        <a:lnTo>
                          <a:pt x="140" y="1605"/>
                        </a:lnTo>
                        <a:lnTo>
                          <a:pt x="140" y="1653"/>
                        </a:lnTo>
                        <a:lnTo>
                          <a:pt x="140" y="1697"/>
                        </a:lnTo>
                        <a:lnTo>
                          <a:pt x="140" y="1745"/>
                        </a:lnTo>
                        <a:lnTo>
                          <a:pt x="140" y="1789"/>
                        </a:lnTo>
                        <a:lnTo>
                          <a:pt x="140" y="1837"/>
                        </a:lnTo>
                        <a:lnTo>
                          <a:pt x="140" y="1881"/>
                        </a:lnTo>
                        <a:lnTo>
                          <a:pt x="184" y="1881"/>
                        </a:lnTo>
                        <a:lnTo>
                          <a:pt x="184" y="1929"/>
                        </a:lnTo>
                        <a:lnTo>
                          <a:pt x="184" y="1973"/>
                        </a:lnTo>
                        <a:lnTo>
                          <a:pt x="184" y="2020"/>
                        </a:lnTo>
                        <a:lnTo>
                          <a:pt x="184" y="2064"/>
                        </a:lnTo>
                        <a:lnTo>
                          <a:pt x="184" y="2112"/>
                        </a:lnTo>
                        <a:lnTo>
                          <a:pt x="232" y="2112"/>
                        </a:lnTo>
                        <a:lnTo>
                          <a:pt x="232" y="2156"/>
                        </a:lnTo>
                        <a:lnTo>
                          <a:pt x="232" y="2204"/>
                        </a:lnTo>
                        <a:lnTo>
                          <a:pt x="232" y="2248"/>
                        </a:lnTo>
                        <a:lnTo>
                          <a:pt x="232" y="2296"/>
                        </a:lnTo>
                        <a:lnTo>
                          <a:pt x="276" y="2296"/>
                        </a:lnTo>
                        <a:lnTo>
                          <a:pt x="276" y="2340"/>
                        </a:lnTo>
                        <a:lnTo>
                          <a:pt x="276" y="2387"/>
                        </a:lnTo>
                        <a:lnTo>
                          <a:pt x="276" y="2432"/>
                        </a:lnTo>
                        <a:lnTo>
                          <a:pt x="276" y="2479"/>
                        </a:lnTo>
                        <a:lnTo>
                          <a:pt x="324" y="2479"/>
                        </a:lnTo>
                        <a:lnTo>
                          <a:pt x="324" y="2523"/>
                        </a:lnTo>
                        <a:lnTo>
                          <a:pt x="324" y="2571"/>
                        </a:lnTo>
                        <a:lnTo>
                          <a:pt x="324" y="2615"/>
                        </a:lnTo>
                        <a:lnTo>
                          <a:pt x="324" y="2663"/>
                        </a:lnTo>
                        <a:lnTo>
                          <a:pt x="368" y="2663"/>
                        </a:lnTo>
                        <a:lnTo>
                          <a:pt x="368" y="2707"/>
                        </a:lnTo>
                        <a:lnTo>
                          <a:pt x="368" y="2755"/>
                        </a:lnTo>
                        <a:cubicBezTo>
                          <a:pt x="368" y="2755"/>
                          <a:pt x="368" y="2799"/>
                          <a:pt x="416" y="2799"/>
                        </a:cubicBezTo>
                        <a:lnTo>
                          <a:pt x="416" y="2846"/>
                        </a:lnTo>
                        <a:lnTo>
                          <a:pt x="416" y="2891"/>
                        </a:lnTo>
                        <a:lnTo>
                          <a:pt x="416" y="2938"/>
                        </a:lnTo>
                        <a:lnTo>
                          <a:pt x="460" y="2938"/>
                        </a:lnTo>
                        <a:lnTo>
                          <a:pt x="460" y="2982"/>
                        </a:lnTo>
                        <a:lnTo>
                          <a:pt x="460" y="3030"/>
                        </a:lnTo>
                        <a:cubicBezTo>
                          <a:pt x="460" y="3074"/>
                          <a:pt x="508" y="3074"/>
                          <a:pt x="508" y="3074"/>
                        </a:cubicBezTo>
                        <a:lnTo>
                          <a:pt x="508" y="3122"/>
                        </a:lnTo>
                        <a:lnTo>
                          <a:pt x="508" y="3166"/>
                        </a:lnTo>
                        <a:cubicBezTo>
                          <a:pt x="508" y="3166"/>
                          <a:pt x="552" y="3166"/>
                          <a:pt x="552" y="3214"/>
                        </a:cubicBezTo>
                        <a:cubicBezTo>
                          <a:pt x="735" y="3764"/>
                          <a:pt x="1011" y="4176"/>
                          <a:pt x="1334" y="4591"/>
                        </a:cubicBezTo>
                        <a:lnTo>
                          <a:pt x="1378" y="4635"/>
                        </a:lnTo>
                        <a:lnTo>
                          <a:pt x="1378" y="4682"/>
                        </a:lnTo>
                        <a:lnTo>
                          <a:pt x="1426" y="4682"/>
                        </a:lnTo>
                        <a:lnTo>
                          <a:pt x="1426" y="4726"/>
                        </a:lnTo>
                        <a:lnTo>
                          <a:pt x="1470" y="4726"/>
                        </a:lnTo>
                        <a:lnTo>
                          <a:pt x="1470" y="4774"/>
                        </a:lnTo>
                        <a:cubicBezTo>
                          <a:pt x="1517" y="4774"/>
                          <a:pt x="1517" y="4774"/>
                          <a:pt x="1517" y="4818"/>
                        </a:cubicBezTo>
                        <a:lnTo>
                          <a:pt x="1561" y="4818"/>
                        </a:lnTo>
                        <a:lnTo>
                          <a:pt x="1561" y="4866"/>
                        </a:lnTo>
                        <a:lnTo>
                          <a:pt x="1609" y="4866"/>
                        </a:lnTo>
                        <a:lnTo>
                          <a:pt x="1609" y="4910"/>
                        </a:lnTo>
                        <a:lnTo>
                          <a:pt x="1653" y="4910"/>
                        </a:lnTo>
                        <a:lnTo>
                          <a:pt x="1653" y="4958"/>
                        </a:lnTo>
                        <a:lnTo>
                          <a:pt x="1701" y="4958"/>
                        </a:lnTo>
                        <a:lnTo>
                          <a:pt x="1701" y="5002"/>
                        </a:lnTo>
                        <a:cubicBezTo>
                          <a:pt x="1745" y="5002"/>
                          <a:pt x="1745" y="5002"/>
                          <a:pt x="1745" y="5050"/>
                        </a:cubicBezTo>
                        <a:lnTo>
                          <a:pt x="1793" y="5050"/>
                        </a:lnTo>
                        <a:lnTo>
                          <a:pt x="1793" y="5094"/>
                        </a:lnTo>
                        <a:lnTo>
                          <a:pt x="1837" y="5094"/>
                        </a:lnTo>
                        <a:lnTo>
                          <a:pt x="1837" y="5141"/>
                        </a:lnTo>
                        <a:lnTo>
                          <a:pt x="1885" y="5141"/>
                        </a:lnTo>
                        <a:lnTo>
                          <a:pt x="1885" y="5185"/>
                        </a:lnTo>
                        <a:lnTo>
                          <a:pt x="1929" y="5185"/>
                        </a:lnTo>
                        <a:lnTo>
                          <a:pt x="1929" y="5233"/>
                        </a:lnTo>
                        <a:lnTo>
                          <a:pt x="2020" y="5233"/>
                        </a:lnTo>
                        <a:lnTo>
                          <a:pt x="2020" y="5277"/>
                        </a:lnTo>
                        <a:lnTo>
                          <a:pt x="2068" y="5277"/>
                        </a:lnTo>
                        <a:lnTo>
                          <a:pt x="2068" y="5325"/>
                        </a:lnTo>
                        <a:lnTo>
                          <a:pt x="2112" y="5325"/>
                        </a:lnTo>
                        <a:lnTo>
                          <a:pt x="2112" y="5369"/>
                        </a:lnTo>
                        <a:lnTo>
                          <a:pt x="2160" y="5369"/>
                        </a:lnTo>
                        <a:lnTo>
                          <a:pt x="2204" y="5417"/>
                        </a:lnTo>
                        <a:lnTo>
                          <a:pt x="2252" y="5417"/>
                        </a:lnTo>
                        <a:lnTo>
                          <a:pt x="2252" y="5461"/>
                        </a:lnTo>
                        <a:lnTo>
                          <a:pt x="2296" y="5461"/>
                        </a:lnTo>
                        <a:lnTo>
                          <a:pt x="2296" y="5509"/>
                        </a:lnTo>
                        <a:lnTo>
                          <a:pt x="2388" y="5509"/>
                        </a:lnTo>
                        <a:lnTo>
                          <a:pt x="2388" y="5553"/>
                        </a:lnTo>
                        <a:lnTo>
                          <a:pt x="2435" y="5553"/>
                        </a:lnTo>
                        <a:lnTo>
                          <a:pt x="2479" y="5600"/>
                        </a:lnTo>
                        <a:lnTo>
                          <a:pt x="2527" y="5600"/>
                        </a:lnTo>
                        <a:cubicBezTo>
                          <a:pt x="3170" y="5968"/>
                          <a:pt x="3904" y="6195"/>
                          <a:pt x="4774" y="6195"/>
                        </a:cubicBezTo>
                        <a:cubicBezTo>
                          <a:pt x="5924" y="6195"/>
                          <a:pt x="7253" y="5784"/>
                          <a:pt x="8630" y="5002"/>
                        </a:cubicBezTo>
                        <a:lnTo>
                          <a:pt x="9228" y="4499"/>
                        </a:lnTo>
                        <a:lnTo>
                          <a:pt x="9181" y="4499"/>
                        </a:lnTo>
                        <a:cubicBezTo>
                          <a:pt x="7943" y="5233"/>
                          <a:pt x="6750" y="5553"/>
                          <a:pt x="5740" y="5553"/>
                        </a:cubicBezTo>
                        <a:cubicBezTo>
                          <a:pt x="3170" y="5553"/>
                          <a:pt x="1378" y="3533"/>
                          <a:pt x="137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4" name="Google Shape;4134;p40"/>
                  <p:cNvSpPr/>
                  <p:nvPr/>
                </p:nvSpPr>
                <p:spPr>
                  <a:xfrm>
                    <a:off x="1089639" y="1342638"/>
                    <a:ext cx="33581" cy="349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4780" extrusionOk="0">
                        <a:moveTo>
                          <a:pt x="1378" y="0"/>
                        </a:moveTo>
                        <a:lnTo>
                          <a:pt x="1" y="92"/>
                        </a:lnTo>
                        <a:lnTo>
                          <a:pt x="45" y="14780"/>
                        </a:lnTo>
                        <a:lnTo>
                          <a:pt x="1422" y="14688"/>
                        </a:lnTo>
                        <a:lnTo>
                          <a:pt x="137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5" name="Google Shape;4135;p40"/>
                  <p:cNvSpPr/>
                  <p:nvPr/>
                </p:nvSpPr>
                <p:spPr>
                  <a:xfrm>
                    <a:off x="1292303" y="805019"/>
                    <a:ext cx="343645" cy="218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2" h="9273" extrusionOk="0">
                        <a:moveTo>
                          <a:pt x="13953" y="1"/>
                        </a:moveTo>
                        <a:lnTo>
                          <a:pt x="0" y="8031"/>
                        </a:lnTo>
                        <a:lnTo>
                          <a:pt x="599" y="9272"/>
                        </a:lnTo>
                        <a:lnTo>
                          <a:pt x="14552" y="1194"/>
                        </a:lnTo>
                        <a:lnTo>
                          <a:pt x="13953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6" name="Google Shape;4136;p40"/>
                  <p:cNvSpPr/>
                  <p:nvPr/>
                </p:nvSpPr>
                <p:spPr>
                  <a:xfrm>
                    <a:off x="1089639" y="994671"/>
                    <a:ext cx="216809" cy="350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1" h="14828" extrusionOk="0">
                        <a:moveTo>
                          <a:pt x="8582" y="0"/>
                        </a:moveTo>
                        <a:cubicBezTo>
                          <a:pt x="3809" y="2754"/>
                          <a:pt x="1" y="9363"/>
                          <a:pt x="1" y="14779"/>
                        </a:cubicBezTo>
                        <a:lnTo>
                          <a:pt x="1" y="14827"/>
                        </a:lnTo>
                        <a:lnTo>
                          <a:pt x="1378" y="14735"/>
                        </a:lnTo>
                        <a:cubicBezTo>
                          <a:pt x="1378" y="9778"/>
                          <a:pt x="4866" y="3720"/>
                          <a:pt x="9181" y="1241"/>
                        </a:cubicBezTo>
                        <a:lnTo>
                          <a:pt x="858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137" name="Google Shape;4137;p40"/>
              <p:cNvGrpSpPr/>
              <p:nvPr/>
            </p:nvGrpSpPr>
            <p:grpSpPr>
              <a:xfrm>
                <a:off x="366739" y="339521"/>
                <a:ext cx="735961" cy="1058944"/>
                <a:chOff x="366739" y="339521"/>
                <a:chExt cx="735961" cy="1058944"/>
              </a:xfrm>
            </p:grpSpPr>
            <p:sp>
              <p:nvSpPr>
                <p:cNvPr id="4138" name="Google Shape;4138;p40"/>
                <p:cNvSpPr/>
                <p:nvPr/>
              </p:nvSpPr>
              <p:spPr>
                <a:xfrm>
                  <a:off x="901052" y="1133977"/>
                  <a:ext cx="61848" cy="4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" h="1976" extrusionOk="0">
                      <a:moveTo>
                        <a:pt x="2619" y="0"/>
                      </a:moveTo>
                      <a:cubicBezTo>
                        <a:pt x="2494" y="82"/>
                        <a:pt x="2373" y="164"/>
                        <a:pt x="2283" y="280"/>
                      </a:cubicBezTo>
                      <a:lnTo>
                        <a:pt x="2283" y="280"/>
                      </a:lnTo>
                      <a:cubicBezTo>
                        <a:pt x="2395" y="189"/>
                        <a:pt x="2507" y="96"/>
                        <a:pt x="2619" y="0"/>
                      </a:cubicBezTo>
                      <a:close/>
                      <a:moveTo>
                        <a:pt x="2283" y="280"/>
                      </a:moveTo>
                      <a:lnTo>
                        <a:pt x="2283" y="280"/>
                      </a:lnTo>
                      <a:cubicBezTo>
                        <a:pt x="1751" y="709"/>
                        <a:pt x="1213" y="1082"/>
                        <a:pt x="643" y="1425"/>
                      </a:cubicBezTo>
                      <a:lnTo>
                        <a:pt x="599" y="1425"/>
                      </a:lnTo>
                      <a:lnTo>
                        <a:pt x="1" y="1975"/>
                      </a:lnTo>
                      <a:cubicBezTo>
                        <a:pt x="783" y="1517"/>
                        <a:pt x="1517" y="966"/>
                        <a:pt x="2252" y="323"/>
                      </a:cubicBezTo>
                      <a:cubicBezTo>
                        <a:pt x="2262" y="308"/>
                        <a:pt x="2272" y="294"/>
                        <a:pt x="2283" y="280"/>
                      </a:cubicBezTo>
                      <a:close/>
                    </a:path>
                  </a:pathLst>
                </a:custGeom>
                <a:solidFill>
                  <a:srgbClr val="382524">
                    <a:alpha val="14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40"/>
                <p:cNvSpPr/>
                <p:nvPr/>
              </p:nvSpPr>
              <p:spPr>
                <a:xfrm>
                  <a:off x="1092948" y="829438"/>
                  <a:ext cx="9753" cy="80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3397" extrusionOk="0">
                      <a:moveTo>
                        <a:pt x="412" y="0"/>
                      </a:moveTo>
                      <a:lnTo>
                        <a:pt x="276" y="827"/>
                      </a:lnTo>
                      <a:lnTo>
                        <a:pt x="276" y="871"/>
                      </a:lnTo>
                      <a:lnTo>
                        <a:pt x="276" y="918"/>
                      </a:lnTo>
                      <a:lnTo>
                        <a:pt x="276" y="962"/>
                      </a:lnTo>
                      <a:lnTo>
                        <a:pt x="276" y="1010"/>
                      </a:lnTo>
                      <a:lnTo>
                        <a:pt x="276" y="1054"/>
                      </a:lnTo>
                      <a:lnTo>
                        <a:pt x="276" y="1102"/>
                      </a:lnTo>
                      <a:lnTo>
                        <a:pt x="276" y="1146"/>
                      </a:lnTo>
                      <a:lnTo>
                        <a:pt x="276" y="1194"/>
                      </a:lnTo>
                      <a:lnTo>
                        <a:pt x="276" y="1238"/>
                      </a:lnTo>
                      <a:cubicBezTo>
                        <a:pt x="276" y="1733"/>
                        <a:pt x="202" y="2268"/>
                        <a:pt x="120" y="2771"/>
                      </a:cubicBezTo>
                      <a:lnTo>
                        <a:pt x="120" y="2771"/>
                      </a:lnTo>
                      <a:cubicBezTo>
                        <a:pt x="328" y="1848"/>
                        <a:pt x="412" y="923"/>
                        <a:pt x="412" y="0"/>
                      </a:cubicBezTo>
                      <a:close/>
                      <a:moveTo>
                        <a:pt x="120" y="2771"/>
                      </a:moveTo>
                      <a:cubicBezTo>
                        <a:pt x="111" y="2811"/>
                        <a:pt x="102" y="2850"/>
                        <a:pt x="93" y="2890"/>
                      </a:cubicBezTo>
                      <a:cubicBezTo>
                        <a:pt x="93" y="2943"/>
                        <a:pt x="93" y="2996"/>
                        <a:pt x="83" y="3049"/>
                      </a:cubicBezTo>
                      <a:lnTo>
                        <a:pt x="83" y="3049"/>
                      </a:lnTo>
                      <a:cubicBezTo>
                        <a:pt x="86" y="3043"/>
                        <a:pt x="89" y="3036"/>
                        <a:pt x="93" y="3030"/>
                      </a:cubicBezTo>
                      <a:lnTo>
                        <a:pt x="93" y="2982"/>
                      </a:lnTo>
                      <a:lnTo>
                        <a:pt x="93" y="2938"/>
                      </a:lnTo>
                      <a:cubicBezTo>
                        <a:pt x="102" y="2883"/>
                        <a:pt x="111" y="2827"/>
                        <a:pt x="120" y="2771"/>
                      </a:cubicBezTo>
                      <a:close/>
                      <a:moveTo>
                        <a:pt x="83" y="3049"/>
                      </a:moveTo>
                      <a:lnTo>
                        <a:pt x="83" y="3049"/>
                      </a:lnTo>
                      <a:cubicBezTo>
                        <a:pt x="71" y="3078"/>
                        <a:pt x="63" y="3109"/>
                        <a:pt x="55" y="3143"/>
                      </a:cubicBezTo>
                      <a:lnTo>
                        <a:pt x="55" y="3143"/>
                      </a:lnTo>
                      <a:cubicBezTo>
                        <a:pt x="69" y="3112"/>
                        <a:pt x="78" y="3081"/>
                        <a:pt x="83" y="3049"/>
                      </a:cubicBezTo>
                      <a:close/>
                      <a:moveTo>
                        <a:pt x="55" y="3143"/>
                      </a:moveTo>
                      <a:lnTo>
                        <a:pt x="55" y="3143"/>
                      </a:lnTo>
                      <a:cubicBezTo>
                        <a:pt x="52" y="3151"/>
                        <a:pt x="49" y="3158"/>
                        <a:pt x="45" y="3166"/>
                      </a:cubicBezTo>
                      <a:lnTo>
                        <a:pt x="45" y="3198"/>
                      </a:lnTo>
                      <a:lnTo>
                        <a:pt x="45" y="3198"/>
                      </a:lnTo>
                      <a:cubicBezTo>
                        <a:pt x="48" y="3179"/>
                        <a:pt x="52" y="3161"/>
                        <a:pt x="55" y="3143"/>
                      </a:cubicBezTo>
                      <a:close/>
                      <a:moveTo>
                        <a:pt x="45" y="3198"/>
                      </a:moveTo>
                      <a:cubicBezTo>
                        <a:pt x="39" y="3231"/>
                        <a:pt x="33" y="3266"/>
                        <a:pt x="25" y="3302"/>
                      </a:cubicBezTo>
                      <a:lnTo>
                        <a:pt x="25" y="3302"/>
                      </a:lnTo>
                      <a:cubicBezTo>
                        <a:pt x="35" y="3291"/>
                        <a:pt x="45" y="3279"/>
                        <a:pt x="45" y="3257"/>
                      </a:cubicBezTo>
                      <a:lnTo>
                        <a:pt x="45" y="3198"/>
                      </a:lnTo>
                      <a:close/>
                      <a:moveTo>
                        <a:pt x="25" y="3302"/>
                      </a:moveTo>
                      <a:cubicBezTo>
                        <a:pt x="13" y="3315"/>
                        <a:pt x="1" y="3326"/>
                        <a:pt x="1" y="3349"/>
                      </a:cubicBezTo>
                      <a:lnTo>
                        <a:pt x="1" y="3397"/>
                      </a:lnTo>
                      <a:cubicBezTo>
                        <a:pt x="11" y="3365"/>
                        <a:pt x="19" y="3333"/>
                        <a:pt x="25" y="3302"/>
                      </a:cubicBezTo>
                      <a:close/>
                    </a:path>
                  </a:pathLst>
                </a:custGeom>
                <a:solidFill>
                  <a:srgbClr val="382524">
                    <a:alpha val="14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40"/>
                <p:cNvSpPr/>
                <p:nvPr/>
              </p:nvSpPr>
              <p:spPr>
                <a:xfrm>
                  <a:off x="1098332" y="483620"/>
                  <a:ext cx="4369" cy="365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5471" extrusionOk="0">
                      <a:moveTo>
                        <a:pt x="140" y="1"/>
                      </a:moveTo>
                      <a:lnTo>
                        <a:pt x="0" y="783"/>
                      </a:lnTo>
                      <a:lnTo>
                        <a:pt x="48" y="15471"/>
                      </a:lnTo>
                      <a:lnTo>
                        <a:pt x="184" y="14644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382524">
                    <a:alpha val="14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1" name="Google Shape;4141;p40"/>
                <p:cNvSpPr/>
                <p:nvPr/>
              </p:nvSpPr>
              <p:spPr>
                <a:xfrm>
                  <a:off x="571552" y="1167605"/>
                  <a:ext cx="343669" cy="20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3" h="8582" extrusionOk="0">
                      <a:moveTo>
                        <a:pt x="14552" y="1"/>
                      </a:moveTo>
                      <a:lnTo>
                        <a:pt x="599" y="8079"/>
                      </a:lnTo>
                      <a:lnTo>
                        <a:pt x="1" y="8582"/>
                      </a:lnTo>
                      <a:lnTo>
                        <a:pt x="13954" y="551"/>
                      </a:lnTo>
                      <a:lnTo>
                        <a:pt x="14552" y="1"/>
                      </a:lnTo>
                      <a:close/>
                    </a:path>
                  </a:pathLst>
                </a:custGeom>
                <a:solidFill>
                  <a:srgbClr val="382524">
                    <a:alpha val="14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142" name="Google Shape;4142;p40"/>
                <p:cNvGrpSpPr/>
                <p:nvPr/>
              </p:nvGrpSpPr>
              <p:grpSpPr>
                <a:xfrm>
                  <a:off x="366739" y="339521"/>
                  <a:ext cx="734899" cy="1058944"/>
                  <a:chOff x="1089639" y="776846"/>
                  <a:chExt cx="734899" cy="1058944"/>
                </a:xfrm>
              </p:grpSpPr>
              <p:sp>
                <p:nvSpPr>
                  <p:cNvPr id="4143" name="Google Shape;4143;p40"/>
                  <p:cNvSpPr/>
                  <p:nvPr/>
                </p:nvSpPr>
                <p:spPr>
                  <a:xfrm>
                    <a:off x="1621803" y="776846"/>
                    <a:ext cx="202735" cy="162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5" h="6886" extrusionOk="0">
                        <a:moveTo>
                          <a:pt x="3580" y="0"/>
                        </a:moveTo>
                        <a:cubicBezTo>
                          <a:pt x="2526" y="44"/>
                          <a:pt x="1333" y="412"/>
                          <a:pt x="92" y="1102"/>
                        </a:cubicBezTo>
                        <a:cubicBezTo>
                          <a:pt x="48" y="1146"/>
                          <a:pt x="0" y="1146"/>
                          <a:pt x="0" y="1194"/>
                        </a:cubicBezTo>
                        <a:lnTo>
                          <a:pt x="599" y="2387"/>
                        </a:lnTo>
                        <a:lnTo>
                          <a:pt x="643" y="2387"/>
                        </a:lnTo>
                        <a:cubicBezTo>
                          <a:pt x="1884" y="1697"/>
                          <a:pt x="3077" y="1330"/>
                          <a:pt x="4131" y="1330"/>
                        </a:cubicBezTo>
                        <a:cubicBezTo>
                          <a:pt x="6701" y="1330"/>
                          <a:pt x="8445" y="3349"/>
                          <a:pt x="8445" y="6885"/>
                        </a:cubicBezTo>
                        <a:lnTo>
                          <a:pt x="8585" y="6103"/>
                        </a:lnTo>
                        <a:cubicBezTo>
                          <a:pt x="8585" y="3349"/>
                          <a:pt x="7619" y="1469"/>
                          <a:pt x="6059" y="551"/>
                        </a:cubicBezTo>
                        <a:lnTo>
                          <a:pt x="6059" y="551"/>
                        </a:lnTo>
                        <a:lnTo>
                          <a:pt x="6106" y="595"/>
                        </a:lnTo>
                        <a:cubicBezTo>
                          <a:pt x="5508" y="228"/>
                          <a:pt x="4821" y="44"/>
                          <a:pt x="4039" y="0"/>
                        </a:cubicBez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4" name="Google Shape;4144;p40"/>
                  <p:cNvSpPr/>
                  <p:nvPr/>
                </p:nvSpPr>
                <p:spPr>
                  <a:xfrm>
                    <a:off x="1090678" y="1689472"/>
                    <a:ext cx="217943" cy="146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9" h="6196" extrusionOk="0">
                        <a:moveTo>
                          <a:pt x="1378" y="1"/>
                        </a:moveTo>
                        <a:lnTo>
                          <a:pt x="1" y="93"/>
                        </a:lnTo>
                        <a:lnTo>
                          <a:pt x="1" y="137"/>
                        </a:lnTo>
                        <a:lnTo>
                          <a:pt x="1" y="184"/>
                        </a:lnTo>
                        <a:lnTo>
                          <a:pt x="1" y="228"/>
                        </a:lnTo>
                        <a:lnTo>
                          <a:pt x="1" y="276"/>
                        </a:lnTo>
                        <a:lnTo>
                          <a:pt x="1" y="320"/>
                        </a:lnTo>
                        <a:lnTo>
                          <a:pt x="1" y="368"/>
                        </a:lnTo>
                        <a:lnTo>
                          <a:pt x="1" y="412"/>
                        </a:lnTo>
                        <a:lnTo>
                          <a:pt x="1" y="460"/>
                        </a:lnTo>
                        <a:lnTo>
                          <a:pt x="1" y="504"/>
                        </a:lnTo>
                        <a:lnTo>
                          <a:pt x="1" y="552"/>
                        </a:lnTo>
                        <a:lnTo>
                          <a:pt x="1" y="596"/>
                        </a:lnTo>
                        <a:lnTo>
                          <a:pt x="1" y="643"/>
                        </a:lnTo>
                        <a:lnTo>
                          <a:pt x="1" y="687"/>
                        </a:lnTo>
                        <a:lnTo>
                          <a:pt x="1" y="735"/>
                        </a:lnTo>
                        <a:lnTo>
                          <a:pt x="1" y="779"/>
                        </a:lnTo>
                        <a:lnTo>
                          <a:pt x="49" y="779"/>
                        </a:lnTo>
                        <a:lnTo>
                          <a:pt x="49" y="827"/>
                        </a:lnTo>
                        <a:lnTo>
                          <a:pt x="49" y="871"/>
                        </a:lnTo>
                        <a:lnTo>
                          <a:pt x="49" y="919"/>
                        </a:lnTo>
                        <a:lnTo>
                          <a:pt x="49" y="963"/>
                        </a:lnTo>
                        <a:lnTo>
                          <a:pt x="49" y="1011"/>
                        </a:lnTo>
                        <a:lnTo>
                          <a:pt x="49" y="1055"/>
                        </a:lnTo>
                        <a:lnTo>
                          <a:pt x="49" y="1102"/>
                        </a:lnTo>
                        <a:lnTo>
                          <a:pt x="49" y="1146"/>
                        </a:lnTo>
                        <a:lnTo>
                          <a:pt x="49" y="1194"/>
                        </a:lnTo>
                        <a:lnTo>
                          <a:pt x="49" y="1238"/>
                        </a:lnTo>
                        <a:lnTo>
                          <a:pt x="49" y="1286"/>
                        </a:lnTo>
                        <a:lnTo>
                          <a:pt x="93" y="1286"/>
                        </a:lnTo>
                        <a:lnTo>
                          <a:pt x="93" y="1330"/>
                        </a:lnTo>
                        <a:lnTo>
                          <a:pt x="93" y="1378"/>
                        </a:lnTo>
                        <a:lnTo>
                          <a:pt x="93" y="1422"/>
                        </a:lnTo>
                        <a:lnTo>
                          <a:pt x="93" y="1470"/>
                        </a:lnTo>
                        <a:lnTo>
                          <a:pt x="93" y="1514"/>
                        </a:lnTo>
                        <a:lnTo>
                          <a:pt x="93" y="1561"/>
                        </a:lnTo>
                        <a:lnTo>
                          <a:pt x="93" y="1605"/>
                        </a:lnTo>
                        <a:lnTo>
                          <a:pt x="140" y="1605"/>
                        </a:lnTo>
                        <a:lnTo>
                          <a:pt x="140" y="1653"/>
                        </a:lnTo>
                        <a:lnTo>
                          <a:pt x="140" y="1697"/>
                        </a:lnTo>
                        <a:lnTo>
                          <a:pt x="140" y="1745"/>
                        </a:lnTo>
                        <a:lnTo>
                          <a:pt x="140" y="1789"/>
                        </a:lnTo>
                        <a:lnTo>
                          <a:pt x="140" y="1837"/>
                        </a:lnTo>
                        <a:lnTo>
                          <a:pt x="140" y="1881"/>
                        </a:lnTo>
                        <a:lnTo>
                          <a:pt x="184" y="1881"/>
                        </a:lnTo>
                        <a:lnTo>
                          <a:pt x="184" y="1929"/>
                        </a:lnTo>
                        <a:lnTo>
                          <a:pt x="184" y="1973"/>
                        </a:lnTo>
                        <a:lnTo>
                          <a:pt x="184" y="2020"/>
                        </a:lnTo>
                        <a:lnTo>
                          <a:pt x="184" y="2064"/>
                        </a:lnTo>
                        <a:lnTo>
                          <a:pt x="184" y="2112"/>
                        </a:lnTo>
                        <a:lnTo>
                          <a:pt x="232" y="2112"/>
                        </a:lnTo>
                        <a:lnTo>
                          <a:pt x="232" y="2156"/>
                        </a:lnTo>
                        <a:lnTo>
                          <a:pt x="232" y="2204"/>
                        </a:lnTo>
                        <a:lnTo>
                          <a:pt x="232" y="2248"/>
                        </a:lnTo>
                        <a:lnTo>
                          <a:pt x="232" y="2296"/>
                        </a:lnTo>
                        <a:lnTo>
                          <a:pt x="276" y="2296"/>
                        </a:lnTo>
                        <a:lnTo>
                          <a:pt x="276" y="2340"/>
                        </a:lnTo>
                        <a:lnTo>
                          <a:pt x="276" y="2387"/>
                        </a:lnTo>
                        <a:lnTo>
                          <a:pt x="276" y="2432"/>
                        </a:lnTo>
                        <a:lnTo>
                          <a:pt x="276" y="2479"/>
                        </a:lnTo>
                        <a:lnTo>
                          <a:pt x="324" y="2479"/>
                        </a:lnTo>
                        <a:lnTo>
                          <a:pt x="324" y="2523"/>
                        </a:lnTo>
                        <a:lnTo>
                          <a:pt x="324" y="2571"/>
                        </a:lnTo>
                        <a:lnTo>
                          <a:pt x="324" y="2615"/>
                        </a:lnTo>
                        <a:lnTo>
                          <a:pt x="324" y="2663"/>
                        </a:lnTo>
                        <a:lnTo>
                          <a:pt x="368" y="2663"/>
                        </a:lnTo>
                        <a:lnTo>
                          <a:pt x="368" y="2707"/>
                        </a:lnTo>
                        <a:lnTo>
                          <a:pt x="368" y="2755"/>
                        </a:lnTo>
                        <a:cubicBezTo>
                          <a:pt x="368" y="2755"/>
                          <a:pt x="368" y="2799"/>
                          <a:pt x="416" y="2799"/>
                        </a:cubicBezTo>
                        <a:lnTo>
                          <a:pt x="416" y="2846"/>
                        </a:lnTo>
                        <a:lnTo>
                          <a:pt x="416" y="2891"/>
                        </a:lnTo>
                        <a:lnTo>
                          <a:pt x="416" y="2938"/>
                        </a:lnTo>
                        <a:lnTo>
                          <a:pt x="460" y="2938"/>
                        </a:lnTo>
                        <a:lnTo>
                          <a:pt x="460" y="2982"/>
                        </a:lnTo>
                        <a:lnTo>
                          <a:pt x="460" y="3030"/>
                        </a:lnTo>
                        <a:cubicBezTo>
                          <a:pt x="460" y="3074"/>
                          <a:pt x="508" y="3074"/>
                          <a:pt x="508" y="3074"/>
                        </a:cubicBezTo>
                        <a:lnTo>
                          <a:pt x="508" y="3122"/>
                        </a:lnTo>
                        <a:lnTo>
                          <a:pt x="508" y="3166"/>
                        </a:lnTo>
                        <a:cubicBezTo>
                          <a:pt x="508" y="3166"/>
                          <a:pt x="552" y="3166"/>
                          <a:pt x="552" y="3214"/>
                        </a:cubicBezTo>
                        <a:cubicBezTo>
                          <a:pt x="735" y="3764"/>
                          <a:pt x="1011" y="4176"/>
                          <a:pt x="1334" y="4591"/>
                        </a:cubicBezTo>
                        <a:lnTo>
                          <a:pt x="1378" y="4635"/>
                        </a:lnTo>
                        <a:lnTo>
                          <a:pt x="1378" y="4682"/>
                        </a:lnTo>
                        <a:lnTo>
                          <a:pt x="1426" y="4682"/>
                        </a:lnTo>
                        <a:lnTo>
                          <a:pt x="1426" y="4726"/>
                        </a:lnTo>
                        <a:lnTo>
                          <a:pt x="1470" y="4726"/>
                        </a:lnTo>
                        <a:lnTo>
                          <a:pt x="1470" y="4774"/>
                        </a:lnTo>
                        <a:cubicBezTo>
                          <a:pt x="1517" y="4774"/>
                          <a:pt x="1517" y="4774"/>
                          <a:pt x="1517" y="4818"/>
                        </a:cubicBezTo>
                        <a:lnTo>
                          <a:pt x="1561" y="4818"/>
                        </a:lnTo>
                        <a:lnTo>
                          <a:pt x="1561" y="4866"/>
                        </a:lnTo>
                        <a:lnTo>
                          <a:pt x="1609" y="4866"/>
                        </a:lnTo>
                        <a:lnTo>
                          <a:pt x="1609" y="4910"/>
                        </a:lnTo>
                        <a:lnTo>
                          <a:pt x="1653" y="4910"/>
                        </a:lnTo>
                        <a:lnTo>
                          <a:pt x="1653" y="4958"/>
                        </a:lnTo>
                        <a:lnTo>
                          <a:pt x="1701" y="4958"/>
                        </a:lnTo>
                        <a:lnTo>
                          <a:pt x="1701" y="5002"/>
                        </a:lnTo>
                        <a:cubicBezTo>
                          <a:pt x="1745" y="5002"/>
                          <a:pt x="1745" y="5002"/>
                          <a:pt x="1745" y="5050"/>
                        </a:cubicBezTo>
                        <a:lnTo>
                          <a:pt x="1793" y="5050"/>
                        </a:lnTo>
                        <a:lnTo>
                          <a:pt x="1793" y="5094"/>
                        </a:lnTo>
                        <a:lnTo>
                          <a:pt x="1837" y="5094"/>
                        </a:lnTo>
                        <a:lnTo>
                          <a:pt x="1837" y="5141"/>
                        </a:lnTo>
                        <a:lnTo>
                          <a:pt x="1885" y="5141"/>
                        </a:lnTo>
                        <a:lnTo>
                          <a:pt x="1885" y="5185"/>
                        </a:lnTo>
                        <a:lnTo>
                          <a:pt x="1929" y="5185"/>
                        </a:lnTo>
                        <a:lnTo>
                          <a:pt x="1929" y="5233"/>
                        </a:lnTo>
                        <a:lnTo>
                          <a:pt x="2020" y="5233"/>
                        </a:lnTo>
                        <a:lnTo>
                          <a:pt x="2020" y="5277"/>
                        </a:lnTo>
                        <a:lnTo>
                          <a:pt x="2068" y="5277"/>
                        </a:lnTo>
                        <a:lnTo>
                          <a:pt x="2068" y="5325"/>
                        </a:lnTo>
                        <a:lnTo>
                          <a:pt x="2112" y="5325"/>
                        </a:lnTo>
                        <a:lnTo>
                          <a:pt x="2112" y="5369"/>
                        </a:lnTo>
                        <a:lnTo>
                          <a:pt x="2160" y="5369"/>
                        </a:lnTo>
                        <a:lnTo>
                          <a:pt x="2204" y="5417"/>
                        </a:lnTo>
                        <a:lnTo>
                          <a:pt x="2252" y="5417"/>
                        </a:lnTo>
                        <a:lnTo>
                          <a:pt x="2252" y="5461"/>
                        </a:lnTo>
                        <a:lnTo>
                          <a:pt x="2296" y="5461"/>
                        </a:lnTo>
                        <a:lnTo>
                          <a:pt x="2296" y="5509"/>
                        </a:lnTo>
                        <a:lnTo>
                          <a:pt x="2388" y="5509"/>
                        </a:lnTo>
                        <a:lnTo>
                          <a:pt x="2388" y="5553"/>
                        </a:lnTo>
                        <a:lnTo>
                          <a:pt x="2435" y="5553"/>
                        </a:lnTo>
                        <a:lnTo>
                          <a:pt x="2479" y="5600"/>
                        </a:lnTo>
                        <a:lnTo>
                          <a:pt x="2527" y="5600"/>
                        </a:lnTo>
                        <a:cubicBezTo>
                          <a:pt x="3170" y="5968"/>
                          <a:pt x="3904" y="6195"/>
                          <a:pt x="4774" y="6195"/>
                        </a:cubicBezTo>
                        <a:cubicBezTo>
                          <a:pt x="5924" y="6195"/>
                          <a:pt x="7253" y="5784"/>
                          <a:pt x="8630" y="5002"/>
                        </a:cubicBezTo>
                        <a:lnTo>
                          <a:pt x="9228" y="4499"/>
                        </a:lnTo>
                        <a:lnTo>
                          <a:pt x="9181" y="4499"/>
                        </a:lnTo>
                        <a:cubicBezTo>
                          <a:pt x="7943" y="5233"/>
                          <a:pt x="6750" y="5553"/>
                          <a:pt x="5740" y="5553"/>
                        </a:cubicBezTo>
                        <a:cubicBezTo>
                          <a:pt x="3170" y="5553"/>
                          <a:pt x="1378" y="3533"/>
                          <a:pt x="1378" y="1"/>
                        </a:cubicBez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5" name="Google Shape;4145;p40"/>
                  <p:cNvSpPr/>
                  <p:nvPr/>
                </p:nvSpPr>
                <p:spPr>
                  <a:xfrm>
                    <a:off x="1089639" y="1342638"/>
                    <a:ext cx="33581" cy="349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4780" extrusionOk="0">
                        <a:moveTo>
                          <a:pt x="1378" y="0"/>
                        </a:moveTo>
                        <a:lnTo>
                          <a:pt x="1" y="92"/>
                        </a:lnTo>
                        <a:lnTo>
                          <a:pt x="45" y="14780"/>
                        </a:lnTo>
                        <a:lnTo>
                          <a:pt x="1422" y="14688"/>
                        </a:lnTo>
                        <a:lnTo>
                          <a:pt x="1378" y="0"/>
                        </a:ln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6" name="Google Shape;4146;p40"/>
                  <p:cNvSpPr/>
                  <p:nvPr/>
                </p:nvSpPr>
                <p:spPr>
                  <a:xfrm>
                    <a:off x="1292303" y="805019"/>
                    <a:ext cx="343645" cy="218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2" h="9273" extrusionOk="0">
                        <a:moveTo>
                          <a:pt x="13953" y="1"/>
                        </a:moveTo>
                        <a:lnTo>
                          <a:pt x="0" y="8031"/>
                        </a:lnTo>
                        <a:lnTo>
                          <a:pt x="599" y="9272"/>
                        </a:lnTo>
                        <a:lnTo>
                          <a:pt x="14552" y="1194"/>
                        </a:lnTo>
                        <a:lnTo>
                          <a:pt x="13953" y="1"/>
                        </a:ln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7" name="Google Shape;4147;p40"/>
                  <p:cNvSpPr/>
                  <p:nvPr/>
                </p:nvSpPr>
                <p:spPr>
                  <a:xfrm>
                    <a:off x="1089639" y="994671"/>
                    <a:ext cx="216809" cy="350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1" h="14828" extrusionOk="0">
                        <a:moveTo>
                          <a:pt x="8582" y="0"/>
                        </a:moveTo>
                        <a:cubicBezTo>
                          <a:pt x="3809" y="2754"/>
                          <a:pt x="1" y="9363"/>
                          <a:pt x="1" y="14779"/>
                        </a:cubicBezTo>
                        <a:lnTo>
                          <a:pt x="1" y="14827"/>
                        </a:lnTo>
                        <a:lnTo>
                          <a:pt x="1378" y="14735"/>
                        </a:lnTo>
                        <a:cubicBezTo>
                          <a:pt x="1378" y="9778"/>
                          <a:pt x="4866" y="3720"/>
                          <a:pt x="9181" y="1241"/>
                        </a:cubicBezTo>
                        <a:lnTo>
                          <a:pt x="8582" y="0"/>
                        </a:ln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148" name="Google Shape;4148;p40"/>
              <p:cNvGrpSpPr/>
              <p:nvPr/>
            </p:nvGrpSpPr>
            <p:grpSpPr>
              <a:xfrm>
                <a:off x="302766" y="302658"/>
                <a:ext cx="740354" cy="1081756"/>
                <a:chOff x="302766" y="302658"/>
                <a:chExt cx="740354" cy="1081756"/>
              </a:xfrm>
            </p:grpSpPr>
            <p:sp>
              <p:nvSpPr>
                <p:cNvPr id="4149" name="Google Shape;4149;p40"/>
                <p:cNvSpPr/>
                <p:nvPr/>
              </p:nvSpPr>
              <p:spPr>
                <a:xfrm>
                  <a:off x="834977" y="302658"/>
                  <a:ext cx="208143" cy="65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4" h="2755" extrusionOk="0">
                      <a:moveTo>
                        <a:pt x="3856" y="1"/>
                      </a:moveTo>
                      <a:cubicBezTo>
                        <a:pt x="2707" y="1"/>
                        <a:pt x="1378" y="368"/>
                        <a:pt x="1" y="1194"/>
                      </a:cubicBezTo>
                      <a:lnTo>
                        <a:pt x="2707" y="2755"/>
                      </a:lnTo>
                      <a:cubicBezTo>
                        <a:pt x="2707" y="2707"/>
                        <a:pt x="2755" y="2707"/>
                        <a:pt x="2799" y="2663"/>
                      </a:cubicBezTo>
                      <a:cubicBezTo>
                        <a:pt x="4040" y="1973"/>
                        <a:pt x="5233" y="1605"/>
                        <a:pt x="6287" y="1561"/>
                      </a:cubicBezTo>
                      <a:lnTo>
                        <a:pt x="6746" y="1561"/>
                      </a:lnTo>
                      <a:cubicBezTo>
                        <a:pt x="7528" y="1605"/>
                        <a:pt x="8215" y="1789"/>
                        <a:pt x="8813" y="2156"/>
                      </a:cubicBezTo>
                      <a:lnTo>
                        <a:pt x="8766" y="2112"/>
                      </a:lnTo>
                      <a:lnTo>
                        <a:pt x="6104" y="552"/>
                      </a:lnTo>
                      <a:cubicBezTo>
                        <a:pt x="5461" y="184"/>
                        <a:pt x="4683" y="1"/>
                        <a:pt x="38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40"/>
                <p:cNvSpPr/>
                <p:nvPr/>
              </p:nvSpPr>
              <p:spPr>
                <a:xfrm>
                  <a:off x="303876" y="1217480"/>
                  <a:ext cx="123601" cy="166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4" h="7069" extrusionOk="0">
                      <a:moveTo>
                        <a:pt x="1" y="0"/>
                      </a:moveTo>
                      <a:cubicBezTo>
                        <a:pt x="1" y="2706"/>
                        <a:pt x="963" y="4590"/>
                        <a:pt x="2523" y="5508"/>
                      </a:cubicBezTo>
                      <a:lnTo>
                        <a:pt x="4818" y="6829"/>
                      </a:lnTo>
                      <a:lnTo>
                        <a:pt x="4818" y="6829"/>
                      </a:lnTo>
                      <a:lnTo>
                        <a:pt x="4818" y="6793"/>
                      </a:lnTo>
                      <a:lnTo>
                        <a:pt x="4774" y="6793"/>
                      </a:lnTo>
                      <a:lnTo>
                        <a:pt x="4774" y="6745"/>
                      </a:lnTo>
                      <a:lnTo>
                        <a:pt x="4726" y="6745"/>
                      </a:lnTo>
                      <a:lnTo>
                        <a:pt x="4726" y="6701"/>
                      </a:lnTo>
                      <a:lnTo>
                        <a:pt x="4635" y="6701"/>
                      </a:lnTo>
                      <a:lnTo>
                        <a:pt x="4635" y="6653"/>
                      </a:lnTo>
                      <a:lnTo>
                        <a:pt x="4591" y="6653"/>
                      </a:lnTo>
                      <a:lnTo>
                        <a:pt x="4591" y="6609"/>
                      </a:lnTo>
                      <a:lnTo>
                        <a:pt x="4543" y="6609"/>
                      </a:lnTo>
                      <a:lnTo>
                        <a:pt x="4543" y="6562"/>
                      </a:lnTo>
                      <a:lnTo>
                        <a:pt x="4499" y="6562"/>
                      </a:lnTo>
                      <a:lnTo>
                        <a:pt x="4499" y="6518"/>
                      </a:lnTo>
                      <a:lnTo>
                        <a:pt x="4451" y="6518"/>
                      </a:lnTo>
                      <a:cubicBezTo>
                        <a:pt x="4451" y="6470"/>
                        <a:pt x="4451" y="6470"/>
                        <a:pt x="4407" y="6470"/>
                      </a:cubicBezTo>
                      <a:lnTo>
                        <a:pt x="4407" y="6426"/>
                      </a:lnTo>
                      <a:lnTo>
                        <a:pt x="4359" y="6426"/>
                      </a:lnTo>
                      <a:lnTo>
                        <a:pt x="4359" y="6378"/>
                      </a:lnTo>
                      <a:lnTo>
                        <a:pt x="4315" y="6378"/>
                      </a:lnTo>
                      <a:lnTo>
                        <a:pt x="4315" y="6334"/>
                      </a:lnTo>
                      <a:lnTo>
                        <a:pt x="4267" y="6334"/>
                      </a:lnTo>
                      <a:lnTo>
                        <a:pt x="4267" y="6286"/>
                      </a:lnTo>
                      <a:lnTo>
                        <a:pt x="4223" y="6286"/>
                      </a:lnTo>
                      <a:cubicBezTo>
                        <a:pt x="4223" y="6242"/>
                        <a:pt x="4223" y="6242"/>
                        <a:pt x="4176" y="6242"/>
                      </a:cubicBezTo>
                      <a:lnTo>
                        <a:pt x="4176" y="6194"/>
                      </a:lnTo>
                      <a:lnTo>
                        <a:pt x="4132" y="6194"/>
                      </a:lnTo>
                      <a:lnTo>
                        <a:pt x="4132" y="6150"/>
                      </a:lnTo>
                      <a:lnTo>
                        <a:pt x="4084" y="6150"/>
                      </a:lnTo>
                      <a:lnTo>
                        <a:pt x="4084" y="6103"/>
                      </a:lnTo>
                      <a:lnTo>
                        <a:pt x="4040" y="6059"/>
                      </a:lnTo>
                      <a:cubicBezTo>
                        <a:pt x="3717" y="5644"/>
                        <a:pt x="3441" y="5232"/>
                        <a:pt x="3258" y="4682"/>
                      </a:cubicBezTo>
                      <a:cubicBezTo>
                        <a:pt x="3258" y="4634"/>
                        <a:pt x="3214" y="4634"/>
                        <a:pt x="3214" y="4634"/>
                      </a:cubicBezTo>
                      <a:lnTo>
                        <a:pt x="3214" y="4590"/>
                      </a:lnTo>
                      <a:lnTo>
                        <a:pt x="3214" y="4542"/>
                      </a:lnTo>
                      <a:cubicBezTo>
                        <a:pt x="3214" y="4542"/>
                        <a:pt x="3166" y="4542"/>
                        <a:pt x="3166" y="4498"/>
                      </a:cubicBezTo>
                      <a:lnTo>
                        <a:pt x="3166" y="4450"/>
                      </a:lnTo>
                      <a:lnTo>
                        <a:pt x="3166" y="4406"/>
                      </a:lnTo>
                      <a:lnTo>
                        <a:pt x="3122" y="4406"/>
                      </a:lnTo>
                      <a:lnTo>
                        <a:pt x="3122" y="4359"/>
                      </a:lnTo>
                      <a:lnTo>
                        <a:pt x="3122" y="4314"/>
                      </a:lnTo>
                      <a:lnTo>
                        <a:pt x="3122" y="4267"/>
                      </a:lnTo>
                      <a:cubicBezTo>
                        <a:pt x="3074" y="4267"/>
                        <a:pt x="3074" y="4223"/>
                        <a:pt x="3074" y="4223"/>
                      </a:cubicBezTo>
                      <a:lnTo>
                        <a:pt x="3074" y="4175"/>
                      </a:lnTo>
                      <a:lnTo>
                        <a:pt x="3074" y="4131"/>
                      </a:lnTo>
                      <a:lnTo>
                        <a:pt x="3030" y="4131"/>
                      </a:lnTo>
                      <a:lnTo>
                        <a:pt x="3030" y="4083"/>
                      </a:lnTo>
                      <a:lnTo>
                        <a:pt x="3030" y="4039"/>
                      </a:lnTo>
                      <a:lnTo>
                        <a:pt x="3030" y="3991"/>
                      </a:lnTo>
                      <a:lnTo>
                        <a:pt x="3030" y="3947"/>
                      </a:lnTo>
                      <a:lnTo>
                        <a:pt x="2982" y="3947"/>
                      </a:lnTo>
                      <a:lnTo>
                        <a:pt x="2982" y="3900"/>
                      </a:lnTo>
                      <a:lnTo>
                        <a:pt x="2982" y="3855"/>
                      </a:lnTo>
                      <a:lnTo>
                        <a:pt x="2982" y="3808"/>
                      </a:lnTo>
                      <a:lnTo>
                        <a:pt x="2982" y="3764"/>
                      </a:lnTo>
                      <a:lnTo>
                        <a:pt x="2938" y="3764"/>
                      </a:lnTo>
                      <a:lnTo>
                        <a:pt x="2938" y="3716"/>
                      </a:lnTo>
                      <a:lnTo>
                        <a:pt x="2938" y="3672"/>
                      </a:lnTo>
                      <a:lnTo>
                        <a:pt x="2938" y="3624"/>
                      </a:lnTo>
                      <a:lnTo>
                        <a:pt x="2938" y="3580"/>
                      </a:lnTo>
                      <a:lnTo>
                        <a:pt x="2890" y="3580"/>
                      </a:lnTo>
                      <a:lnTo>
                        <a:pt x="2890" y="3532"/>
                      </a:lnTo>
                      <a:lnTo>
                        <a:pt x="2890" y="3488"/>
                      </a:lnTo>
                      <a:lnTo>
                        <a:pt x="2890" y="3441"/>
                      </a:lnTo>
                      <a:lnTo>
                        <a:pt x="2890" y="3397"/>
                      </a:lnTo>
                      <a:lnTo>
                        <a:pt x="2890" y="3349"/>
                      </a:lnTo>
                      <a:lnTo>
                        <a:pt x="2846" y="3349"/>
                      </a:lnTo>
                      <a:lnTo>
                        <a:pt x="2846" y="3305"/>
                      </a:lnTo>
                      <a:lnTo>
                        <a:pt x="2846" y="3257"/>
                      </a:lnTo>
                      <a:lnTo>
                        <a:pt x="2846" y="3213"/>
                      </a:lnTo>
                      <a:lnTo>
                        <a:pt x="2846" y="3165"/>
                      </a:lnTo>
                      <a:lnTo>
                        <a:pt x="2846" y="3121"/>
                      </a:lnTo>
                      <a:lnTo>
                        <a:pt x="2846" y="3073"/>
                      </a:lnTo>
                      <a:lnTo>
                        <a:pt x="2799" y="3073"/>
                      </a:lnTo>
                      <a:lnTo>
                        <a:pt x="2799" y="3029"/>
                      </a:lnTo>
                      <a:lnTo>
                        <a:pt x="2799" y="2982"/>
                      </a:lnTo>
                      <a:lnTo>
                        <a:pt x="2799" y="2938"/>
                      </a:lnTo>
                      <a:lnTo>
                        <a:pt x="2799" y="2890"/>
                      </a:lnTo>
                      <a:lnTo>
                        <a:pt x="2799" y="2846"/>
                      </a:lnTo>
                      <a:lnTo>
                        <a:pt x="2799" y="2798"/>
                      </a:lnTo>
                      <a:lnTo>
                        <a:pt x="2799" y="2754"/>
                      </a:lnTo>
                      <a:lnTo>
                        <a:pt x="2755" y="2754"/>
                      </a:lnTo>
                      <a:lnTo>
                        <a:pt x="2755" y="2706"/>
                      </a:lnTo>
                      <a:lnTo>
                        <a:pt x="2755" y="2662"/>
                      </a:lnTo>
                      <a:lnTo>
                        <a:pt x="2755" y="2614"/>
                      </a:lnTo>
                      <a:lnTo>
                        <a:pt x="2755" y="2570"/>
                      </a:lnTo>
                      <a:lnTo>
                        <a:pt x="2755" y="2523"/>
                      </a:lnTo>
                      <a:lnTo>
                        <a:pt x="2755" y="2479"/>
                      </a:lnTo>
                      <a:lnTo>
                        <a:pt x="2755" y="2431"/>
                      </a:lnTo>
                      <a:lnTo>
                        <a:pt x="2755" y="2387"/>
                      </a:lnTo>
                      <a:lnTo>
                        <a:pt x="2755" y="2339"/>
                      </a:lnTo>
                      <a:lnTo>
                        <a:pt x="2755" y="2295"/>
                      </a:lnTo>
                      <a:lnTo>
                        <a:pt x="2755" y="2247"/>
                      </a:lnTo>
                      <a:lnTo>
                        <a:pt x="2707" y="2247"/>
                      </a:lnTo>
                      <a:lnTo>
                        <a:pt x="2707" y="2203"/>
                      </a:lnTo>
                      <a:lnTo>
                        <a:pt x="2707" y="2155"/>
                      </a:lnTo>
                      <a:lnTo>
                        <a:pt x="2707" y="2111"/>
                      </a:lnTo>
                      <a:lnTo>
                        <a:pt x="2707" y="2064"/>
                      </a:lnTo>
                      <a:lnTo>
                        <a:pt x="2707" y="2020"/>
                      </a:lnTo>
                      <a:lnTo>
                        <a:pt x="2707" y="1972"/>
                      </a:lnTo>
                      <a:lnTo>
                        <a:pt x="2707" y="1928"/>
                      </a:lnTo>
                      <a:lnTo>
                        <a:pt x="2707" y="1880"/>
                      </a:lnTo>
                      <a:lnTo>
                        <a:pt x="2707" y="1836"/>
                      </a:lnTo>
                      <a:lnTo>
                        <a:pt x="2707" y="1788"/>
                      </a:lnTo>
                      <a:lnTo>
                        <a:pt x="2707" y="1744"/>
                      </a:lnTo>
                      <a:lnTo>
                        <a:pt x="2707" y="1696"/>
                      </a:lnTo>
                      <a:lnTo>
                        <a:pt x="2707" y="1652"/>
                      </a:lnTo>
                      <a:lnTo>
                        <a:pt x="2707" y="1605"/>
                      </a:lnTo>
                      <a:lnTo>
                        <a:pt x="2707" y="1561"/>
                      </a:lnTo>
                      <a:lnTo>
                        <a:pt x="1" y="0"/>
                      </a:lnTo>
                      <a:close/>
                      <a:moveTo>
                        <a:pt x="4818" y="6829"/>
                      </a:moveTo>
                      <a:lnTo>
                        <a:pt x="4818" y="6837"/>
                      </a:lnTo>
                      <a:lnTo>
                        <a:pt x="4831" y="6837"/>
                      </a:lnTo>
                      <a:lnTo>
                        <a:pt x="4818" y="6829"/>
                      </a:lnTo>
                      <a:close/>
                      <a:moveTo>
                        <a:pt x="4831" y="6837"/>
                      </a:moveTo>
                      <a:lnTo>
                        <a:pt x="4905" y="6879"/>
                      </a:lnTo>
                      <a:lnTo>
                        <a:pt x="4866" y="6837"/>
                      </a:lnTo>
                      <a:close/>
                      <a:moveTo>
                        <a:pt x="4905" y="6879"/>
                      </a:moveTo>
                      <a:lnTo>
                        <a:pt x="4910" y="6885"/>
                      </a:lnTo>
                      <a:lnTo>
                        <a:pt x="4914" y="6885"/>
                      </a:lnTo>
                      <a:lnTo>
                        <a:pt x="4905" y="6879"/>
                      </a:lnTo>
                      <a:close/>
                      <a:moveTo>
                        <a:pt x="4914" y="6885"/>
                      </a:moveTo>
                      <a:lnTo>
                        <a:pt x="4958" y="6910"/>
                      </a:lnTo>
                      <a:lnTo>
                        <a:pt x="4958" y="6910"/>
                      </a:lnTo>
                      <a:lnTo>
                        <a:pt x="4958" y="6885"/>
                      </a:lnTo>
                      <a:close/>
                      <a:moveTo>
                        <a:pt x="4958" y="6910"/>
                      </a:moveTo>
                      <a:lnTo>
                        <a:pt x="4958" y="6929"/>
                      </a:lnTo>
                      <a:lnTo>
                        <a:pt x="4991" y="6929"/>
                      </a:lnTo>
                      <a:lnTo>
                        <a:pt x="4958" y="6910"/>
                      </a:lnTo>
                      <a:close/>
                      <a:moveTo>
                        <a:pt x="4991" y="6929"/>
                      </a:moveTo>
                      <a:lnTo>
                        <a:pt x="5002" y="6935"/>
                      </a:lnTo>
                      <a:lnTo>
                        <a:pt x="5002" y="6935"/>
                      </a:lnTo>
                      <a:lnTo>
                        <a:pt x="5002" y="6929"/>
                      </a:lnTo>
                      <a:close/>
                      <a:moveTo>
                        <a:pt x="5002" y="6935"/>
                      </a:moveTo>
                      <a:lnTo>
                        <a:pt x="5002" y="6977"/>
                      </a:lnTo>
                      <a:lnTo>
                        <a:pt x="5074" y="6977"/>
                      </a:lnTo>
                      <a:lnTo>
                        <a:pt x="5002" y="6935"/>
                      </a:lnTo>
                      <a:close/>
                      <a:moveTo>
                        <a:pt x="5074" y="6977"/>
                      </a:moveTo>
                      <a:lnTo>
                        <a:pt x="5094" y="6988"/>
                      </a:lnTo>
                      <a:lnTo>
                        <a:pt x="5094" y="6977"/>
                      </a:lnTo>
                      <a:close/>
                      <a:moveTo>
                        <a:pt x="5094" y="6988"/>
                      </a:moveTo>
                      <a:lnTo>
                        <a:pt x="5094" y="7021"/>
                      </a:lnTo>
                      <a:lnTo>
                        <a:pt x="5141" y="7021"/>
                      </a:lnTo>
                      <a:lnTo>
                        <a:pt x="5185" y="7068"/>
                      </a:lnTo>
                      <a:lnTo>
                        <a:pt x="5233" y="7068"/>
                      </a:lnTo>
                      <a:lnTo>
                        <a:pt x="5094" y="698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40"/>
                <p:cNvSpPr/>
                <p:nvPr/>
              </p:nvSpPr>
              <p:spPr>
                <a:xfrm>
                  <a:off x="302766" y="870623"/>
                  <a:ext cx="65036" cy="383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4" h="16249" extrusionOk="0">
                      <a:moveTo>
                        <a:pt x="0" y="1"/>
                      </a:moveTo>
                      <a:lnTo>
                        <a:pt x="48" y="14688"/>
                      </a:lnTo>
                      <a:lnTo>
                        <a:pt x="2754" y="16249"/>
                      </a:lnTo>
                      <a:lnTo>
                        <a:pt x="2710" y="156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40"/>
                <p:cNvSpPr/>
                <p:nvPr/>
              </p:nvSpPr>
              <p:spPr>
                <a:xfrm>
                  <a:off x="505477" y="330855"/>
                  <a:ext cx="393450" cy="226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1" h="9592" extrusionOk="0">
                      <a:moveTo>
                        <a:pt x="13954" y="0"/>
                      </a:moveTo>
                      <a:lnTo>
                        <a:pt x="1" y="8031"/>
                      </a:lnTo>
                      <a:lnTo>
                        <a:pt x="2707" y="9591"/>
                      </a:lnTo>
                      <a:lnTo>
                        <a:pt x="16660" y="1561"/>
                      </a:lnTo>
                      <a:lnTo>
                        <a:pt x="1395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40"/>
                <p:cNvSpPr/>
                <p:nvPr/>
              </p:nvSpPr>
              <p:spPr>
                <a:xfrm>
                  <a:off x="302766" y="520483"/>
                  <a:ext cx="266637" cy="3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1" h="16389" extrusionOk="0">
                      <a:moveTo>
                        <a:pt x="8585" y="1"/>
                      </a:moveTo>
                      <a:cubicBezTo>
                        <a:pt x="7803" y="460"/>
                        <a:pt x="7024" y="1010"/>
                        <a:pt x="6334" y="1653"/>
                      </a:cubicBezTo>
                      <a:cubicBezTo>
                        <a:pt x="3444" y="4223"/>
                        <a:pt x="1149" y="8170"/>
                        <a:pt x="323" y="11934"/>
                      </a:cubicBezTo>
                      <a:cubicBezTo>
                        <a:pt x="140" y="12944"/>
                        <a:pt x="0" y="13910"/>
                        <a:pt x="0" y="14828"/>
                      </a:cubicBezTo>
                      <a:lnTo>
                        <a:pt x="2710" y="16388"/>
                      </a:lnTo>
                      <a:lnTo>
                        <a:pt x="2710" y="16340"/>
                      </a:lnTo>
                      <a:cubicBezTo>
                        <a:pt x="2710" y="10924"/>
                        <a:pt x="6518" y="4315"/>
                        <a:pt x="11291" y="1561"/>
                      </a:cubicBezTo>
                      <a:lnTo>
                        <a:pt x="85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54" name="Google Shape;4154;p40"/>
            <p:cNvGrpSpPr/>
            <p:nvPr/>
          </p:nvGrpSpPr>
          <p:grpSpPr>
            <a:xfrm>
              <a:off x="1836398" y="1985209"/>
              <a:ext cx="330657" cy="454494"/>
              <a:chOff x="1868910" y="1716109"/>
              <a:chExt cx="330657" cy="454494"/>
            </a:xfrm>
          </p:grpSpPr>
          <p:sp>
            <p:nvSpPr>
              <p:cNvPr id="4155" name="Google Shape;4155;p40"/>
              <p:cNvSpPr/>
              <p:nvPr/>
            </p:nvSpPr>
            <p:spPr>
              <a:xfrm>
                <a:off x="2007649" y="1994625"/>
                <a:ext cx="98711" cy="41728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1767" extrusionOk="0">
                    <a:moveTo>
                      <a:pt x="1191" y="1"/>
                    </a:moveTo>
                    <a:cubicBezTo>
                      <a:pt x="833" y="1"/>
                      <a:pt x="426" y="134"/>
                      <a:pt x="1" y="389"/>
                    </a:cubicBezTo>
                    <a:lnTo>
                      <a:pt x="2388" y="1766"/>
                    </a:lnTo>
                    <a:cubicBezTo>
                      <a:pt x="2835" y="1514"/>
                      <a:pt x="3232" y="1398"/>
                      <a:pt x="3577" y="1398"/>
                    </a:cubicBezTo>
                    <a:cubicBezTo>
                      <a:pt x="3799" y="1398"/>
                      <a:pt x="4000" y="1446"/>
                      <a:pt x="4180" y="1535"/>
                    </a:cubicBezTo>
                    <a:lnTo>
                      <a:pt x="1793" y="158"/>
                    </a:lnTo>
                    <a:cubicBezTo>
                      <a:pt x="1617" y="52"/>
                      <a:pt x="1413" y="1"/>
                      <a:pt x="11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40"/>
              <p:cNvSpPr/>
              <p:nvPr/>
            </p:nvSpPr>
            <p:spPr>
              <a:xfrm>
                <a:off x="1950264" y="2003811"/>
                <a:ext cx="113777" cy="163652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6930" extrusionOk="0">
                    <a:moveTo>
                      <a:pt x="2431" y="0"/>
                    </a:moveTo>
                    <a:cubicBezTo>
                      <a:pt x="1054" y="779"/>
                      <a:pt x="0" y="2479"/>
                      <a:pt x="0" y="4039"/>
                    </a:cubicBezTo>
                    <a:cubicBezTo>
                      <a:pt x="0" y="4774"/>
                      <a:pt x="276" y="5277"/>
                      <a:pt x="687" y="5508"/>
                    </a:cubicBezTo>
                    <a:lnTo>
                      <a:pt x="3020" y="6897"/>
                    </a:lnTo>
                    <a:lnTo>
                      <a:pt x="3020" y="6897"/>
                    </a:lnTo>
                    <a:cubicBezTo>
                      <a:pt x="2642" y="6656"/>
                      <a:pt x="2431" y="6160"/>
                      <a:pt x="2431" y="5416"/>
                    </a:cubicBezTo>
                    <a:cubicBezTo>
                      <a:pt x="2431" y="3856"/>
                      <a:pt x="3441" y="2156"/>
                      <a:pt x="4818" y="1377"/>
                    </a:cubicBezTo>
                    <a:lnTo>
                      <a:pt x="2431" y="0"/>
                    </a:lnTo>
                    <a:close/>
                    <a:moveTo>
                      <a:pt x="3020" y="6897"/>
                    </a:moveTo>
                    <a:cubicBezTo>
                      <a:pt x="3037" y="6908"/>
                      <a:pt x="3055" y="6919"/>
                      <a:pt x="3074" y="6929"/>
                    </a:cubicBezTo>
                    <a:lnTo>
                      <a:pt x="3020" y="68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40"/>
              <p:cNvSpPr/>
              <p:nvPr/>
            </p:nvSpPr>
            <p:spPr>
              <a:xfrm>
                <a:off x="2007649" y="2027497"/>
                <a:ext cx="113895" cy="143107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6060" extrusionOk="0">
                    <a:moveTo>
                      <a:pt x="3571" y="0"/>
                    </a:moveTo>
                    <a:cubicBezTo>
                      <a:pt x="3219" y="0"/>
                      <a:pt x="2815" y="123"/>
                      <a:pt x="2388" y="374"/>
                    </a:cubicBezTo>
                    <a:cubicBezTo>
                      <a:pt x="1011" y="1153"/>
                      <a:pt x="1" y="2853"/>
                      <a:pt x="1" y="4413"/>
                    </a:cubicBezTo>
                    <a:cubicBezTo>
                      <a:pt x="1" y="5487"/>
                      <a:pt x="501" y="6060"/>
                      <a:pt x="1246" y="6060"/>
                    </a:cubicBezTo>
                    <a:cubicBezTo>
                      <a:pt x="1584" y="6060"/>
                      <a:pt x="1973" y="5942"/>
                      <a:pt x="2388" y="5698"/>
                    </a:cubicBezTo>
                    <a:cubicBezTo>
                      <a:pt x="3765" y="4916"/>
                      <a:pt x="4822" y="3172"/>
                      <a:pt x="4822" y="1612"/>
                    </a:cubicBezTo>
                    <a:cubicBezTo>
                      <a:pt x="4822" y="552"/>
                      <a:pt x="4314" y="0"/>
                      <a:pt x="3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40"/>
              <p:cNvSpPr/>
              <p:nvPr/>
            </p:nvSpPr>
            <p:spPr>
              <a:xfrm>
                <a:off x="1868910" y="1795692"/>
                <a:ext cx="330657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14002" h="8123" extrusionOk="0">
                    <a:moveTo>
                      <a:pt x="11615" y="1"/>
                    </a:moveTo>
                    <a:lnTo>
                      <a:pt x="1" y="6702"/>
                    </a:lnTo>
                    <a:lnTo>
                      <a:pt x="2388" y="8123"/>
                    </a:lnTo>
                    <a:lnTo>
                      <a:pt x="14002" y="1422"/>
                    </a:lnTo>
                    <a:lnTo>
                      <a:pt x="116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40"/>
              <p:cNvSpPr/>
              <p:nvPr/>
            </p:nvSpPr>
            <p:spPr>
              <a:xfrm>
                <a:off x="1868910" y="1953936"/>
                <a:ext cx="56393" cy="138762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5876" extrusionOk="0">
                    <a:moveTo>
                      <a:pt x="1" y="1"/>
                    </a:moveTo>
                    <a:lnTo>
                      <a:pt x="1" y="4499"/>
                    </a:lnTo>
                    <a:lnTo>
                      <a:pt x="2388" y="5876"/>
                    </a:lnTo>
                    <a:lnTo>
                      <a:pt x="2388" y="14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40"/>
              <p:cNvSpPr/>
              <p:nvPr/>
            </p:nvSpPr>
            <p:spPr>
              <a:xfrm>
                <a:off x="1925279" y="1829249"/>
                <a:ext cx="274288" cy="263449"/>
              </a:xfrm>
              <a:custGeom>
                <a:avLst/>
                <a:gdLst/>
                <a:ahLst/>
                <a:cxnLst/>
                <a:rect l="l" t="t" r="r" b="b"/>
                <a:pathLst>
                  <a:path w="11615" h="11156" extrusionOk="0">
                    <a:moveTo>
                      <a:pt x="11615" y="1"/>
                    </a:moveTo>
                    <a:lnTo>
                      <a:pt x="1" y="6702"/>
                    </a:lnTo>
                    <a:lnTo>
                      <a:pt x="1" y="11156"/>
                    </a:lnTo>
                    <a:lnTo>
                      <a:pt x="11615" y="4455"/>
                    </a:lnTo>
                    <a:lnTo>
                      <a:pt x="116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40"/>
              <p:cNvSpPr/>
              <p:nvPr/>
            </p:nvSpPr>
            <p:spPr>
              <a:xfrm>
                <a:off x="1950264" y="1716109"/>
                <a:ext cx="154962" cy="172838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7319" extrusionOk="0">
                    <a:moveTo>
                      <a:pt x="3572" y="0"/>
                    </a:moveTo>
                    <a:cubicBezTo>
                      <a:pt x="3215" y="0"/>
                      <a:pt x="2809" y="133"/>
                      <a:pt x="2387" y="386"/>
                    </a:cubicBezTo>
                    <a:cubicBezTo>
                      <a:pt x="1010" y="1168"/>
                      <a:pt x="0" y="2864"/>
                      <a:pt x="0" y="4425"/>
                    </a:cubicBezTo>
                    <a:cubicBezTo>
                      <a:pt x="0" y="5159"/>
                      <a:pt x="228" y="5666"/>
                      <a:pt x="643" y="5893"/>
                    </a:cubicBezTo>
                    <a:lnTo>
                      <a:pt x="2977" y="7287"/>
                    </a:lnTo>
                    <a:lnTo>
                      <a:pt x="2977" y="7287"/>
                    </a:lnTo>
                    <a:cubicBezTo>
                      <a:pt x="2596" y="7043"/>
                      <a:pt x="2387" y="6550"/>
                      <a:pt x="2387" y="5802"/>
                    </a:cubicBezTo>
                    <a:cubicBezTo>
                      <a:pt x="2387" y="4241"/>
                      <a:pt x="3441" y="2545"/>
                      <a:pt x="4774" y="1763"/>
                    </a:cubicBezTo>
                    <a:cubicBezTo>
                      <a:pt x="5221" y="1512"/>
                      <a:pt x="5634" y="1397"/>
                      <a:pt x="5981" y="1397"/>
                    </a:cubicBezTo>
                    <a:cubicBezTo>
                      <a:pt x="6205" y="1397"/>
                      <a:pt x="6401" y="1444"/>
                      <a:pt x="6562" y="1535"/>
                    </a:cubicBezTo>
                    <a:lnTo>
                      <a:pt x="4175" y="158"/>
                    </a:lnTo>
                    <a:cubicBezTo>
                      <a:pt x="3999" y="52"/>
                      <a:pt x="3795" y="0"/>
                      <a:pt x="3572" y="0"/>
                    </a:cubicBezTo>
                    <a:close/>
                    <a:moveTo>
                      <a:pt x="2977" y="7287"/>
                    </a:moveTo>
                    <a:lnTo>
                      <a:pt x="2977" y="7287"/>
                    </a:lnTo>
                    <a:cubicBezTo>
                      <a:pt x="2994" y="7298"/>
                      <a:pt x="3012" y="7308"/>
                      <a:pt x="3029" y="7318"/>
                    </a:cubicBezTo>
                    <a:lnTo>
                      <a:pt x="2977" y="728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40"/>
              <p:cNvSpPr/>
              <p:nvPr/>
            </p:nvSpPr>
            <p:spPr>
              <a:xfrm>
                <a:off x="2006610" y="1748934"/>
                <a:ext cx="113801" cy="143107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6060" extrusionOk="0">
                    <a:moveTo>
                      <a:pt x="3587" y="1"/>
                    </a:moveTo>
                    <a:cubicBezTo>
                      <a:pt x="3236" y="1"/>
                      <a:pt x="2828" y="123"/>
                      <a:pt x="2388" y="373"/>
                    </a:cubicBezTo>
                    <a:cubicBezTo>
                      <a:pt x="1055" y="1155"/>
                      <a:pt x="1" y="2851"/>
                      <a:pt x="1" y="4412"/>
                    </a:cubicBezTo>
                    <a:cubicBezTo>
                      <a:pt x="1" y="5485"/>
                      <a:pt x="499" y="6060"/>
                      <a:pt x="1258" y="6060"/>
                    </a:cubicBezTo>
                    <a:cubicBezTo>
                      <a:pt x="1603" y="6060"/>
                      <a:pt x="2002" y="5941"/>
                      <a:pt x="2432" y="5697"/>
                    </a:cubicBezTo>
                    <a:cubicBezTo>
                      <a:pt x="3765" y="4918"/>
                      <a:pt x="4818" y="3174"/>
                      <a:pt x="4818" y="1614"/>
                    </a:cubicBezTo>
                    <a:cubicBezTo>
                      <a:pt x="4818" y="553"/>
                      <a:pt x="4331" y="1"/>
                      <a:pt x="35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3" name="Google Shape;4163;p40"/>
            <p:cNvGrpSpPr/>
            <p:nvPr/>
          </p:nvGrpSpPr>
          <p:grpSpPr>
            <a:xfrm>
              <a:off x="4556966" y="2038058"/>
              <a:ext cx="799935" cy="1095807"/>
              <a:chOff x="4800791" y="385058"/>
              <a:chExt cx="799935" cy="1095807"/>
            </a:xfrm>
          </p:grpSpPr>
          <p:grpSp>
            <p:nvGrpSpPr>
              <p:cNvPr id="4164" name="Google Shape;4164;p40"/>
              <p:cNvGrpSpPr/>
              <p:nvPr/>
            </p:nvGrpSpPr>
            <p:grpSpPr>
              <a:xfrm>
                <a:off x="4800791" y="385058"/>
                <a:ext cx="799935" cy="1095807"/>
                <a:chOff x="302766" y="302658"/>
                <a:chExt cx="799935" cy="1095807"/>
              </a:xfrm>
            </p:grpSpPr>
            <p:sp>
              <p:nvSpPr>
                <p:cNvPr id="4165" name="Google Shape;4165;p40"/>
                <p:cNvSpPr/>
                <p:nvPr/>
              </p:nvSpPr>
              <p:spPr>
                <a:xfrm>
                  <a:off x="399257" y="370906"/>
                  <a:ext cx="700232" cy="101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52" h="42870" extrusionOk="0">
                      <a:moveTo>
                        <a:pt x="25289" y="1"/>
                      </a:moveTo>
                      <a:cubicBezTo>
                        <a:pt x="24235" y="1"/>
                        <a:pt x="23042" y="368"/>
                        <a:pt x="21801" y="1058"/>
                      </a:cubicBezTo>
                      <a:lnTo>
                        <a:pt x="21757" y="1058"/>
                      </a:lnTo>
                      <a:lnTo>
                        <a:pt x="7804" y="9136"/>
                      </a:lnTo>
                      <a:cubicBezTo>
                        <a:pt x="3489" y="11615"/>
                        <a:pt x="1" y="17673"/>
                        <a:pt x="1" y="22630"/>
                      </a:cubicBezTo>
                      <a:lnTo>
                        <a:pt x="45" y="37318"/>
                      </a:lnTo>
                      <a:cubicBezTo>
                        <a:pt x="45" y="40850"/>
                        <a:pt x="1837" y="42870"/>
                        <a:pt x="4407" y="42870"/>
                      </a:cubicBezTo>
                      <a:cubicBezTo>
                        <a:pt x="5417" y="42870"/>
                        <a:pt x="6610" y="42550"/>
                        <a:pt x="7848" y="41816"/>
                      </a:cubicBezTo>
                      <a:lnTo>
                        <a:pt x="7895" y="41816"/>
                      </a:lnTo>
                      <a:lnTo>
                        <a:pt x="21848" y="33738"/>
                      </a:lnTo>
                      <a:lnTo>
                        <a:pt x="21892" y="33738"/>
                      </a:lnTo>
                      <a:cubicBezTo>
                        <a:pt x="22583" y="33323"/>
                        <a:pt x="23225" y="32864"/>
                        <a:pt x="23868" y="32313"/>
                      </a:cubicBezTo>
                      <a:cubicBezTo>
                        <a:pt x="26530" y="29926"/>
                        <a:pt x="28641" y="26302"/>
                        <a:pt x="29376" y="22814"/>
                      </a:cubicBezTo>
                      <a:cubicBezTo>
                        <a:pt x="29420" y="22674"/>
                        <a:pt x="29420" y="22538"/>
                        <a:pt x="29468" y="22447"/>
                      </a:cubicBezTo>
                      <a:lnTo>
                        <a:pt x="29468" y="22399"/>
                      </a:lnTo>
                      <a:lnTo>
                        <a:pt x="29468" y="22355"/>
                      </a:lnTo>
                      <a:cubicBezTo>
                        <a:pt x="29559" y="21804"/>
                        <a:pt x="29651" y="21206"/>
                        <a:pt x="29651" y="20655"/>
                      </a:cubicBezTo>
                      <a:lnTo>
                        <a:pt x="29651" y="20611"/>
                      </a:lnTo>
                      <a:lnTo>
                        <a:pt x="29651" y="20563"/>
                      </a:lnTo>
                      <a:lnTo>
                        <a:pt x="29651" y="20519"/>
                      </a:lnTo>
                      <a:lnTo>
                        <a:pt x="29651" y="20471"/>
                      </a:lnTo>
                      <a:lnTo>
                        <a:pt x="29651" y="20427"/>
                      </a:lnTo>
                      <a:lnTo>
                        <a:pt x="29651" y="20379"/>
                      </a:lnTo>
                      <a:lnTo>
                        <a:pt x="29651" y="20335"/>
                      </a:lnTo>
                      <a:lnTo>
                        <a:pt x="29651" y="20288"/>
                      </a:lnTo>
                      <a:lnTo>
                        <a:pt x="29651" y="20244"/>
                      </a:lnTo>
                      <a:lnTo>
                        <a:pt x="29603" y="5556"/>
                      </a:lnTo>
                      <a:cubicBezTo>
                        <a:pt x="29603" y="2020"/>
                        <a:pt x="27859" y="1"/>
                        <a:pt x="252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166" name="Google Shape;4166;p40"/>
                <p:cNvGrpSpPr/>
                <p:nvPr/>
              </p:nvGrpSpPr>
              <p:grpSpPr>
                <a:xfrm>
                  <a:off x="366739" y="339521"/>
                  <a:ext cx="735961" cy="1058944"/>
                  <a:chOff x="366739" y="339521"/>
                  <a:chExt cx="735961" cy="1058944"/>
                </a:xfrm>
              </p:grpSpPr>
              <p:sp>
                <p:nvSpPr>
                  <p:cNvPr id="4167" name="Google Shape;4167;p40"/>
                  <p:cNvSpPr/>
                  <p:nvPr/>
                </p:nvSpPr>
                <p:spPr>
                  <a:xfrm>
                    <a:off x="901052" y="1133977"/>
                    <a:ext cx="61848" cy="466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9" h="1976" extrusionOk="0">
                        <a:moveTo>
                          <a:pt x="2619" y="0"/>
                        </a:moveTo>
                        <a:cubicBezTo>
                          <a:pt x="2494" y="82"/>
                          <a:pt x="2373" y="164"/>
                          <a:pt x="2283" y="280"/>
                        </a:cubicBezTo>
                        <a:lnTo>
                          <a:pt x="2283" y="280"/>
                        </a:lnTo>
                        <a:cubicBezTo>
                          <a:pt x="2395" y="189"/>
                          <a:pt x="2507" y="96"/>
                          <a:pt x="2619" y="0"/>
                        </a:cubicBezTo>
                        <a:close/>
                        <a:moveTo>
                          <a:pt x="2283" y="280"/>
                        </a:moveTo>
                        <a:lnTo>
                          <a:pt x="2283" y="280"/>
                        </a:lnTo>
                        <a:cubicBezTo>
                          <a:pt x="1751" y="709"/>
                          <a:pt x="1213" y="1082"/>
                          <a:pt x="643" y="1425"/>
                        </a:cubicBezTo>
                        <a:lnTo>
                          <a:pt x="599" y="1425"/>
                        </a:lnTo>
                        <a:lnTo>
                          <a:pt x="1" y="1975"/>
                        </a:lnTo>
                        <a:cubicBezTo>
                          <a:pt x="783" y="1517"/>
                          <a:pt x="1517" y="966"/>
                          <a:pt x="2252" y="323"/>
                        </a:cubicBezTo>
                        <a:cubicBezTo>
                          <a:pt x="2262" y="308"/>
                          <a:pt x="2272" y="294"/>
                          <a:pt x="2283" y="28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8" name="Google Shape;4168;p40"/>
                  <p:cNvSpPr/>
                  <p:nvPr/>
                </p:nvSpPr>
                <p:spPr>
                  <a:xfrm>
                    <a:off x="1092948" y="829438"/>
                    <a:ext cx="9753" cy="80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" h="3397" extrusionOk="0">
                        <a:moveTo>
                          <a:pt x="412" y="0"/>
                        </a:moveTo>
                        <a:lnTo>
                          <a:pt x="276" y="827"/>
                        </a:lnTo>
                        <a:lnTo>
                          <a:pt x="276" y="871"/>
                        </a:lnTo>
                        <a:lnTo>
                          <a:pt x="276" y="918"/>
                        </a:lnTo>
                        <a:lnTo>
                          <a:pt x="276" y="962"/>
                        </a:lnTo>
                        <a:lnTo>
                          <a:pt x="276" y="1010"/>
                        </a:lnTo>
                        <a:lnTo>
                          <a:pt x="276" y="1054"/>
                        </a:lnTo>
                        <a:lnTo>
                          <a:pt x="276" y="1102"/>
                        </a:lnTo>
                        <a:lnTo>
                          <a:pt x="276" y="1146"/>
                        </a:lnTo>
                        <a:lnTo>
                          <a:pt x="276" y="1194"/>
                        </a:lnTo>
                        <a:lnTo>
                          <a:pt x="276" y="1238"/>
                        </a:lnTo>
                        <a:cubicBezTo>
                          <a:pt x="276" y="1733"/>
                          <a:pt x="202" y="2268"/>
                          <a:pt x="120" y="2771"/>
                        </a:cubicBezTo>
                        <a:lnTo>
                          <a:pt x="120" y="2771"/>
                        </a:lnTo>
                        <a:cubicBezTo>
                          <a:pt x="328" y="1848"/>
                          <a:pt x="412" y="923"/>
                          <a:pt x="412" y="0"/>
                        </a:cubicBezTo>
                        <a:close/>
                        <a:moveTo>
                          <a:pt x="120" y="2771"/>
                        </a:moveTo>
                        <a:cubicBezTo>
                          <a:pt x="111" y="2811"/>
                          <a:pt x="102" y="2850"/>
                          <a:pt x="93" y="2890"/>
                        </a:cubicBezTo>
                        <a:cubicBezTo>
                          <a:pt x="93" y="2943"/>
                          <a:pt x="93" y="2996"/>
                          <a:pt x="83" y="3049"/>
                        </a:cubicBezTo>
                        <a:lnTo>
                          <a:pt x="83" y="3049"/>
                        </a:lnTo>
                        <a:cubicBezTo>
                          <a:pt x="86" y="3043"/>
                          <a:pt x="89" y="3036"/>
                          <a:pt x="93" y="3030"/>
                        </a:cubicBezTo>
                        <a:lnTo>
                          <a:pt x="93" y="2982"/>
                        </a:lnTo>
                        <a:lnTo>
                          <a:pt x="93" y="2938"/>
                        </a:lnTo>
                        <a:cubicBezTo>
                          <a:pt x="102" y="2883"/>
                          <a:pt x="111" y="2827"/>
                          <a:pt x="120" y="2771"/>
                        </a:cubicBezTo>
                        <a:close/>
                        <a:moveTo>
                          <a:pt x="83" y="3049"/>
                        </a:moveTo>
                        <a:lnTo>
                          <a:pt x="83" y="3049"/>
                        </a:lnTo>
                        <a:cubicBezTo>
                          <a:pt x="71" y="3078"/>
                          <a:pt x="63" y="3109"/>
                          <a:pt x="55" y="3143"/>
                        </a:cubicBezTo>
                        <a:lnTo>
                          <a:pt x="55" y="3143"/>
                        </a:lnTo>
                        <a:cubicBezTo>
                          <a:pt x="69" y="3112"/>
                          <a:pt x="78" y="3081"/>
                          <a:pt x="83" y="3049"/>
                        </a:cubicBezTo>
                        <a:close/>
                        <a:moveTo>
                          <a:pt x="55" y="3143"/>
                        </a:moveTo>
                        <a:lnTo>
                          <a:pt x="55" y="3143"/>
                        </a:lnTo>
                        <a:cubicBezTo>
                          <a:pt x="52" y="3151"/>
                          <a:pt x="49" y="3158"/>
                          <a:pt x="45" y="3166"/>
                        </a:cubicBezTo>
                        <a:lnTo>
                          <a:pt x="45" y="3198"/>
                        </a:lnTo>
                        <a:lnTo>
                          <a:pt x="45" y="3198"/>
                        </a:lnTo>
                        <a:cubicBezTo>
                          <a:pt x="48" y="3179"/>
                          <a:pt x="52" y="3161"/>
                          <a:pt x="55" y="3143"/>
                        </a:cubicBezTo>
                        <a:close/>
                        <a:moveTo>
                          <a:pt x="45" y="3198"/>
                        </a:moveTo>
                        <a:cubicBezTo>
                          <a:pt x="39" y="3231"/>
                          <a:pt x="33" y="3266"/>
                          <a:pt x="25" y="3302"/>
                        </a:cubicBezTo>
                        <a:lnTo>
                          <a:pt x="25" y="3302"/>
                        </a:lnTo>
                        <a:cubicBezTo>
                          <a:pt x="35" y="3291"/>
                          <a:pt x="45" y="3279"/>
                          <a:pt x="45" y="3257"/>
                        </a:cubicBezTo>
                        <a:lnTo>
                          <a:pt x="45" y="3198"/>
                        </a:lnTo>
                        <a:close/>
                        <a:moveTo>
                          <a:pt x="25" y="3302"/>
                        </a:moveTo>
                        <a:cubicBezTo>
                          <a:pt x="13" y="3315"/>
                          <a:pt x="1" y="3326"/>
                          <a:pt x="1" y="3349"/>
                        </a:cubicBezTo>
                        <a:lnTo>
                          <a:pt x="1" y="3397"/>
                        </a:lnTo>
                        <a:cubicBezTo>
                          <a:pt x="11" y="3365"/>
                          <a:pt x="19" y="3333"/>
                          <a:pt x="25" y="330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9" name="Google Shape;4169;p40"/>
                  <p:cNvSpPr/>
                  <p:nvPr/>
                </p:nvSpPr>
                <p:spPr>
                  <a:xfrm>
                    <a:off x="1098332" y="483620"/>
                    <a:ext cx="4369" cy="365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" h="15471" extrusionOk="0">
                        <a:moveTo>
                          <a:pt x="140" y="1"/>
                        </a:moveTo>
                        <a:lnTo>
                          <a:pt x="0" y="783"/>
                        </a:lnTo>
                        <a:lnTo>
                          <a:pt x="48" y="15471"/>
                        </a:lnTo>
                        <a:lnTo>
                          <a:pt x="184" y="14644"/>
                        </a:lnTo>
                        <a:lnTo>
                          <a:pt x="14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0" name="Google Shape;4170;p40"/>
                  <p:cNvSpPr/>
                  <p:nvPr/>
                </p:nvSpPr>
                <p:spPr>
                  <a:xfrm>
                    <a:off x="571552" y="1167605"/>
                    <a:ext cx="343669" cy="202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3" h="8582" extrusionOk="0">
                        <a:moveTo>
                          <a:pt x="14552" y="1"/>
                        </a:moveTo>
                        <a:lnTo>
                          <a:pt x="599" y="8079"/>
                        </a:lnTo>
                        <a:lnTo>
                          <a:pt x="1" y="8582"/>
                        </a:lnTo>
                        <a:lnTo>
                          <a:pt x="13954" y="551"/>
                        </a:lnTo>
                        <a:lnTo>
                          <a:pt x="1455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171" name="Google Shape;4171;p40"/>
                  <p:cNvGrpSpPr/>
                  <p:nvPr/>
                </p:nvGrpSpPr>
                <p:grpSpPr>
                  <a:xfrm>
                    <a:off x="366739" y="339521"/>
                    <a:ext cx="734899" cy="1058944"/>
                    <a:chOff x="1089639" y="776846"/>
                    <a:chExt cx="734899" cy="1058944"/>
                  </a:xfrm>
                </p:grpSpPr>
                <p:sp>
                  <p:nvSpPr>
                    <p:cNvPr id="4172" name="Google Shape;4172;p40"/>
                    <p:cNvSpPr/>
                    <p:nvPr/>
                  </p:nvSpPr>
                  <p:spPr>
                    <a:xfrm>
                      <a:off x="1621803" y="776846"/>
                      <a:ext cx="202735" cy="1626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85" h="6886" extrusionOk="0">
                          <a:moveTo>
                            <a:pt x="3580" y="0"/>
                          </a:moveTo>
                          <a:cubicBezTo>
                            <a:pt x="2526" y="44"/>
                            <a:pt x="1333" y="412"/>
                            <a:pt x="92" y="1102"/>
                          </a:cubicBezTo>
                          <a:cubicBezTo>
                            <a:pt x="48" y="1146"/>
                            <a:pt x="0" y="1146"/>
                            <a:pt x="0" y="1194"/>
                          </a:cubicBezTo>
                          <a:lnTo>
                            <a:pt x="599" y="2387"/>
                          </a:lnTo>
                          <a:lnTo>
                            <a:pt x="643" y="2387"/>
                          </a:lnTo>
                          <a:cubicBezTo>
                            <a:pt x="1884" y="1697"/>
                            <a:pt x="3077" y="1330"/>
                            <a:pt x="4131" y="1330"/>
                          </a:cubicBezTo>
                          <a:cubicBezTo>
                            <a:pt x="6701" y="1330"/>
                            <a:pt x="8445" y="3349"/>
                            <a:pt x="8445" y="6885"/>
                          </a:cubicBezTo>
                          <a:lnTo>
                            <a:pt x="8585" y="6103"/>
                          </a:lnTo>
                          <a:cubicBezTo>
                            <a:pt x="8585" y="3349"/>
                            <a:pt x="7619" y="1469"/>
                            <a:pt x="6059" y="551"/>
                          </a:cubicBezTo>
                          <a:lnTo>
                            <a:pt x="6059" y="551"/>
                          </a:lnTo>
                          <a:lnTo>
                            <a:pt x="6106" y="595"/>
                          </a:lnTo>
                          <a:cubicBezTo>
                            <a:pt x="5508" y="228"/>
                            <a:pt x="4821" y="44"/>
                            <a:pt x="4039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73" name="Google Shape;4173;p40"/>
                    <p:cNvSpPr/>
                    <p:nvPr/>
                  </p:nvSpPr>
                  <p:spPr>
                    <a:xfrm>
                      <a:off x="1090678" y="1689472"/>
                      <a:ext cx="217943" cy="146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29" h="6196" extrusionOk="0">
                          <a:moveTo>
                            <a:pt x="1378" y="1"/>
                          </a:moveTo>
                          <a:lnTo>
                            <a:pt x="1" y="93"/>
                          </a:lnTo>
                          <a:lnTo>
                            <a:pt x="1" y="137"/>
                          </a:lnTo>
                          <a:lnTo>
                            <a:pt x="1" y="184"/>
                          </a:lnTo>
                          <a:lnTo>
                            <a:pt x="1" y="228"/>
                          </a:lnTo>
                          <a:lnTo>
                            <a:pt x="1" y="276"/>
                          </a:lnTo>
                          <a:lnTo>
                            <a:pt x="1" y="320"/>
                          </a:lnTo>
                          <a:lnTo>
                            <a:pt x="1" y="368"/>
                          </a:lnTo>
                          <a:lnTo>
                            <a:pt x="1" y="412"/>
                          </a:lnTo>
                          <a:lnTo>
                            <a:pt x="1" y="460"/>
                          </a:lnTo>
                          <a:lnTo>
                            <a:pt x="1" y="504"/>
                          </a:lnTo>
                          <a:lnTo>
                            <a:pt x="1" y="552"/>
                          </a:lnTo>
                          <a:lnTo>
                            <a:pt x="1" y="596"/>
                          </a:lnTo>
                          <a:lnTo>
                            <a:pt x="1" y="643"/>
                          </a:lnTo>
                          <a:lnTo>
                            <a:pt x="1" y="687"/>
                          </a:lnTo>
                          <a:lnTo>
                            <a:pt x="1" y="735"/>
                          </a:lnTo>
                          <a:lnTo>
                            <a:pt x="1" y="779"/>
                          </a:lnTo>
                          <a:lnTo>
                            <a:pt x="49" y="779"/>
                          </a:lnTo>
                          <a:lnTo>
                            <a:pt x="49" y="827"/>
                          </a:lnTo>
                          <a:lnTo>
                            <a:pt x="49" y="871"/>
                          </a:lnTo>
                          <a:lnTo>
                            <a:pt x="49" y="919"/>
                          </a:lnTo>
                          <a:lnTo>
                            <a:pt x="49" y="963"/>
                          </a:lnTo>
                          <a:lnTo>
                            <a:pt x="49" y="1011"/>
                          </a:lnTo>
                          <a:lnTo>
                            <a:pt x="49" y="1055"/>
                          </a:lnTo>
                          <a:lnTo>
                            <a:pt x="49" y="1102"/>
                          </a:lnTo>
                          <a:lnTo>
                            <a:pt x="49" y="1146"/>
                          </a:lnTo>
                          <a:lnTo>
                            <a:pt x="49" y="1194"/>
                          </a:lnTo>
                          <a:lnTo>
                            <a:pt x="49" y="1238"/>
                          </a:lnTo>
                          <a:lnTo>
                            <a:pt x="49" y="1286"/>
                          </a:lnTo>
                          <a:lnTo>
                            <a:pt x="93" y="1286"/>
                          </a:lnTo>
                          <a:lnTo>
                            <a:pt x="93" y="1330"/>
                          </a:lnTo>
                          <a:lnTo>
                            <a:pt x="93" y="1378"/>
                          </a:lnTo>
                          <a:lnTo>
                            <a:pt x="93" y="1422"/>
                          </a:lnTo>
                          <a:lnTo>
                            <a:pt x="93" y="1470"/>
                          </a:lnTo>
                          <a:lnTo>
                            <a:pt x="93" y="1514"/>
                          </a:lnTo>
                          <a:lnTo>
                            <a:pt x="93" y="1561"/>
                          </a:lnTo>
                          <a:lnTo>
                            <a:pt x="93" y="1605"/>
                          </a:lnTo>
                          <a:lnTo>
                            <a:pt x="140" y="1605"/>
                          </a:lnTo>
                          <a:lnTo>
                            <a:pt x="140" y="1653"/>
                          </a:lnTo>
                          <a:lnTo>
                            <a:pt x="140" y="1697"/>
                          </a:lnTo>
                          <a:lnTo>
                            <a:pt x="140" y="1745"/>
                          </a:lnTo>
                          <a:lnTo>
                            <a:pt x="140" y="1789"/>
                          </a:lnTo>
                          <a:lnTo>
                            <a:pt x="140" y="1837"/>
                          </a:lnTo>
                          <a:lnTo>
                            <a:pt x="140" y="1881"/>
                          </a:lnTo>
                          <a:lnTo>
                            <a:pt x="184" y="1881"/>
                          </a:lnTo>
                          <a:lnTo>
                            <a:pt x="184" y="1929"/>
                          </a:lnTo>
                          <a:lnTo>
                            <a:pt x="184" y="1973"/>
                          </a:lnTo>
                          <a:lnTo>
                            <a:pt x="184" y="2020"/>
                          </a:lnTo>
                          <a:lnTo>
                            <a:pt x="184" y="2064"/>
                          </a:lnTo>
                          <a:lnTo>
                            <a:pt x="184" y="2112"/>
                          </a:lnTo>
                          <a:lnTo>
                            <a:pt x="232" y="2112"/>
                          </a:lnTo>
                          <a:lnTo>
                            <a:pt x="232" y="2156"/>
                          </a:lnTo>
                          <a:lnTo>
                            <a:pt x="232" y="2204"/>
                          </a:lnTo>
                          <a:lnTo>
                            <a:pt x="232" y="2248"/>
                          </a:lnTo>
                          <a:lnTo>
                            <a:pt x="232" y="2296"/>
                          </a:lnTo>
                          <a:lnTo>
                            <a:pt x="276" y="2296"/>
                          </a:lnTo>
                          <a:lnTo>
                            <a:pt x="276" y="2340"/>
                          </a:lnTo>
                          <a:lnTo>
                            <a:pt x="276" y="2387"/>
                          </a:lnTo>
                          <a:lnTo>
                            <a:pt x="276" y="2432"/>
                          </a:lnTo>
                          <a:lnTo>
                            <a:pt x="276" y="2479"/>
                          </a:lnTo>
                          <a:lnTo>
                            <a:pt x="324" y="2479"/>
                          </a:lnTo>
                          <a:lnTo>
                            <a:pt x="324" y="2523"/>
                          </a:lnTo>
                          <a:lnTo>
                            <a:pt x="324" y="2571"/>
                          </a:lnTo>
                          <a:lnTo>
                            <a:pt x="324" y="2615"/>
                          </a:lnTo>
                          <a:lnTo>
                            <a:pt x="324" y="2663"/>
                          </a:lnTo>
                          <a:lnTo>
                            <a:pt x="368" y="2663"/>
                          </a:lnTo>
                          <a:lnTo>
                            <a:pt x="368" y="2707"/>
                          </a:lnTo>
                          <a:lnTo>
                            <a:pt x="368" y="2755"/>
                          </a:lnTo>
                          <a:cubicBezTo>
                            <a:pt x="368" y="2755"/>
                            <a:pt x="368" y="2799"/>
                            <a:pt x="416" y="2799"/>
                          </a:cubicBezTo>
                          <a:lnTo>
                            <a:pt x="416" y="2846"/>
                          </a:lnTo>
                          <a:lnTo>
                            <a:pt x="416" y="2891"/>
                          </a:lnTo>
                          <a:lnTo>
                            <a:pt x="416" y="2938"/>
                          </a:lnTo>
                          <a:lnTo>
                            <a:pt x="460" y="2938"/>
                          </a:lnTo>
                          <a:lnTo>
                            <a:pt x="460" y="2982"/>
                          </a:lnTo>
                          <a:lnTo>
                            <a:pt x="460" y="3030"/>
                          </a:lnTo>
                          <a:cubicBezTo>
                            <a:pt x="460" y="3074"/>
                            <a:pt x="508" y="3074"/>
                            <a:pt x="508" y="3074"/>
                          </a:cubicBezTo>
                          <a:lnTo>
                            <a:pt x="508" y="3122"/>
                          </a:lnTo>
                          <a:lnTo>
                            <a:pt x="508" y="3166"/>
                          </a:lnTo>
                          <a:cubicBezTo>
                            <a:pt x="508" y="3166"/>
                            <a:pt x="552" y="3166"/>
                            <a:pt x="552" y="3214"/>
                          </a:cubicBezTo>
                          <a:cubicBezTo>
                            <a:pt x="735" y="3764"/>
                            <a:pt x="1011" y="4176"/>
                            <a:pt x="1334" y="4591"/>
                          </a:cubicBezTo>
                          <a:lnTo>
                            <a:pt x="1378" y="4635"/>
                          </a:lnTo>
                          <a:lnTo>
                            <a:pt x="1378" y="4682"/>
                          </a:lnTo>
                          <a:lnTo>
                            <a:pt x="1426" y="4682"/>
                          </a:lnTo>
                          <a:lnTo>
                            <a:pt x="1426" y="4726"/>
                          </a:lnTo>
                          <a:lnTo>
                            <a:pt x="1470" y="4726"/>
                          </a:lnTo>
                          <a:lnTo>
                            <a:pt x="1470" y="4774"/>
                          </a:lnTo>
                          <a:cubicBezTo>
                            <a:pt x="1517" y="4774"/>
                            <a:pt x="1517" y="4774"/>
                            <a:pt x="1517" y="4818"/>
                          </a:cubicBezTo>
                          <a:lnTo>
                            <a:pt x="1561" y="4818"/>
                          </a:lnTo>
                          <a:lnTo>
                            <a:pt x="1561" y="4866"/>
                          </a:lnTo>
                          <a:lnTo>
                            <a:pt x="1609" y="4866"/>
                          </a:lnTo>
                          <a:lnTo>
                            <a:pt x="1609" y="4910"/>
                          </a:lnTo>
                          <a:lnTo>
                            <a:pt x="1653" y="4910"/>
                          </a:lnTo>
                          <a:lnTo>
                            <a:pt x="1653" y="4958"/>
                          </a:lnTo>
                          <a:lnTo>
                            <a:pt x="1701" y="4958"/>
                          </a:lnTo>
                          <a:lnTo>
                            <a:pt x="1701" y="5002"/>
                          </a:lnTo>
                          <a:cubicBezTo>
                            <a:pt x="1745" y="5002"/>
                            <a:pt x="1745" y="5002"/>
                            <a:pt x="1745" y="5050"/>
                          </a:cubicBezTo>
                          <a:lnTo>
                            <a:pt x="1793" y="5050"/>
                          </a:lnTo>
                          <a:lnTo>
                            <a:pt x="1793" y="5094"/>
                          </a:lnTo>
                          <a:lnTo>
                            <a:pt x="1837" y="5094"/>
                          </a:lnTo>
                          <a:lnTo>
                            <a:pt x="1837" y="5141"/>
                          </a:lnTo>
                          <a:lnTo>
                            <a:pt x="1885" y="5141"/>
                          </a:lnTo>
                          <a:lnTo>
                            <a:pt x="1885" y="5185"/>
                          </a:lnTo>
                          <a:lnTo>
                            <a:pt x="1929" y="5185"/>
                          </a:lnTo>
                          <a:lnTo>
                            <a:pt x="1929" y="5233"/>
                          </a:lnTo>
                          <a:lnTo>
                            <a:pt x="2020" y="5233"/>
                          </a:lnTo>
                          <a:lnTo>
                            <a:pt x="2020" y="5277"/>
                          </a:lnTo>
                          <a:lnTo>
                            <a:pt x="2068" y="5277"/>
                          </a:lnTo>
                          <a:lnTo>
                            <a:pt x="2068" y="5325"/>
                          </a:lnTo>
                          <a:lnTo>
                            <a:pt x="2112" y="5325"/>
                          </a:lnTo>
                          <a:lnTo>
                            <a:pt x="2112" y="5369"/>
                          </a:lnTo>
                          <a:lnTo>
                            <a:pt x="2160" y="5369"/>
                          </a:lnTo>
                          <a:lnTo>
                            <a:pt x="2204" y="5417"/>
                          </a:lnTo>
                          <a:lnTo>
                            <a:pt x="2252" y="5417"/>
                          </a:lnTo>
                          <a:lnTo>
                            <a:pt x="2252" y="5461"/>
                          </a:lnTo>
                          <a:lnTo>
                            <a:pt x="2296" y="5461"/>
                          </a:lnTo>
                          <a:lnTo>
                            <a:pt x="2296" y="5509"/>
                          </a:lnTo>
                          <a:lnTo>
                            <a:pt x="2388" y="5509"/>
                          </a:lnTo>
                          <a:lnTo>
                            <a:pt x="2388" y="5553"/>
                          </a:lnTo>
                          <a:lnTo>
                            <a:pt x="2435" y="5553"/>
                          </a:lnTo>
                          <a:lnTo>
                            <a:pt x="2479" y="5600"/>
                          </a:lnTo>
                          <a:lnTo>
                            <a:pt x="2527" y="5600"/>
                          </a:lnTo>
                          <a:cubicBezTo>
                            <a:pt x="3170" y="5968"/>
                            <a:pt x="3904" y="6195"/>
                            <a:pt x="4774" y="6195"/>
                          </a:cubicBezTo>
                          <a:cubicBezTo>
                            <a:pt x="5924" y="6195"/>
                            <a:pt x="7253" y="5784"/>
                            <a:pt x="8630" y="5002"/>
                          </a:cubicBezTo>
                          <a:lnTo>
                            <a:pt x="9228" y="4499"/>
                          </a:lnTo>
                          <a:lnTo>
                            <a:pt x="9181" y="4499"/>
                          </a:lnTo>
                          <a:cubicBezTo>
                            <a:pt x="7943" y="5233"/>
                            <a:pt x="6750" y="5553"/>
                            <a:pt x="5740" y="5553"/>
                          </a:cubicBezTo>
                          <a:cubicBezTo>
                            <a:pt x="3170" y="5553"/>
                            <a:pt x="1378" y="3533"/>
                            <a:pt x="1378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74" name="Google Shape;4174;p40"/>
                    <p:cNvSpPr/>
                    <p:nvPr/>
                  </p:nvSpPr>
                  <p:spPr>
                    <a:xfrm>
                      <a:off x="1089639" y="1342638"/>
                      <a:ext cx="33581" cy="349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22" h="14780" extrusionOk="0">
                          <a:moveTo>
                            <a:pt x="1378" y="0"/>
                          </a:moveTo>
                          <a:lnTo>
                            <a:pt x="1" y="92"/>
                          </a:lnTo>
                          <a:lnTo>
                            <a:pt x="45" y="14780"/>
                          </a:lnTo>
                          <a:lnTo>
                            <a:pt x="1422" y="14688"/>
                          </a:lnTo>
                          <a:lnTo>
                            <a:pt x="1378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75" name="Google Shape;4175;p40"/>
                    <p:cNvSpPr/>
                    <p:nvPr/>
                  </p:nvSpPr>
                  <p:spPr>
                    <a:xfrm>
                      <a:off x="1292303" y="805019"/>
                      <a:ext cx="343645" cy="2189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552" h="9273" extrusionOk="0">
                          <a:moveTo>
                            <a:pt x="13953" y="1"/>
                          </a:moveTo>
                          <a:lnTo>
                            <a:pt x="0" y="8031"/>
                          </a:lnTo>
                          <a:lnTo>
                            <a:pt x="599" y="9272"/>
                          </a:lnTo>
                          <a:lnTo>
                            <a:pt x="14552" y="1194"/>
                          </a:lnTo>
                          <a:lnTo>
                            <a:pt x="13953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76" name="Google Shape;4176;p40"/>
                    <p:cNvSpPr/>
                    <p:nvPr/>
                  </p:nvSpPr>
                  <p:spPr>
                    <a:xfrm>
                      <a:off x="1089639" y="994671"/>
                      <a:ext cx="216809" cy="3501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81" h="14828" extrusionOk="0">
                          <a:moveTo>
                            <a:pt x="8582" y="0"/>
                          </a:moveTo>
                          <a:cubicBezTo>
                            <a:pt x="3809" y="2754"/>
                            <a:pt x="1" y="9363"/>
                            <a:pt x="1" y="14779"/>
                          </a:cubicBezTo>
                          <a:lnTo>
                            <a:pt x="1" y="14827"/>
                          </a:lnTo>
                          <a:lnTo>
                            <a:pt x="1378" y="14735"/>
                          </a:lnTo>
                          <a:cubicBezTo>
                            <a:pt x="1378" y="9778"/>
                            <a:pt x="4866" y="3720"/>
                            <a:pt x="9181" y="1241"/>
                          </a:cubicBezTo>
                          <a:lnTo>
                            <a:pt x="8582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177" name="Google Shape;4177;p40"/>
                <p:cNvGrpSpPr/>
                <p:nvPr/>
              </p:nvGrpSpPr>
              <p:grpSpPr>
                <a:xfrm>
                  <a:off x="366739" y="339521"/>
                  <a:ext cx="735961" cy="1058944"/>
                  <a:chOff x="366739" y="339521"/>
                  <a:chExt cx="735961" cy="1058944"/>
                </a:xfrm>
              </p:grpSpPr>
              <p:sp>
                <p:nvSpPr>
                  <p:cNvPr id="4178" name="Google Shape;4178;p40"/>
                  <p:cNvSpPr/>
                  <p:nvPr/>
                </p:nvSpPr>
                <p:spPr>
                  <a:xfrm>
                    <a:off x="901052" y="1133977"/>
                    <a:ext cx="61848" cy="466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9" h="1976" extrusionOk="0">
                        <a:moveTo>
                          <a:pt x="2619" y="0"/>
                        </a:moveTo>
                        <a:cubicBezTo>
                          <a:pt x="2494" y="82"/>
                          <a:pt x="2373" y="164"/>
                          <a:pt x="2283" y="280"/>
                        </a:cubicBezTo>
                        <a:lnTo>
                          <a:pt x="2283" y="280"/>
                        </a:lnTo>
                        <a:cubicBezTo>
                          <a:pt x="2395" y="189"/>
                          <a:pt x="2507" y="96"/>
                          <a:pt x="2619" y="0"/>
                        </a:cubicBezTo>
                        <a:close/>
                        <a:moveTo>
                          <a:pt x="2283" y="280"/>
                        </a:moveTo>
                        <a:lnTo>
                          <a:pt x="2283" y="280"/>
                        </a:lnTo>
                        <a:cubicBezTo>
                          <a:pt x="1751" y="709"/>
                          <a:pt x="1213" y="1082"/>
                          <a:pt x="643" y="1425"/>
                        </a:cubicBezTo>
                        <a:lnTo>
                          <a:pt x="599" y="1425"/>
                        </a:lnTo>
                        <a:lnTo>
                          <a:pt x="1" y="1975"/>
                        </a:lnTo>
                        <a:cubicBezTo>
                          <a:pt x="783" y="1517"/>
                          <a:pt x="1517" y="966"/>
                          <a:pt x="2252" y="323"/>
                        </a:cubicBezTo>
                        <a:cubicBezTo>
                          <a:pt x="2262" y="308"/>
                          <a:pt x="2272" y="294"/>
                          <a:pt x="2283" y="280"/>
                        </a:cubicBez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9" name="Google Shape;4179;p40"/>
                  <p:cNvSpPr/>
                  <p:nvPr/>
                </p:nvSpPr>
                <p:spPr>
                  <a:xfrm>
                    <a:off x="1092948" y="829438"/>
                    <a:ext cx="9753" cy="80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" h="3397" extrusionOk="0">
                        <a:moveTo>
                          <a:pt x="412" y="0"/>
                        </a:moveTo>
                        <a:lnTo>
                          <a:pt x="276" y="827"/>
                        </a:lnTo>
                        <a:lnTo>
                          <a:pt x="276" y="871"/>
                        </a:lnTo>
                        <a:lnTo>
                          <a:pt x="276" y="918"/>
                        </a:lnTo>
                        <a:lnTo>
                          <a:pt x="276" y="962"/>
                        </a:lnTo>
                        <a:lnTo>
                          <a:pt x="276" y="1010"/>
                        </a:lnTo>
                        <a:lnTo>
                          <a:pt x="276" y="1054"/>
                        </a:lnTo>
                        <a:lnTo>
                          <a:pt x="276" y="1102"/>
                        </a:lnTo>
                        <a:lnTo>
                          <a:pt x="276" y="1146"/>
                        </a:lnTo>
                        <a:lnTo>
                          <a:pt x="276" y="1194"/>
                        </a:lnTo>
                        <a:lnTo>
                          <a:pt x="276" y="1238"/>
                        </a:lnTo>
                        <a:cubicBezTo>
                          <a:pt x="276" y="1733"/>
                          <a:pt x="202" y="2268"/>
                          <a:pt x="120" y="2771"/>
                        </a:cubicBezTo>
                        <a:lnTo>
                          <a:pt x="120" y="2771"/>
                        </a:lnTo>
                        <a:cubicBezTo>
                          <a:pt x="328" y="1848"/>
                          <a:pt x="412" y="923"/>
                          <a:pt x="412" y="0"/>
                        </a:cubicBezTo>
                        <a:close/>
                        <a:moveTo>
                          <a:pt x="120" y="2771"/>
                        </a:moveTo>
                        <a:cubicBezTo>
                          <a:pt x="111" y="2811"/>
                          <a:pt x="102" y="2850"/>
                          <a:pt x="93" y="2890"/>
                        </a:cubicBezTo>
                        <a:cubicBezTo>
                          <a:pt x="93" y="2943"/>
                          <a:pt x="93" y="2996"/>
                          <a:pt x="83" y="3049"/>
                        </a:cubicBezTo>
                        <a:lnTo>
                          <a:pt x="83" y="3049"/>
                        </a:lnTo>
                        <a:cubicBezTo>
                          <a:pt x="86" y="3043"/>
                          <a:pt x="89" y="3036"/>
                          <a:pt x="93" y="3030"/>
                        </a:cubicBezTo>
                        <a:lnTo>
                          <a:pt x="93" y="2982"/>
                        </a:lnTo>
                        <a:lnTo>
                          <a:pt x="93" y="2938"/>
                        </a:lnTo>
                        <a:cubicBezTo>
                          <a:pt x="102" y="2883"/>
                          <a:pt x="111" y="2827"/>
                          <a:pt x="120" y="2771"/>
                        </a:cubicBezTo>
                        <a:close/>
                        <a:moveTo>
                          <a:pt x="83" y="3049"/>
                        </a:moveTo>
                        <a:lnTo>
                          <a:pt x="83" y="3049"/>
                        </a:lnTo>
                        <a:cubicBezTo>
                          <a:pt x="71" y="3078"/>
                          <a:pt x="63" y="3109"/>
                          <a:pt x="55" y="3143"/>
                        </a:cubicBezTo>
                        <a:lnTo>
                          <a:pt x="55" y="3143"/>
                        </a:lnTo>
                        <a:cubicBezTo>
                          <a:pt x="69" y="3112"/>
                          <a:pt x="78" y="3081"/>
                          <a:pt x="83" y="3049"/>
                        </a:cubicBezTo>
                        <a:close/>
                        <a:moveTo>
                          <a:pt x="55" y="3143"/>
                        </a:moveTo>
                        <a:lnTo>
                          <a:pt x="55" y="3143"/>
                        </a:lnTo>
                        <a:cubicBezTo>
                          <a:pt x="52" y="3151"/>
                          <a:pt x="49" y="3158"/>
                          <a:pt x="45" y="3166"/>
                        </a:cubicBezTo>
                        <a:lnTo>
                          <a:pt x="45" y="3198"/>
                        </a:lnTo>
                        <a:lnTo>
                          <a:pt x="45" y="3198"/>
                        </a:lnTo>
                        <a:cubicBezTo>
                          <a:pt x="48" y="3179"/>
                          <a:pt x="52" y="3161"/>
                          <a:pt x="55" y="3143"/>
                        </a:cubicBezTo>
                        <a:close/>
                        <a:moveTo>
                          <a:pt x="45" y="3198"/>
                        </a:moveTo>
                        <a:cubicBezTo>
                          <a:pt x="39" y="3231"/>
                          <a:pt x="33" y="3266"/>
                          <a:pt x="25" y="3302"/>
                        </a:cubicBezTo>
                        <a:lnTo>
                          <a:pt x="25" y="3302"/>
                        </a:lnTo>
                        <a:cubicBezTo>
                          <a:pt x="35" y="3291"/>
                          <a:pt x="45" y="3279"/>
                          <a:pt x="45" y="3257"/>
                        </a:cubicBezTo>
                        <a:lnTo>
                          <a:pt x="45" y="3198"/>
                        </a:lnTo>
                        <a:close/>
                        <a:moveTo>
                          <a:pt x="25" y="3302"/>
                        </a:moveTo>
                        <a:cubicBezTo>
                          <a:pt x="13" y="3315"/>
                          <a:pt x="1" y="3326"/>
                          <a:pt x="1" y="3349"/>
                        </a:cubicBezTo>
                        <a:lnTo>
                          <a:pt x="1" y="3397"/>
                        </a:lnTo>
                        <a:cubicBezTo>
                          <a:pt x="11" y="3365"/>
                          <a:pt x="19" y="3333"/>
                          <a:pt x="25" y="3302"/>
                        </a:cubicBez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0" name="Google Shape;4180;p40"/>
                  <p:cNvSpPr/>
                  <p:nvPr/>
                </p:nvSpPr>
                <p:spPr>
                  <a:xfrm>
                    <a:off x="1098332" y="483620"/>
                    <a:ext cx="4369" cy="365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" h="15471" extrusionOk="0">
                        <a:moveTo>
                          <a:pt x="140" y="1"/>
                        </a:moveTo>
                        <a:lnTo>
                          <a:pt x="0" y="783"/>
                        </a:lnTo>
                        <a:lnTo>
                          <a:pt x="48" y="15471"/>
                        </a:lnTo>
                        <a:lnTo>
                          <a:pt x="184" y="14644"/>
                        </a:lnTo>
                        <a:lnTo>
                          <a:pt x="140" y="1"/>
                        </a:ln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1" name="Google Shape;4181;p40"/>
                  <p:cNvSpPr/>
                  <p:nvPr/>
                </p:nvSpPr>
                <p:spPr>
                  <a:xfrm>
                    <a:off x="571552" y="1167605"/>
                    <a:ext cx="343669" cy="202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3" h="8582" extrusionOk="0">
                        <a:moveTo>
                          <a:pt x="14552" y="1"/>
                        </a:moveTo>
                        <a:lnTo>
                          <a:pt x="599" y="8079"/>
                        </a:lnTo>
                        <a:lnTo>
                          <a:pt x="1" y="8582"/>
                        </a:lnTo>
                        <a:lnTo>
                          <a:pt x="13954" y="551"/>
                        </a:lnTo>
                        <a:lnTo>
                          <a:pt x="14552" y="1"/>
                        </a:lnTo>
                        <a:close/>
                      </a:path>
                    </a:pathLst>
                  </a:custGeom>
                  <a:solidFill>
                    <a:srgbClr val="382524">
                      <a:alpha val="144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182" name="Google Shape;4182;p40"/>
                  <p:cNvGrpSpPr/>
                  <p:nvPr/>
                </p:nvGrpSpPr>
                <p:grpSpPr>
                  <a:xfrm>
                    <a:off x="366739" y="339521"/>
                    <a:ext cx="734899" cy="1058944"/>
                    <a:chOff x="1089639" y="776846"/>
                    <a:chExt cx="734899" cy="1058944"/>
                  </a:xfrm>
                </p:grpSpPr>
                <p:sp>
                  <p:nvSpPr>
                    <p:cNvPr id="4183" name="Google Shape;4183;p40"/>
                    <p:cNvSpPr/>
                    <p:nvPr/>
                  </p:nvSpPr>
                  <p:spPr>
                    <a:xfrm>
                      <a:off x="1621803" y="776846"/>
                      <a:ext cx="202735" cy="1626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85" h="6886" extrusionOk="0">
                          <a:moveTo>
                            <a:pt x="3580" y="0"/>
                          </a:moveTo>
                          <a:cubicBezTo>
                            <a:pt x="2526" y="44"/>
                            <a:pt x="1333" y="412"/>
                            <a:pt x="92" y="1102"/>
                          </a:cubicBezTo>
                          <a:cubicBezTo>
                            <a:pt x="48" y="1146"/>
                            <a:pt x="0" y="1146"/>
                            <a:pt x="0" y="1194"/>
                          </a:cubicBezTo>
                          <a:lnTo>
                            <a:pt x="599" y="2387"/>
                          </a:lnTo>
                          <a:lnTo>
                            <a:pt x="643" y="2387"/>
                          </a:lnTo>
                          <a:cubicBezTo>
                            <a:pt x="1884" y="1697"/>
                            <a:pt x="3077" y="1330"/>
                            <a:pt x="4131" y="1330"/>
                          </a:cubicBezTo>
                          <a:cubicBezTo>
                            <a:pt x="6701" y="1330"/>
                            <a:pt x="8445" y="3349"/>
                            <a:pt x="8445" y="6885"/>
                          </a:cubicBezTo>
                          <a:lnTo>
                            <a:pt x="8585" y="6103"/>
                          </a:lnTo>
                          <a:cubicBezTo>
                            <a:pt x="8585" y="3349"/>
                            <a:pt x="7619" y="1469"/>
                            <a:pt x="6059" y="551"/>
                          </a:cubicBezTo>
                          <a:lnTo>
                            <a:pt x="6059" y="551"/>
                          </a:lnTo>
                          <a:lnTo>
                            <a:pt x="6106" y="595"/>
                          </a:lnTo>
                          <a:cubicBezTo>
                            <a:pt x="5508" y="228"/>
                            <a:pt x="4821" y="44"/>
                            <a:pt x="4039" y="0"/>
                          </a:cubicBezTo>
                          <a:close/>
                        </a:path>
                      </a:pathLst>
                    </a:custGeom>
                    <a:solidFill>
                      <a:srgbClr val="382524">
                        <a:alpha val="1442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84" name="Google Shape;4184;p40"/>
                    <p:cNvSpPr/>
                    <p:nvPr/>
                  </p:nvSpPr>
                  <p:spPr>
                    <a:xfrm>
                      <a:off x="1090678" y="1689472"/>
                      <a:ext cx="217943" cy="146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29" h="6196" extrusionOk="0">
                          <a:moveTo>
                            <a:pt x="1378" y="1"/>
                          </a:moveTo>
                          <a:lnTo>
                            <a:pt x="1" y="93"/>
                          </a:lnTo>
                          <a:lnTo>
                            <a:pt x="1" y="137"/>
                          </a:lnTo>
                          <a:lnTo>
                            <a:pt x="1" y="184"/>
                          </a:lnTo>
                          <a:lnTo>
                            <a:pt x="1" y="228"/>
                          </a:lnTo>
                          <a:lnTo>
                            <a:pt x="1" y="276"/>
                          </a:lnTo>
                          <a:lnTo>
                            <a:pt x="1" y="320"/>
                          </a:lnTo>
                          <a:lnTo>
                            <a:pt x="1" y="368"/>
                          </a:lnTo>
                          <a:lnTo>
                            <a:pt x="1" y="412"/>
                          </a:lnTo>
                          <a:lnTo>
                            <a:pt x="1" y="460"/>
                          </a:lnTo>
                          <a:lnTo>
                            <a:pt x="1" y="504"/>
                          </a:lnTo>
                          <a:lnTo>
                            <a:pt x="1" y="552"/>
                          </a:lnTo>
                          <a:lnTo>
                            <a:pt x="1" y="596"/>
                          </a:lnTo>
                          <a:lnTo>
                            <a:pt x="1" y="643"/>
                          </a:lnTo>
                          <a:lnTo>
                            <a:pt x="1" y="687"/>
                          </a:lnTo>
                          <a:lnTo>
                            <a:pt x="1" y="735"/>
                          </a:lnTo>
                          <a:lnTo>
                            <a:pt x="1" y="779"/>
                          </a:lnTo>
                          <a:lnTo>
                            <a:pt x="49" y="779"/>
                          </a:lnTo>
                          <a:lnTo>
                            <a:pt x="49" y="827"/>
                          </a:lnTo>
                          <a:lnTo>
                            <a:pt x="49" y="871"/>
                          </a:lnTo>
                          <a:lnTo>
                            <a:pt x="49" y="919"/>
                          </a:lnTo>
                          <a:lnTo>
                            <a:pt x="49" y="963"/>
                          </a:lnTo>
                          <a:lnTo>
                            <a:pt x="49" y="1011"/>
                          </a:lnTo>
                          <a:lnTo>
                            <a:pt x="49" y="1055"/>
                          </a:lnTo>
                          <a:lnTo>
                            <a:pt x="49" y="1102"/>
                          </a:lnTo>
                          <a:lnTo>
                            <a:pt x="49" y="1146"/>
                          </a:lnTo>
                          <a:lnTo>
                            <a:pt x="49" y="1194"/>
                          </a:lnTo>
                          <a:lnTo>
                            <a:pt x="49" y="1238"/>
                          </a:lnTo>
                          <a:lnTo>
                            <a:pt x="49" y="1286"/>
                          </a:lnTo>
                          <a:lnTo>
                            <a:pt x="93" y="1286"/>
                          </a:lnTo>
                          <a:lnTo>
                            <a:pt x="93" y="1330"/>
                          </a:lnTo>
                          <a:lnTo>
                            <a:pt x="93" y="1378"/>
                          </a:lnTo>
                          <a:lnTo>
                            <a:pt x="93" y="1422"/>
                          </a:lnTo>
                          <a:lnTo>
                            <a:pt x="93" y="1470"/>
                          </a:lnTo>
                          <a:lnTo>
                            <a:pt x="93" y="1514"/>
                          </a:lnTo>
                          <a:lnTo>
                            <a:pt x="93" y="1561"/>
                          </a:lnTo>
                          <a:lnTo>
                            <a:pt x="93" y="1605"/>
                          </a:lnTo>
                          <a:lnTo>
                            <a:pt x="140" y="1605"/>
                          </a:lnTo>
                          <a:lnTo>
                            <a:pt x="140" y="1653"/>
                          </a:lnTo>
                          <a:lnTo>
                            <a:pt x="140" y="1697"/>
                          </a:lnTo>
                          <a:lnTo>
                            <a:pt x="140" y="1745"/>
                          </a:lnTo>
                          <a:lnTo>
                            <a:pt x="140" y="1789"/>
                          </a:lnTo>
                          <a:lnTo>
                            <a:pt x="140" y="1837"/>
                          </a:lnTo>
                          <a:lnTo>
                            <a:pt x="140" y="1881"/>
                          </a:lnTo>
                          <a:lnTo>
                            <a:pt x="184" y="1881"/>
                          </a:lnTo>
                          <a:lnTo>
                            <a:pt x="184" y="1929"/>
                          </a:lnTo>
                          <a:lnTo>
                            <a:pt x="184" y="1973"/>
                          </a:lnTo>
                          <a:lnTo>
                            <a:pt x="184" y="2020"/>
                          </a:lnTo>
                          <a:lnTo>
                            <a:pt x="184" y="2064"/>
                          </a:lnTo>
                          <a:lnTo>
                            <a:pt x="184" y="2112"/>
                          </a:lnTo>
                          <a:lnTo>
                            <a:pt x="232" y="2112"/>
                          </a:lnTo>
                          <a:lnTo>
                            <a:pt x="232" y="2156"/>
                          </a:lnTo>
                          <a:lnTo>
                            <a:pt x="232" y="2204"/>
                          </a:lnTo>
                          <a:lnTo>
                            <a:pt x="232" y="2248"/>
                          </a:lnTo>
                          <a:lnTo>
                            <a:pt x="232" y="2296"/>
                          </a:lnTo>
                          <a:lnTo>
                            <a:pt x="276" y="2296"/>
                          </a:lnTo>
                          <a:lnTo>
                            <a:pt x="276" y="2340"/>
                          </a:lnTo>
                          <a:lnTo>
                            <a:pt x="276" y="2387"/>
                          </a:lnTo>
                          <a:lnTo>
                            <a:pt x="276" y="2432"/>
                          </a:lnTo>
                          <a:lnTo>
                            <a:pt x="276" y="2479"/>
                          </a:lnTo>
                          <a:lnTo>
                            <a:pt x="324" y="2479"/>
                          </a:lnTo>
                          <a:lnTo>
                            <a:pt x="324" y="2523"/>
                          </a:lnTo>
                          <a:lnTo>
                            <a:pt x="324" y="2571"/>
                          </a:lnTo>
                          <a:lnTo>
                            <a:pt x="324" y="2615"/>
                          </a:lnTo>
                          <a:lnTo>
                            <a:pt x="324" y="2663"/>
                          </a:lnTo>
                          <a:lnTo>
                            <a:pt x="368" y="2663"/>
                          </a:lnTo>
                          <a:lnTo>
                            <a:pt x="368" y="2707"/>
                          </a:lnTo>
                          <a:lnTo>
                            <a:pt x="368" y="2755"/>
                          </a:lnTo>
                          <a:cubicBezTo>
                            <a:pt x="368" y="2755"/>
                            <a:pt x="368" y="2799"/>
                            <a:pt x="416" y="2799"/>
                          </a:cubicBezTo>
                          <a:lnTo>
                            <a:pt x="416" y="2846"/>
                          </a:lnTo>
                          <a:lnTo>
                            <a:pt x="416" y="2891"/>
                          </a:lnTo>
                          <a:lnTo>
                            <a:pt x="416" y="2938"/>
                          </a:lnTo>
                          <a:lnTo>
                            <a:pt x="460" y="2938"/>
                          </a:lnTo>
                          <a:lnTo>
                            <a:pt x="460" y="2982"/>
                          </a:lnTo>
                          <a:lnTo>
                            <a:pt x="460" y="3030"/>
                          </a:lnTo>
                          <a:cubicBezTo>
                            <a:pt x="460" y="3074"/>
                            <a:pt x="508" y="3074"/>
                            <a:pt x="508" y="3074"/>
                          </a:cubicBezTo>
                          <a:lnTo>
                            <a:pt x="508" y="3122"/>
                          </a:lnTo>
                          <a:lnTo>
                            <a:pt x="508" y="3166"/>
                          </a:lnTo>
                          <a:cubicBezTo>
                            <a:pt x="508" y="3166"/>
                            <a:pt x="552" y="3166"/>
                            <a:pt x="552" y="3214"/>
                          </a:cubicBezTo>
                          <a:cubicBezTo>
                            <a:pt x="735" y="3764"/>
                            <a:pt x="1011" y="4176"/>
                            <a:pt x="1334" y="4591"/>
                          </a:cubicBezTo>
                          <a:lnTo>
                            <a:pt x="1378" y="4635"/>
                          </a:lnTo>
                          <a:lnTo>
                            <a:pt x="1378" y="4682"/>
                          </a:lnTo>
                          <a:lnTo>
                            <a:pt x="1426" y="4682"/>
                          </a:lnTo>
                          <a:lnTo>
                            <a:pt x="1426" y="4726"/>
                          </a:lnTo>
                          <a:lnTo>
                            <a:pt x="1470" y="4726"/>
                          </a:lnTo>
                          <a:lnTo>
                            <a:pt x="1470" y="4774"/>
                          </a:lnTo>
                          <a:cubicBezTo>
                            <a:pt x="1517" y="4774"/>
                            <a:pt x="1517" y="4774"/>
                            <a:pt x="1517" y="4818"/>
                          </a:cubicBezTo>
                          <a:lnTo>
                            <a:pt x="1561" y="4818"/>
                          </a:lnTo>
                          <a:lnTo>
                            <a:pt x="1561" y="4866"/>
                          </a:lnTo>
                          <a:lnTo>
                            <a:pt x="1609" y="4866"/>
                          </a:lnTo>
                          <a:lnTo>
                            <a:pt x="1609" y="4910"/>
                          </a:lnTo>
                          <a:lnTo>
                            <a:pt x="1653" y="4910"/>
                          </a:lnTo>
                          <a:lnTo>
                            <a:pt x="1653" y="4958"/>
                          </a:lnTo>
                          <a:lnTo>
                            <a:pt x="1701" y="4958"/>
                          </a:lnTo>
                          <a:lnTo>
                            <a:pt x="1701" y="5002"/>
                          </a:lnTo>
                          <a:cubicBezTo>
                            <a:pt x="1745" y="5002"/>
                            <a:pt x="1745" y="5002"/>
                            <a:pt x="1745" y="5050"/>
                          </a:cubicBezTo>
                          <a:lnTo>
                            <a:pt x="1793" y="5050"/>
                          </a:lnTo>
                          <a:lnTo>
                            <a:pt x="1793" y="5094"/>
                          </a:lnTo>
                          <a:lnTo>
                            <a:pt x="1837" y="5094"/>
                          </a:lnTo>
                          <a:lnTo>
                            <a:pt x="1837" y="5141"/>
                          </a:lnTo>
                          <a:lnTo>
                            <a:pt x="1885" y="5141"/>
                          </a:lnTo>
                          <a:lnTo>
                            <a:pt x="1885" y="5185"/>
                          </a:lnTo>
                          <a:lnTo>
                            <a:pt x="1929" y="5185"/>
                          </a:lnTo>
                          <a:lnTo>
                            <a:pt x="1929" y="5233"/>
                          </a:lnTo>
                          <a:lnTo>
                            <a:pt x="2020" y="5233"/>
                          </a:lnTo>
                          <a:lnTo>
                            <a:pt x="2020" y="5277"/>
                          </a:lnTo>
                          <a:lnTo>
                            <a:pt x="2068" y="5277"/>
                          </a:lnTo>
                          <a:lnTo>
                            <a:pt x="2068" y="5325"/>
                          </a:lnTo>
                          <a:lnTo>
                            <a:pt x="2112" y="5325"/>
                          </a:lnTo>
                          <a:lnTo>
                            <a:pt x="2112" y="5369"/>
                          </a:lnTo>
                          <a:lnTo>
                            <a:pt x="2160" y="5369"/>
                          </a:lnTo>
                          <a:lnTo>
                            <a:pt x="2204" y="5417"/>
                          </a:lnTo>
                          <a:lnTo>
                            <a:pt x="2252" y="5417"/>
                          </a:lnTo>
                          <a:lnTo>
                            <a:pt x="2252" y="5461"/>
                          </a:lnTo>
                          <a:lnTo>
                            <a:pt x="2296" y="5461"/>
                          </a:lnTo>
                          <a:lnTo>
                            <a:pt x="2296" y="5509"/>
                          </a:lnTo>
                          <a:lnTo>
                            <a:pt x="2388" y="5509"/>
                          </a:lnTo>
                          <a:lnTo>
                            <a:pt x="2388" y="5553"/>
                          </a:lnTo>
                          <a:lnTo>
                            <a:pt x="2435" y="5553"/>
                          </a:lnTo>
                          <a:lnTo>
                            <a:pt x="2479" y="5600"/>
                          </a:lnTo>
                          <a:lnTo>
                            <a:pt x="2527" y="5600"/>
                          </a:lnTo>
                          <a:cubicBezTo>
                            <a:pt x="3170" y="5968"/>
                            <a:pt x="3904" y="6195"/>
                            <a:pt x="4774" y="6195"/>
                          </a:cubicBezTo>
                          <a:cubicBezTo>
                            <a:pt x="5924" y="6195"/>
                            <a:pt x="7253" y="5784"/>
                            <a:pt x="8630" y="5002"/>
                          </a:cubicBezTo>
                          <a:lnTo>
                            <a:pt x="9228" y="4499"/>
                          </a:lnTo>
                          <a:lnTo>
                            <a:pt x="9181" y="4499"/>
                          </a:lnTo>
                          <a:cubicBezTo>
                            <a:pt x="7943" y="5233"/>
                            <a:pt x="6750" y="5553"/>
                            <a:pt x="5740" y="5553"/>
                          </a:cubicBezTo>
                          <a:cubicBezTo>
                            <a:pt x="3170" y="5553"/>
                            <a:pt x="1378" y="3533"/>
                            <a:pt x="1378" y="1"/>
                          </a:cubicBezTo>
                          <a:close/>
                        </a:path>
                      </a:pathLst>
                    </a:custGeom>
                    <a:solidFill>
                      <a:srgbClr val="382524">
                        <a:alpha val="1442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85" name="Google Shape;4185;p40"/>
                    <p:cNvSpPr/>
                    <p:nvPr/>
                  </p:nvSpPr>
                  <p:spPr>
                    <a:xfrm>
                      <a:off x="1089639" y="1342638"/>
                      <a:ext cx="33581" cy="349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22" h="14780" extrusionOk="0">
                          <a:moveTo>
                            <a:pt x="1378" y="0"/>
                          </a:moveTo>
                          <a:lnTo>
                            <a:pt x="1" y="92"/>
                          </a:lnTo>
                          <a:lnTo>
                            <a:pt x="45" y="14780"/>
                          </a:lnTo>
                          <a:lnTo>
                            <a:pt x="1422" y="14688"/>
                          </a:lnTo>
                          <a:lnTo>
                            <a:pt x="1378" y="0"/>
                          </a:lnTo>
                          <a:close/>
                        </a:path>
                      </a:pathLst>
                    </a:custGeom>
                    <a:solidFill>
                      <a:srgbClr val="382524">
                        <a:alpha val="1442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86" name="Google Shape;4186;p40"/>
                    <p:cNvSpPr/>
                    <p:nvPr/>
                  </p:nvSpPr>
                  <p:spPr>
                    <a:xfrm>
                      <a:off x="1292303" y="805019"/>
                      <a:ext cx="343645" cy="2189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552" h="9273" extrusionOk="0">
                          <a:moveTo>
                            <a:pt x="13953" y="1"/>
                          </a:moveTo>
                          <a:lnTo>
                            <a:pt x="0" y="8031"/>
                          </a:lnTo>
                          <a:lnTo>
                            <a:pt x="599" y="9272"/>
                          </a:lnTo>
                          <a:lnTo>
                            <a:pt x="14552" y="1194"/>
                          </a:lnTo>
                          <a:lnTo>
                            <a:pt x="13953" y="1"/>
                          </a:lnTo>
                          <a:close/>
                        </a:path>
                      </a:pathLst>
                    </a:custGeom>
                    <a:solidFill>
                      <a:srgbClr val="382524">
                        <a:alpha val="1442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87" name="Google Shape;4187;p40"/>
                    <p:cNvSpPr/>
                    <p:nvPr/>
                  </p:nvSpPr>
                  <p:spPr>
                    <a:xfrm>
                      <a:off x="1089639" y="994671"/>
                      <a:ext cx="216809" cy="3501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81" h="14828" extrusionOk="0">
                          <a:moveTo>
                            <a:pt x="8582" y="0"/>
                          </a:moveTo>
                          <a:cubicBezTo>
                            <a:pt x="3809" y="2754"/>
                            <a:pt x="1" y="9363"/>
                            <a:pt x="1" y="14779"/>
                          </a:cubicBezTo>
                          <a:lnTo>
                            <a:pt x="1" y="14827"/>
                          </a:lnTo>
                          <a:lnTo>
                            <a:pt x="1378" y="14735"/>
                          </a:lnTo>
                          <a:cubicBezTo>
                            <a:pt x="1378" y="9778"/>
                            <a:pt x="4866" y="3720"/>
                            <a:pt x="9181" y="1241"/>
                          </a:cubicBezTo>
                          <a:lnTo>
                            <a:pt x="8582" y="0"/>
                          </a:lnTo>
                          <a:close/>
                        </a:path>
                      </a:pathLst>
                    </a:custGeom>
                    <a:solidFill>
                      <a:srgbClr val="382524">
                        <a:alpha val="1442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188" name="Google Shape;4188;p40"/>
                <p:cNvGrpSpPr/>
                <p:nvPr/>
              </p:nvGrpSpPr>
              <p:grpSpPr>
                <a:xfrm>
                  <a:off x="302766" y="302658"/>
                  <a:ext cx="740354" cy="1081756"/>
                  <a:chOff x="302766" y="302658"/>
                  <a:chExt cx="740354" cy="1081756"/>
                </a:xfrm>
              </p:grpSpPr>
              <p:sp>
                <p:nvSpPr>
                  <p:cNvPr id="4189" name="Google Shape;4189;p40"/>
                  <p:cNvSpPr/>
                  <p:nvPr/>
                </p:nvSpPr>
                <p:spPr>
                  <a:xfrm>
                    <a:off x="834977" y="302658"/>
                    <a:ext cx="208143" cy="65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14" h="2755" extrusionOk="0">
                        <a:moveTo>
                          <a:pt x="3856" y="1"/>
                        </a:moveTo>
                        <a:cubicBezTo>
                          <a:pt x="2707" y="1"/>
                          <a:pt x="1378" y="368"/>
                          <a:pt x="1" y="1194"/>
                        </a:cubicBezTo>
                        <a:lnTo>
                          <a:pt x="2707" y="2755"/>
                        </a:lnTo>
                        <a:cubicBezTo>
                          <a:pt x="2707" y="2707"/>
                          <a:pt x="2755" y="2707"/>
                          <a:pt x="2799" y="2663"/>
                        </a:cubicBezTo>
                        <a:cubicBezTo>
                          <a:pt x="4040" y="1973"/>
                          <a:pt x="5233" y="1605"/>
                          <a:pt x="6287" y="1561"/>
                        </a:cubicBezTo>
                        <a:lnTo>
                          <a:pt x="6746" y="1561"/>
                        </a:lnTo>
                        <a:cubicBezTo>
                          <a:pt x="7528" y="1605"/>
                          <a:pt x="8215" y="1789"/>
                          <a:pt x="8813" y="2156"/>
                        </a:cubicBezTo>
                        <a:lnTo>
                          <a:pt x="8766" y="2112"/>
                        </a:lnTo>
                        <a:lnTo>
                          <a:pt x="6104" y="552"/>
                        </a:lnTo>
                        <a:cubicBezTo>
                          <a:pt x="5461" y="184"/>
                          <a:pt x="4683" y="1"/>
                          <a:pt x="385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0" name="Google Shape;4190;p40"/>
                  <p:cNvSpPr/>
                  <p:nvPr/>
                </p:nvSpPr>
                <p:spPr>
                  <a:xfrm>
                    <a:off x="303876" y="1217480"/>
                    <a:ext cx="123601" cy="166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4" h="7069" extrusionOk="0">
                        <a:moveTo>
                          <a:pt x="1" y="0"/>
                        </a:moveTo>
                        <a:cubicBezTo>
                          <a:pt x="1" y="2706"/>
                          <a:pt x="963" y="4590"/>
                          <a:pt x="2523" y="5508"/>
                        </a:cubicBezTo>
                        <a:lnTo>
                          <a:pt x="4818" y="6829"/>
                        </a:lnTo>
                        <a:lnTo>
                          <a:pt x="4818" y="6829"/>
                        </a:lnTo>
                        <a:lnTo>
                          <a:pt x="4818" y="6793"/>
                        </a:lnTo>
                        <a:lnTo>
                          <a:pt x="4774" y="6793"/>
                        </a:lnTo>
                        <a:lnTo>
                          <a:pt x="4774" y="6745"/>
                        </a:lnTo>
                        <a:lnTo>
                          <a:pt x="4726" y="6745"/>
                        </a:lnTo>
                        <a:lnTo>
                          <a:pt x="4726" y="6701"/>
                        </a:lnTo>
                        <a:lnTo>
                          <a:pt x="4635" y="6701"/>
                        </a:lnTo>
                        <a:lnTo>
                          <a:pt x="4635" y="6653"/>
                        </a:lnTo>
                        <a:lnTo>
                          <a:pt x="4591" y="6653"/>
                        </a:lnTo>
                        <a:lnTo>
                          <a:pt x="4591" y="6609"/>
                        </a:lnTo>
                        <a:lnTo>
                          <a:pt x="4543" y="6609"/>
                        </a:lnTo>
                        <a:lnTo>
                          <a:pt x="4543" y="6562"/>
                        </a:lnTo>
                        <a:lnTo>
                          <a:pt x="4499" y="6562"/>
                        </a:lnTo>
                        <a:lnTo>
                          <a:pt x="4499" y="6518"/>
                        </a:lnTo>
                        <a:lnTo>
                          <a:pt x="4451" y="6518"/>
                        </a:lnTo>
                        <a:cubicBezTo>
                          <a:pt x="4451" y="6470"/>
                          <a:pt x="4451" y="6470"/>
                          <a:pt x="4407" y="6470"/>
                        </a:cubicBezTo>
                        <a:lnTo>
                          <a:pt x="4407" y="6426"/>
                        </a:lnTo>
                        <a:lnTo>
                          <a:pt x="4359" y="6426"/>
                        </a:lnTo>
                        <a:lnTo>
                          <a:pt x="4359" y="6378"/>
                        </a:lnTo>
                        <a:lnTo>
                          <a:pt x="4315" y="6378"/>
                        </a:lnTo>
                        <a:lnTo>
                          <a:pt x="4315" y="6334"/>
                        </a:lnTo>
                        <a:lnTo>
                          <a:pt x="4267" y="6334"/>
                        </a:lnTo>
                        <a:lnTo>
                          <a:pt x="4267" y="6286"/>
                        </a:lnTo>
                        <a:lnTo>
                          <a:pt x="4223" y="6286"/>
                        </a:lnTo>
                        <a:cubicBezTo>
                          <a:pt x="4223" y="6242"/>
                          <a:pt x="4223" y="6242"/>
                          <a:pt x="4176" y="6242"/>
                        </a:cubicBezTo>
                        <a:lnTo>
                          <a:pt x="4176" y="6194"/>
                        </a:lnTo>
                        <a:lnTo>
                          <a:pt x="4132" y="6194"/>
                        </a:lnTo>
                        <a:lnTo>
                          <a:pt x="4132" y="6150"/>
                        </a:lnTo>
                        <a:lnTo>
                          <a:pt x="4084" y="6150"/>
                        </a:lnTo>
                        <a:lnTo>
                          <a:pt x="4084" y="6103"/>
                        </a:lnTo>
                        <a:lnTo>
                          <a:pt x="4040" y="6059"/>
                        </a:lnTo>
                        <a:cubicBezTo>
                          <a:pt x="3717" y="5644"/>
                          <a:pt x="3441" y="5232"/>
                          <a:pt x="3258" y="4682"/>
                        </a:cubicBezTo>
                        <a:cubicBezTo>
                          <a:pt x="3258" y="4634"/>
                          <a:pt x="3214" y="4634"/>
                          <a:pt x="3214" y="4634"/>
                        </a:cubicBezTo>
                        <a:lnTo>
                          <a:pt x="3214" y="4590"/>
                        </a:lnTo>
                        <a:lnTo>
                          <a:pt x="3214" y="4542"/>
                        </a:lnTo>
                        <a:cubicBezTo>
                          <a:pt x="3214" y="4542"/>
                          <a:pt x="3166" y="4542"/>
                          <a:pt x="3166" y="4498"/>
                        </a:cubicBezTo>
                        <a:lnTo>
                          <a:pt x="3166" y="4450"/>
                        </a:lnTo>
                        <a:lnTo>
                          <a:pt x="3166" y="4406"/>
                        </a:lnTo>
                        <a:lnTo>
                          <a:pt x="3122" y="4406"/>
                        </a:lnTo>
                        <a:lnTo>
                          <a:pt x="3122" y="4359"/>
                        </a:lnTo>
                        <a:lnTo>
                          <a:pt x="3122" y="4314"/>
                        </a:lnTo>
                        <a:lnTo>
                          <a:pt x="3122" y="4267"/>
                        </a:lnTo>
                        <a:cubicBezTo>
                          <a:pt x="3074" y="4267"/>
                          <a:pt x="3074" y="4223"/>
                          <a:pt x="3074" y="4223"/>
                        </a:cubicBezTo>
                        <a:lnTo>
                          <a:pt x="3074" y="4175"/>
                        </a:lnTo>
                        <a:lnTo>
                          <a:pt x="3074" y="4131"/>
                        </a:lnTo>
                        <a:lnTo>
                          <a:pt x="3030" y="4131"/>
                        </a:lnTo>
                        <a:lnTo>
                          <a:pt x="3030" y="4083"/>
                        </a:lnTo>
                        <a:lnTo>
                          <a:pt x="3030" y="4039"/>
                        </a:lnTo>
                        <a:lnTo>
                          <a:pt x="3030" y="3991"/>
                        </a:lnTo>
                        <a:lnTo>
                          <a:pt x="3030" y="3947"/>
                        </a:lnTo>
                        <a:lnTo>
                          <a:pt x="2982" y="3947"/>
                        </a:lnTo>
                        <a:lnTo>
                          <a:pt x="2982" y="3900"/>
                        </a:lnTo>
                        <a:lnTo>
                          <a:pt x="2982" y="3855"/>
                        </a:lnTo>
                        <a:lnTo>
                          <a:pt x="2982" y="3808"/>
                        </a:lnTo>
                        <a:lnTo>
                          <a:pt x="2982" y="3764"/>
                        </a:lnTo>
                        <a:lnTo>
                          <a:pt x="2938" y="3764"/>
                        </a:lnTo>
                        <a:lnTo>
                          <a:pt x="2938" y="3716"/>
                        </a:lnTo>
                        <a:lnTo>
                          <a:pt x="2938" y="3672"/>
                        </a:lnTo>
                        <a:lnTo>
                          <a:pt x="2938" y="3624"/>
                        </a:lnTo>
                        <a:lnTo>
                          <a:pt x="2938" y="3580"/>
                        </a:lnTo>
                        <a:lnTo>
                          <a:pt x="2890" y="3580"/>
                        </a:lnTo>
                        <a:lnTo>
                          <a:pt x="2890" y="3532"/>
                        </a:lnTo>
                        <a:lnTo>
                          <a:pt x="2890" y="3488"/>
                        </a:lnTo>
                        <a:lnTo>
                          <a:pt x="2890" y="3441"/>
                        </a:lnTo>
                        <a:lnTo>
                          <a:pt x="2890" y="3397"/>
                        </a:lnTo>
                        <a:lnTo>
                          <a:pt x="2890" y="3349"/>
                        </a:lnTo>
                        <a:lnTo>
                          <a:pt x="2846" y="3349"/>
                        </a:lnTo>
                        <a:lnTo>
                          <a:pt x="2846" y="3305"/>
                        </a:lnTo>
                        <a:lnTo>
                          <a:pt x="2846" y="3257"/>
                        </a:lnTo>
                        <a:lnTo>
                          <a:pt x="2846" y="3213"/>
                        </a:lnTo>
                        <a:lnTo>
                          <a:pt x="2846" y="3165"/>
                        </a:lnTo>
                        <a:lnTo>
                          <a:pt x="2846" y="3121"/>
                        </a:lnTo>
                        <a:lnTo>
                          <a:pt x="2846" y="3073"/>
                        </a:lnTo>
                        <a:lnTo>
                          <a:pt x="2799" y="3073"/>
                        </a:lnTo>
                        <a:lnTo>
                          <a:pt x="2799" y="3029"/>
                        </a:lnTo>
                        <a:lnTo>
                          <a:pt x="2799" y="2982"/>
                        </a:lnTo>
                        <a:lnTo>
                          <a:pt x="2799" y="2938"/>
                        </a:lnTo>
                        <a:lnTo>
                          <a:pt x="2799" y="2890"/>
                        </a:lnTo>
                        <a:lnTo>
                          <a:pt x="2799" y="2846"/>
                        </a:lnTo>
                        <a:lnTo>
                          <a:pt x="2799" y="2798"/>
                        </a:lnTo>
                        <a:lnTo>
                          <a:pt x="2799" y="2754"/>
                        </a:lnTo>
                        <a:lnTo>
                          <a:pt x="2755" y="2754"/>
                        </a:lnTo>
                        <a:lnTo>
                          <a:pt x="2755" y="2706"/>
                        </a:lnTo>
                        <a:lnTo>
                          <a:pt x="2755" y="2662"/>
                        </a:lnTo>
                        <a:lnTo>
                          <a:pt x="2755" y="2614"/>
                        </a:lnTo>
                        <a:lnTo>
                          <a:pt x="2755" y="2570"/>
                        </a:lnTo>
                        <a:lnTo>
                          <a:pt x="2755" y="2523"/>
                        </a:lnTo>
                        <a:lnTo>
                          <a:pt x="2755" y="2479"/>
                        </a:lnTo>
                        <a:lnTo>
                          <a:pt x="2755" y="2431"/>
                        </a:lnTo>
                        <a:lnTo>
                          <a:pt x="2755" y="2387"/>
                        </a:lnTo>
                        <a:lnTo>
                          <a:pt x="2755" y="2339"/>
                        </a:lnTo>
                        <a:lnTo>
                          <a:pt x="2755" y="2295"/>
                        </a:lnTo>
                        <a:lnTo>
                          <a:pt x="2755" y="2247"/>
                        </a:lnTo>
                        <a:lnTo>
                          <a:pt x="2707" y="2247"/>
                        </a:lnTo>
                        <a:lnTo>
                          <a:pt x="2707" y="2203"/>
                        </a:lnTo>
                        <a:lnTo>
                          <a:pt x="2707" y="2155"/>
                        </a:lnTo>
                        <a:lnTo>
                          <a:pt x="2707" y="2111"/>
                        </a:lnTo>
                        <a:lnTo>
                          <a:pt x="2707" y="2064"/>
                        </a:lnTo>
                        <a:lnTo>
                          <a:pt x="2707" y="2020"/>
                        </a:lnTo>
                        <a:lnTo>
                          <a:pt x="2707" y="1972"/>
                        </a:lnTo>
                        <a:lnTo>
                          <a:pt x="2707" y="1928"/>
                        </a:lnTo>
                        <a:lnTo>
                          <a:pt x="2707" y="1880"/>
                        </a:lnTo>
                        <a:lnTo>
                          <a:pt x="2707" y="1836"/>
                        </a:lnTo>
                        <a:lnTo>
                          <a:pt x="2707" y="1788"/>
                        </a:lnTo>
                        <a:lnTo>
                          <a:pt x="2707" y="1744"/>
                        </a:lnTo>
                        <a:lnTo>
                          <a:pt x="2707" y="1696"/>
                        </a:lnTo>
                        <a:lnTo>
                          <a:pt x="2707" y="1652"/>
                        </a:lnTo>
                        <a:lnTo>
                          <a:pt x="2707" y="1605"/>
                        </a:lnTo>
                        <a:lnTo>
                          <a:pt x="2707" y="1561"/>
                        </a:lnTo>
                        <a:lnTo>
                          <a:pt x="1" y="0"/>
                        </a:lnTo>
                        <a:close/>
                        <a:moveTo>
                          <a:pt x="4818" y="6829"/>
                        </a:moveTo>
                        <a:lnTo>
                          <a:pt x="4818" y="6837"/>
                        </a:lnTo>
                        <a:lnTo>
                          <a:pt x="4831" y="6837"/>
                        </a:lnTo>
                        <a:lnTo>
                          <a:pt x="4818" y="6829"/>
                        </a:lnTo>
                        <a:close/>
                        <a:moveTo>
                          <a:pt x="4831" y="6837"/>
                        </a:moveTo>
                        <a:lnTo>
                          <a:pt x="4905" y="6879"/>
                        </a:lnTo>
                        <a:lnTo>
                          <a:pt x="4866" y="6837"/>
                        </a:lnTo>
                        <a:close/>
                        <a:moveTo>
                          <a:pt x="4905" y="6879"/>
                        </a:moveTo>
                        <a:lnTo>
                          <a:pt x="4910" y="6885"/>
                        </a:lnTo>
                        <a:lnTo>
                          <a:pt x="4914" y="6885"/>
                        </a:lnTo>
                        <a:lnTo>
                          <a:pt x="4905" y="6879"/>
                        </a:lnTo>
                        <a:close/>
                        <a:moveTo>
                          <a:pt x="4914" y="6885"/>
                        </a:moveTo>
                        <a:lnTo>
                          <a:pt x="4958" y="6910"/>
                        </a:lnTo>
                        <a:lnTo>
                          <a:pt x="4958" y="6910"/>
                        </a:lnTo>
                        <a:lnTo>
                          <a:pt x="4958" y="6885"/>
                        </a:lnTo>
                        <a:close/>
                        <a:moveTo>
                          <a:pt x="4958" y="6910"/>
                        </a:moveTo>
                        <a:lnTo>
                          <a:pt x="4958" y="6929"/>
                        </a:lnTo>
                        <a:lnTo>
                          <a:pt x="4991" y="6929"/>
                        </a:lnTo>
                        <a:lnTo>
                          <a:pt x="4958" y="6910"/>
                        </a:lnTo>
                        <a:close/>
                        <a:moveTo>
                          <a:pt x="4991" y="6929"/>
                        </a:moveTo>
                        <a:lnTo>
                          <a:pt x="5002" y="6935"/>
                        </a:lnTo>
                        <a:lnTo>
                          <a:pt x="5002" y="6935"/>
                        </a:lnTo>
                        <a:lnTo>
                          <a:pt x="5002" y="6929"/>
                        </a:lnTo>
                        <a:close/>
                        <a:moveTo>
                          <a:pt x="5002" y="6935"/>
                        </a:moveTo>
                        <a:lnTo>
                          <a:pt x="5002" y="6977"/>
                        </a:lnTo>
                        <a:lnTo>
                          <a:pt x="5074" y="6977"/>
                        </a:lnTo>
                        <a:lnTo>
                          <a:pt x="5002" y="6935"/>
                        </a:lnTo>
                        <a:close/>
                        <a:moveTo>
                          <a:pt x="5074" y="6977"/>
                        </a:moveTo>
                        <a:lnTo>
                          <a:pt x="5094" y="6988"/>
                        </a:lnTo>
                        <a:lnTo>
                          <a:pt x="5094" y="6977"/>
                        </a:lnTo>
                        <a:close/>
                        <a:moveTo>
                          <a:pt x="5094" y="6988"/>
                        </a:moveTo>
                        <a:lnTo>
                          <a:pt x="5094" y="7021"/>
                        </a:lnTo>
                        <a:lnTo>
                          <a:pt x="5141" y="7021"/>
                        </a:lnTo>
                        <a:lnTo>
                          <a:pt x="5185" y="7068"/>
                        </a:lnTo>
                        <a:lnTo>
                          <a:pt x="5233" y="7068"/>
                        </a:lnTo>
                        <a:lnTo>
                          <a:pt x="5094" y="698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1" name="Google Shape;4191;p40"/>
                  <p:cNvSpPr/>
                  <p:nvPr/>
                </p:nvSpPr>
                <p:spPr>
                  <a:xfrm>
                    <a:off x="302766" y="870623"/>
                    <a:ext cx="65036" cy="383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4" h="16249" extrusionOk="0">
                        <a:moveTo>
                          <a:pt x="0" y="1"/>
                        </a:moveTo>
                        <a:lnTo>
                          <a:pt x="48" y="14688"/>
                        </a:lnTo>
                        <a:lnTo>
                          <a:pt x="2754" y="16249"/>
                        </a:lnTo>
                        <a:lnTo>
                          <a:pt x="2710" y="156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2" name="Google Shape;4192;p40"/>
                  <p:cNvSpPr/>
                  <p:nvPr/>
                </p:nvSpPr>
                <p:spPr>
                  <a:xfrm>
                    <a:off x="505477" y="330855"/>
                    <a:ext cx="393450" cy="226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1" h="9592" extrusionOk="0">
                        <a:moveTo>
                          <a:pt x="13954" y="0"/>
                        </a:moveTo>
                        <a:lnTo>
                          <a:pt x="1" y="8031"/>
                        </a:lnTo>
                        <a:lnTo>
                          <a:pt x="2707" y="9591"/>
                        </a:lnTo>
                        <a:lnTo>
                          <a:pt x="16660" y="1561"/>
                        </a:lnTo>
                        <a:lnTo>
                          <a:pt x="1395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3" name="Google Shape;4193;p40"/>
                  <p:cNvSpPr/>
                  <p:nvPr/>
                </p:nvSpPr>
                <p:spPr>
                  <a:xfrm>
                    <a:off x="302766" y="520483"/>
                    <a:ext cx="266637" cy="387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91" h="16389" extrusionOk="0">
                        <a:moveTo>
                          <a:pt x="8585" y="1"/>
                        </a:moveTo>
                        <a:cubicBezTo>
                          <a:pt x="7803" y="460"/>
                          <a:pt x="7024" y="1010"/>
                          <a:pt x="6334" y="1653"/>
                        </a:cubicBezTo>
                        <a:cubicBezTo>
                          <a:pt x="3444" y="4223"/>
                          <a:pt x="1149" y="8170"/>
                          <a:pt x="323" y="11934"/>
                        </a:cubicBezTo>
                        <a:cubicBezTo>
                          <a:pt x="140" y="12944"/>
                          <a:pt x="0" y="13910"/>
                          <a:pt x="0" y="14828"/>
                        </a:cubicBezTo>
                        <a:lnTo>
                          <a:pt x="2710" y="16388"/>
                        </a:lnTo>
                        <a:lnTo>
                          <a:pt x="2710" y="16340"/>
                        </a:lnTo>
                        <a:cubicBezTo>
                          <a:pt x="2710" y="10924"/>
                          <a:pt x="6518" y="4315"/>
                          <a:pt x="11291" y="1561"/>
                        </a:cubicBezTo>
                        <a:lnTo>
                          <a:pt x="858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194" name="Google Shape;4194;p40"/>
              <p:cNvGrpSpPr/>
              <p:nvPr/>
            </p:nvGrpSpPr>
            <p:grpSpPr>
              <a:xfrm>
                <a:off x="5085899" y="742745"/>
                <a:ext cx="366387" cy="446583"/>
                <a:chOff x="4525574" y="1339332"/>
                <a:chExt cx="366387" cy="446583"/>
              </a:xfrm>
            </p:grpSpPr>
            <p:sp>
              <p:nvSpPr>
                <p:cNvPr id="4195" name="Google Shape;4195;p40"/>
                <p:cNvSpPr/>
                <p:nvPr/>
              </p:nvSpPr>
              <p:spPr>
                <a:xfrm>
                  <a:off x="4631795" y="1634165"/>
                  <a:ext cx="57432" cy="15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6426" extrusionOk="0">
                      <a:moveTo>
                        <a:pt x="1" y="0"/>
                      </a:moveTo>
                      <a:lnTo>
                        <a:pt x="45" y="5049"/>
                      </a:lnTo>
                      <a:lnTo>
                        <a:pt x="2432" y="6426"/>
                      </a:lnTo>
                      <a:lnTo>
                        <a:pt x="2432" y="137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40"/>
                <p:cNvSpPr/>
                <p:nvPr/>
              </p:nvSpPr>
              <p:spPr>
                <a:xfrm>
                  <a:off x="4733693" y="1399007"/>
                  <a:ext cx="158268" cy="91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2" h="3856" extrusionOk="0">
                      <a:moveTo>
                        <a:pt x="4315" y="0"/>
                      </a:moveTo>
                      <a:lnTo>
                        <a:pt x="0" y="2479"/>
                      </a:lnTo>
                      <a:lnTo>
                        <a:pt x="2431" y="3855"/>
                      </a:lnTo>
                      <a:lnTo>
                        <a:pt x="6701" y="1377"/>
                      </a:lnTo>
                      <a:lnTo>
                        <a:pt x="43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40"/>
                <p:cNvSpPr/>
                <p:nvPr/>
              </p:nvSpPr>
              <p:spPr>
                <a:xfrm>
                  <a:off x="4631795" y="1397874"/>
                  <a:ext cx="56393" cy="151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6427" extrusionOk="0">
                      <a:moveTo>
                        <a:pt x="1" y="0"/>
                      </a:moveTo>
                      <a:lnTo>
                        <a:pt x="1" y="5005"/>
                      </a:lnTo>
                      <a:lnTo>
                        <a:pt x="2387" y="6426"/>
                      </a:lnTo>
                      <a:lnTo>
                        <a:pt x="2387" y="142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40"/>
                <p:cNvSpPr/>
                <p:nvPr/>
              </p:nvSpPr>
              <p:spPr>
                <a:xfrm>
                  <a:off x="4631795" y="1339332"/>
                  <a:ext cx="158268" cy="92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2" h="3904" extrusionOk="0">
                      <a:moveTo>
                        <a:pt x="4315" y="1"/>
                      </a:moveTo>
                      <a:lnTo>
                        <a:pt x="1" y="2479"/>
                      </a:lnTo>
                      <a:lnTo>
                        <a:pt x="2387" y="3904"/>
                      </a:lnTo>
                      <a:lnTo>
                        <a:pt x="6702" y="1378"/>
                      </a:lnTo>
                      <a:lnTo>
                        <a:pt x="43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40"/>
                <p:cNvSpPr/>
                <p:nvPr/>
              </p:nvSpPr>
              <p:spPr>
                <a:xfrm>
                  <a:off x="4525574" y="1516067"/>
                  <a:ext cx="162613" cy="94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" h="3992" extrusionOk="0">
                      <a:moveTo>
                        <a:pt x="4499" y="0"/>
                      </a:moveTo>
                      <a:lnTo>
                        <a:pt x="1" y="2614"/>
                      </a:lnTo>
                      <a:lnTo>
                        <a:pt x="2431" y="3991"/>
                      </a:lnTo>
                      <a:lnTo>
                        <a:pt x="6885" y="1421"/>
                      </a:lnTo>
                      <a:lnTo>
                        <a:pt x="44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40"/>
                <p:cNvSpPr/>
                <p:nvPr/>
              </p:nvSpPr>
              <p:spPr>
                <a:xfrm>
                  <a:off x="4525574" y="1577796"/>
                  <a:ext cx="57432" cy="15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6383" extrusionOk="0">
                      <a:moveTo>
                        <a:pt x="1" y="0"/>
                      </a:moveTo>
                      <a:lnTo>
                        <a:pt x="45" y="4957"/>
                      </a:lnTo>
                      <a:lnTo>
                        <a:pt x="2431" y="6382"/>
                      </a:lnTo>
                      <a:lnTo>
                        <a:pt x="2431" y="137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40"/>
                <p:cNvSpPr/>
                <p:nvPr/>
              </p:nvSpPr>
              <p:spPr>
                <a:xfrm>
                  <a:off x="4582982" y="1371850"/>
                  <a:ext cx="308979" cy="414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4" h="17534" extrusionOk="0">
                      <a:moveTo>
                        <a:pt x="8769" y="1"/>
                      </a:moveTo>
                      <a:lnTo>
                        <a:pt x="4454" y="2527"/>
                      </a:lnTo>
                      <a:lnTo>
                        <a:pt x="4454" y="7528"/>
                      </a:lnTo>
                      <a:lnTo>
                        <a:pt x="0" y="10098"/>
                      </a:lnTo>
                      <a:lnTo>
                        <a:pt x="0" y="15103"/>
                      </a:lnTo>
                      <a:lnTo>
                        <a:pt x="4499" y="12485"/>
                      </a:lnTo>
                      <a:lnTo>
                        <a:pt x="4499" y="17534"/>
                      </a:lnTo>
                      <a:lnTo>
                        <a:pt x="8813" y="15055"/>
                      </a:lnTo>
                      <a:lnTo>
                        <a:pt x="8813" y="10007"/>
                      </a:lnTo>
                      <a:lnTo>
                        <a:pt x="13083" y="7528"/>
                      </a:lnTo>
                      <a:lnTo>
                        <a:pt x="13083" y="2527"/>
                      </a:lnTo>
                      <a:lnTo>
                        <a:pt x="8813" y="5005"/>
                      </a:lnTo>
                      <a:lnTo>
                        <a:pt x="87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02" name="Google Shape;4202;p40"/>
            <p:cNvGrpSpPr/>
            <p:nvPr/>
          </p:nvGrpSpPr>
          <p:grpSpPr>
            <a:xfrm>
              <a:off x="2348012" y="1303225"/>
              <a:ext cx="1490413" cy="1760144"/>
              <a:chOff x="2348012" y="1303225"/>
              <a:chExt cx="1490413" cy="1760144"/>
            </a:xfrm>
          </p:grpSpPr>
          <p:sp>
            <p:nvSpPr>
              <p:cNvPr id="4203" name="Google Shape;4203;p40"/>
              <p:cNvSpPr/>
              <p:nvPr/>
            </p:nvSpPr>
            <p:spPr>
              <a:xfrm>
                <a:off x="2348012" y="2377188"/>
                <a:ext cx="137699" cy="119043"/>
              </a:xfrm>
              <a:custGeom>
                <a:avLst/>
                <a:gdLst/>
                <a:ahLst/>
                <a:cxnLst/>
                <a:rect l="l" t="t" r="r" b="b"/>
                <a:pathLst>
                  <a:path w="5831" h="5041" extrusionOk="0">
                    <a:moveTo>
                      <a:pt x="5176" y="0"/>
                    </a:moveTo>
                    <a:cubicBezTo>
                      <a:pt x="5013" y="0"/>
                      <a:pt x="4829" y="52"/>
                      <a:pt x="4638" y="162"/>
                    </a:cubicBezTo>
                    <a:lnTo>
                      <a:pt x="1149" y="2181"/>
                    </a:lnTo>
                    <a:cubicBezTo>
                      <a:pt x="507" y="2549"/>
                      <a:pt x="0" y="3419"/>
                      <a:pt x="0" y="4153"/>
                    </a:cubicBezTo>
                    <a:lnTo>
                      <a:pt x="0" y="4201"/>
                    </a:lnTo>
                    <a:cubicBezTo>
                      <a:pt x="0" y="4727"/>
                      <a:pt x="260" y="5041"/>
                      <a:pt x="644" y="5041"/>
                    </a:cubicBezTo>
                    <a:cubicBezTo>
                      <a:pt x="796" y="5041"/>
                      <a:pt x="967" y="4992"/>
                      <a:pt x="1149" y="4888"/>
                    </a:cubicBezTo>
                    <a:lnTo>
                      <a:pt x="4638" y="2868"/>
                    </a:lnTo>
                    <a:cubicBezTo>
                      <a:pt x="5280" y="2457"/>
                      <a:pt x="5831" y="1583"/>
                      <a:pt x="5831" y="849"/>
                    </a:cubicBezTo>
                    <a:lnTo>
                      <a:pt x="5831" y="805"/>
                    </a:lnTo>
                    <a:cubicBezTo>
                      <a:pt x="5831" y="289"/>
                      <a:pt x="5560" y="0"/>
                      <a:pt x="5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40"/>
              <p:cNvSpPr/>
              <p:nvPr/>
            </p:nvSpPr>
            <p:spPr>
              <a:xfrm>
                <a:off x="2759881" y="1855792"/>
                <a:ext cx="121428" cy="10955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4639" extrusionOk="0">
                    <a:moveTo>
                      <a:pt x="4524" y="0"/>
                    </a:moveTo>
                    <a:cubicBezTo>
                      <a:pt x="4367" y="0"/>
                      <a:pt x="4187" y="52"/>
                      <a:pt x="3995" y="162"/>
                    </a:cubicBezTo>
                    <a:lnTo>
                      <a:pt x="1194" y="1770"/>
                    </a:lnTo>
                    <a:cubicBezTo>
                      <a:pt x="551" y="2182"/>
                      <a:pt x="0" y="3055"/>
                      <a:pt x="0" y="3790"/>
                    </a:cubicBezTo>
                    <a:lnTo>
                      <a:pt x="0" y="3834"/>
                    </a:lnTo>
                    <a:cubicBezTo>
                      <a:pt x="0" y="4349"/>
                      <a:pt x="271" y="4638"/>
                      <a:pt x="655" y="4638"/>
                    </a:cubicBezTo>
                    <a:cubicBezTo>
                      <a:pt x="818" y="4638"/>
                      <a:pt x="1002" y="4586"/>
                      <a:pt x="1194" y="4476"/>
                    </a:cubicBezTo>
                    <a:lnTo>
                      <a:pt x="3995" y="2872"/>
                    </a:lnTo>
                    <a:cubicBezTo>
                      <a:pt x="4638" y="2505"/>
                      <a:pt x="5141" y="1587"/>
                      <a:pt x="5141" y="852"/>
                    </a:cubicBezTo>
                    <a:lnTo>
                      <a:pt x="5141" y="805"/>
                    </a:lnTo>
                    <a:cubicBezTo>
                      <a:pt x="5141" y="289"/>
                      <a:pt x="4893" y="0"/>
                      <a:pt x="45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40"/>
              <p:cNvSpPr/>
              <p:nvPr/>
            </p:nvSpPr>
            <p:spPr>
              <a:xfrm>
                <a:off x="2999455" y="1718164"/>
                <a:ext cx="121428" cy="109526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4638" extrusionOk="0">
                    <a:moveTo>
                      <a:pt x="4521" y="1"/>
                    </a:moveTo>
                    <a:cubicBezTo>
                      <a:pt x="4364" y="1"/>
                      <a:pt x="4184" y="53"/>
                      <a:pt x="3992" y="163"/>
                    </a:cubicBezTo>
                    <a:lnTo>
                      <a:pt x="1146" y="1767"/>
                    </a:lnTo>
                    <a:cubicBezTo>
                      <a:pt x="504" y="2135"/>
                      <a:pt x="1" y="3052"/>
                      <a:pt x="1" y="3787"/>
                    </a:cubicBezTo>
                    <a:cubicBezTo>
                      <a:pt x="1" y="4338"/>
                      <a:pt x="251" y="4638"/>
                      <a:pt x="624" y="4638"/>
                    </a:cubicBezTo>
                    <a:cubicBezTo>
                      <a:pt x="780" y="4638"/>
                      <a:pt x="957" y="4585"/>
                      <a:pt x="1146" y="4477"/>
                    </a:cubicBezTo>
                    <a:lnTo>
                      <a:pt x="3992" y="2825"/>
                    </a:lnTo>
                    <a:cubicBezTo>
                      <a:pt x="4635" y="2458"/>
                      <a:pt x="5141" y="1584"/>
                      <a:pt x="5141" y="849"/>
                    </a:cubicBezTo>
                    <a:lnTo>
                      <a:pt x="5141" y="805"/>
                    </a:lnTo>
                    <a:cubicBezTo>
                      <a:pt x="5141" y="290"/>
                      <a:pt x="4892" y="1"/>
                      <a:pt x="45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40"/>
              <p:cNvSpPr/>
              <p:nvPr/>
            </p:nvSpPr>
            <p:spPr>
              <a:xfrm>
                <a:off x="3238958" y="1579638"/>
                <a:ext cx="121428" cy="110188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4666" extrusionOk="0">
                    <a:moveTo>
                      <a:pt x="4479" y="1"/>
                    </a:moveTo>
                    <a:cubicBezTo>
                      <a:pt x="4329" y="1"/>
                      <a:pt x="4164" y="50"/>
                      <a:pt x="3995" y="154"/>
                    </a:cubicBezTo>
                    <a:lnTo>
                      <a:pt x="1150" y="1806"/>
                    </a:lnTo>
                    <a:cubicBezTo>
                      <a:pt x="507" y="2173"/>
                      <a:pt x="0" y="3043"/>
                      <a:pt x="0" y="3778"/>
                    </a:cubicBezTo>
                    <a:lnTo>
                      <a:pt x="0" y="3826"/>
                    </a:lnTo>
                    <a:cubicBezTo>
                      <a:pt x="0" y="4352"/>
                      <a:pt x="261" y="4665"/>
                      <a:pt x="645" y="4665"/>
                    </a:cubicBezTo>
                    <a:cubicBezTo>
                      <a:pt x="797" y="4665"/>
                      <a:pt x="968" y="4616"/>
                      <a:pt x="1150" y="4512"/>
                    </a:cubicBezTo>
                    <a:lnTo>
                      <a:pt x="3995" y="2860"/>
                    </a:lnTo>
                    <a:cubicBezTo>
                      <a:pt x="4590" y="2493"/>
                      <a:pt x="5141" y="1575"/>
                      <a:pt x="5141" y="840"/>
                    </a:cubicBezTo>
                    <a:cubicBezTo>
                      <a:pt x="5141" y="314"/>
                      <a:pt x="4858" y="1"/>
                      <a:pt x="4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40"/>
              <p:cNvSpPr/>
              <p:nvPr/>
            </p:nvSpPr>
            <p:spPr>
              <a:xfrm>
                <a:off x="3477423" y="1441727"/>
                <a:ext cx="121405" cy="109574"/>
              </a:xfrm>
              <a:custGeom>
                <a:avLst/>
                <a:gdLst/>
                <a:ahLst/>
                <a:cxnLst/>
                <a:rect l="l" t="t" r="r" b="b"/>
                <a:pathLst>
                  <a:path w="5141" h="4640" extrusionOk="0">
                    <a:moveTo>
                      <a:pt x="4524" y="1"/>
                    </a:moveTo>
                    <a:cubicBezTo>
                      <a:pt x="4366" y="1"/>
                      <a:pt x="4187" y="53"/>
                      <a:pt x="3995" y="163"/>
                    </a:cubicBezTo>
                    <a:lnTo>
                      <a:pt x="1194" y="1771"/>
                    </a:lnTo>
                    <a:cubicBezTo>
                      <a:pt x="551" y="2138"/>
                      <a:pt x="0" y="3056"/>
                      <a:pt x="0" y="3791"/>
                    </a:cubicBezTo>
                    <a:lnTo>
                      <a:pt x="0" y="3835"/>
                    </a:lnTo>
                    <a:cubicBezTo>
                      <a:pt x="0" y="4350"/>
                      <a:pt x="271" y="4639"/>
                      <a:pt x="655" y="4639"/>
                    </a:cubicBezTo>
                    <a:cubicBezTo>
                      <a:pt x="818" y="4639"/>
                      <a:pt x="1002" y="4587"/>
                      <a:pt x="1194" y="4477"/>
                    </a:cubicBezTo>
                    <a:lnTo>
                      <a:pt x="3995" y="2873"/>
                    </a:lnTo>
                    <a:cubicBezTo>
                      <a:pt x="4638" y="2505"/>
                      <a:pt x="5141" y="1587"/>
                      <a:pt x="5141" y="853"/>
                    </a:cubicBezTo>
                    <a:lnTo>
                      <a:pt x="5141" y="805"/>
                    </a:lnTo>
                    <a:cubicBezTo>
                      <a:pt x="5141" y="290"/>
                      <a:pt x="4893" y="1"/>
                      <a:pt x="45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40"/>
              <p:cNvSpPr/>
              <p:nvPr/>
            </p:nvSpPr>
            <p:spPr>
              <a:xfrm>
                <a:off x="2999455" y="2691503"/>
                <a:ext cx="121428" cy="10955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4639" extrusionOk="0">
                    <a:moveTo>
                      <a:pt x="4521" y="1"/>
                    </a:moveTo>
                    <a:cubicBezTo>
                      <a:pt x="4364" y="1"/>
                      <a:pt x="4184" y="53"/>
                      <a:pt x="3992" y="162"/>
                    </a:cubicBezTo>
                    <a:lnTo>
                      <a:pt x="1146" y="1767"/>
                    </a:lnTo>
                    <a:cubicBezTo>
                      <a:pt x="504" y="2182"/>
                      <a:pt x="1" y="3052"/>
                      <a:pt x="1" y="3787"/>
                    </a:cubicBezTo>
                    <a:lnTo>
                      <a:pt x="1" y="3834"/>
                    </a:lnTo>
                    <a:cubicBezTo>
                      <a:pt x="1" y="4350"/>
                      <a:pt x="248" y="4639"/>
                      <a:pt x="618" y="4639"/>
                    </a:cubicBezTo>
                    <a:cubicBezTo>
                      <a:pt x="775" y="4639"/>
                      <a:pt x="955" y="4587"/>
                      <a:pt x="1146" y="4477"/>
                    </a:cubicBezTo>
                    <a:lnTo>
                      <a:pt x="3992" y="2869"/>
                    </a:lnTo>
                    <a:cubicBezTo>
                      <a:pt x="4635" y="2501"/>
                      <a:pt x="5141" y="1583"/>
                      <a:pt x="5141" y="849"/>
                    </a:cubicBezTo>
                    <a:lnTo>
                      <a:pt x="5141" y="805"/>
                    </a:lnTo>
                    <a:cubicBezTo>
                      <a:pt x="5141" y="290"/>
                      <a:pt x="4892" y="1"/>
                      <a:pt x="45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40"/>
              <p:cNvSpPr/>
              <p:nvPr/>
            </p:nvSpPr>
            <p:spPr>
              <a:xfrm>
                <a:off x="3477423" y="2415302"/>
                <a:ext cx="121405" cy="110211"/>
              </a:xfrm>
              <a:custGeom>
                <a:avLst/>
                <a:gdLst/>
                <a:ahLst/>
                <a:cxnLst/>
                <a:rect l="l" t="t" r="r" b="b"/>
                <a:pathLst>
                  <a:path w="5141" h="4667" extrusionOk="0">
                    <a:moveTo>
                      <a:pt x="4497" y="0"/>
                    </a:moveTo>
                    <a:cubicBezTo>
                      <a:pt x="4346" y="0"/>
                      <a:pt x="4176" y="49"/>
                      <a:pt x="3995" y="153"/>
                    </a:cubicBezTo>
                    <a:lnTo>
                      <a:pt x="1194" y="1805"/>
                    </a:lnTo>
                    <a:cubicBezTo>
                      <a:pt x="551" y="2172"/>
                      <a:pt x="0" y="3046"/>
                      <a:pt x="0" y="3780"/>
                    </a:cubicBezTo>
                    <a:lnTo>
                      <a:pt x="0" y="3824"/>
                    </a:lnTo>
                    <a:cubicBezTo>
                      <a:pt x="0" y="4352"/>
                      <a:pt x="284" y="4667"/>
                      <a:pt x="682" y="4667"/>
                    </a:cubicBezTo>
                    <a:cubicBezTo>
                      <a:pt x="838" y="4667"/>
                      <a:pt x="1012" y="4618"/>
                      <a:pt x="1194" y="4515"/>
                    </a:cubicBezTo>
                    <a:lnTo>
                      <a:pt x="3995" y="2862"/>
                    </a:lnTo>
                    <a:cubicBezTo>
                      <a:pt x="4638" y="2495"/>
                      <a:pt x="5141" y="1577"/>
                      <a:pt x="5141" y="843"/>
                    </a:cubicBezTo>
                    <a:cubicBezTo>
                      <a:pt x="5141" y="316"/>
                      <a:pt x="4881" y="0"/>
                      <a:pt x="44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40"/>
              <p:cNvSpPr/>
              <p:nvPr/>
            </p:nvSpPr>
            <p:spPr>
              <a:xfrm>
                <a:off x="3716997" y="1303225"/>
                <a:ext cx="121428" cy="110235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4668" extrusionOk="0">
                    <a:moveTo>
                      <a:pt x="4495" y="1"/>
                    </a:moveTo>
                    <a:cubicBezTo>
                      <a:pt x="4343" y="1"/>
                      <a:pt x="4173" y="49"/>
                      <a:pt x="3992" y="153"/>
                    </a:cubicBezTo>
                    <a:lnTo>
                      <a:pt x="1146" y="1805"/>
                    </a:lnTo>
                    <a:cubicBezTo>
                      <a:pt x="504" y="2172"/>
                      <a:pt x="1" y="3046"/>
                      <a:pt x="1" y="3825"/>
                    </a:cubicBezTo>
                    <a:cubicBezTo>
                      <a:pt x="1" y="4352"/>
                      <a:pt x="260" y="4667"/>
                      <a:pt x="644" y="4667"/>
                    </a:cubicBezTo>
                    <a:cubicBezTo>
                      <a:pt x="795" y="4667"/>
                      <a:pt x="965" y="4619"/>
                      <a:pt x="1146" y="4515"/>
                    </a:cubicBezTo>
                    <a:lnTo>
                      <a:pt x="3992" y="2863"/>
                    </a:lnTo>
                    <a:cubicBezTo>
                      <a:pt x="4634" y="2495"/>
                      <a:pt x="5141" y="1622"/>
                      <a:pt x="5141" y="887"/>
                    </a:cubicBezTo>
                    <a:lnTo>
                      <a:pt x="5141" y="843"/>
                    </a:lnTo>
                    <a:cubicBezTo>
                      <a:pt x="5141" y="316"/>
                      <a:pt x="4880" y="1"/>
                      <a:pt x="44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40"/>
              <p:cNvSpPr/>
              <p:nvPr/>
            </p:nvSpPr>
            <p:spPr>
              <a:xfrm>
                <a:off x="2348012" y="2660261"/>
                <a:ext cx="137699" cy="119114"/>
              </a:xfrm>
              <a:custGeom>
                <a:avLst/>
                <a:gdLst/>
                <a:ahLst/>
                <a:cxnLst/>
                <a:rect l="l" t="t" r="r" b="b"/>
                <a:pathLst>
                  <a:path w="5831" h="5044" extrusionOk="0">
                    <a:moveTo>
                      <a:pt x="5149" y="0"/>
                    </a:moveTo>
                    <a:cubicBezTo>
                      <a:pt x="4993" y="0"/>
                      <a:pt x="4819" y="49"/>
                      <a:pt x="4638" y="153"/>
                    </a:cubicBezTo>
                    <a:lnTo>
                      <a:pt x="1149" y="2172"/>
                    </a:lnTo>
                    <a:cubicBezTo>
                      <a:pt x="507" y="2539"/>
                      <a:pt x="0" y="3457"/>
                      <a:pt x="0" y="4192"/>
                    </a:cubicBezTo>
                    <a:lnTo>
                      <a:pt x="0" y="4239"/>
                    </a:lnTo>
                    <a:cubicBezTo>
                      <a:pt x="0" y="4755"/>
                      <a:pt x="249" y="5044"/>
                      <a:pt x="620" y="5044"/>
                    </a:cubicBezTo>
                    <a:cubicBezTo>
                      <a:pt x="778" y="5044"/>
                      <a:pt x="958" y="4992"/>
                      <a:pt x="1149" y="4882"/>
                    </a:cubicBezTo>
                    <a:lnTo>
                      <a:pt x="4638" y="2862"/>
                    </a:lnTo>
                    <a:cubicBezTo>
                      <a:pt x="5280" y="2495"/>
                      <a:pt x="5831" y="1621"/>
                      <a:pt x="5831" y="887"/>
                    </a:cubicBezTo>
                    <a:lnTo>
                      <a:pt x="5831" y="843"/>
                    </a:lnTo>
                    <a:cubicBezTo>
                      <a:pt x="5831" y="316"/>
                      <a:pt x="5547" y="0"/>
                      <a:pt x="5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40"/>
              <p:cNvSpPr/>
              <p:nvPr/>
            </p:nvSpPr>
            <p:spPr>
              <a:xfrm>
                <a:off x="2348012" y="2944231"/>
                <a:ext cx="137699" cy="119138"/>
              </a:xfrm>
              <a:custGeom>
                <a:avLst/>
                <a:gdLst/>
                <a:ahLst/>
                <a:cxnLst/>
                <a:rect l="l" t="t" r="r" b="b"/>
                <a:pathLst>
                  <a:path w="5831" h="5045" extrusionOk="0">
                    <a:moveTo>
                      <a:pt x="5149" y="1"/>
                    </a:moveTo>
                    <a:cubicBezTo>
                      <a:pt x="4993" y="1"/>
                      <a:pt x="4819" y="49"/>
                      <a:pt x="4638" y="153"/>
                    </a:cubicBezTo>
                    <a:lnTo>
                      <a:pt x="1149" y="2172"/>
                    </a:lnTo>
                    <a:cubicBezTo>
                      <a:pt x="507" y="2540"/>
                      <a:pt x="0" y="3458"/>
                      <a:pt x="0" y="4192"/>
                    </a:cubicBezTo>
                    <a:lnTo>
                      <a:pt x="0" y="4240"/>
                    </a:lnTo>
                    <a:cubicBezTo>
                      <a:pt x="0" y="4755"/>
                      <a:pt x="249" y="5044"/>
                      <a:pt x="620" y="5044"/>
                    </a:cubicBezTo>
                    <a:cubicBezTo>
                      <a:pt x="778" y="5044"/>
                      <a:pt x="958" y="4992"/>
                      <a:pt x="1149" y="4882"/>
                    </a:cubicBezTo>
                    <a:lnTo>
                      <a:pt x="4638" y="2863"/>
                    </a:lnTo>
                    <a:cubicBezTo>
                      <a:pt x="5280" y="2496"/>
                      <a:pt x="5831" y="1578"/>
                      <a:pt x="5831" y="843"/>
                    </a:cubicBezTo>
                    <a:cubicBezTo>
                      <a:pt x="5831" y="316"/>
                      <a:pt x="5547" y="1"/>
                      <a:pt x="5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3" name="Google Shape;4213;p40"/>
          <p:cNvGrpSpPr/>
          <p:nvPr/>
        </p:nvGrpSpPr>
        <p:grpSpPr>
          <a:xfrm>
            <a:off x="1584768" y="3821090"/>
            <a:ext cx="903566" cy="893587"/>
            <a:chOff x="1584768" y="3821090"/>
            <a:chExt cx="903566" cy="893587"/>
          </a:xfrm>
        </p:grpSpPr>
        <p:grpSp>
          <p:nvGrpSpPr>
            <p:cNvPr id="4214" name="Google Shape;4214;p40"/>
            <p:cNvGrpSpPr/>
            <p:nvPr/>
          </p:nvGrpSpPr>
          <p:grpSpPr>
            <a:xfrm>
              <a:off x="1584768" y="3821090"/>
              <a:ext cx="653716" cy="748137"/>
              <a:chOff x="3284857" y="1921454"/>
              <a:chExt cx="1236460" cy="1415051"/>
            </a:xfrm>
          </p:grpSpPr>
          <p:sp>
            <p:nvSpPr>
              <p:cNvPr id="4215" name="Google Shape;4215;p40"/>
              <p:cNvSpPr/>
              <p:nvPr/>
            </p:nvSpPr>
            <p:spPr>
              <a:xfrm>
                <a:off x="3284857" y="2686909"/>
                <a:ext cx="1236460" cy="649596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09" extrusionOk="0">
                    <a:moveTo>
                      <a:pt x="44662" y="1"/>
                    </a:moveTo>
                    <a:cubicBezTo>
                      <a:pt x="34250" y="1"/>
                      <a:pt x="23839" y="2249"/>
                      <a:pt x="15912" y="6863"/>
                    </a:cubicBezTo>
                    <a:cubicBezTo>
                      <a:pt x="0" y="16035"/>
                      <a:pt x="57" y="30999"/>
                      <a:pt x="16091" y="40228"/>
                    </a:cubicBezTo>
                    <a:cubicBezTo>
                      <a:pt x="24137" y="44904"/>
                      <a:pt x="34667" y="47208"/>
                      <a:pt x="45197" y="47208"/>
                    </a:cubicBezTo>
                    <a:cubicBezTo>
                      <a:pt x="55609" y="47208"/>
                      <a:pt x="66020" y="44904"/>
                      <a:pt x="73947" y="40346"/>
                    </a:cubicBezTo>
                    <a:cubicBezTo>
                      <a:pt x="89858" y="31179"/>
                      <a:pt x="89802" y="16210"/>
                      <a:pt x="73768" y="6981"/>
                    </a:cubicBezTo>
                    <a:cubicBezTo>
                      <a:pt x="65722" y="2310"/>
                      <a:pt x="55192" y="1"/>
                      <a:pt x="44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40"/>
              <p:cNvSpPr/>
              <p:nvPr/>
            </p:nvSpPr>
            <p:spPr>
              <a:xfrm>
                <a:off x="3284857" y="2654381"/>
                <a:ext cx="1236460" cy="649981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7" extrusionOk="0">
                    <a:moveTo>
                      <a:pt x="44696" y="0"/>
                    </a:moveTo>
                    <a:cubicBezTo>
                      <a:pt x="34259" y="0"/>
                      <a:pt x="23844" y="2292"/>
                      <a:pt x="15912" y="6861"/>
                    </a:cubicBezTo>
                    <a:cubicBezTo>
                      <a:pt x="0" y="16033"/>
                      <a:pt x="57" y="30997"/>
                      <a:pt x="16091" y="40287"/>
                    </a:cubicBezTo>
                    <a:cubicBezTo>
                      <a:pt x="24131" y="44916"/>
                      <a:pt x="34656" y="47237"/>
                      <a:pt x="45159" y="47237"/>
                    </a:cubicBezTo>
                    <a:cubicBezTo>
                      <a:pt x="55597" y="47237"/>
                      <a:pt x="66014" y="44944"/>
                      <a:pt x="73947" y="40344"/>
                    </a:cubicBezTo>
                    <a:cubicBezTo>
                      <a:pt x="89858" y="31177"/>
                      <a:pt x="89802" y="16208"/>
                      <a:pt x="73768" y="6979"/>
                    </a:cubicBezTo>
                    <a:cubicBezTo>
                      <a:pt x="65727" y="2322"/>
                      <a:pt x="55201" y="0"/>
                      <a:pt x="446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40"/>
              <p:cNvSpPr/>
              <p:nvPr/>
            </p:nvSpPr>
            <p:spPr>
              <a:xfrm>
                <a:off x="3340214" y="2874981"/>
                <a:ext cx="1125747" cy="10746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10" extrusionOk="0">
                    <a:moveTo>
                      <a:pt x="0" y="1"/>
                    </a:moveTo>
                    <a:lnTo>
                      <a:pt x="0" y="7275"/>
                    </a:lnTo>
                    <a:lnTo>
                      <a:pt x="81813" y="7809"/>
                    </a:lnTo>
                    <a:lnTo>
                      <a:pt x="81813" y="2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40"/>
              <p:cNvSpPr/>
              <p:nvPr/>
            </p:nvSpPr>
            <p:spPr>
              <a:xfrm>
                <a:off x="3441143" y="2631690"/>
                <a:ext cx="923888" cy="485756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2" extrusionOk="0">
                    <a:moveTo>
                      <a:pt x="33420" y="1"/>
                    </a:moveTo>
                    <a:cubicBezTo>
                      <a:pt x="25612" y="1"/>
                      <a:pt x="17823" y="1716"/>
                      <a:pt x="11889" y="5140"/>
                    </a:cubicBezTo>
                    <a:cubicBezTo>
                      <a:pt x="1" y="12003"/>
                      <a:pt x="58" y="23181"/>
                      <a:pt x="12007" y="30105"/>
                    </a:cubicBezTo>
                    <a:cubicBezTo>
                      <a:pt x="18025" y="33571"/>
                      <a:pt x="25884" y="35301"/>
                      <a:pt x="33723" y="35301"/>
                    </a:cubicBezTo>
                    <a:cubicBezTo>
                      <a:pt x="41531" y="35301"/>
                      <a:pt x="49320" y="33585"/>
                      <a:pt x="55254" y="30161"/>
                    </a:cubicBezTo>
                    <a:cubicBezTo>
                      <a:pt x="67142" y="23299"/>
                      <a:pt x="67085" y="12121"/>
                      <a:pt x="55136" y="5197"/>
                    </a:cubicBezTo>
                    <a:cubicBezTo>
                      <a:pt x="49118" y="1730"/>
                      <a:pt x="41259" y="1"/>
                      <a:pt x="33420" y="1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40"/>
              <p:cNvSpPr/>
              <p:nvPr/>
            </p:nvSpPr>
            <p:spPr>
              <a:xfrm>
                <a:off x="3284857" y="2549763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78" y="5955"/>
                    </a:moveTo>
                    <a:cubicBezTo>
                      <a:pt x="52617" y="5955"/>
                      <a:pt x="60476" y="7684"/>
                      <a:pt x="66494" y="11151"/>
                    </a:cubicBezTo>
                    <a:cubicBezTo>
                      <a:pt x="78443" y="18075"/>
                      <a:pt x="78500" y="29253"/>
                      <a:pt x="66612" y="36115"/>
                    </a:cubicBezTo>
                    <a:cubicBezTo>
                      <a:pt x="60678" y="39539"/>
                      <a:pt x="52889" y="41255"/>
                      <a:pt x="45081" y="41255"/>
                    </a:cubicBezTo>
                    <a:cubicBezTo>
                      <a:pt x="37242" y="41255"/>
                      <a:pt x="29383" y="39525"/>
                      <a:pt x="23365" y="36059"/>
                    </a:cubicBezTo>
                    <a:cubicBezTo>
                      <a:pt x="11416" y="29135"/>
                      <a:pt x="11359" y="17957"/>
                      <a:pt x="23247" y="11094"/>
                    </a:cubicBezTo>
                    <a:cubicBezTo>
                      <a:pt x="29181" y="7670"/>
                      <a:pt x="36970" y="5955"/>
                      <a:pt x="44778" y="5955"/>
                    </a:cubicBezTo>
                    <a:close/>
                    <a:moveTo>
                      <a:pt x="44692" y="1"/>
                    </a:moveTo>
                    <a:cubicBezTo>
                      <a:pt x="34256" y="1"/>
                      <a:pt x="23843" y="2293"/>
                      <a:pt x="15912" y="6892"/>
                    </a:cubicBezTo>
                    <a:cubicBezTo>
                      <a:pt x="0" y="16063"/>
                      <a:pt x="57" y="31028"/>
                      <a:pt x="16091" y="40256"/>
                    </a:cubicBezTo>
                    <a:cubicBezTo>
                      <a:pt x="24145" y="44893"/>
                      <a:pt x="34694" y="47216"/>
                      <a:pt x="45216" y="47216"/>
                    </a:cubicBezTo>
                    <a:cubicBezTo>
                      <a:pt x="55635" y="47216"/>
                      <a:pt x="66028" y="44938"/>
                      <a:pt x="73947" y="40375"/>
                    </a:cubicBezTo>
                    <a:cubicBezTo>
                      <a:pt x="89858" y="31146"/>
                      <a:pt x="89802" y="16239"/>
                      <a:pt x="73768" y="6953"/>
                    </a:cubicBezTo>
                    <a:cubicBezTo>
                      <a:pt x="65726" y="2324"/>
                      <a:pt x="55198" y="1"/>
                      <a:pt x="446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40"/>
              <p:cNvSpPr/>
              <p:nvPr/>
            </p:nvSpPr>
            <p:spPr>
              <a:xfrm>
                <a:off x="3441143" y="2664246"/>
                <a:ext cx="923888" cy="485756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2" extrusionOk="0">
                    <a:moveTo>
                      <a:pt x="33420" y="1"/>
                    </a:moveTo>
                    <a:cubicBezTo>
                      <a:pt x="25612" y="1"/>
                      <a:pt x="17823" y="1716"/>
                      <a:pt x="11889" y="5141"/>
                    </a:cubicBezTo>
                    <a:cubicBezTo>
                      <a:pt x="1" y="12003"/>
                      <a:pt x="58" y="23181"/>
                      <a:pt x="12007" y="30105"/>
                    </a:cubicBezTo>
                    <a:cubicBezTo>
                      <a:pt x="18025" y="33572"/>
                      <a:pt x="25884" y="35301"/>
                      <a:pt x="33723" y="35301"/>
                    </a:cubicBezTo>
                    <a:cubicBezTo>
                      <a:pt x="41531" y="35301"/>
                      <a:pt x="49320" y="33586"/>
                      <a:pt x="55254" y="30162"/>
                    </a:cubicBezTo>
                    <a:cubicBezTo>
                      <a:pt x="67142" y="23299"/>
                      <a:pt x="67085" y="12121"/>
                      <a:pt x="55136" y="5197"/>
                    </a:cubicBezTo>
                    <a:cubicBezTo>
                      <a:pt x="49118" y="1731"/>
                      <a:pt x="41259" y="1"/>
                      <a:pt x="33420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40"/>
              <p:cNvSpPr/>
              <p:nvPr/>
            </p:nvSpPr>
            <p:spPr>
              <a:xfrm>
                <a:off x="3581151" y="2723580"/>
                <a:ext cx="626809" cy="370433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21" extrusionOk="0">
                    <a:moveTo>
                      <a:pt x="10588" y="9286"/>
                    </a:moveTo>
                    <a:lnTo>
                      <a:pt x="18633" y="13900"/>
                    </a:lnTo>
                    <a:lnTo>
                      <a:pt x="16858" y="14610"/>
                    </a:lnTo>
                    <a:cubicBezTo>
                      <a:pt x="15850" y="14888"/>
                      <a:pt x="14906" y="15048"/>
                      <a:pt x="14008" y="15048"/>
                    </a:cubicBezTo>
                    <a:cubicBezTo>
                      <a:pt x="12799" y="15048"/>
                      <a:pt x="11674" y="14759"/>
                      <a:pt x="10588" y="14080"/>
                    </a:cubicBezTo>
                    <a:cubicBezTo>
                      <a:pt x="9111" y="13190"/>
                      <a:pt x="8576" y="11832"/>
                      <a:pt x="9286" y="10469"/>
                    </a:cubicBezTo>
                    <a:cubicBezTo>
                      <a:pt x="9286" y="10469"/>
                      <a:pt x="9759" y="9702"/>
                      <a:pt x="10588" y="9286"/>
                    </a:cubicBezTo>
                    <a:close/>
                    <a:moveTo>
                      <a:pt x="32522" y="14033"/>
                    </a:moveTo>
                    <a:cubicBezTo>
                      <a:pt x="33487" y="14033"/>
                      <a:pt x="34371" y="14198"/>
                      <a:pt x="35022" y="14610"/>
                    </a:cubicBezTo>
                    <a:cubicBezTo>
                      <a:pt x="35789" y="15026"/>
                      <a:pt x="36262" y="15556"/>
                      <a:pt x="36499" y="16209"/>
                    </a:cubicBezTo>
                    <a:cubicBezTo>
                      <a:pt x="36854" y="17156"/>
                      <a:pt x="36144" y="18221"/>
                      <a:pt x="34667" y="19224"/>
                    </a:cubicBezTo>
                    <a:lnTo>
                      <a:pt x="27568" y="15083"/>
                    </a:lnTo>
                    <a:cubicBezTo>
                      <a:pt x="28952" y="14523"/>
                      <a:pt x="30859" y="14033"/>
                      <a:pt x="32522" y="14033"/>
                    </a:cubicBezTo>
                    <a:close/>
                    <a:moveTo>
                      <a:pt x="20824" y="0"/>
                    </a:moveTo>
                    <a:cubicBezTo>
                      <a:pt x="20824" y="0"/>
                      <a:pt x="12481" y="2603"/>
                      <a:pt x="8931" y="4378"/>
                    </a:cubicBezTo>
                    <a:lnTo>
                      <a:pt x="1657" y="1775"/>
                    </a:lnTo>
                    <a:lnTo>
                      <a:pt x="1657" y="4141"/>
                    </a:lnTo>
                    <a:lnTo>
                      <a:pt x="5443" y="6328"/>
                    </a:lnTo>
                    <a:cubicBezTo>
                      <a:pt x="1" y="9759"/>
                      <a:pt x="1241" y="14018"/>
                      <a:pt x="5207" y="16503"/>
                    </a:cubicBezTo>
                    <a:cubicBezTo>
                      <a:pt x="7864" y="18092"/>
                      <a:pt x="10752" y="18882"/>
                      <a:pt x="13920" y="18882"/>
                    </a:cubicBezTo>
                    <a:cubicBezTo>
                      <a:pt x="16534" y="18882"/>
                      <a:pt x="19339" y="18344"/>
                      <a:pt x="22362" y="17274"/>
                    </a:cubicBezTo>
                    <a:lnTo>
                      <a:pt x="23602" y="16801"/>
                    </a:lnTo>
                    <a:lnTo>
                      <a:pt x="31118" y="21117"/>
                    </a:lnTo>
                    <a:lnTo>
                      <a:pt x="31236" y="21179"/>
                    </a:lnTo>
                    <a:cubicBezTo>
                      <a:pt x="28907" y="22516"/>
                      <a:pt x="25028" y="24256"/>
                      <a:pt x="22596" y="24256"/>
                    </a:cubicBezTo>
                    <a:cubicBezTo>
                      <a:pt x="22557" y="24256"/>
                      <a:pt x="22519" y="24256"/>
                      <a:pt x="22481" y="24255"/>
                    </a:cubicBezTo>
                    <a:lnTo>
                      <a:pt x="22481" y="26621"/>
                    </a:lnTo>
                    <a:cubicBezTo>
                      <a:pt x="23821" y="26781"/>
                      <a:pt x="25249" y="26921"/>
                      <a:pt x="26771" y="26921"/>
                    </a:cubicBezTo>
                    <a:cubicBezTo>
                      <a:pt x="29746" y="26921"/>
                      <a:pt x="33077" y="26387"/>
                      <a:pt x="36797" y="24430"/>
                    </a:cubicBezTo>
                    <a:lnTo>
                      <a:pt x="40876" y="26796"/>
                    </a:lnTo>
                    <a:lnTo>
                      <a:pt x="44308" y="24785"/>
                    </a:lnTo>
                    <a:lnTo>
                      <a:pt x="44308" y="22419"/>
                    </a:lnTo>
                    <a:lnTo>
                      <a:pt x="40166" y="22362"/>
                    </a:lnTo>
                    <a:cubicBezTo>
                      <a:pt x="45552" y="18514"/>
                      <a:pt x="44369" y="14790"/>
                      <a:pt x="40701" y="12305"/>
                    </a:cubicBezTo>
                    <a:cubicBezTo>
                      <a:pt x="38093" y="10636"/>
                      <a:pt x="35472" y="10001"/>
                      <a:pt x="32820" y="10001"/>
                    </a:cubicBezTo>
                    <a:cubicBezTo>
                      <a:pt x="29457" y="10001"/>
                      <a:pt x="26043" y="11021"/>
                      <a:pt x="22538" y="12244"/>
                    </a:cubicBezTo>
                    <a:lnTo>
                      <a:pt x="18751" y="9996"/>
                    </a:lnTo>
                    <a:lnTo>
                      <a:pt x="14199" y="7393"/>
                    </a:lnTo>
                    <a:cubicBezTo>
                      <a:pt x="16267" y="6271"/>
                      <a:pt x="18751" y="6034"/>
                      <a:pt x="20114" y="6034"/>
                    </a:cubicBezTo>
                    <a:lnTo>
                      <a:pt x="20824" y="2423"/>
                    </a:lnTo>
                    <a:lnTo>
                      <a:pt x="20824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0"/>
              <p:cNvSpPr/>
              <p:nvPr/>
            </p:nvSpPr>
            <p:spPr>
              <a:xfrm>
                <a:off x="4138720" y="2924599"/>
                <a:ext cx="45601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9" extrusionOk="0">
                    <a:moveTo>
                      <a:pt x="3313" y="1"/>
                    </a:moveTo>
                    <a:lnTo>
                      <a:pt x="0" y="181"/>
                    </a:lnTo>
                    <a:lnTo>
                      <a:pt x="0" y="2074"/>
                    </a:lnTo>
                    <a:lnTo>
                      <a:pt x="3313" y="2429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0"/>
              <p:cNvSpPr/>
              <p:nvPr/>
            </p:nvSpPr>
            <p:spPr>
              <a:xfrm>
                <a:off x="3605575" y="2848933"/>
                <a:ext cx="46385" cy="32570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367" extrusionOk="0">
                    <a:moveTo>
                      <a:pt x="1" y="1"/>
                    </a:moveTo>
                    <a:lnTo>
                      <a:pt x="1" y="2367"/>
                    </a:lnTo>
                    <a:lnTo>
                      <a:pt x="3370" y="2069"/>
                    </a:lnTo>
                    <a:lnTo>
                      <a:pt x="3370" y="1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0"/>
              <p:cNvSpPr/>
              <p:nvPr/>
            </p:nvSpPr>
            <p:spPr>
              <a:xfrm>
                <a:off x="3581151" y="2720318"/>
                <a:ext cx="626809" cy="34072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2" extrusionOk="0">
                    <a:moveTo>
                      <a:pt x="10588" y="7100"/>
                    </a:moveTo>
                    <a:lnTo>
                      <a:pt x="18633" y="11771"/>
                    </a:lnTo>
                    <a:lnTo>
                      <a:pt x="16858" y="12424"/>
                    </a:lnTo>
                    <a:cubicBezTo>
                      <a:pt x="15852" y="12700"/>
                      <a:pt x="14909" y="12858"/>
                      <a:pt x="14013" y="12858"/>
                    </a:cubicBezTo>
                    <a:cubicBezTo>
                      <a:pt x="12802" y="12858"/>
                      <a:pt x="11675" y="12569"/>
                      <a:pt x="10588" y="11889"/>
                    </a:cubicBezTo>
                    <a:cubicBezTo>
                      <a:pt x="9111" y="11061"/>
                      <a:pt x="8576" y="9641"/>
                      <a:pt x="9286" y="8283"/>
                    </a:cubicBezTo>
                    <a:cubicBezTo>
                      <a:pt x="9286" y="8283"/>
                      <a:pt x="9759" y="7573"/>
                      <a:pt x="10588" y="7100"/>
                    </a:cubicBezTo>
                    <a:close/>
                    <a:moveTo>
                      <a:pt x="32606" y="11862"/>
                    </a:moveTo>
                    <a:cubicBezTo>
                      <a:pt x="33538" y="11862"/>
                      <a:pt x="34389" y="12022"/>
                      <a:pt x="35022" y="12424"/>
                    </a:cubicBezTo>
                    <a:cubicBezTo>
                      <a:pt x="35789" y="12897"/>
                      <a:pt x="36262" y="13427"/>
                      <a:pt x="36499" y="14080"/>
                    </a:cubicBezTo>
                    <a:cubicBezTo>
                      <a:pt x="36854" y="15027"/>
                      <a:pt x="36144" y="16092"/>
                      <a:pt x="34667" y="17095"/>
                    </a:cubicBezTo>
                    <a:lnTo>
                      <a:pt x="27568" y="12954"/>
                    </a:lnTo>
                    <a:cubicBezTo>
                      <a:pt x="28975" y="12384"/>
                      <a:pt x="30923" y="11862"/>
                      <a:pt x="32606" y="11862"/>
                    </a:cubicBezTo>
                    <a:close/>
                    <a:moveTo>
                      <a:pt x="5145" y="1"/>
                    </a:moveTo>
                    <a:lnTo>
                      <a:pt x="1657" y="2012"/>
                    </a:lnTo>
                    <a:lnTo>
                      <a:pt x="5443" y="4142"/>
                    </a:lnTo>
                    <a:cubicBezTo>
                      <a:pt x="1" y="7573"/>
                      <a:pt x="1241" y="11832"/>
                      <a:pt x="5207" y="14374"/>
                    </a:cubicBezTo>
                    <a:cubicBezTo>
                      <a:pt x="7864" y="15963"/>
                      <a:pt x="10752" y="16753"/>
                      <a:pt x="13920" y="16753"/>
                    </a:cubicBezTo>
                    <a:cubicBezTo>
                      <a:pt x="16534" y="16753"/>
                      <a:pt x="19339" y="16215"/>
                      <a:pt x="22362" y="15145"/>
                    </a:cubicBezTo>
                    <a:lnTo>
                      <a:pt x="23602" y="14672"/>
                    </a:lnTo>
                    <a:lnTo>
                      <a:pt x="31118" y="18988"/>
                    </a:lnTo>
                    <a:lnTo>
                      <a:pt x="31236" y="19049"/>
                    </a:lnTo>
                    <a:cubicBezTo>
                      <a:pt x="28870" y="20351"/>
                      <a:pt x="26148" y="20587"/>
                      <a:pt x="23721" y="20587"/>
                    </a:cubicBezTo>
                    <a:lnTo>
                      <a:pt x="22481" y="24492"/>
                    </a:lnTo>
                    <a:cubicBezTo>
                      <a:pt x="23811" y="24630"/>
                      <a:pt x="25228" y="24762"/>
                      <a:pt x="26737" y="24762"/>
                    </a:cubicBezTo>
                    <a:cubicBezTo>
                      <a:pt x="29721" y="24762"/>
                      <a:pt x="33063" y="24246"/>
                      <a:pt x="36797" y="22244"/>
                    </a:cubicBezTo>
                    <a:lnTo>
                      <a:pt x="40876" y="24610"/>
                    </a:lnTo>
                    <a:lnTo>
                      <a:pt x="44308" y="22656"/>
                    </a:lnTo>
                    <a:lnTo>
                      <a:pt x="40166" y="20233"/>
                    </a:lnTo>
                    <a:cubicBezTo>
                      <a:pt x="45552" y="16328"/>
                      <a:pt x="44369" y="12599"/>
                      <a:pt x="40701" y="10114"/>
                    </a:cubicBezTo>
                    <a:cubicBezTo>
                      <a:pt x="38084" y="8466"/>
                      <a:pt x="35454" y="7836"/>
                      <a:pt x="32792" y="7836"/>
                    </a:cubicBezTo>
                    <a:cubicBezTo>
                      <a:pt x="29438" y="7836"/>
                      <a:pt x="26033" y="8836"/>
                      <a:pt x="22538" y="10057"/>
                    </a:cubicBezTo>
                    <a:lnTo>
                      <a:pt x="18751" y="7866"/>
                    </a:lnTo>
                    <a:lnTo>
                      <a:pt x="14199" y="5263"/>
                    </a:lnTo>
                    <a:cubicBezTo>
                      <a:pt x="16267" y="4080"/>
                      <a:pt x="18751" y="3905"/>
                      <a:pt x="20114" y="3844"/>
                    </a:cubicBezTo>
                    <a:lnTo>
                      <a:pt x="20824" y="237"/>
                    </a:lnTo>
                    <a:cubicBezTo>
                      <a:pt x="19816" y="153"/>
                      <a:pt x="18877" y="110"/>
                      <a:pt x="17992" y="110"/>
                    </a:cubicBezTo>
                    <a:cubicBezTo>
                      <a:pt x="14516" y="110"/>
                      <a:pt x="11855" y="773"/>
                      <a:pt x="8931" y="2187"/>
                    </a:cubicBezTo>
                    <a:lnTo>
                      <a:pt x="5145" y="1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40"/>
              <p:cNvSpPr/>
              <p:nvPr/>
            </p:nvSpPr>
            <p:spPr>
              <a:xfrm>
                <a:off x="3284857" y="2528697"/>
                <a:ext cx="1236460" cy="64991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2" extrusionOk="0">
                    <a:moveTo>
                      <a:pt x="44644" y="1"/>
                    </a:moveTo>
                    <a:cubicBezTo>
                      <a:pt x="34225" y="1"/>
                      <a:pt x="23831" y="2293"/>
                      <a:pt x="15912" y="6885"/>
                    </a:cubicBezTo>
                    <a:cubicBezTo>
                      <a:pt x="0" y="16056"/>
                      <a:pt x="57" y="31021"/>
                      <a:pt x="16091" y="40249"/>
                    </a:cubicBezTo>
                    <a:cubicBezTo>
                      <a:pt x="24132" y="44909"/>
                      <a:pt x="34658" y="47232"/>
                      <a:pt x="45163" y="47232"/>
                    </a:cubicBezTo>
                    <a:cubicBezTo>
                      <a:pt x="55600" y="47232"/>
                      <a:pt x="66015" y="44939"/>
                      <a:pt x="73947" y="40368"/>
                    </a:cubicBezTo>
                    <a:cubicBezTo>
                      <a:pt x="89858" y="31201"/>
                      <a:pt x="89802" y="16231"/>
                      <a:pt x="73768" y="7003"/>
                    </a:cubicBezTo>
                    <a:cubicBezTo>
                      <a:pt x="65714" y="2338"/>
                      <a:pt x="55166" y="1"/>
                      <a:pt x="44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40"/>
              <p:cNvSpPr/>
              <p:nvPr/>
            </p:nvSpPr>
            <p:spPr>
              <a:xfrm>
                <a:off x="3340214" y="2748774"/>
                <a:ext cx="1125747" cy="108319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72" extrusionOk="0">
                    <a:moveTo>
                      <a:pt x="0" y="1"/>
                    </a:moveTo>
                    <a:lnTo>
                      <a:pt x="0" y="7336"/>
                    </a:lnTo>
                    <a:lnTo>
                      <a:pt x="81813" y="7871"/>
                    </a:lnTo>
                    <a:lnTo>
                      <a:pt x="81813" y="3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40"/>
              <p:cNvSpPr/>
              <p:nvPr/>
            </p:nvSpPr>
            <p:spPr>
              <a:xfrm>
                <a:off x="3441143" y="2506020"/>
                <a:ext cx="923888" cy="486058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24" extrusionOk="0">
                    <a:moveTo>
                      <a:pt x="33368" y="0"/>
                    </a:moveTo>
                    <a:cubicBezTo>
                      <a:pt x="25578" y="0"/>
                      <a:pt x="17810" y="1716"/>
                      <a:pt x="11889" y="5163"/>
                    </a:cubicBezTo>
                    <a:cubicBezTo>
                      <a:pt x="1" y="12025"/>
                      <a:pt x="58" y="23204"/>
                      <a:pt x="12007" y="30127"/>
                    </a:cubicBezTo>
                    <a:cubicBezTo>
                      <a:pt x="18025" y="33594"/>
                      <a:pt x="25884" y="35324"/>
                      <a:pt x="33723" y="35324"/>
                    </a:cubicBezTo>
                    <a:cubicBezTo>
                      <a:pt x="41531" y="35324"/>
                      <a:pt x="49320" y="33608"/>
                      <a:pt x="55254" y="30184"/>
                    </a:cubicBezTo>
                    <a:cubicBezTo>
                      <a:pt x="67142" y="23322"/>
                      <a:pt x="67085" y="12144"/>
                      <a:pt x="55136" y="5220"/>
                    </a:cubicBezTo>
                    <a:cubicBezTo>
                      <a:pt x="49104" y="1746"/>
                      <a:pt x="41225" y="0"/>
                      <a:pt x="33368" y="0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40"/>
              <p:cNvSpPr/>
              <p:nvPr/>
            </p:nvSpPr>
            <p:spPr>
              <a:xfrm>
                <a:off x="3284857" y="2424313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26" y="5938"/>
                    </a:moveTo>
                    <a:cubicBezTo>
                      <a:pt x="52583" y="5938"/>
                      <a:pt x="60462" y="7684"/>
                      <a:pt x="66494" y="11158"/>
                    </a:cubicBezTo>
                    <a:cubicBezTo>
                      <a:pt x="78443" y="18082"/>
                      <a:pt x="78500" y="29260"/>
                      <a:pt x="66612" y="36122"/>
                    </a:cubicBezTo>
                    <a:cubicBezTo>
                      <a:pt x="60678" y="39546"/>
                      <a:pt x="52889" y="41262"/>
                      <a:pt x="45081" y="41262"/>
                    </a:cubicBezTo>
                    <a:cubicBezTo>
                      <a:pt x="37242" y="41262"/>
                      <a:pt x="29383" y="39532"/>
                      <a:pt x="23365" y="36065"/>
                    </a:cubicBezTo>
                    <a:cubicBezTo>
                      <a:pt x="11416" y="29142"/>
                      <a:pt x="11359" y="17963"/>
                      <a:pt x="23247" y="11101"/>
                    </a:cubicBezTo>
                    <a:cubicBezTo>
                      <a:pt x="29168" y="7654"/>
                      <a:pt x="36936" y="5938"/>
                      <a:pt x="44726" y="5938"/>
                    </a:cubicBezTo>
                    <a:close/>
                    <a:moveTo>
                      <a:pt x="44643" y="1"/>
                    </a:moveTo>
                    <a:cubicBezTo>
                      <a:pt x="34224" y="1"/>
                      <a:pt x="23831" y="2278"/>
                      <a:pt x="15912" y="6842"/>
                    </a:cubicBezTo>
                    <a:cubicBezTo>
                      <a:pt x="0" y="16070"/>
                      <a:pt x="57" y="30978"/>
                      <a:pt x="16091" y="40263"/>
                    </a:cubicBezTo>
                    <a:cubicBezTo>
                      <a:pt x="24133" y="44893"/>
                      <a:pt x="34661" y="47215"/>
                      <a:pt x="45167" y="47215"/>
                    </a:cubicBezTo>
                    <a:cubicBezTo>
                      <a:pt x="55603" y="47215"/>
                      <a:pt x="66016" y="44924"/>
                      <a:pt x="73947" y="40325"/>
                    </a:cubicBezTo>
                    <a:cubicBezTo>
                      <a:pt x="89858" y="31153"/>
                      <a:pt x="89802" y="16189"/>
                      <a:pt x="73768" y="6960"/>
                    </a:cubicBezTo>
                    <a:cubicBezTo>
                      <a:pt x="65714" y="2323"/>
                      <a:pt x="55165" y="1"/>
                      <a:pt x="446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40"/>
              <p:cNvSpPr/>
              <p:nvPr/>
            </p:nvSpPr>
            <p:spPr>
              <a:xfrm>
                <a:off x="3441143" y="2538576"/>
                <a:ext cx="923888" cy="485769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3" extrusionOk="0">
                    <a:moveTo>
                      <a:pt x="33368" y="1"/>
                    </a:moveTo>
                    <a:cubicBezTo>
                      <a:pt x="25578" y="1"/>
                      <a:pt x="17810" y="1716"/>
                      <a:pt x="11889" y="5163"/>
                    </a:cubicBezTo>
                    <a:cubicBezTo>
                      <a:pt x="1" y="12026"/>
                      <a:pt x="58" y="23204"/>
                      <a:pt x="12007" y="30128"/>
                    </a:cubicBezTo>
                    <a:cubicBezTo>
                      <a:pt x="18038" y="33573"/>
                      <a:pt x="25916" y="35303"/>
                      <a:pt x="33772" y="35303"/>
                    </a:cubicBezTo>
                    <a:cubicBezTo>
                      <a:pt x="41563" y="35303"/>
                      <a:pt x="49332" y="33601"/>
                      <a:pt x="55254" y="30185"/>
                    </a:cubicBezTo>
                    <a:cubicBezTo>
                      <a:pt x="67142" y="23322"/>
                      <a:pt x="67085" y="12144"/>
                      <a:pt x="55136" y="5220"/>
                    </a:cubicBezTo>
                    <a:cubicBezTo>
                      <a:pt x="49104" y="1746"/>
                      <a:pt x="41225" y="1"/>
                      <a:pt x="33368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40"/>
              <p:cNvSpPr/>
              <p:nvPr/>
            </p:nvSpPr>
            <p:spPr>
              <a:xfrm>
                <a:off x="3581151" y="2598226"/>
                <a:ext cx="626809" cy="37040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19" extrusionOk="0">
                    <a:moveTo>
                      <a:pt x="10588" y="9285"/>
                    </a:moveTo>
                    <a:lnTo>
                      <a:pt x="18633" y="13900"/>
                    </a:lnTo>
                    <a:lnTo>
                      <a:pt x="16858" y="14553"/>
                    </a:lnTo>
                    <a:cubicBezTo>
                      <a:pt x="15852" y="14829"/>
                      <a:pt x="14909" y="14987"/>
                      <a:pt x="14013" y="14987"/>
                    </a:cubicBezTo>
                    <a:cubicBezTo>
                      <a:pt x="12802" y="14987"/>
                      <a:pt x="11675" y="14698"/>
                      <a:pt x="10588" y="14018"/>
                    </a:cubicBezTo>
                    <a:cubicBezTo>
                      <a:pt x="9111" y="13190"/>
                      <a:pt x="8576" y="11770"/>
                      <a:pt x="9286" y="10412"/>
                    </a:cubicBezTo>
                    <a:cubicBezTo>
                      <a:pt x="9286" y="10412"/>
                      <a:pt x="9759" y="9702"/>
                      <a:pt x="10588" y="9285"/>
                    </a:cubicBezTo>
                    <a:close/>
                    <a:moveTo>
                      <a:pt x="32606" y="13991"/>
                    </a:moveTo>
                    <a:cubicBezTo>
                      <a:pt x="33538" y="13991"/>
                      <a:pt x="34389" y="14151"/>
                      <a:pt x="35022" y="14553"/>
                    </a:cubicBezTo>
                    <a:cubicBezTo>
                      <a:pt x="35789" y="15026"/>
                      <a:pt x="36262" y="15556"/>
                      <a:pt x="36499" y="16209"/>
                    </a:cubicBezTo>
                    <a:cubicBezTo>
                      <a:pt x="36854" y="17156"/>
                      <a:pt x="36144" y="18221"/>
                      <a:pt x="34667" y="19224"/>
                    </a:cubicBezTo>
                    <a:lnTo>
                      <a:pt x="27568" y="15083"/>
                    </a:lnTo>
                    <a:cubicBezTo>
                      <a:pt x="28975" y="14513"/>
                      <a:pt x="30923" y="13991"/>
                      <a:pt x="32606" y="13991"/>
                    </a:cubicBezTo>
                    <a:close/>
                    <a:moveTo>
                      <a:pt x="20824" y="0"/>
                    </a:moveTo>
                    <a:cubicBezTo>
                      <a:pt x="20824" y="0"/>
                      <a:pt x="12481" y="2603"/>
                      <a:pt x="8931" y="4316"/>
                    </a:cubicBezTo>
                    <a:lnTo>
                      <a:pt x="1657" y="1713"/>
                    </a:lnTo>
                    <a:lnTo>
                      <a:pt x="1657" y="4141"/>
                    </a:lnTo>
                    <a:lnTo>
                      <a:pt x="5443" y="6328"/>
                    </a:lnTo>
                    <a:cubicBezTo>
                      <a:pt x="1" y="9702"/>
                      <a:pt x="1241" y="13961"/>
                      <a:pt x="5207" y="16503"/>
                    </a:cubicBezTo>
                    <a:cubicBezTo>
                      <a:pt x="7864" y="18092"/>
                      <a:pt x="10752" y="18882"/>
                      <a:pt x="13920" y="18882"/>
                    </a:cubicBezTo>
                    <a:cubicBezTo>
                      <a:pt x="16534" y="18882"/>
                      <a:pt x="19339" y="18344"/>
                      <a:pt x="22362" y="17274"/>
                    </a:cubicBezTo>
                    <a:lnTo>
                      <a:pt x="23602" y="16801"/>
                    </a:lnTo>
                    <a:lnTo>
                      <a:pt x="31118" y="21117"/>
                    </a:lnTo>
                    <a:lnTo>
                      <a:pt x="31236" y="21178"/>
                    </a:lnTo>
                    <a:cubicBezTo>
                      <a:pt x="28870" y="22480"/>
                      <a:pt x="24904" y="24255"/>
                      <a:pt x="22481" y="24255"/>
                    </a:cubicBezTo>
                    <a:lnTo>
                      <a:pt x="22481" y="26621"/>
                    </a:lnTo>
                    <a:cubicBezTo>
                      <a:pt x="23810" y="26780"/>
                      <a:pt x="25227" y="26918"/>
                      <a:pt x="26735" y="26918"/>
                    </a:cubicBezTo>
                    <a:cubicBezTo>
                      <a:pt x="29720" y="26918"/>
                      <a:pt x="33062" y="26376"/>
                      <a:pt x="36797" y="24373"/>
                    </a:cubicBezTo>
                    <a:lnTo>
                      <a:pt x="40876" y="26739"/>
                    </a:lnTo>
                    <a:lnTo>
                      <a:pt x="44308" y="24785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514"/>
                      <a:pt x="44369" y="14728"/>
                      <a:pt x="40701" y="12243"/>
                    </a:cubicBezTo>
                    <a:cubicBezTo>
                      <a:pt x="38084" y="10595"/>
                      <a:pt x="35454" y="9965"/>
                      <a:pt x="32792" y="9965"/>
                    </a:cubicBezTo>
                    <a:cubicBezTo>
                      <a:pt x="29438" y="9965"/>
                      <a:pt x="26033" y="10965"/>
                      <a:pt x="22538" y="12187"/>
                    </a:cubicBezTo>
                    <a:lnTo>
                      <a:pt x="18751" y="9995"/>
                    </a:lnTo>
                    <a:lnTo>
                      <a:pt x="14199" y="7392"/>
                    </a:lnTo>
                    <a:cubicBezTo>
                      <a:pt x="16267" y="6209"/>
                      <a:pt x="18751" y="6034"/>
                      <a:pt x="20114" y="6034"/>
                    </a:cubicBezTo>
                    <a:lnTo>
                      <a:pt x="20824" y="2366"/>
                    </a:lnTo>
                    <a:lnTo>
                      <a:pt x="20824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40"/>
              <p:cNvSpPr/>
              <p:nvPr/>
            </p:nvSpPr>
            <p:spPr>
              <a:xfrm>
                <a:off x="4138720" y="2798462"/>
                <a:ext cx="45601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4" extrusionOk="0">
                    <a:moveTo>
                      <a:pt x="3313" y="1"/>
                    </a:moveTo>
                    <a:lnTo>
                      <a:pt x="0" y="237"/>
                    </a:lnTo>
                    <a:lnTo>
                      <a:pt x="0" y="2130"/>
                    </a:lnTo>
                    <a:lnTo>
                      <a:pt x="3313" y="2424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40"/>
              <p:cNvSpPr/>
              <p:nvPr/>
            </p:nvSpPr>
            <p:spPr>
              <a:xfrm>
                <a:off x="3605575" y="2722726"/>
                <a:ext cx="46385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9" extrusionOk="0">
                    <a:moveTo>
                      <a:pt x="1" y="1"/>
                    </a:moveTo>
                    <a:lnTo>
                      <a:pt x="1" y="2429"/>
                    </a:lnTo>
                    <a:lnTo>
                      <a:pt x="3370" y="2130"/>
                    </a:lnTo>
                    <a:lnTo>
                      <a:pt x="3370" y="1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40"/>
              <p:cNvSpPr/>
              <p:nvPr/>
            </p:nvSpPr>
            <p:spPr>
              <a:xfrm>
                <a:off x="3581151" y="2594965"/>
                <a:ext cx="626809" cy="34072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2" extrusionOk="0">
                    <a:moveTo>
                      <a:pt x="10588" y="7099"/>
                    </a:moveTo>
                    <a:lnTo>
                      <a:pt x="18633" y="11770"/>
                    </a:lnTo>
                    <a:lnTo>
                      <a:pt x="16858" y="12424"/>
                    </a:lnTo>
                    <a:cubicBezTo>
                      <a:pt x="15852" y="12699"/>
                      <a:pt x="14909" y="12858"/>
                      <a:pt x="14013" y="12858"/>
                    </a:cubicBezTo>
                    <a:cubicBezTo>
                      <a:pt x="12802" y="12858"/>
                      <a:pt x="11675" y="12569"/>
                      <a:pt x="10588" y="11889"/>
                    </a:cubicBezTo>
                    <a:cubicBezTo>
                      <a:pt x="9111" y="11004"/>
                      <a:pt x="8576" y="9641"/>
                      <a:pt x="9286" y="8283"/>
                    </a:cubicBezTo>
                    <a:cubicBezTo>
                      <a:pt x="9286" y="8283"/>
                      <a:pt x="9759" y="7573"/>
                      <a:pt x="10588" y="7099"/>
                    </a:cubicBezTo>
                    <a:close/>
                    <a:moveTo>
                      <a:pt x="32542" y="11846"/>
                    </a:moveTo>
                    <a:cubicBezTo>
                      <a:pt x="33500" y="11846"/>
                      <a:pt x="34375" y="12013"/>
                      <a:pt x="35022" y="12424"/>
                    </a:cubicBezTo>
                    <a:cubicBezTo>
                      <a:pt x="35789" y="12835"/>
                      <a:pt x="36262" y="13427"/>
                      <a:pt x="36499" y="14018"/>
                    </a:cubicBezTo>
                    <a:cubicBezTo>
                      <a:pt x="36854" y="15026"/>
                      <a:pt x="36144" y="16091"/>
                      <a:pt x="34667" y="17038"/>
                    </a:cubicBezTo>
                    <a:lnTo>
                      <a:pt x="27568" y="12954"/>
                    </a:lnTo>
                    <a:cubicBezTo>
                      <a:pt x="28958" y="12352"/>
                      <a:pt x="30874" y="11846"/>
                      <a:pt x="32542" y="11846"/>
                    </a:cubicBezTo>
                    <a:close/>
                    <a:moveTo>
                      <a:pt x="5145" y="0"/>
                    </a:moveTo>
                    <a:lnTo>
                      <a:pt x="1657" y="1950"/>
                    </a:lnTo>
                    <a:lnTo>
                      <a:pt x="5443" y="4141"/>
                    </a:lnTo>
                    <a:cubicBezTo>
                      <a:pt x="1" y="7573"/>
                      <a:pt x="1241" y="11832"/>
                      <a:pt x="5207" y="14373"/>
                    </a:cubicBezTo>
                    <a:cubicBezTo>
                      <a:pt x="7864" y="15929"/>
                      <a:pt x="10751" y="16722"/>
                      <a:pt x="13918" y="16722"/>
                    </a:cubicBezTo>
                    <a:cubicBezTo>
                      <a:pt x="16533" y="16722"/>
                      <a:pt x="19338" y="16181"/>
                      <a:pt x="22362" y="15083"/>
                    </a:cubicBezTo>
                    <a:lnTo>
                      <a:pt x="23602" y="14672"/>
                    </a:lnTo>
                    <a:lnTo>
                      <a:pt x="31118" y="18988"/>
                    </a:lnTo>
                    <a:lnTo>
                      <a:pt x="31236" y="19049"/>
                    </a:lnTo>
                    <a:cubicBezTo>
                      <a:pt x="29088" y="20231"/>
                      <a:pt x="26647" y="20535"/>
                      <a:pt x="24399" y="20535"/>
                    </a:cubicBezTo>
                    <a:cubicBezTo>
                      <a:pt x="24171" y="20535"/>
                      <a:pt x="23945" y="20531"/>
                      <a:pt x="23721" y="20526"/>
                    </a:cubicBezTo>
                    <a:lnTo>
                      <a:pt x="22481" y="24492"/>
                    </a:lnTo>
                    <a:cubicBezTo>
                      <a:pt x="23811" y="24630"/>
                      <a:pt x="25228" y="24762"/>
                      <a:pt x="26737" y="24762"/>
                    </a:cubicBezTo>
                    <a:cubicBezTo>
                      <a:pt x="29721" y="24762"/>
                      <a:pt x="33063" y="24246"/>
                      <a:pt x="36797" y="22244"/>
                    </a:cubicBezTo>
                    <a:lnTo>
                      <a:pt x="40876" y="24610"/>
                    </a:lnTo>
                    <a:lnTo>
                      <a:pt x="44308" y="22599"/>
                    </a:lnTo>
                    <a:lnTo>
                      <a:pt x="40166" y="20232"/>
                    </a:lnTo>
                    <a:cubicBezTo>
                      <a:pt x="45552" y="16328"/>
                      <a:pt x="44369" y="12599"/>
                      <a:pt x="40701" y="10114"/>
                    </a:cubicBezTo>
                    <a:cubicBezTo>
                      <a:pt x="38094" y="8445"/>
                      <a:pt x="35474" y="7811"/>
                      <a:pt x="32823" y="7811"/>
                    </a:cubicBezTo>
                    <a:cubicBezTo>
                      <a:pt x="29459" y="7811"/>
                      <a:pt x="26044" y="8832"/>
                      <a:pt x="22538" y="10057"/>
                    </a:cubicBezTo>
                    <a:lnTo>
                      <a:pt x="18751" y="7866"/>
                    </a:lnTo>
                    <a:lnTo>
                      <a:pt x="14199" y="5206"/>
                    </a:lnTo>
                    <a:cubicBezTo>
                      <a:pt x="16267" y="4080"/>
                      <a:pt x="18751" y="3905"/>
                      <a:pt x="20114" y="3843"/>
                    </a:cubicBezTo>
                    <a:lnTo>
                      <a:pt x="20824" y="237"/>
                    </a:lnTo>
                    <a:cubicBezTo>
                      <a:pt x="19816" y="153"/>
                      <a:pt x="18877" y="110"/>
                      <a:pt x="17992" y="110"/>
                    </a:cubicBezTo>
                    <a:cubicBezTo>
                      <a:pt x="14516" y="110"/>
                      <a:pt x="11855" y="772"/>
                      <a:pt x="8931" y="2187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40"/>
              <p:cNvSpPr/>
              <p:nvPr/>
            </p:nvSpPr>
            <p:spPr>
              <a:xfrm>
                <a:off x="3284857" y="2403150"/>
                <a:ext cx="1236460" cy="649788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23" extrusionOk="0">
                    <a:moveTo>
                      <a:pt x="44643" y="0"/>
                    </a:moveTo>
                    <a:cubicBezTo>
                      <a:pt x="34224" y="0"/>
                      <a:pt x="23831" y="2278"/>
                      <a:pt x="15912" y="6842"/>
                    </a:cubicBezTo>
                    <a:cubicBezTo>
                      <a:pt x="0" y="16070"/>
                      <a:pt x="57" y="31035"/>
                      <a:pt x="16091" y="40263"/>
                    </a:cubicBezTo>
                    <a:cubicBezTo>
                      <a:pt x="24145" y="44900"/>
                      <a:pt x="34694" y="47223"/>
                      <a:pt x="45216" y="47223"/>
                    </a:cubicBezTo>
                    <a:cubicBezTo>
                      <a:pt x="55635" y="47223"/>
                      <a:pt x="66028" y="44945"/>
                      <a:pt x="73947" y="40381"/>
                    </a:cubicBezTo>
                    <a:cubicBezTo>
                      <a:pt x="89858" y="31153"/>
                      <a:pt x="89802" y="16245"/>
                      <a:pt x="73768" y="6960"/>
                    </a:cubicBezTo>
                    <a:cubicBezTo>
                      <a:pt x="65714" y="2323"/>
                      <a:pt x="55165" y="0"/>
                      <a:pt x="44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40"/>
              <p:cNvSpPr/>
              <p:nvPr/>
            </p:nvSpPr>
            <p:spPr>
              <a:xfrm>
                <a:off x="3340214" y="2623421"/>
                <a:ext cx="1125747" cy="10746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10" extrusionOk="0">
                    <a:moveTo>
                      <a:pt x="0" y="1"/>
                    </a:moveTo>
                    <a:lnTo>
                      <a:pt x="0" y="7279"/>
                    </a:lnTo>
                    <a:lnTo>
                      <a:pt x="81813" y="7809"/>
                    </a:lnTo>
                    <a:lnTo>
                      <a:pt x="81813" y="2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40"/>
              <p:cNvSpPr/>
              <p:nvPr/>
            </p:nvSpPr>
            <p:spPr>
              <a:xfrm>
                <a:off x="3441143" y="2380557"/>
                <a:ext cx="923888" cy="485769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3" extrusionOk="0">
                    <a:moveTo>
                      <a:pt x="33315" y="0"/>
                    </a:moveTo>
                    <a:cubicBezTo>
                      <a:pt x="25543" y="0"/>
                      <a:pt x="17797" y="1701"/>
                      <a:pt x="11889" y="5109"/>
                    </a:cubicBezTo>
                    <a:cubicBezTo>
                      <a:pt x="1" y="11972"/>
                      <a:pt x="58" y="23155"/>
                      <a:pt x="12007" y="30074"/>
                    </a:cubicBezTo>
                    <a:cubicBezTo>
                      <a:pt x="18051" y="33558"/>
                      <a:pt x="25951" y="35303"/>
                      <a:pt x="33824" y="35303"/>
                    </a:cubicBezTo>
                    <a:cubicBezTo>
                      <a:pt x="41598" y="35303"/>
                      <a:pt x="49345" y="33601"/>
                      <a:pt x="55254" y="30192"/>
                    </a:cubicBezTo>
                    <a:cubicBezTo>
                      <a:pt x="67142" y="23273"/>
                      <a:pt x="67085" y="12151"/>
                      <a:pt x="55136" y="5228"/>
                    </a:cubicBezTo>
                    <a:cubicBezTo>
                      <a:pt x="49091" y="1745"/>
                      <a:pt x="41189" y="0"/>
                      <a:pt x="33315" y="0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40"/>
              <p:cNvSpPr/>
              <p:nvPr/>
            </p:nvSpPr>
            <p:spPr>
              <a:xfrm>
                <a:off x="3284857" y="2298341"/>
                <a:ext cx="1236460" cy="650215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54" extrusionOk="0">
                    <a:moveTo>
                      <a:pt x="44673" y="5975"/>
                    </a:moveTo>
                    <a:cubicBezTo>
                      <a:pt x="52547" y="5975"/>
                      <a:pt x="60449" y="7720"/>
                      <a:pt x="66494" y="11203"/>
                    </a:cubicBezTo>
                    <a:cubicBezTo>
                      <a:pt x="78443" y="18126"/>
                      <a:pt x="78500" y="29248"/>
                      <a:pt x="66612" y="36167"/>
                    </a:cubicBezTo>
                    <a:cubicBezTo>
                      <a:pt x="60703" y="39576"/>
                      <a:pt x="52956" y="41278"/>
                      <a:pt x="45182" y="41278"/>
                    </a:cubicBezTo>
                    <a:cubicBezTo>
                      <a:pt x="37309" y="41278"/>
                      <a:pt x="29409" y="39533"/>
                      <a:pt x="23365" y="36049"/>
                    </a:cubicBezTo>
                    <a:cubicBezTo>
                      <a:pt x="11416" y="29130"/>
                      <a:pt x="11359" y="17947"/>
                      <a:pt x="23247" y="11084"/>
                    </a:cubicBezTo>
                    <a:cubicBezTo>
                      <a:pt x="29155" y="7676"/>
                      <a:pt x="36901" y="5975"/>
                      <a:pt x="44673" y="5975"/>
                    </a:cubicBezTo>
                    <a:close/>
                    <a:moveTo>
                      <a:pt x="44648" y="1"/>
                    </a:moveTo>
                    <a:cubicBezTo>
                      <a:pt x="34227" y="1"/>
                      <a:pt x="23832" y="2294"/>
                      <a:pt x="15912" y="6886"/>
                    </a:cubicBezTo>
                    <a:cubicBezTo>
                      <a:pt x="0" y="16053"/>
                      <a:pt x="57" y="31023"/>
                      <a:pt x="16091" y="40251"/>
                    </a:cubicBezTo>
                    <a:cubicBezTo>
                      <a:pt x="24145" y="44916"/>
                      <a:pt x="34693" y="47253"/>
                      <a:pt x="45215" y="47253"/>
                    </a:cubicBezTo>
                    <a:cubicBezTo>
                      <a:pt x="55634" y="47253"/>
                      <a:pt x="66028" y="44961"/>
                      <a:pt x="73947" y="40370"/>
                    </a:cubicBezTo>
                    <a:cubicBezTo>
                      <a:pt x="89858" y="31198"/>
                      <a:pt x="89802" y="16233"/>
                      <a:pt x="73768" y="7005"/>
                    </a:cubicBezTo>
                    <a:cubicBezTo>
                      <a:pt x="65715" y="2338"/>
                      <a:pt x="55169" y="1"/>
                      <a:pt x="446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40"/>
              <p:cNvSpPr/>
              <p:nvPr/>
            </p:nvSpPr>
            <p:spPr>
              <a:xfrm>
                <a:off x="3441143" y="2413113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315" y="1"/>
                    </a:moveTo>
                    <a:cubicBezTo>
                      <a:pt x="25543" y="1"/>
                      <a:pt x="17797" y="1701"/>
                      <a:pt x="11889" y="5110"/>
                    </a:cubicBezTo>
                    <a:cubicBezTo>
                      <a:pt x="1" y="11972"/>
                      <a:pt x="58" y="23155"/>
                      <a:pt x="12007" y="30074"/>
                    </a:cubicBezTo>
                    <a:cubicBezTo>
                      <a:pt x="18051" y="33558"/>
                      <a:pt x="25951" y="35303"/>
                      <a:pt x="33824" y="35303"/>
                    </a:cubicBezTo>
                    <a:cubicBezTo>
                      <a:pt x="41598" y="35303"/>
                      <a:pt x="49345" y="33602"/>
                      <a:pt x="55254" y="30192"/>
                    </a:cubicBezTo>
                    <a:cubicBezTo>
                      <a:pt x="67142" y="23273"/>
                      <a:pt x="67085" y="12090"/>
                      <a:pt x="55136" y="5228"/>
                    </a:cubicBezTo>
                    <a:cubicBezTo>
                      <a:pt x="49091" y="1746"/>
                      <a:pt x="41189" y="1"/>
                      <a:pt x="33315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40"/>
              <p:cNvSpPr/>
              <p:nvPr/>
            </p:nvSpPr>
            <p:spPr>
              <a:xfrm>
                <a:off x="3581151" y="2472859"/>
                <a:ext cx="626809" cy="370034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892" extrusionOk="0">
                    <a:moveTo>
                      <a:pt x="10588" y="9229"/>
                    </a:moveTo>
                    <a:lnTo>
                      <a:pt x="18633" y="13900"/>
                    </a:lnTo>
                    <a:lnTo>
                      <a:pt x="16858" y="14554"/>
                    </a:lnTo>
                    <a:cubicBezTo>
                      <a:pt x="15852" y="14829"/>
                      <a:pt x="14909" y="14988"/>
                      <a:pt x="14013" y="14988"/>
                    </a:cubicBezTo>
                    <a:cubicBezTo>
                      <a:pt x="12802" y="14988"/>
                      <a:pt x="11675" y="14699"/>
                      <a:pt x="10588" y="14019"/>
                    </a:cubicBezTo>
                    <a:cubicBezTo>
                      <a:pt x="9111" y="13191"/>
                      <a:pt x="8576" y="11771"/>
                      <a:pt x="9286" y="10413"/>
                    </a:cubicBezTo>
                    <a:cubicBezTo>
                      <a:pt x="9286" y="10413"/>
                      <a:pt x="9759" y="9703"/>
                      <a:pt x="10588" y="9229"/>
                    </a:cubicBezTo>
                    <a:close/>
                    <a:moveTo>
                      <a:pt x="32606" y="13992"/>
                    </a:moveTo>
                    <a:cubicBezTo>
                      <a:pt x="33538" y="13992"/>
                      <a:pt x="34389" y="14152"/>
                      <a:pt x="35022" y="14554"/>
                    </a:cubicBezTo>
                    <a:cubicBezTo>
                      <a:pt x="35789" y="14965"/>
                      <a:pt x="36262" y="15557"/>
                      <a:pt x="36499" y="16148"/>
                    </a:cubicBezTo>
                    <a:cubicBezTo>
                      <a:pt x="36854" y="17157"/>
                      <a:pt x="36144" y="18221"/>
                      <a:pt x="34667" y="19168"/>
                    </a:cubicBezTo>
                    <a:lnTo>
                      <a:pt x="27568" y="15084"/>
                    </a:lnTo>
                    <a:cubicBezTo>
                      <a:pt x="28975" y="14514"/>
                      <a:pt x="30923" y="13992"/>
                      <a:pt x="32606" y="13992"/>
                    </a:cubicBezTo>
                    <a:close/>
                    <a:moveTo>
                      <a:pt x="20824" y="1"/>
                    </a:moveTo>
                    <a:cubicBezTo>
                      <a:pt x="20824" y="1"/>
                      <a:pt x="12481" y="2542"/>
                      <a:pt x="8931" y="4317"/>
                    </a:cubicBezTo>
                    <a:lnTo>
                      <a:pt x="1657" y="1714"/>
                    </a:lnTo>
                    <a:lnTo>
                      <a:pt x="1657" y="4080"/>
                    </a:lnTo>
                    <a:lnTo>
                      <a:pt x="5443" y="6272"/>
                    </a:lnTo>
                    <a:cubicBezTo>
                      <a:pt x="1" y="9703"/>
                      <a:pt x="1241" y="13962"/>
                      <a:pt x="5207" y="16503"/>
                    </a:cubicBezTo>
                    <a:cubicBezTo>
                      <a:pt x="7848" y="18083"/>
                      <a:pt x="10716" y="18872"/>
                      <a:pt x="13860" y="18872"/>
                    </a:cubicBezTo>
                    <a:cubicBezTo>
                      <a:pt x="16491" y="18872"/>
                      <a:pt x="19316" y="18319"/>
                      <a:pt x="22362" y="17213"/>
                    </a:cubicBezTo>
                    <a:lnTo>
                      <a:pt x="23602" y="16802"/>
                    </a:lnTo>
                    <a:lnTo>
                      <a:pt x="31118" y="21118"/>
                    </a:lnTo>
                    <a:lnTo>
                      <a:pt x="31236" y="21179"/>
                    </a:lnTo>
                    <a:cubicBezTo>
                      <a:pt x="28910" y="22459"/>
                      <a:pt x="25038" y="24195"/>
                      <a:pt x="22605" y="24195"/>
                    </a:cubicBezTo>
                    <a:cubicBezTo>
                      <a:pt x="22563" y="24195"/>
                      <a:pt x="22522" y="24195"/>
                      <a:pt x="22481" y="24194"/>
                    </a:cubicBezTo>
                    <a:lnTo>
                      <a:pt x="22481" y="26622"/>
                    </a:lnTo>
                    <a:cubicBezTo>
                      <a:pt x="23811" y="26760"/>
                      <a:pt x="25228" y="26892"/>
                      <a:pt x="26737" y="26892"/>
                    </a:cubicBezTo>
                    <a:cubicBezTo>
                      <a:pt x="29721" y="26892"/>
                      <a:pt x="33063" y="26376"/>
                      <a:pt x="36797" y="24374"/>
                    </a:cubicBezTo>
                    <a:lnTo>
                      <a:pt x="40876" y="26740"/>
                    </a:lnTo>
                    <a:lnTo>
                      <a:pt x="44308" y="24729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458"/>
                      <a:pt x="44369" y="14729"/>
                      <a:pt x="40701" y="12244"/>
                    </a:cubicBezTo>
                    <a:cubicBezTo>
                      <a:pt x="38094" y="10575"/>
                      <a:pt x="35474" y="9941"/>
                      <a:pt x="32823" y="9941"/>
                    </a:cubicBezTo>
                    <a:cubicBezTo>
                      <a:pt x="29459" y="9941"/>
                      <a:pt x="26044" y="10962"/>
                      <a:pt x="22538" y="12187"/>
                    </a:cubicBezTo>
                    <a:lnTo>
                      <a:pt x="18751" y="9996"/>
                    </a:lnTo>
                    <a:lnTo>
                      <a:pt x="14199" y="7393"/>
                    </a:lnTo>
                    <a:cubicBezTo>
                      <a:pt x="16267" y="6210"/>
                      <a:pt x="18751" y="6035"/>
                      <a:pt x="20114" y="5973"/>
                    </a:cubicBezTo>
                    <a:lnTo>
                      <a:pt x="20824" y="2367"/>
                    </a:lnTo>
                    <a:lnTo>
                      <a:pt x="20824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40"/>
              <p:cNvSpPr/>
              <p:nvPr/>
            </p:nvSpPr>
            <p:spPr>
              <a:xfrm>
                <a:off x="4138720" y="2673108"/>
                <a:ext cx="45601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4" extrusionOk="0">
                    <a:moveTo>
                      <a:pt x="3313" y="1"/>
                    </a:moveTo>
                    <a:lnTo>
                      <a:pt x="0" y="176"/>
                    </a:lnTo>
                    <a:lnTo>
                      <a:pt x="0" y="2130"/>
                    </a:lnTo>
                    <a:lnTo>
                      <a:pt x="3313" y="2424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40"/>
              <p:cNvSpPr/>
              <p:nvPr/>
            </p:nvSpPr>
            <p:spPr>
              <a:xfrm>
                <a:off x="3605575" y="2597373"/>
                <a:ext cx="46385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9" extrusionOk="0">
                    <a:moveTo>
                      <a:pt x="1" y="1"/>
                    </a:moveTo>
                    <a:lnTo>
                      <a:pt x="1" y="2428"/>
                    </a:lnTo>
                    <a:lnTo>
                      <a:pt x="3370" y="2073"/>
                    </a:lnTo>
                    <a:lnTo>
                      <a:pt x="3370" y="18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40"/>
              <p:cNvSpPr/>
              <p:nvPr/>
            </p:nvSpPr>
            <p:spPr>
              <a:xfrm>
                <a:off x="3581151" y="2468758"/>
                <a:ext cx="626809" cy="341152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93" extrusionOk="0">
                    <a:moveTo>
                      <a:pt x="10588" y="7161"/>
                    </a:moveTo>
                    <a:lnTo>
                      <a:pt x="18633" y="11775"/>
                    </a:lnTo>
                    <a:lnTo>
                      <a:pt x="16858" y="12424"/>
                    </a:lnTo>
                    <a:cubicBezTo>
                      <a:pt x="15826" y="12734"/>
                      <a:pt x="14860" y="12908"/>
                      <a:pt x="13943" y="12908"/>
                    </a:cubicBezTo>
                    <a:cubicBezTo>
                      <a:pt x="12759" y="12908"/>
                      <a:pt x="11654" y="12617"/>
                      <a:pt x="10588" y="11951"/>
                    </a:cubicBezTo>
                    <a:cubicBezTo>
                      <a:pt x="9111" y="11066"/>
                      <a:pt x="8576" y="9703"/>
                      <a:pt x="9286" y="8283"/>
                    </a:cubicBezTo>
                    <a:cubicBezTo>
                      <a:pt x="9286" y="8283"/>
                      <a:pt x="9759" y="7573"/>
                      <a:pt x="10588" y="7161"/>
                    </a:cubicBezTo>
                    <a:close/>
                    <a:moveTo>
                      <a:pt x="32518" y="11905"/>
                    </a:moveTo>
                    <a:cubicBezTo>
                      <a:pt x="33485" y="11905"/>
                      <a:pt x="34370" y="12071"/>
                      <a:pt x="35022" y="12485"/>
                    </a:cubicBezTo>
                    <a:cubicBezTo>
                      <a:pt x="35789" y="12897"/>
                      <a:pt x="36262" y="13432"/>
                      <a:pt x="36499" y="14080"/>
                    </a:cubicBezTo>
                    <a:cubicBezTo>
                      <a:pt x="36854" y="15027"/>
                      <a:pt x="36144" y="16092"/>
                      <a:pt x="34667" y="17100"/>
                    </a:cubicBezTo>
                    <a:lnTo>
                      <a:pt x="27568" y="12959"/>
                    </a:lnTo>
                    <a:cubicBezTo>
                      <a:pt x="28951" y="12396"/>
                      <a:pt x="30856" y="11905"/>
                      <a:pt x="32518" y="11905"/>
                    </a:cubicBezTo>
                    <a:close/>
                    <a:moveTo>
                      <a:pt x="5145" y="1"/>
                    </a:moveTo>
                    <a:lnTo>
                      <a:pt x="1657" y="2012"/>
                    </a:lnTo>
                    <a:lnTo>
                      <a:pt x="5443" y="4203"/>
                    </a:lnTo>
                    <a:cubicBezTo>
                      <a:pt x="1" y="7573"/>
                      <a:pt x="1241" y="11894"/>
                      <a:pt x="5207" y="14378"/>
                    </a:cubicBezTo>
                    <a:cubicBezTo>
                      <a:pt x="7863" y="15965"/>
                      <a:pt x="10750" y="16753"/>
                      <a:pt x="13917" y="16753"/>
                    </a:cubicBezTo>
                    <a:cubicBezTo>
                      <a:pt x="16532" y="16753"/>
                      <a:pt x="19338" y="16215"/>
                      <a:pt x="22362" y="15145"/>
                    </a:cubicBezTo>
                    <a:lnTo>
                      <a:pt x="23602" y="14672"/>
                    </a:lnTo>
                    <a:lnTo>
                      <a:pt x="31118" y="18993"/>
                    </a:lnTo>
                    <a:lnTo>
                      <a:pt x="31236" y="19049"/>
                    </a:lnTo>
                    <a:cubicBezTo>
                      <a:pt x="29086" y="20288"/>
                      <a:pt x="26644" y="20596"/>
                      <a:pt x="24394" y="20596"/>
                    </a:cubicBezTo>
                    <a:cubicBezTo>
                      <a:pt x="24168" y="20596"/>
                      <a:pt x="23943" y="20593"/>
                      <a:pt x="23721" y="20587"/>
                    </a:cubicBezTo>
                    <a:lnTo>
                      <a:pt x="22481" y="24492"/>
                    </a:lnTo>
                    <a:cubicBezTo>
                      <a:pt x="23824" y="24652"/>
                      <a:pt x="25257" y="24793"/>
                      <a:pt x="26782" y="24793"/>
                    </a:cubicBezTo>
                    <a:cubicBezTo>
                      <a:pt x="29755" y="24793"/>
                      <a:pt x="33082" y="24260"/>
                      <a:pt x="36797" y="22305"/>
                    </a:cubicBezTo>
                    <a:lnTo>
                      <a:pt x="40876" y="24672"/>
                    </a:lnTo>
                    <a:lnTo>
                      <a:pt x="44308" y="22660"/>
                    </a:lnTo>
                    <a:lnTo>
                      <a:pt x="40166" y="20233"/>
                    </a:lnTo>
                    <a:cubicBezTo>
                      <a:pt x="45552" y="16390"/>
                      <a:pt x="44369" y="12660"/>
                      <a:pt x="40701" y="10176"/>
                    </a:cubicBezTo>
                    <a:cubicBezTo>
                      <a:pt x="38083" y="8500"/>
                      <a:pt x="35452" y="7867"/>
                      <a:pt x="32789" y="7867"/>
                    </a:cubicBezTo>
                    <a:cubicBezTo>
                      <a:pt x="29437" y="7867"/>
                      <a:pt x="26033" y="8870"/>
                      <a:pt x="22538" y="10057"/>
                    </a:cubicBezTo>
                    <a:lnTo>
                      <a:pt x="18751" y="7871"/>
                    </a:lnTo>
                    <a:lnTo>
                      <a:pt x="14199" y="5268"/>
                    </a:lnTo>
                    <a:cubicBezTo>
                      <a:pt x="16267" y="4142"/>
                      <a:pt x="18751" y="3905"/>
                      <a:pt x="20114" y="3905"/>
                    </a:cubicBezTo>
                    <a:lnTo>
                      <a:pt x="20824" y="299"/>
                    </a:lnTo>
                    <a:cubicBezTo>
                      <a:pt x="19777" y="211"/>
                      <a:pt x="18805" y="166"/>
                      <a:pt x="17890" y="166"/>
                    </a:cubicBezTo>
                    <a:cubicBezTo>
                      <a:pt x="14464" y="166"/>
                      <a:pt x="11826" y="803"/>
                      <a:pt x="8931" y="2249"/>
                    </a:cubicBezTo>
                    <a:lnTo>
                      <a:pt x="5145" y="1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40"/>
              <p:cNvSpPr/>
              <p:nvPr/>
            </p:nvSpPr>
            <p:spPr>
              <a:xfrm>
                <a:off x="3284857" y="2277480"/>
                <a:ext cx="1236460" cy="650009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9" extrusionOk="0">
                    <a:moveTo>
                      <a:pt x="44696" y="0"/>
                    </a:moveTo>
                    <a:cubicBezTo>
                      <a:pt x="34259" y="0"/>
                      <a:pt x="23844" y="2293"/>
                      <a:pt x="15912" y="6864"/>
                    </a:cubicBezTo>
                    <a:cubicBezTo>
                      <a:pt x="0" y="16031"/>
                      <a:pt x="57" y="31001"/>
                      <a:pt x="16091" y="40286"/>
                    </a:cubicBezTo>
                    <a:cubicBezTo>
                      <a:pt x="24133" y="44916"/>
                      <a:pt x="34661" y="47238"/>
                      <a:pt x="45167" y="47238"/>
                    </a:cubicBezTo>
                    <a:cubicBezTo>
                      <a:pt x="55603" y="47238"/>
                      <a:pt x="66016" y="44946"/>
                      <a:pt x="73947" y="40347"/>
                    </a:cubicBezTo>
                    <a:cubicBezTo>
                      <a:pt x="89858" y="31176"/>
                      <a:pt x="89802" y="16211"/>
                      <a:pt x="73768" y="6983"/>
                    </a:cubicBezTo>
                    <a:cubicBezTo>
                      <a:pt x="65727" y="2323"/>
                      <a:pt x="55201" y="0"/>
                      <a:pt x="446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40"/>
              <p:cNvSpPr/>
              <p:nvPr/>
            </p:nvSpPr>
            <p:spPr>
              <a:xfrm>
                <a:off x="3340214" y="2498067"/>
                <a:ext cx="1125747" cy="10746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10" extrusionOk="0">
                    <a:moveTo>
                      <a:pt x="0" y="0"/>
                    </a:moveTo>
                    <a:lnTo>
                      <a:pt x="0" y="7279"/>
                    </a:lnTo>
                    <a:lnTo>
                      <a:pt x="81813" y="7809"/>
                    </a:lnTo>
                    <a:lnTo>
                      <a:pt x="81813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40"/>
              <p:cNvSpPr/>
              <p:nvPr/>
            </p:nvSpPr>
            <p:spPr>
              <a:xfrm>
                <a:off x="3441143" y="2254790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416" y="0"/>
                    </a:moveTo>
                    <a:cubicBezTo>
                      <a:pt x="25610" y="0"/>
                      <a:pt x="17822" y="1716"/>
                      <a:pt x="11889" y="5139"/>
                    </a:cubicBezTo>
                    <a:cubicBezTo>
                      <a:pt x="1" y="12001"/>
                      <a:pt x="58" y="23184"/>
                      <a:pt x="12007" y="30103"/>
                    </a:cubicBezTo>
                    <a:cubicBezTo>
                      <a:pt x="18026" y="33573"/>
                      <a:pt x="25886" y="35304"/>
                      <a:pt x="33727" y="35304"/>
                    </a:cubicBezTo>
                    <a:cubicBezTo>
                      <a:pt x="41533" y="35304"/>
                      <a:pt x="49321" y="33588"/>
                      <a:pt x="55254" y="30165"/>
                    </a:cubicBezTo>
                    <a:cubicBezTo>
                      <a:pt x="67142" y="23303"/>
                      <a:pt x="67085" y="12120"/>
                      <a:pt x="55136" y="5201"/>
                    </a:cubicBezTo>
                    <a:cubicBezTo>
                      <a:pt x="49117" y="1731"/>
                      <a:pt x="41257" y="0"/>
                      <a:pt x="33416" y="0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40"/>
              <p:cNvSpPr/>
              <p:nvPr/>
            </p:nvSpPr>
            <p:spPr>
              <a:xfrm>
                <a:off x="3284857" y="2172891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74" y="5952"/>
                    </a:moveTo>
                    <a:cubicBezTo>
                      <a:pt x="52615" y="5952"/>
                      <a:pt x="60475" y="7683"/>
                      <a:pt x="66494" y="11153"/>
                    </a:cubicBezTo>
                    <a:cubicBezTo>
                      <a:pt x="78443" y="18072"/>
                      <a:pt x="78500" y="29255"/>
                      <a:pt x="66612" y="36117"/>
                    </a:cubicBezTo>
                    <a:cubicBezTo>
                      <a:pt x="60679" y="39540"/>
                      <a:pt x="52891" y="41256"/>
                      <a:pt x="45085" y="41256"/>
                    </a:cubicBezTo>
                    <a:cubicBezTo>
                      <a:pt x="37244" y="41256"/>
                      <a:pt x="29384" y="39525"/>
                      <a:pt x="23365" y="36055"/>
                    </a:cubicBezTo>
                    <a:cubicBezTo>
                      <a:pt x="11416" y="29136"/>
                      <a:pt x="11359" y="17953"/>
                      <a:pt x="23247" y="11091"/>
                    </a:cubicBezTo>
                    <a:cubicBezTo>
                      <a:pt x="29180" y="7668"/>
                      <a:pt x="36968" y="5952"/>
                      <a:pt x="44774" y="5952"/>
                    </a:cubicBezTo>
                    <a:close/>
                    <a:moveTo>
                      <a:pt x="44700" y="0"/>
                    </a:moveTo>
                    <a:cubicBezTo>
                      <a:pt x="34262" y="0"/>
                      <a:pt x="23845" y="2293"/>
                      <a:pt x="15912" y="6893"/>
                    </a:cubicBezTo>
                    <a:cubicBezTo>
                      <a:pt x="0" y="16060"/>
                      <a:pt x="57" y="31029"/>
                      <a:pt x="16091" y="40258"/>
                    </a:cubicBezTo>
                    <a:cubicBezTo>
                      <a:pt x="24144" y="44894"/>
                      <a:pt x="34691" y="47216"/>
                      <a:pt x="45212" y="47216"/>
                    </a:cubicBezTo>
                    <a:cubicBezTo>
                      <a:pt x="55632" y="47216"/>
                      <a:pt x="66027" y="44938"/>
                      <a:pt x="73947" y="40376"/>
                    </a:cubicBezTo>
                    <a:cubicBezTo>
                      <a:pt x="89858" y="31148"/>
                      <a:pt x="89802" y="16240"/>
                      <a:pt x="73768" y="6950"/>
                    </a:cubicBezTo>
                    <a:cubicBezTo>
                      <a:pt x="65728" y="2322"/>
                      <a:pt x="55203" y="0"/>
                      <a:pt x="44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40"/>
              <p:cNvSpPr/>
              <p:nvPr/>
            </p:nvSpPr>
            <p:spPr>
              <a:xfrm>
                <a:off x="3441143" y="2287346"/>
                <a:ext cx="923888" cy="485797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5" extrusionOk="0">
                    <a:moveTo>
                      <a:pt x="33416" y="0"/>
                    </a:moveTo>
                    <a:cubicBezTo>
                      <a:pt x="25610" y="0"/>
                      <a:pt x="17822" y="1716"/>
                      <a:pt x="11889" y="5139"/>
                    </a:cubicBezTo>
                    <a:cubicBezTo>
                      <a:pt x="1" y="12002"/>
                      <a:pt x="58" y="23185"/>
                      <a:pt x="12007" y="30104"/>
                    </a:cubicBezTo>
                    <a:cubicBezTo>
                      <a:pt x="18026" y="33573"/>
                      <a:pt x="25886" y="35304"/>
                      <a:pt x="33727" y="35304"/>
                    </a:cubicBezTo>
                    <a:cubicBezTo>
                      <a:pt x="41533" y="35304"/>
                      <a:pt x="49321" y="33589"/>
                      <a:pt x="55254" y="30165"/>
                    </a:cubicBezTo>
                    <a:cubicBezTo>
                      <a:pt x="67142" y="23303"/>
                      <a:pt x="67085" y="12120"/>
                      <a:pt x="55136" y="5201"/>
                    </a:cubicBezTo>
                    <a:cubicBezTo>
                      <a:pt x="49117" y="1731"/>
                      <a:pt x="41257" y="0"/>
                      <a:pt x="33416" y="0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40"/>
              <p:cNvSpPr/>
              <p:nvPr/>
            </p:nvSpPr>
            <p:spPr>
              <a:xfrm>
                <a:off x="3581151" y="2346666"/>
                <a:ext cx="626809" cy="370447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22" extrusionOk="0">
                    <a:moveTo>
                      <a:pt x="10588" y="9290"/>
                    </a:moveTo>
                    <a:lnTo>
                      <a:pt x="18633" y="13904"/>
                    </a:lnTo>
                    <a:lnTo>
                      <a:pt x="16858" y="14614"/>
                    </a:lnTo>
                    <a:cubicBezTo>
                      <a:pt x="15852" y="14890"/>
                      <a:pt x="14909" y="15049"/>
                      <a:pt x="14013" y="15049"/>
                    </a:cubicBezTo>
                    <a:cubicBezTo>
                      <a:pt x="12802" y="15049"/>
                      <a:pt x="11675" y="14759"/>
                      <a:pt x="10588" y="14080"/>
                    </a:cubicBezTo>
                    <a:cubicBezTo>
                      <a:pt x="9111" y="13195"/>
                      <a:pt x="8576" y="11832"/>
                      <a:pt x="9286" y="10473"/>
                    </a:cubicBezTo>
                    <a:cubicBezTo>
                      <a:pt x="9286" y="10473"/>
                      <a:pt x="9759" y="9702"/>
                      <a:pt x="10588" y="9290"/>
                    </a:cubicBezTo>
                    <a:close/>
                    <a:moveTo>
                      <a:pt x="32518" y="14034"/>
                    </a:moveTo>
                    <a:cubicBezTo>
                      <a:pt x="33485" y="14034"/>
                      <a:pt x="34370" y="14200"/>
                      <a:pt x="35022" y="14614"/>
                    </a:cubicBezTo>
                    <a:cubicBezTo>
                      <a:pt x="35789" y="15026"/>
                      <a:pt x="36262" y="15561"/>
                      <a:pt x="36499" y="16209"/>
                    </a:cubicBezTo>
                    <a:cubicBezTo>
                      <a:pt x="36854" y="17156"/>
                      <a:pt x="36144" y="18221"/>
                      <a:pt x="34667" y="19229"/>
                    </a:cubicBezTo>
                    <a:lnTo>
                      <a:pt x="27568" y="15088"/>
                    </a:lnTo>
                    <a:cubicBezTo>
                      <a:pt x="28951" y="14525"/>
                      <a:pt x="30856" y="14034"/>
                      <a:pt x="32518" y="14034"/>
                    </a:cubicBezTo>
                    <a:close/>
                    <a:moveTo>
                      <a:pt x="20824" y="0"/>
                    </a:moveTo>
                    <a:cubicBezTo>
                      <a:pt x="20824" y="0"/>
                      <a:pt x="12481" y="2603"/>
                      <a:pt x="8931" y="4378"/>
                    </a:cubicBezTo>
                    <a:lnTo>
                      <a:pt x="1657" y="1775"/>
                    </a:lnTo>
                    <a:lnTo>
                      <a:pt x="1657" y="4141"/>
                    </a:lnTo>
                    <a:lnTo>
                      <a:pt x="5443" y="6332"/>
                    </a:lnTo>
                    <a:cubicBezTo>
                      <a:pt x="1" y="9763"/>
                      <a:pt x="1241" y="14023"/>
                      <a:pt x="5207" y="16507"/>
                    </a:cubicBezTo>
                    <a:cubicBezTo>
                      <a:pt x="7863" y="18094"/>
                      <a:pt x="10750" y="18882"/>
                      <a:pt x="13917" y="18882"/>
                    </a:cubicBezTo>
                    <a:cubicBezTo>
                      <a:pt x="16532" y="18882"/>
                      <a:pt x="19338" y="18344"/>
                      <a:pt x="22362" y="17274"/>
                    </a:cubicBezTo>
                    <a:lnTo>
                      <a:pt x="23602" y="16801"/>
                    </a:lnTo>
                    <a:lnTo>
                      <a:pt x="31118" y="21122"/>
                    </a:lnTo>
                    <a:lnTo>
                      <a:pt x="31236" y="21240"/>
                    </a:lnTo>
                    <a:cubicBezTo>
                      <a:pt x="28910" y="22519"/>
                      <a:pt x="25038" y="24256"/>
                      <a:pt x="22605" y="24256"/>
                    </a:cubicBezTo>
                    <a:cubicBezTo>
                      <a:pt x="22563" y="24256"/>
                      <a:pt x="22522" y="24256"/>
                      <a:pt x="22481" y="24255"/>
                    </a:cubicBezTo>
                    <a:lnTo>
                      <a:pt x="22481" y="26621"/>
                    </a:lnTo>
                    <a:cubicBezTo>
                      <a:pt x="23824" y="26781"/>
                      <a:pt x="25257" y="26922"/>
                      <a:pt x="26782" y="26922"/>
                    </a:cubicBezTo>
                    <a:cubicBezTo>
                      <a:pt x="29755" y="26922"/>
                      <a:pt x="33082" y="26389"/>
                      <a:pt x="36797" y="24434"/>
                    </a:cubicBezTo>
                    <a:lnTo>
                      <a:pt x="40876" y="26801"/>
                    </a:lnTo>
                    <a:lnTo>
                      <a:pt x="44308" y="24789"/>
                    </a:lnTo>
                    <a:lnTo>
                      <a:pt x="44308" y="22423"/>
                    </a:lnTo>
                    <a:lnTo>
                      <a:pt x="40166" y="22362"/>
                    </a:lnTo>
                    <a:cubicBezTo>
                      <a:pt x="45552" y="18519"/>
                      <a:pt x="44369" y="14789"/>
                      <a:pt x="40701" y="12305"/>
                    </a:cubicBezTo>
                    <a:cubicBezTo>
                      <a:pt x="38094" y="10636"/>
                      <a:pt x="35474" y="10002"/>
                      <a:pt x="32823" y="10002"/>
                    </a:cubicBezTo>
                    <a:cubicBezTo>
                      <a:pt x="29459" y="10002"/>
                      <a:pt x="26044" y="11023"/>
                      <a:pt x="22538" y="12248"/>
                    </a:cubicBezTo>
                    <a:lnTo>
                      <a:pt x="18751" y="10000"/>
                    </a:lnTo>
                    <a:lnTo>
                      <a:pt x="14199" y="7397"/>
                    </a:lnTo>
                    <a:cubicBezTo>
                      <a:pt x="16267" y="6271"/>
                      <a:pt x="18751" y="6034"/>
                      <a:pt x="20114" y="6034"/>
                    </a:cubicBezTo>
                    <a:lnTo>
                      <a:pt x="20824" y="2428"/>
                    </a:lnTo>
                    <a:lnTo>
                      <a:pt x="20824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40"/>
              <p:cNvSpPr/>
              <p:nvPr/>
            </p:nvSpPr>
            <p:spPr>
              <a:xfrm>
                <a:off x="4138720" y="2547754"/>
                <a:ext cx="45601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4" extrusionOk="0">
                    <a:moveTo>
                      <a:pt x="3313" y="0"/>
                    </a:moveTo>
                    <a:lnTo>
                      <a:pt x="0" y="175"/>
                    </a:lnTo>
                    <a:lnTo>
                      <a:pt x="0" y="2068"/>
                    </a:lnTo>
                    <a:lnTo>
                      <a:pt x="3313" y="2423"/>
                    </a:lnTo>
                    <a:lnTo>
                      <a:pt x="3313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40"/>
              <p:cNvSpPr/>
              <p:nvPr/>
            </p:nvSpPr>
            <p:spPr>
              <a:xfrm>
                <a:off x="3605575" y="2472019"/>
                <a:ext cx="46385" cy="32570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367" extrusionOk="0">
                    <a:moveTo>
                      <a:pt x="1" y="0"/>
                    </a:moveTo>
                    <a:lnTo>
                      <a:pt x="1" y="2367"/>
                    </a:lnTo>
                    <a:lnTo>
                      <a:pt x="3370" y="2073"/>
                    </a:lnTo>
                    <a:lnTo>
                      <a:pt x="3370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40"/>
              <p:cNvSpPr/>
              <p:nvPr/>
            </p:nvSpPr>
            <p:spPr>
              <a:xfrm>
                <a:off x="3581151" y="2343405"/>
                <a:ext cx="626809" cy="340766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5" extrusionOk="0">
                    <a:moveTo>
                      <a:pt x="10588" y="7099"/>
                    </a:moveTo>
                    <a:lnTo>
                      <a:pt x="18633" y="11775"/>
                    </a:lnTo>
                    <a:lnTo>
                      <a:pt x="16858" y="12424"/>
                    </a:lnTo>
                    <a:cubicBezTo>
                      <a:pt x="15850" y="12702"/>
                      <a:pt x="14906" y="12862"/>
                      <a:pt x="14008" y="12862"/>
                    </a:cubicBezTo>
                    <a:cubicBezTo>
                      <a:pt x="12799" y="12862"/>
                      <a:pt x="11674" y="12572"/>
                      <a:pt x="10588" y="11893"/>
                    </a:cubicBezTo>
                    <a:cubicBezTo>
                      <a:pt x="9111" y="11065"/>
                      <a:pt x="8576" y="9646"/>
                      <a:pt x="9286" y="8283"/>
                    </a:cubicBezTo>
                    <a:cubicBezTo>
                      <a:pt x="9286" y="8283"/>
                      <a:pt x="9759" y="7573"/>
                      <a:pt x="10588" y="7099"/>
                    </a:cubicBezTo>
                    <a:close/>
                    <a:moveTo>
                      <a:pt x="32607" y="11864"/>
                    </a:moveTo>
                    <a:cubicBezTo>
                      <a:pt x="33539" y="11864"/>
                      <a:pt x="34390" y="12024"/>
                      <a:pt x="35022" y="12424"/>
                    </a:cubicBezTo>
                    <a:cubicBezTo>
                      <a:pt x="35789" y="12897"/>
                      <a:pt x="36262" y="13432"/>
                      <a:pt x="36499" y="14080"/>
                    </a:cubicBezTo>
                    <a:cubicBezTo>
                      <a:pt x="36854" y="15026"/>
                      <a:pt x="36144" y="16091"/>
                      <a:pt x="34667" y="17099"/>
                    </a:cubicBezTo>
                    <a:lnTo>
                      <a:pt x="27568" y="12958"/>
                    </a:lnTo>
                    <a:cubicBezTo>
                      <a:pt x="28976" y="12386"/>
                      <a:pt x="30924" y="11864"/>
                      <a:pt x="32607" y="11864"/>
                    </a:cubicBezTo>
                    <a:close/>
                    <a:moveTo>
                      <a:pt x="5145" y="0"/>
                    </a:moveTo>
                    <a:lnTo>
                      <a:pt x="1657" y="2012"/>
                    </a:lnTo>
                    <a:lnTo>
                      <a:pt x="5443" y="4142"/>
                    </a:lnTo>
                    <a:cubicBezTo>
                      <a:pt x="1" y="7573"/>
                      <a:pt x="1241" y="11832"/>
                      <a:pt x="5207" y="14378"/>
                    </a:cubicBezTo>
                    <a:cubicBezTo>
                      <a:pt x="7863" y="15964"/>
                      <a:pt x="10750" y="16753"/>
                      <a:pt x="13917" y="16753"/>
                    </a:cubicBezTo>
                    <a:cubicBezTo>
                      <a:pt x="16532" y="16753"/>
                      <a:pt x="19338" y="16215"/>
                      <a:pt x="22362" y="15145"/>
                    </a:cubicBezTo>
                    <a:lnTo>
                      <a:pt x="23602" y="14672"/>
                    </a:lnTo>
                    <a:lnTo>
                      <a:pt x="31118" y="18992"/>
                    </a:lnTo>
                    <a:lnTo>
                      <a:pt x="31236" y="19049"/>
                    </a:lnTo>
                    <a:cubicBezTo>
                      <a:pt x="28870" y="20351"/>
                      <a:pt x="26148" y="20587"/>
                      <a:pt x="23721" y="20587"/>
                    </a:cubicBezTo>
                    <a:lnTo>
                      <a:pt x="22481" y="24492"/>
                    </a:lnTo>
                    <a:cubicBezTo>
                      <a:pt x="23814" y="24632"/>
                      <a:pt x="25234" y="24765"/>
                      <a:pt x="26746" y="24765"/>
                    </a:cubicBezTo>
                    <a:cubicBezTo>
                      <a:pt x="29727" y="24765"/>
                      <a:pt x="33066" y="24247"/>
                      <a:pt x="36797" y="22244"/>
                    </a:cubicBezTo>
                    <a:lnTo>
                      <a:pt x="40876" y="24610"/>
                    </a:lnTo>
                    <a:lnTo>
                      <a:pt x="44308" y="22660"/>
                    </a:lnTo>
                    <a:lnTo>
                      <a:pt x="40166" y="20232"/>
                    </a:lnTo>
                    <a:cubicBezTo>
                      <a:pt x="45552" y="16328"/>
                      <a:pt x="44369" y="12603"/>
                      <a:pt x="40701" y="10119"/>
                    </a:cubicBezTo>
                    <a:cubicBezTo>
                      <a:pt x="38083" y="8468"/>
                      <a:pt x="35454" y="7839"/>
                      <a:pt x="32792" y="7839"/>
                    </a:cubicBezTo>
                    <a:cubicBezTo>
                      <a:pt x="29438" y="7839"/>
                      <a:pt x="26033" y="8838"/>
                      <a:pt x="22538" y="10057"/>
                    </a:cubicBezTo>
                    <a:lnTo>
                      <a:pt x="18751" y="7871"/>
                    </a:lnTo>
                    <a:lnTo>
                      <a:pt x="14199" y="5268"/>
                    </a:lnTo>
                    <a:cubicBezTo>
                      <a:pt x="16267" y="4085"/>
                      <a:pt x="18751" y="3905"/>
                      <a:pt x="20114" y="3848"/>
                    </a:cubicBezTo>
                    <a:lnTo>
                      <a:pt x="20824" y="237"/>
                    </a:lnTo>
                    <a:cubicBezTo>
                      <a:pt x="19823" y="154"/>
                      <a:pt x="18891" y="112"/>
                      <a:pt x="18011" y="112"/>
                    </a:cubicBezTo>
                    <a:cubicBezTo>
                      <a:pt x="14526" y="112"/>
                      <a:pt x="11860" y="775"/>
                      <a:pt x="8931" y="2192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40"/>
              <p:cNvSpPr/>
              <p:nvPr/>
            </p:nvSpPr>
            <p:spPr>
              <a:xfrm>
                <a:off x="3284857" y="2151824"/>
                <a:ext cx="1236460" cy="649885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0" extrusionOk="0">
                    <a:moveTo>
                      <a:pt x="44648" y="1"/>
                    </a:moveTo>
                    <a:cubicBezTo>
                      <a:pt x="34227" y="1"/>
                      <a:pt x="23832" y="2294"/>
                      <a:pt x="15912" y="6886"/>
                    </a:cubicBezTo>
                    <a:cubicBezTo>
                      <a:pt x="0" y="16053"/>
                      <a:pt x="57" y="31022"/>
                      <a:pt x="16091" y="40251"/>
                    </a:cubicBezTo>
                    <a:cubicBezTo>
                      <a:pt x="24132" y="44908"/>
                      <a:pt x="34658" y="47230"/>
                      <a:pt x="45163" y="47230"/>
                    </a:cubicBezTo>
                    <a:cubicBezTo>
                      <a:pt x="55600" y="47230"/>
                      <a:pt x="66015" y="44938"/>
                      <a:pt x="73947" y="40369"/>
                    </a:cubicBezTo>
                    <a:cubicBezTo>
                      <a:pt x="89858" y="31197"/>
                      <a:pt x="89802" y="16233"/>
                      <a:pt x="73768" y="7004"/>
                    </a:cubicBezTo>
                    <a:cubicBezTo>
                      <a:pt x="65715" y="2337"/>
                      <a:pt x="55169" y="1"/>
                      <a:pt x="4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40"/>
              <p:cNvSpPr/>
              <p:nvPr/>
            </p:nvSpPr>
            <p:spPr>
              <a:xfrm>
                <a:off x="3340214" y="2371929"/>
                <a:ext cx="1125747" cy="10823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66" extrusionOk="0">
                    <a:moveTo>
                      <a:pt x="0" y="0"/>
                    </a:moveTo>
                    <a:lnTo>
                      <a:pt x="0" y="7336"/>
                    </a:lnTo>
                    <a:lnTo>
                      <a:pt x="81813" y="7866"/>
                    </a:lnTo>
                    <a:lnTo>
                      <a:pt x="81813" y="3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40"/>
              <p:cNvSpPr/>
              <p:nvPr/>
            </p:nvSpPr>
            <p:spPr>
              <a:xfrm>
                <a:off x="3441143" y="2129423"/>
                <a:ext cx="923888" cy="485797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5" extrusionOk="0">
                    <a:moveTo>
                      <a:pt x="33416" y="1"/>
                    </a:moveTo>
                    <a:cubicBezTo>
                      <a:pt x="25610" y="1"/>
                      <a:pt x="17822" y="1716"/>
                      <a:pt x="11889" y="5140"/>
                    </a:cubicBezTo>
                    <a:cubicBezTo>
                      <a:pt x="1" y="12002"/>
                      <a:pt x="58" y="23185"/>
                      <a:pt x="12007" y="30104"/>
                    </a:cubicBezTo>
                    <a:cubicBezTo>
                      <a:pt x="18026" y="33574"/>
                      <a:pt x="25886" y="35305"/>
                      <a:pt x="33727" y="35305"/>
                    </a:cubicBezTo>
                    <a:cubicBezTo>
                      <a:pt x="41533" y="35305"/>
                      <a:pt x="49321" y="33589"/>
                      <a:pt x="55254" y="30166"/>
                    </a:cubicBezTo>
                    <a:cubicBezTo>
                      <a:pt x="67142" y="23303"/>
                      <a:pt x="67085" y="12120"/>
                      <a:pt x="55136" y="5201"/>
                    </a:cubicBezTo>
                    <a:cubicBezTo>
                      <a:pt x="49117" y="1732"/>
                      <a:pt x="41257" y="1"/>
                      <a:pt x="33416" y="1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40"/>
              <p:cNvSpPr/>
              <p:nvPr/>
            </p:nvSpPr>
            <p:spPr>
              <a:xfrm>
                <a:off x="3284857" y="2047427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74" y="5960"/>
                    </a:moveTo>
                    <a:cubicBezTo>
                      <a:pt x="52615" y="5960"/>
                      <a:pt x="60475" y="7691"/>
                      <a:pt x="66494" y="11160"/>
                    </a:cubicBezTo>
                    <a:cubicBezTo>
                      <a:pt x="78443" y="18079"/>
                      <a:pt x="78500" y="29262"/>
                      <a:pt x="66612" y="36125"/>
                    </a:cubicBezTo>
                    <a:cubicBezTo>
                      <a:pt x="60679" y="39548"/>
                      <a:pt x="52891" y="41264"/>
                      <a:pt x="45085" y="41264"/>
                    </a:cubicBezTo>
                    <a:cubicBezTo>
                      <a:pt x="37244" y="41264"/>
                      <a:pt x="29384" y="39533"/>
                      <a:pt x="23365" y="36063"/>
                    </a:cubicBezTo>
                    <a:cubicBezTo>
                      <a:pt x="11416" y="29144"/>
                      <a:pt x="11359" y="17961"/>
                      <a:pt x="23247" y="11099"/>
                    </a:cubicBezTo>
                    <a:cubicBezTo>
                      <a:pt x="29180" y="7675"/>
                      <a:pt x="36968" y="5960"/>
                      <a:pt x="44774" y="5960"/>
                    </a:cubicBezTo>
                    <a:close/>
                    <a:moveTo>
                      <a:pt x="44647" y="0"/>
                    </a:moveTo>
                    <a:cubicBezTo>
                      <a:pt x="34227" y="0"/>
                      <a:pt x="23832" y="2278"/>
                      <a:pt x="15912" y="6839"/>
                    </a:cubicBezTo>
                    <a:cubicBezTo>
                      <a:pt x="0" y="16068"/>
                      <a:pt x="57" y="30976"/>
                      <a:pt x="16091" y="40266"/>
                    </a:cubicBezTo>
                    <a:cubicBezTo>
                      <a:pt x="24131" y="44894"/>
                      <a:pt x="34656" y="47216"/>
                      <a:pt x="45159" y="47216"/>
                    </a:cubicBezTo>
                    <a:cubicBezTo>
                      <a:pt x="55597" y="47216"/>
                      <a:pt x="66014" y="44923"/>
                      <a:pt x="73947" y="40323"/>
                    </a:cubicBezTo>
                    <a:cubicBezTo>
                      <a:pt x="89858" y="31156"/>
                      <a:pt x="89802" y="16186"/>
                      <a:pt x="73768" y="6958"/>
                    </a:cubicBezTo>
                    <a:cubicBezTo>
                      <a:pt x="65715" y="2322"/>
                      <a:pt x="55168" y="0"/>
                      <a:pt x="44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40"/>
              <p:cNvSpPr/>
              <p:nvPr/>
            </p:nvSpPr>
            <p:spPr>
              <a:xfrm>
                <a:off x="3441143" y="2161690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368" y="1"/>
                    </a:moveTo>
                    <a:cubicBezTo>
                      <a:pt x="25578" y="1"/>
                      <a:pt x="17810" y="1716"/>
                      <a:pt x="11889" y="5161"/>
                    </a:cubicBezTo>
                    <a:cubicBezTo>
                      <a:pt x="1" y="12023"/>
                      <a:pt x="58" y="23206"/>
                      <a:pt x="12007" y="30125"/>
                    </a:cubicBezTo>
                    <a:cubicBezTo>
                      <a:pt x="18040" y="33572"/>
                      <a:pt x="25922" y="35303"/>
                      <a:pt x="33780" y="35303"/>
                    </a:cubicBezTo>
                    <a:cubicBezTo>
                      <a:pt x="41569" y="35303"/>
                      <a:pt x="49334" y="33603"/>
                      <a:pt x="55254" y="30187"/>
                    </a:cubicBezTo>
                    <a:cubicBezTo>
                      <a:pt x="67142" y="23325"/>
                      <a:pt x="67085" y="12142"/>
                      <a:pt x="55136" y="5223"/>
                    </a:cubicBezTo>
                    <a:cubicBezTo>
                      <a:pt x="49104" y="1746"/>
                      <a:pt x="41225" y="1"/>
                      <a:pt x="33368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40"/>
              <p:cNvSpPr/>
              <p:nvPr/>
            </p:nvSpPr>
            <p:spPr>
              <a:xfrm>
                <a:off x="3581151" y="2221298"/>
                <a:ext cx="626809" cy="370433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21" extrusionOk="0">
                    <a:moveTo>
                      <a:pt x="10588" y="9291"/>
                    </a:moveTo>
                    <a:lnTo>
                      <a:pt x="18633" y="13905"/>
                    </a:lnTo>
                    <a:lnTo>
                      <a:pt x="16858" y="14554"/>
                    </a:lnTo>
                    <a:cubicBezTo>
                      <a:pt x="15850" y="14832"/>
                      <a:pt x="14906" y="14992"/>
                      <a:pt x="14008" y="14992"/>
                    </a:cubicBezTo>
                    <a:cubicBezTo>
                      <a:pt x="12799" y="14992"/>
                      <a:pt x="11674" y="14702"/>
                      <a:pt x="10588" y="14024"/>
                    </a:cubicBezTo>
                    <a:cubicBezTo>
                      <a:pt x="9111" y="13195"/>
                      <a:pt x="8576" y="11776"/>
                      <a:pt x="9286" y="10413"/>
                    </a:cubicBezTo>
                    <a:cubicBezTo>
                      <a:pt x="9286" y="10413"/>
                      <a:pt x="9759" y="9703"/>
                      <a:pt x="10588" y="9291"/>
                    </a:cubicBezTo>
                    <a:close/>
                    <a:moveTo>
                      <a:pt x="32607" y="13994"/>
                    </a:moveTo>
                    <a:cubicBezTo>
                      <a:pt x="33539" y="13994"/>
                      <a:pt x="34390" y="14154"/>
                      <a:pt x="35022" y="14554"/>
                    </a:cubicBezTo>
                    <a:cubicBezTo>
                      <a:pt x="35789" y="15027"/>
                      <a:pt x="36262" y="15562"/>
                      <a:pt x="36499" y="16210"/>
                    </a:cubicBezTo>
                    <a:cubicBezTo>
                      <a:pt x="36854" y="17157"/>
                      <a:pt x="36144" y="18221"/>
                      <a:pt x="34667" y="19229"/>
                    </a:cubicBezTo>
                    <a:lnTo>
                      <a:pt x="27568" y="15088"/>
                    </a:lnTo>
                    <a:cubicBezTo>
                      <a:pt x="28976" y="14516"/>
                      <a:pt x="30924" y="13994"/>
                      <a:pt x="32607" y="13994"/>
                    </a:cubicBezTo>
                    <a:close/>
                    <a:moveTo>
                      <a:pt x="20824" y="1"/>
                    </a:moveTo>
                    <a:cubicBezTo>
                      <a:pt x="20824" y="1"/>
                      <a:pt x="12481" y="2604"/>
                      <a:pt x="8931" y="4322"/>
                    </a:cubicBezTo>
                    <a:lnTo>
                      <a:pt x="1657" y="1719"/>
                    </a:lnTo>
                    <a:lnTo>
                      <a:pt x="1657" y="4142"/>
                    </a:lnTo>
                    <a:lnTo>
                      <a:pt x="5443" y="6333"/>
                    </a:lnTo>
                    <a:cubicBezTo>
                      <a:pt x="1" y="9703"/>
                      <a:pt x="1241" y="13962"/>
                      <a:pt x="5207" y="16508"/>
                    </a:cubicBezTo>
                    <a:cubicBezTo>
                      <a:pt x="7863" y="18094"/>
                      <a:pt x="10750" y="18883"/>
                      <a:pt x="13917" y="18883"/>
                    </a:cubicBezTo>
                    <a:cubicBezTo>
                      <a:pt x="16532" y="18883"/>
                      <a:pt x="19338" y="18345"/>
                      <a:pt x="22362" y="17275"/>
                    </a:cubicBezTo>
                    <a:lnTo>
                      <a:pt x="23602" y="16802"/>
                    </a:lnTo>
                    <a:lnTo>
                      <a:pt x="31118" y="21122"/>
                    </a:lnTo>
                    <a:lnTo>
                      <a:pt x="31236" y="21179"/>
                    </a:lnTo>
                    <a:cubicBezTo>
                      <a:pt x="28870" y="22481"/>
                      <a:pt x="24904" y="24255"/>
                      <a:pt x="22481" y="24255"/>
                    </a:cubicBezTo>
                    <a:lnTo>
                      <a:pt x="22481" y="26622"/>
                    </a:lnTo>
                    <a:cubicBezTo>
                      <a:pt x="23813" y="26781"/>
                      <a:pt x="25233" y="26920"/>
                      <a:pt x="26744" y="26920"/>
                    </a:cubicBezTo>
                    <a:cubicBezTo>
                      <a:pt x="29726" y="26920"/>
                      <a:pt x="33066" y="26378"/>
                      <a:pt x="36797" y="24374"/>
                    </a:cubicBezTo>
                    <a:lnTo>
                      <a:pt x="40876" y="26740"/>
                    </a:lnTo>
                    <a:lnTo>
                      <a:pt x="44308" y="24790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520"/>
                      <a:pt x="44369" y="14733"/>
                      <a:pt x="40701" y="12306"/>
                    </a:cubicBezTo>
                    <a:cubicBezTo>
                      <a:pt x="38067" y="10620"/>
                      <a:pt x="35421" y="9978"/>
                      <a:pt x="32742" y="9978"/>
                    </a:cubicBezTo>
                    <a:cubicBezTo>
                      <a:pt x="29405" y="9978"/>
                      <a:pt x="26016" y="10974"/>
                      <a:pt x="22538" y="12187"/>
                    </a:cubicBezTo>
                    <a:lnTo>
                      <a:pt x="18751" y="10001"/>
                    </a:lnTo>
                    <a:lnTo>
                      <a:pt x="14199" y="7398"/>
                    </a:lnTo>
                    <a:cubicBezTo>
                      <a:pt x="16267" y="6215"/>
                      <a:pt x="18751" y="6035"/>
                      <a:pt x="20114" y="6035"/>
                    </a:cubicBezTo>
                    <a:lnTo>
                      <a:pt x="20824" y="2367"/>
                    </a:lnTo>
                    <a:lnTo>
                      <a:pt x="20824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40"/>
              <p:cNvSpPr/>
              <p:nvPr/>
            </p:nvSpPr>
            <p:spPr>
              <a:xfrm>
                <a:off x="4138720" y="2421548"/>
                <a:ext cx="45601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9" extrusionOk="0">
                    <a:moveTo>
                      <a:pt x="3313" y="1"/>
                    </a:moveTo>
                    <a:lnTo>
                      <a:pt x="0" y="237"/>
                    </a:lnTo>
                    <a:lnTo>
                      <a:pt x="0" y="2130"/>
                    </a:lnTo>
                    <a:lnTo>
                      <a:pt x="3313" y="2428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40"/>
              <p:cNvSpPr/>
              <p:nvPr/>
            </p:nvSpPr>
            <p:spPr>
              <a:xfrm>
                <a:off x="3605575" y="2345881"/>
                <a:ext cx="46385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4" extrusionOk="0">
                    <a:moveTo>
                      <a:pt x="1" y="0"/>
                    </a:moveTo>
                    <a:lnTo>
                      <a:pt x="1" y="2423"/>
                    </a:lnTo>
                    <a:lnTo>
                      <a:pt x="3370" y="2130"/>
                    </a:lnTo>
                    <a:lnTo>
                      <a:pt x="3370" y="1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40"/>
              <p:cNvSpPr/>
              <p:nvPr/>
            </p:nvSpPr>
            <p:spPr>
              <a:xfrm>
                <a:off x="3581151" y="2218051"/>
                <a:ext cx="626809" cy="340766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5" extrusionOk="0">
                    <a:moveTo>
                      <a:pt x="10588" y="7099"/>
                    </a:moveTo>
                    <a:lnTo>
                      <a:pt x="18633" y="11775"/>
                    </a:lnTo>
                    <a:lnTo>
                      <a:pt x="16858" y="12423"/>
                    </a:lnTo>
                    <a:cubicBezTo>
                      <a:pt x="15850" y="12702"/>
                      <a:pt x="14906" y="12861"/>
                      <a:pt x="14008" y="12861"/>
                    </a:cubicBezTo>
                    <a:cubicBezTo>
                      <a:pt x="12799" y="12861"/>
                      <a:pt x="11674" y="12572"/>
                      <a:pt x="10588" y="11893"/>
                    </a:cubicBezTo>
                    <a:cubicBezTo>
                      <a:pt x="9111" y="11004"/>
                      <a:pt x="8576" y="9645"/>
                      <a:pt x="9286" y="8282"/>
                    </a:cubicBezTo>
                    <a:cubicBezTo>
                      <a:pt x="9286" y="8282"/>
                      <a:pt x="9759" y="7572"/>
                      <a:pt x="10588" y="7099"/>
                    </a:cubicBezTo>
                    <a:close/>
                    <a:moveTo>
                      <a:pt x="32548" y="11850"/>
                    </a:moveTo>
                    <a:cubicBezTo>
                      <a:pt x="33503" y="11850"/>
                      <a:pt x="34376" y="12015"/>
                      <a:pt x="35022" y="12423"/>
                    </a:cubicBezTo>
                    <a:cubicBezTo>
                      <a:pt x="35789" y="12840"/>
                      <a:pt x="36262" y="13431"/>
                      <a:pt x="36499" y="14023"/>
                    </a:cubicBezTo>
                    <a:cubicBezTo>
                      <a:pt x="36854" y="15026"/>
                      <a:pt x="36144" y="16091"/>
                      <a:pt x="34667" y="17038"/>
                    </a:cubicBezTo>
                    <a:lnTo>
                      <a:pt x="27568" y="12958"/>
                    </a:lnTo>
                    <a:cubicBezTo>
                      <a:pt x="28959" y="12356"/>
                      <a:pt x="30879" y="11850"/>
                      <a:pt x="32548" y="11850"/>
                    </a:cubicBezTo>
                    <a:close/>
                    <a:moveTo>
                      <a:pt x="5145" y="0"/>
                    </a:moveTo>
                    <a:lnTo>
                      <a:pt x="1657" y="1955"/>
                    </a:lnTo>
                    <a:lnTo>
                      <a:pt x="5443" y="4141"/>
                    </a:lnTo>
                    <a:cubicBezTo>
                      <a:pt x="1" y="7572"/>
                      <a:pt x="1241" y="11832"/>
                      <a:pt x="5207" y="14378"/>
                    </a:cubicBezTo>
                    <a:cubicBezTo>
                      <a:pt x="7848" y="15955"/>
                      <a:pt x="10717" y="16743"/>
                      <a:pt x="13861" y="16743"/>
                    </a:cubicBezTo>
                    <a:cubicBezTo>
                      <a:pt x="16492" y="16743"/>
                      <a:pt x="19316" y="16192"/>
                      <a:pt x="22362" y="15088"/>
                    </a:cubicBezTo>
                    <a:lnTo>
                      <a:pt x="23602" y="14671"/>
                    </a:lnTo>
                    <a:lnTo>
                      <a:pt x="31118" y="18992"/>
                    </a:lnTo>
                    <a:lnTo>
                      <a:pt x="31236" y="19049"/>
                    </a:lnTo>
                    <a:cubicBezTo>
                      <a:pt x="29075" y="20237"/>
                      <a:pt x="26619" y="20538"/>
                      <a:pt x="24360" y="20538"/>
                    </a:cubicBezTo>
                    <a:cubicBezTo>
                      <a:pt x="24145" y="20538"/>
                      <a:pt x="23932" y="20535"/>
                      <a:pt x="23721" y="20530"/>
                    </a:cubicBezTo>
                    <a:lnTo>
                      <a:pt x="22481" y="24491"/>
                    </a:lnTo>
                    <a:cubicBezTo>
                      <a:pt x="23814" y="24632"/>
                      <a:pt x="25234" y="24765"/>
                      <a:pt x="26746" y="24765"/>
                    </a:cubicBezTo>
                    <a:cubicBezTo>
                      <a:pt x="29727" y="24765"/>
                      <a:pt x="33066" y="24247"/>
                      <a:pt x="36797" y="22243"/>
                    </a:cubicBezTo>
                    <a:lnTo>
                      <a:pt x="40876" y="24610"/>
                    </a:lnTo>
                    <a:lnTo>
                      <a:pt x="44308" y="22598"/>
                    </a:lnTo>
                    <a:lnTo>
                      <a:pt x="40166" y="20232"/>
                    </a:lnTo>
                    <a:cubicBezTo>
                      <a:pt x="45552" y="16328"/>
                      <a:pt x="44369" y="12603"/>
                      <a:pt x="40701" y="10119"/>
                    </a:cubicBezTo>
                    <a:cubicBezTo>
                      <a:pt x="38093" y="8449"/>
                      <a:pt x="35472" y="7815"/>
                      <a:pt x="32820" y="7815"/>
                    </a:cubicBezTo>
                    <a:cubicBezTo>
                      <a:pt x="29457" y="7815"/>
                      <a:pt x="26043" y="8835"/>
                      <a:pt x="22538" y="10057"/>
                    </a:cubicBezTo>
                    <a:lnTo>
                      <a:pt x="18751" y="7871"/>
                    </a:lnTo>
                    <a:lnTo>
                      <a:pt x="14199" y="5206"/>
                    </a:lnTo>
                    <a:cubicBezTo>
                      <a:pt x="16267" y="4084"/>
                      <a:pt x="18751" y="3905"/>
                      <a:pt x="20114" y="3848"/>
                    </a:cubicBezTo>
                    <a:lnTo>
                      <a:pt x="20824" y="237"/>
                    </a:lnTo>
                    <a:cubicBezTo>
                      <a:pt x="19823" y="154"/>
                      <a:pt x="18891" y="112"/>
                      <a:pt x="18011" y="112"/>
                    </a:cubicBezTo>
                    <a:cubicBezTo>
                      <a:pt x="14526" y="112"/>
                      <a:pt x="11860" y="774"/>
                      <a:pt x="8931" y="2191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40"/>
              <p:cNvSpPr/>
              <p:nvPr/>
            </p:nvSpPr>
            <p:spPr>
              <a:xfrm>
                <a:off x="3284857" y="2026264"/>
                <a:ext cx="1236460" cy="64980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24" extrusionOk="0">
                    <a:moveTo>
                      <a:pt x="44647" y="0"/>
                    </a:moveTo>
                    <a:cubicBezTo>
                      <a:pt x="34227" y="0"/>
                      <a:pt x="23832" y="2278"/>
                      <a:pt x="15912" y="6839"/>
                    </a:cubicBezTo>
                    <a:cubicBezTo>
                      <a:pt x="0" y="16068"/>
                      <a:pt x="57" y="31037"/>
                      <a:pt x="16091" y="40266"/>
                    </a:cubicBezTo>
                    <a:cubicBezTo>
                      <a:pt x="24144" y="44902"/>
                      <a:pt x="34691" y="47223"/>
                      <a:pt x="45212" y="47223"/>
                    </a:cubicBezTo>
                    <a:cubicBezTo>
                      <a:pt x="55632" y="47223"/>
                      <a:pt x="66027" y="44946"/>
                      <a:pt x="73947" y="40384"/>
                    </a:cubicBezTo>
                    <a:cubicBezTo>
                      <a:pt x="89858" y="31155"/>
                      <a:pt x="89802" y="16248"/>
                      <a:pt x="73768" y="6958"/>
                    </a:cubicBezTo>
                    <a:cubicBezTo>
                      <a:pt x="65715" y="2321"/>
                      <a:pt x="55168" y="0"/>
                      <a:pt x="446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40"/>
              <p:cNvSpPr/>
              <p:nvPr/>
            </p:nvSpPr>
            <p:spPr>
              <a:xfrm>
                <a:off x="3340214" y="2246575"/>
                <a:ext cx="1125747" cy="107452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09" extrusionOk="0">
                    <a:moveTo>
                      <a:pt x="0" y="0"/>
                    </a:moveTo>
                    <a:lnTo>
                      <a:pt x="0" y="7274"/>
                    </a:lnTo>
                    <a:lnTo>
                      <a:pt x="81813" y="7809"/>
                    </a:lnTo>
                    <a:lnTo>
                      <a:pt x="81813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40"/>
              <p:cNvSpPr/>
              <p:nvPr/>
            </p:nvSpPr>
            <p:spPr>
              <a:xfrm>
                <a:off x="3441143" y="2003670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319" y="1"/>
                    </a:moveTo>
                    <a:cubicBezTo>
                      <a:pt x="25545" y="1"/>
                      <a:pt x="17798" y="1702"/>
                      <a:pt x="11889" y="5112"/>
                    </a:cubicBezTo>
                    <a:cubicBezTo>
                      <a:pt x="1" y="12031"/>
                      <a:pt x="58" y="23152"/>
                      <a:pt x="12007" y="30076"/>
                    </a:cubicBezTo>
                    <a:cubicBezTo>
                      <a:pt x="18052" y="33558"/>
                      <a:pt x="25954" y="35304"/>
                      <a:pt x="33828" y="35304"/>
                    </a:cubicBezTo>
                    <a:cubicBezTo>
                      <a:pt x="41600" y="35304"/>
                      <a:pt x="49346" y="33603"/>
                      <a:pt x="55254" y="30194"/>
                    </a:cubicBezTo>
                    <a:cubicBezTo>
                      <a:pt x="67142" y="23271"/>
                      <a:pt x="67085" y="12149"/>
                      <a:pt x="55136" y="5230"/>
                    </a:cubicBezTo>
                    <a:cubicBezTo>
                      <a:pt x="49092" y="1746"/>
                      <a:pt x="41192" y="1"/>
                      <a:pt x="333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40"/>
              <p:cNvSpPr/>
              <p:nvPr/>
            </p:nvSpPr>
            <p:spPr>
              <a:xfrm>
                <a:off x="3284857" y="1921454"/>
                <a:ext cx="1236460" cy="650201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53" extrusionOk="0">
                    <a:moveTo>
                      <a:pt x="44677" y="5976"/>
                    </a:moveTo>
                    <a:cubicBezTo>
                      <a:pt x="52550" y="5976"/>
                      <a:pt x="60450" y="7721"/>
                      <a:pt x="66494" y="11205"/>
                    </a:cubicBezTo>
                    <a:cubicBezTo>
                      <a:pt x="78443" y="18124"/>
                      <a:pt x="78500" y="29246"/>
                      <a:pt x="66612" y="36169"/>
                    </a:cubicBezTo>
                    <a:cubicBezTo>
                      <a:pt x="60704" y="39578"/>
                      <a:pt x="52958" y="41279"/>
                      <a:pt x="45186" y="41279"/>
                    </a:cubicBezTo>
                    <a:cubicBezTo>
                      <a:pt x="37312" y="41279"/>
                      <a:pt x="29410" y="39533"/>
                      <a:pt x="23365" y="36051"/>
                    </a:cubicBezTo>
                    <a:cubicBezTo>
                      <a:pt x="11416" y="29127"/>
                      <a:pt x="11359" y="18006"/>
                      <a:pt x="23247" y="11087"/>
                    </a:cubicBezTo>
                    <a:cubicBezTo>
                      <a:pt x="29156" y="7677"/>
                      <a:pt x="36903" y="5976"/>
                      <a:pt x="44677" y="5976"/>
                    </a:cubicBezTo>
                    <a:close/>
                    <a:moveTo>
                      <a:pt x="44644" y="1"/>
                    </a:moveTo>
                    <a:cubicBezTo>
                      <a:pt x="34225" y="1"/>
                      <a:pt x="23831" y="2292"/>
                      <a:pt x="15912" y="6884"/>
                    </a:cubicBezTo>
                    <a:cubicBezTo>
                      <a:pt x="0" y="16056"/>
                      <a:pt x="57" y="31020"/>
                      <a:pt x="16091" y="40249"/>
                    </a:cubicBezTo>
                    <a:cubicBezTo>
                      <a:pt x="24144" y="44916"/>
                      <a:pt x="34690" y="47253"/>
                      <a:pt x="45211" y="47253"/>
                    </a:cubicBezTo>
                    <a:cubicBezTo>
                      <a:pt x="55632" y="47253"/>
                      <a:pt x="66027" y="44960"/>
                      <a:pt x="73947" y="40367"/>
                    </a:cubicBezTo>
                    <a:cubicBezTo>
                      <a:pt x="89858" y="31200"/>
                      <a:pt x="89802" y="16231"/>
                      <a:pt x="73768" y="7003"/>
                    </a:cubicBezTo>
                    <a:cubicBezTo>
                      <a:pt x="65714" y="2337"/>
                      <a:pt x="55166" y="1"/>
                      <a:pt x="446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40"/>
              <p:cNvSpPr/>
              <p:nvPr/>
            </p:nvSpPr>
            <p:spPr>
              <a:xfrm>
                <a:off x="3441143" y="2036240"/>
                <a:ext cx="923888" cy="485769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3" extrusionOk="0">
                    <a:moveTo>
                      <a:pt x="33319" y="0"/>
                    </a:moveTo>
                    <a:cubicBezTo>
                      <a:pt x="25545" y="0"/>
                      <a:pt x="17798" y="1702"/>
                      <a:pt x="11889" y="5111"/>
                    </a:cubicBezTo>
                    <a:cubicBezTo>
                      <a:pt x="1" y="11973"/>
                      <a:pt x="58" y="23152"/>
                      <a:pt x="12007" y="30075"/>
                    </a:cubicBezTo>
                    <a:cubicBezTo>
                      <a:pt x="18052" y="33558"/>
                      <a:pt x="25954" y="35303"/>
                      <a:pt x="33828" y="35303"/>
                    </a:cubicBezTo>
                    <a:cubicBezTo>
                      <a:pt x="41600" y="35303"/>
                      <a:pt x="49346" y="33603"/>
                      <a:pt x="55254" y="30194"/>
                    </a:cubicBezTo>
                    <a:cubicBezTo>
                      <a:pt x="67142" y="23270"/>
                      <a:pt x="67085" y="12092"/>
                      <a:pt x="55136" y="5229"/>
                    </a:cubicBezTo>
                    <a:cubicBezTo>
                      <a:pt x="49092" y="1746"/>
                      <a:pt x="41192" y="0"/>
                      <a:pt x="33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40"/>
              <p:cNvSpPr/>
              <p:nvPr/>
            </p:nvSpPr>
            <p:spPr>
              <a:xfrm>
                <a:off x="3581151" y="2095945"/>
                <a:ext cx="626809" cy="37007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895" extrusionOk="0">
                    <a:moveTo>
                      <a:pt x="10588" y="9229"/>
                    </a:moveTo>
                    <a:lnTo>
                      <a:pt x="18633" y="13905"/>
                    </a:lnTo>
                    <a:lnTo>
                      <a:pt x="16858" y="14553"/>
                    </a:lnTo>
                    <a:cubicBezTo>
                      <a:pt x="15850" y="14832"/>
                      <a:pt x="14906" y="14991"/>
                      <a:pt x="14008" y="14991"/>
                    </a:cubicBezTo>
                    <a:cubicBezTo>
                      <a:pt x="12799" y="14991"/>
                      <a:pt x="11674" y="14702"/>
                      <a:pt x="10588" y="14023"/>
                    </a:cubicBezTo>
                    <a:cubicBezTo>
                      <a:pt x="9111" y="13195"/>
                      <a:pt x="8576" y="11775"/>
                      <a:pt x="9286" y="10412"/>
                    </a:cubicBezTo>
                    <a:cubicBezTo>
                      <a:pt x="9286" y="10412"/>
                      <a:pt x="9759" y="9702"/>
                      <a:pt x="10588" y="9229"/>
                    </a:cubicBezTo>
                    <a:close/>
                    <a:moveTo>
                      <a:pt x="32607" y="13994"/>
                    </a:moveTo>
                    <a:cubicBezTo>
                      <a:pt x="33539" y="13994"/>
                      <a:pt x="34390" y="14154"/>
                      <a:pt x="35022" y="14553"/>
                    </a:cubicBezTo>
                    <a:cubicBezTo>
                      <a:pt x="35789" y="14970"/>
                      <a:pt x="36262" y="15561"/>
                      <a:pt x="36499" y="16153"/>
                    </a:cubicBezTo>
                    <a:cubicBezTo>
                      <a:pt x="36854" y="17156"/>
                      <a:pt x="36144" y="18221"/>
                      <a:pt x="34667" y="19168"/>
                    </a:cubicBezTo>
                    <a:lnTo>
                      <a:pt x="27568" y="15088"/>
                    </a:lnTo>
                    <a:cubicBezTo>
                      <a:pt x="28976" y="14515"/>
                      <a:pt x="30924" y="13994"/>
                      <a:pt x="32607" y="13994"/>
                    </a:cubicBezTo>
                    <a:close/>
                    <a:moveTo>
                      <a:pt x="20824" y="1"/>
                    </a:moveTo>
                    <a:cubicBezTo>
                      <a:pt x="20824" y="1"/>
                      <a:pt x="12481" y="2547"/>
                      <a:pt x="8931" y="4322"/>
                    </a:cubicBezTo>
                    <a:lnTo>
                      <a:pt x="1657" y="1719"/>
                    </a:lnTo>
                    <a:lnTo>
                      <a:pt x="1657" y="4085"/>
                    </a:lnTo>
                    <a:lnTo>
                      <a:pt x="5443" y="6271"/>
                    </a:lnTo>
                    <a:cubicBezTo>
                      <a:pt x="1" y="9702"/>
                      <a:pt x="1241" y="13962"/>
                      <a:pt x="5207" y="16508"/>
                    </a:cubicBezTo>
                    <a:cubicBezTo>
                      <a:pt x="7848" y="18085"/>
                      <a:pt x="10717" y="18873"/>
                      <a:pt x="13861" y="18873"/>
                    </a:cubicBezTo>
                    <a:cubicBezTo>
                      <a:pt x="16492" y="18873"/>
                      <a:pt x="19316" y="18322"/>
                      <a:pt x="22362" y="17218"/>
                    </a:cubicBezTo>
                    <a:lnTo>
                      <a:pt x="23602" y="16801"/>
                    </a:lnTo>
                    <a:lnTo>
                      <a:pt x="31118" y="21122"/>
                    </a:lnTo>
                    <a:lnTo>
                      <a:pt x="31236" y="21179"/>
                    </a:lnTo>
                    <a:cubicBezTo>
                      <a:pt x="28907" y="22460"/>
                      <a:pt x="25028" y="24200"/>
                      <a:pt x="22596" y="24200"/>
                    </a:cubicBezTo>
                    <a:cubicBezTo>
                      <a:pt x="22557" y="24200"/>
                      <a:pt x="22519" y="24199"/>
                      <a:pt x="22481" y="24198"/>
                    </a:cubicBezTo>
                    <a:lnTo>
                      <a:pt x="22481" y="26621"/>
                    </a:lnTo>
                    <a:cubicBezTo>
                      <a:pt x="23814" y="26762"/>
                      <a:pt x="25234" y="26895"/>
                      <a:pt x="26746" y="26895"/>
                    </a:cubicBezTo>
                    <a:cubicBezTo>
                      <a:pt x="29727" y="26895"/>
                      <a:pt x="33066" y="26377"/>
                      <a:pt x="36797" y="24373"/>
                    </a:cubicBezTo>
                    <a:lnTo>
                      <a:pt x="40876" y="26740"/>
                    </a:lnTo>
                    <a:lnTo>
                      <a:pt x="44308" y="24728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458"/>
                      <a:pt x="44369" y="14733"/>
                      <a:pt x="40701" y="12249"/>
                    </a:cubicBezTo>
                    <a:cubicBezTo>
                      <a:pt x="38093" y="10579"/>
                      <a:pt x="35472" y="9945"/>
                      <a:pt x="32820" y="9945"/>
                    </a:cubicBezTo>
                    <a:cubicBezTo>
                      <a:pt x="29457" y="9945"/>
                      <a:pt x="26043" y="10965"/>
                      <a:pt x="22538" y="12187"/>
                    </a:cubicBezTo>
                    <a:lnTo>
                      <a:pt x="18751" y="10001"/>
                    </a:lnTo>
                    <a:lnTo>
                      <a:pt x="14199" y="7398"/>
                    </a:lnTo>
                    <a:cubicBezTo>
                      <a:pt x="16267" y="6215"/>
                      <a:pt x="18751" y="6035"/>
                      <a:pt x="20114" y="5978"/>
                    </a:cubicBezTo>
                    <a:lnTo>
                      <a:pt x="20824" y="2367"/>
                    </a:lnTo>
                    <a:lnTo>
                      <a:pt x="208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40"/>
              <p:cNvSpPr/>
              <p:nvPr/>
            </p:nvSpPr>
            <p:spPr>
              <a:xfrm>
                <a:off x="4138720" y="2296194"/>
                <a:ext cx="45601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9" extrusionOk="0">
                    <a:moveTo>
                      <a:pt x="3313" y="0"/>
                    </a:moveTo>
                    <a:lnTo>
                      <a:pt x="0" y="180"/>
                    </a:lnTo>
                    <a:lnTo>
                      <a:pt x="0" y="2130"/>
                    </a:lnTo>
                    <a:lnTo>
                      <a:pt x="3313" y="2428"/>
                    </a:lnTo>
                    <a:lnTo>
                      <a:pt x="3313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40"/>
              <p:cNvSpPr/>
              <p:nvPr/>
            </p:nvSpPr>
            <p:spPr>
              <a:xfrm>
                <a:off x="3605575" y="2220528"/>
                <a:ext cx="46385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4" extrusionOk="0">
                    <a:moveTo>
                      <a:pt x="1" y="0"/>
                    </a:moveTo>
                    <a:lnTo>
                      <a:pt x="1" y="2423"/>
                    </a:lnTo>
                    <a:lnTo>
                      <a:pt x="3370" y="2068"/>
                    </a:lnTo>
                    <a:lnTo>
                      <a:pt x="3370" y="1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0"/>
              <p:cNvSpPr/>
              <p:nvPr/>
            </p:nvSpPr>
            <p:spPr>
              <a:xfrm>
                <a:off x="3581151" y="2091913"/>
                <a:ext cx="626809" cy="341138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92" extrusionOk="0">
                    <a:moveTo>
                      <a:pt x="10588" y="7156"/>
                    </a:moveTo>
                    <a:lnTo>
                      <a:pt x="18633" y="11770"/>
                    </a:lnTo>
                    <a:lnTo>
                      <a:pt x="16858" y="12480"/>
                    </a:lnTo>
                    <a:cubicBezTo>
                      <a:pt x="15850" y="12758"/>
                      <a:pt x="14906" y="12918"/>
                      <a:pt x="14008" y="12918"/>
                    </a:cubicBezTo>
                    <a:cubicBezTo>
                      <a:pt x="12799" y="12918"/>
                      <a:pt x="11674" y="12629"/>
                      <a:pt x="10588" y="11950"/>
                    </a:cubicBezTo>
                    <a:cubicBezTo>
                      <a:pt x="9111" y="11060"/>
                      <a:pt x="8576" y="9702"/>
                      <a:pt x="9286" y="8282"/>
                    </a:cubicBezTo>
                    <a:cubicBezTo>
                      <a:pt x="9286" y="8282"/>
                      <a:pt x="9759" y="7572"/>
                      <a:pt x="10588" y="7156"/>
                    </a:cubicBezTo>
                    <a:close/>
                    <a:moveTo>
                      <a:pt x="32522" y="11903"/>
                    </a:moveTo>
                    <a:cubicBezTo>
                      <a:pt x="33487" y="11903"/>
                      <a:pt x="34371" y="12068"/>
                      <a:pt x="35022" y="12480"/>
                    </a:cubicBezTo>
                    <a:cubicBezTo>
                      <a:pt x="35789" y="12897"/>
                      <a:pt x="36262" y="13427"/>
                      <a:pt x="36499" y="14080"/>
                    </a:cubicBezTo>
                    <a:cubicBezTo>
                      <a:pt x="36854" y="15026"/>
                      <a:pt x="36144" y="16091"/>
                      <a:pt x="34667" y="17094"/>
                    </a:cubicBezTo>
                    <a:lnTo>
                      <a:pt x="27568" y="12953"/>
                    </a:lnTo>
                    <a:cubicBezTo>
                      <a:pt x="28952" y="12393"/>
                      <a:pt x="30859" y="11903"/>
                      <a:pt x="32522" y="11903"/>
                    </a:cubicBezTo>
                    <a:close/>
                    <a:moveTo>
                      <a:pt x="5145" y="0"/>
                    </a:moveTo>
                    <a:lnTo>
                      <a:pt x="1657" y="2012"/>
                    </a:lnTo>
                    <a:lnTo>
                      <a:pt x="5443" y="4198"/>
                    </a:lnTo>
                    <a:cubicBezTo>
                      <a:pt x="1" y="7629"/>
                      <a:pt x="1241" y="11889"/>
                      <a:pt x="5207" y="14373"/>
                    </a:cubicBezTo>
                    <a:cubicBezTo>
                      <a:pt x="7864" y="15963"/>
                      <a:pt x="10752" y="16752"/>
                      <a:pt x="13920" y="16752"/>
                    </a:cubicBezTo>
                    <a:cubicBezTo>
                      <a:pt x="16534" y="16752"/>
                      <a:pt x="19339" y="16214"/>
                      <a:pt x="22362" y="15145"/>
                    </a:cubicBezTo>
                    <a:lnTo>
                      <a:pt x="23602" y="14671"/>
                    </a:lnTo>
                    <a:lnTo>
                      <a:pt x="31118" y="18987"/>
                    </a:lnTo>
                    <a:lnTo>
                      <a:pt x="31236" y="19049"/>
                    </a:lnTo>
                    <a:cubicBezTo>
                      <a:pt x="29074" y="20290"/>
                      <a:pt x="26615" y="20595"/>
                      <a:pt x="24355" y="20595"/>
                    </a:cubicBezTo>
                    <a:cubicBezTo>
                      <a:pt x="24142" y="20595"/>
                      <a:pt x="23930" y="20592"/>
                      <a:pt x="23721" y="20587"/>
                    </a:cubicBezTo>
                    <a:lnTo>
                      <a:pt x="22481" y="24491"/>
                    </a:lnTo>
                    <a:cubicBezTo>
                      <a:pt x="23821" y="24651"/>
                      <a:pt x="25249" y="24791"/>
                      <a:pt x="26771" y="24791"/>
                    </a:cubicBezTo>
                    <a:cubicBezTo>
                      <a:pt x="29746" y="24791"/>
                      <a:pt x="33077" y="24257"/>
                      <a:pt x="36797" y="22300"/>
                    </a:cubicBezTo>
                    <a:lnTo>
                      <a:pt x="40876" y="24666"/>
                    </a:lnTo>
                    <a:lnTo>
                      <a:pt x="44308" y="22655"/>
                    </a:lnTo>
                    <a:lnTo>
                      <a:pt x="40166" y="20232"/>
                    </a:lnTo>
                    <a:cubicBezTo>
                      <a:pt x="45552" y="16384"/>
                      <a:pt x="44369" y="12660"/>
                      <a:pt x="40701" y="10175"/>
                    </a:cubicBezTo>
                    <a:cubicBezTo>
                      <a:pt x="38083" y="8499"/>
                      <a:pt x="35452" y="7867"/>
                      <a:pt x="32789" y="7867"/>
                    </a:cubicBezTo>
                    <a:cubicBezTo>
                      <a:pt x="29437" y="7867"/>
                      <a:pt x="26033" y="8870"/>
                      <a:pt x="22538" y="10057"/>
                    </a:cubicBezTo>
                    <a:lnTo>
                      <a:pt x="18751" y="7866"/>
                    </a:lnTo>
                    <a:lnTo>
                      <a:pt x="14199" y="5263"/>
                    </a:lnTo>
                    <a:cubicBezTo>
                      <a:pt x="16267" y="4141"/>
                      <a:pt x="18751" y="3905"/>
                      <a:pt x="20114" y="3905"/>
                    </a:cubicBezTo>
                    <a:lnTo>
                      <a:pt x="20824" y="294"/>
                    </a:lnTo>
                    <a:cubicBezTo>
                      <a:pt x="19780" y="207"/>
                      <a:pt x="18812" y="162"/>
                      <a:pt x="17900" y="162"/>
                    </a:cubicBezTo>
                    <a:cubicBezTo>
                      <a:pt x="14469" y="162"/>
                      <a:pt x="11829" y="798"/>
                      <a:pt x="8931" y="2248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0" name="Google Shape;4270;p40"/>
            <p:cNvGrpSpPr/>
            <p:nvPr/>
          </p:nvGrpSpPr>
          <p:grpSpPr>
            <a:xfrm>
              <a:off x="1834618" y="3966540"/>
              <a:ext cx="653716" cy="748137"/>
              <a:chOff x="3284857" y="1921454"/>
              <a:chExt cx="1236460" cy="1415051"/>
            </a:xfrm>
          </p:grpSpPr>
          <p:sp>
            <p:nvSpPr>
              <p:cNvPr id="4271" name="Google Shape;4271;p40"/>
              <p:cNvSpPr/>
              <p:nvPr/>
            </p:nvSpPr>
            <p:spPr>
              <a:xfrm>
                <a:off x="3284857" y="2686909"/>
                <a:ext cx="1236460" cy="649596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09" extrusionOk="0">
                    <a:moveTo>
                      <a:pt x="44662" y="1"/>
                    </a:moveTo>
                    <a:cubicBezTo>
                      <a:pt x="34250" y="1"/>
                      <a:pt x="23839" y="2249"/>
                      <a:pt x="15912" y="6863"/>
                    </a:cubicBezTo>
                    <a:cubicBezTo>
                      <a:pt x="0" y="16035"/>
                      <a:pt x="57" y="30999"/>
                      <a:pt x="16091" y="40228"/>
                    </a:cubicBezTo>
                    <a:cubicBezTo>
                      <a:pt x="24137" y="44904"/>
                      <a:pt x="34667" y="47208"/>
                      <a:pt x="45197" y="47208"/>
                    </a:cubicBezTo>
                    <a:cubicBezTo>
                      <a:pt x="55609" y="47208"/>
                      <a:pt x="66020" y="44904"/>
                      <a:pt x="73947" y="40346"/>
                    </a:cubicBezTo>
                    <a:cubicBezTo>
                      <a:pt x="89858" y="31179"/>
                      <a:pt x="89802" y="16210"/>
                      <a:pt x="73768" y="6981"/>
                    </a:cubicBezTo>
                    <a:cubicBezTo>
                      <a:pt x="65722" y="2310"/>
                      <a:pt x="55192" y="1"/>
                      <a:pt x="44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40"/>
              <p:cNvSpPr/>
              <p:nvPr/>
            </p:nvSpPr>
            <p:spPr>
              <a:xfrm>
                <a:off x="3284857" y="2654381"/>
                <a:ext cx="1236460" cy="649981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7" extrusionOk="0">
                    <a:moveTo>
                      <a:pt x="44696" y="0"/>
                    </a:moveTo>
                    <a:cubicBezTo>
                      <a:pt x="34259" y="0"/>
                      <a:pt x="23844" y="2292"/>
                      <a:pt x="15912" y="6861"/>
                    </a:cubicBezTo>
                    <a:cubicBezTo>
                      <a:pt x="0" y="16033"/>
                      <a:pt x="57" y="30997"/>
                      <a:pt x="16091" y="40287"/>
                    </a:cubicBezTo>
                    <a:cubicBezTo>
                      <a:pt x="24131" y="44916"/>
                      <a:pt x="34656" y="47237"/>
                      <a:pt x="45159" y="47237"/>
                    </a:cubicBezTo>
                    <a:cubicBezTo>
                      <a:pt x="55597" y="47237"/>
                      <a:pt x="66014" y="44944"/>
                      <a:pt x="73947" y="40344"/>
                    </a:cubicBezTo>
                    <a:cubicBezTo>
                      <a:pt x="89858" y="31177"/>
                      <a:pt x="89802" y="16208"/>
                      <a:pt x="73768" y="6979"/>
                    </a:cubicBezTo>
                    <a:cubicBezTo>
                      <a:pt x="65727" y="2322"/>
                      <a:pt x="55201" y="0"/>
                      <a:pt x="446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40"/>
              <p:cNvSpPr/>
              <p:nvPr/>
            </p:nvSpPr>
            <p:spPr>
              <a:xfrm>
                <a:off x="3340214" y="2874981"/>
                <a:ext cx="1125747" cy="10746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10" extrusionOk="0">
                    <a:moveTo>
                      <a:pt x="0" y="1"/>
                    </a:moveTo>
                    <a:lnTo>
                      <a:pt x="0" y="7275"/>
                    </a:lnTo>
                    <a:lnTo>
                      <a:pt x="81813" y="7809"/>
                    </a:lnTo>
                    <a:lnTo>
                      <a:pt x="81813" y="2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40"/>
              <p:cNvSpPr/>
              <p:nvPr/>
            </p:nvSpPr>
            <p:spPr>
              <a:xfrm>
                <a:off x="3441143" y="2631690"/>
                <a:ext cx="923888" cy="485756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2" extrusionOk="0">
                    <a:moveTo>
                      <a:pt x="33420" y="1"/>
                    </a:moveTo>
                    <a:cubicBezTo>
                      <a:pt x="25612" y="1"/>
                      <a:pt x="17823" y="1716"/>
                      <a:pt x="11889" y="5140"/>
                    </a:cubicBezTo>
                    <a:cubicBezTo>
                      <a:pt x="1" y="12003"/>
                      <a:pt x="58" y="23181"/>
                      <a:pt x="12007" y="30105"/>
                    </a:cubicBezTo>
                    <a:cubicBezTo>
                      <a:pt x="18025" y="33571"/>
                      <a:pt x="25884" y="35301"/>
                      <a:pt x="33723" y="35301"/>
                    </a:cubicBezTo>
                    <a:cubicBezTo>
                      <a:pt x="41531" y="35301"/>
                      <a:pt x="49320" y="33585"/>
                      <a:pt x="55254" y="30161"/>
                    </a:cubicBezTo>
                    <a:cubicBezTo>
                      <a:pt x="67142" y="23299"/>
                      <a:pt x="67085" y="12121"/>
                      <a:pt x="55136" y="5197"/>
                    </a:cubicBezTo>
                    <a:cubicBezTo>
                      <a:pt x="49118" y="1730"/>
                      <a:pt x="41259" y="1"/>
                      <a:pt x="33420" y="1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40"/>
              <p:cNvSpPr/>
              <p:nvPr/>
            </p:nvSpPr>
            <p:spPr>
              <a:xfrm>
                <a:off x="3284857" y="2549763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78" y="5955"/>
                    </a:moveTo>
                    <a:cubicBezTo>
                      <a:pt x="52617" y="5955"/>
                      <a:pt x="60476" y="7684"/>
                      <a:pt x="66494" y="11151"/>
                    </a:cubicBezTo>
                    <a:cubicBezTo>
                      <a:pt x="78443" y="18075"/>
                      <a:pt x="78500" y="29253"/>
                      <a:pt x="66612" y="36115"/>
                    </a:cubicBezTo>
                    <a:cubicBezTo>
                      <a:pt x="60678" y="39539"/>
                      <a:pt x="52889" y="41255"/>
                      <a:pt x="45081" y="41255"/>
                    </a:cubicBezTo>
                    <a:cubicBezTo>
                      <a:pt x="37242" y="41255"/>
                      <a:pt x="29383" y="39525"/>
                      <a:pt x="23365" y="36059"/>
                    </a:cubicBezTo>
                    <a:cubicBezTo>
                      <a:pt x="11416" y="29135"/>
                      <a:pt x="11359" y="17957"/>
                      <a:pt x="23247" y="11094"/>
                    </a:cubicBezTo>
                    <a:cubicBezTo>
                      <a:pt x="29181" y="7670"/>
                      <a:pt x="36970" y="5955"/>
                      <a:pt x="44778" y="5955"/>
                    </a:cubicBezTo>
                    <a:close/>
                    <a:moveTo>
                      <a:pt x="44692" y="1"/>
                    </a:moveTo>
                    <a:cubicBezTo>
                      <a:pt x="34256" y="1"/>
                      <a:pt x="23843" y="2293"/>
                      <a:pt x="15912" y="6892"/>
                    </a:cubicBezTo>
                    <a:cubicBezTo>
                      <a:pt x="0" y="16063"/>
                      <a:pt x="57" y="31028"/>
                      <a:pt x="16091" y="40256"/>
                    </a:cubicBezTo>
                    <a:cubicBezTo>
                      <a:pt x="24145" y="44893"/>
                      <a:pt x="34694" y="47216"/>
                      <a:pt x="45216" y="47216"/>
                    </a:cubicBezTo>
                    <a:cubicBezTo>
                      <a:pt x="55635" y="47216"/>
                      <a:pt x="66028" y="44938"/>
                      <a:pt x="73947" y="40375"/>
                    </a:cubicBezTo>
                    <a:cubicBezTo>
                      <a:pt x="89858" y="31146"/>
                      <a:pt x="89802" y="16239"/>
                      <a:pt x="73768" y="6953"/>
                    </a:cubicBezTo>
                    <a:cubicBezTo>
                      <a:pt x="65726" y="2324"/>
                      <a:pt x="55198" y="1"/>
                      <a:pt x="446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40"/>
              <p:cNvSpPr/>
              <p:nvPr/>
            </p:nvSpPr>
            <p:spPr>
              <a:xfrm>
                <a:off x="3441143" y="2664246"/>
                <a:ext cx="923888" cy="485756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2" extrusionOk="0">
                    <a:moveTo>
                      <a:pt x="33420" y="1"/>
                    </a:moveTo>
                    <a:cubicBezTo>
                      <a:pt x="25612" y="1"/>
                      <a:pt x="17823" y="1716"/>
                      <a:pt x="11889" y="5141"/>
                    </a:cubicBezTo>
                    <a:cubicBezTo>
                      <a:pt x="1" y="12003"/>
                      <a:pt x="58" y="23181"/>
                      <a:pt x="12007" y="30105"/>
                    </a:cubicBezTo>
                    <a:cubicBezTo>
                      <a:pt x="18025" y="33572"/>
                      <a:pt x="25884" y="35301"/>
                      <a:pt x="33723" y="35301"/>
                    </a:cubicBezTo>
                    <a:cubicBezTo>
                      <a:pt x="41531" y="35301"/>
                      <a:pt x="49320" y="33586"/>
                      <a:pt x="55254" y="30162"/>
                    </a:cubicBezTo>
                    <a:cubicBezTo>
                      <a:pt x="67142" y="23299"/>
                      <a:pt x="67085" y="12121"/>
                      <a:pt x="55136" y="5197"/>
                    </a:cubicBezTo>
                    <a:cubicBezTo>
                      <a:pt x="49118" y="1731"/>
                      <a:pt x="41259" y="1"/>
                      <a:pt x="33420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40"/>
              <p:cNvSpPr/>
              <p:nvPr/>
            </p:nvSpPr>
            <p:spPr>
              <a:xfrm>
                <a:off x="3581151" y="2723580"/>
                <a:ext cx="626809" cy="370433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21" extrusionOk="0">
                    <a:moveTo>
                      <a:pt x="10588" y="9286"/>
                    </a:moveTo>
                    <a:lnTo>
                      <a:pt x="18633" y="13900"/>
                    </a:lnTo>
                    <a:lnTo>
                      <a:pt x="16858" y="14610"/>
                    </a:lnTo>
                    <a:cubicBezTo>
                      <a:pt x="15850" y="14888"/>
                      <a:pt x="14906" y="15048"/>
                      <a:pt x="14008" y="15048"/>
                    </a:cubicBezTo>
                    <a:cubicBezTo>
                      <a:pt x="12799" y="15048"/>
                      <a:pt x="11674" y="14759"/>
                      <a:pt x="10588" y="14080"/>
                    </a:cubicBezTo>
                    <a:cubicBezTo>
                      <a:pt x="9111" y="13190"/>
                      <a:pt x="8576" y="11832"/>
                      <a:pt x="9286" y="10469"/>
                    </a:cubicBezTo>
                    <a:cubicBezTo>
                      <a:pt x="9286" y="10469"/>
                      <a:pt x="9759" y="9702"/>
                      <a:pt x="10588" y="9286"/>
                    </a:cubicBezTo>
                    <a:close/>
                    <a:moveTo>
                      <a:pt x="32522" y="14033"/>
                    </a:moveTo>
                    <a:cubicBezTo>
                      <a:pt x="33487" y="14033"/>
                      <a:pt x="34371" y="14198"/>
                      <a:pt x="35022" y="14610"/>
                    </a:cubicBezTo>
                    <a:cubicBezTo>
                      <a:pt x="35789" y="15026"/>
                      <a:pt x="36262" y="15556"/>
                      <a:pt x="36499" y="16209"/>
                    </a:cubicBezTo>
                    <a:cubicBezTo>
                      <a:pt x="36854" y="17156"/>
                      <a:pt x="36144" y="18221"/>
                      <a:pt x="34667" y="19224"/>
                    </a:cubicBezTo>
                    <a:lnTo>
                      <a:pt x="27568" y="15083"/>
                    </a:lnTo>
                    <a:cubicBezTo>
                      <a:pt x="28952" y="14523"/>
                      <a:pt x="30859" y="14033"/>
                      <a:pt x="32522" y="14033"/>
                    </a:cubicBezTo>
                    <a:close/>
                    <a:moveTo>
                      <a:pt x="20824" y="0"/>
                    </a:moveTo>
                    <a:cubicBezTo>
                      <a:pt x="20824" y="0"/>
                      <a:pt x="12481" y="2603"/>
                      <a:pt x="8931" y="4378"/>
                    </a:cubicBezTo>
                    <a:lnTo>
                      <a:pt x="1657" y="1775"/>
                    </a:lnTo>
                    <a:lnTo>
                      <a:pt x="1657" y="4141"/>
                    </a:lnTo>
                    <a:lnTo>
                      <a:pt x="5443" y="6328"/>
                    </a:lnTo>
                    <a:cubicBezTo>
                      <a:pt x="1" y="9759"/>
                      <a:pt x="1241" y="14018"/>
                      <a:pt x="5207" y="16503"/>
                    </a:cubicBezTo>
                    <a:cubicBezTo>
                      <a:pt x="7864" y="18092"/>
                      <a:pt x="10752" y="18882"/>
                      <a:pt x="13920" y="18882"/>
                    </a:cubicBezTo>
                    <a:cubicBezTo>
                      <a:pt x="16534" y="18882"/>
                      <a:pt x="19339" y="18344"/>
                      <a:pt x="22362" y="17274"/>
                    </a:cubicBezTo>
                    <a:lnTo>
                      <a:pt x="23602" y="16801"/>
                    </a:lnTo>
                    <a:lnTo>
                      <a:pt x="31118" y="21117"/>
                    </a:lnTo>
                    <a:lnTo>
                      <a:pt x="31236" y="21179"/>
                    </a:lnTo>
                    <a:cubicBezTo>
                      <a:pt x="28907" y="22516"/>
                      <a:pt x="25028" y="24256"/>
                      <a:pt x="22596" y="24256"/>
                    </a:cubicBezTo>
                    <a:cubicBezTo>
                      <a:pt x="22557" y="24256"/>
                      <a:pt x="22519" y="24256"/>
                      <a:pt x="22481" y="24255"/>
                    </a:cubicBezTo>
                    <a:lnTo>
                      <a:pt x="22481" y="26621"/>
                    </a:lnTo>
                    <a:cubicBezTo>
                      <a:pt x="23821" y="26781"/>
                      <a:pt x="25249" y="26921"/>
                      <a:pt x="26771" y="26921"/>
                    </a:cubicBezTo>
                    <a:cubicBezTo>
                      <a:pt x="29746" y="26921"/>
                      <a:pt x="33077" y="26387"/>
                      <a:pt x="36797" y="24430"/>
                    </a:cubicBezTo>
                    <a:lnTo>
                      <a:pt x="40876" y="26796"/>
                    </a:lnTo>
                    <a:lnTo>
                      <a:pt x="44308" y="24785"/>
                    </a:lnTo>
                    <a:lnTo>
                      <a:pt x="44308" y="22419"/>
                    </a:lnTo>
                    <a:lnTo>
                      <a:pt x="40166" y="22362"/>
                    </a:lnTo>
                    <a:cubicBezTo>
                      <a:pt x="45552" y="18514"/>
                      <a:pt x="44369" y="14790"/>
                      <a:pt x="40701" y="12305"/>
                    </a:cubicBezTo>
                    <a:cubicBezTo>
                      <a:pt x="38093" y="10636"/>
                      <a:pt x="35472" y="10001"/>
                      <a:pt x="32820" y="10001"/>
                    </a:cubicBezTo>
                    <a:cubicBezTo>
                      <a:pt x="29457" y="10001"/>
                      <a:pt x="26043" y="11021"/>
                      <a:pt x="22538" y="12244"/>
                    </a:cubicBezTo>
                    <a:lnTo>
                      <a:pt x="18751" y="9996"/>
                    </a:lnTo>
                    <a:lnTo>
                      <a:pt x="14199" y="7393"/>
                    </a:lnTo>
                    <a:cubicBezTo>
                      <a:pt x="16267" y="6271"/>
                      <a:pt x="18751" y="6034"/>
                      <a:pt x="20114" y="6034"/>
                    </a:cubicBezTo>
                    <a:lnTo>
                      <a:pt x="20824" y="2423"/>
                    </a:lnTo>
                    <a:lnTo>
                      <a:pt x="20824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40"/>
              <p:cNvSpPr/>
              <p:nvPr/>
            </p:nvSpPr>
            <p:spPr>
              <a:xfrm>
                <a:off x="4138720" y="2924599"/>
                <a:ext cx="45601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9" extrusionOk="0">
                    <a:moveTo>
                      <a:pt x="3313" y="1"/>
                    </a:moveTo>
                    <a:lnTo>
                      <a:pt x="0" y="181"/>
                    </a:lnTo>
                    <a:lnTo>
                      <a:pt x="0" y="2074"/>
                    </a:lnTo>
                    <a:lnTo>
                      <a:pt x="3313" y="2429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40"/>
              <p:cNvSpPr/>
              <p:nvPr/>
            </p:nvSpPr>
            <p:spPr>
              <a:xfrm>
                <a:off x="3605575" y="2848933"/>
                <a:ext cx="46385" cy="32570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367" extrusionOk="0">
                    <a:moveTo>
                      <a:pt x="1" y="1"/>
                    </a:moveTo>
                    <a:lnTo>
                      <a:pt x="1" y="2367"/>
                    </a:lnTo>
                    <a:lnTo>
                      <a:pt x="3370" y="2069"/>
                    </a:lnTo>
                    <a:lnTo>
                      <a:pt x="3370" y="1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40"/>
              <p:cNvSpPr/>
              <p:nvPr/>
            </p:nvSpPr>
            <p:spPr>
              <a:xfrm>
                <a:off x="3581151" y="2720318"/>
                <a:ext cx="626809" cy="34072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2" extrusionOk="0">
                    <a:moveTo>
                      <a:pt x="10588" y="7100"/>
                    </a:moveTo>
                    <a:lnTo>
                      <a:pt x="18633" y="11771"/>
                    </a:lnTo>
                    <a:lnTo>
                      <a:pt x="16858" y="12424"/>
                    </a:lnTo>
                    <a:cubicBezTo>
                      <a:pt x="15852" y="12700"/>
                      <a:pt x="14909" y="12858"/>
                      <a:pt x="14013" y="12858"/>
                    </a:cubicBezTo>
                    <a:cubicBezTo>
                      <a:pt x="12802" y="12858"/>
                      <a:pt x="11675" y="12569"/>
                      <a:pt x="10588" y="11889"/>
                    </a:cubicBezTo>
                    <a:cubicBezTo>
                      <a:pt x="9111" y="11061"/>
                      <a:pt x="8576" y="9641"/>
                      <a:pt x="9286" y="8283"/>
                    </a:cubicBezTo>
                    <a:cubicBezTo>
                      <a:pt x="9286" y="8283"/>
                      <a:pt x="9759" y="7573"/>
                      <a:pt x="10588" y="7100"/>
                    </a:cubicBezTo>
                    <a:close/>
                    <a:moveTo>
                      <a:pt x="32606" y="11862"/>
                    </a:moveTo>
                    <a:cubicBezTo>
                      <a:pt x="33538" y="11862"/>
                      <a:pt x="34389" y="12022"/>
                      <a:pt x="35022" y="12424"/>
                    </a:cubicBezTo>
                    <a:cubicBezTo>
                      <a:pt x="35789" y="12897"/>
                      <a:pt x="36262" y="13427"/>
                      <a:pt x="36499" y="14080"/>
                    </a:cubicBezTo>
                    <a:cubicBezTo>
                      <a:pt x="36854" y="15027"/>
                      <a:pt x="36144" y="16092"/>
                      <a:pt x="34667" y="17095"/>
                    </a:cubicBezTo>
                    <a:lnTo>
                      <a:pt x="27568" y="12954"/>
                    </a:lnTo>
                    <a:cubicBezTo>
                      <a:pt x="28975" y="12384"/>
                      <a:pt x="30923" y="11862"/>
                      <a:pt x="32606" y="11862"/>
                    </a:cubicBezTo>
                    <a:close/>
                    <a:moveTo>
                      <a:pt x="5145" y="1"/>
                    </a:moveTo>
                    <a:lnTo>
                      <a:pt x="1657" y="2012"/>
                    </a:lnTo>
                    <a:lnTo>
                      <a:pt x="5443" y="4142"/>
                    </a:lnTo>
                    <a:cubicBezTo>
                      <a:pt x="1" y="7573"/>
                      <a:pt x="1241" y="11832"/>
                      <a:pt x="5207" y="14374"/>
                    </a:cubicBezTo>
                    <a:cubicBezTo>
                      <a:pt x="7864" y="15963"/>
                      <a:pt x="10752" y="16753"/>
                      <a:pt x="13920" y="16753"/>
                    </a:cubicBezTo>
                    <a:cubicBezTo>
                      <a:pt x="16534" y="16753"/>
                      <a:pt x="19339" y="16215"/>
                      <a:pt x="22362" y="15145"/>
                    </a:cubicBezTo>
                    <a:lnTo>
                      <a:pt x="23602" y="14672"/>
                    </a:lnTo>
                    <a:lnTo>
                      <a:pt x="31118" y="18988"/>
                    </a:lnTo>
                    <a:lnTo>
                      <a:pt x="31236" y="19049"/>
                    </a:lnTo>
                    <a:cubicBezTo>
                      <a:pt x="28870" y="20351"/>
                      <a:pt x="26148" y="20587"/>
                      <a:pt x="23721" y="20587"/>
                    </a:cubicBezTo>
                    <a:lnTo>
                      <a:pt x="22481" y="24492"/>
                    </a:lnTo>
                    <a:cubicBezTo>
                      <a:pt x="23811" y="24630"/>
                      <a:pt x="25228" y="24762"/>
                      <a:pt x="26737" y="24762"/>
                    </a:cubicBezTo>
                    <a:cubicBezTo>
                      <a:pt x="29721" y="24762"/>
                      <a:pt x="33063" y="24246"/>
                      <a:pt x="36797" y="22244"/>
                    </a:cubicBezTo>
                    <a:lnTo>
                      <a:pt x="40876" y="24610"/>
                    </a:lnTo>
                    <a:lnTo>
                      <a:pt x="44308" y="22656"/>
                    </a:lnTo>
                    <a:lnTo>
                      <a:pt x="40166" y="20233"/>
                    </a:lnTo>
                    <a:cubicBezTo>
                      <a:pt x="45552" y="16328"/>
                      <a:pt x="44369" y="12599"/>
                      <a:pt x="40701" y="10114"/>
                    </a:cubicBezTo>
                    <a:cubicBezTo>
                      <a:pt x="38084" y="8466"/>
                      <a:pt x="35454" y="7836"/>
                      <a:pt x="32792" y="7836"/>
                    </a:cubicBezTo>
                    <a:cubicBezTo>
                      <a:pt x="29438" y="7836"/>
                      <a:pt x="26033" y="8836"/>
                      <a:pt x="22538" y="10057"/>
                    </a:cubicBezTo>
                    <a:lnTo>
                      <a:pt x="18751" y="7866"/>
                    </a:lnTo>
                    <a:lnTo>
                      <a:pt x="14199" y="5263"/>
                    </a:lnTo>
                    <a:cubicBezTo>
                      <a:pt x="16267" y="4080"/>
                      <a:pt x="18751" y="3905"/>
                      <a:pt x="20114" y="3844"/>
                    </a:cubicBezTo>
                    <a:lnTo>
                      <a:pt x="20824" y="237"/>
                    </a:lnTo>
                    <a:cubicBezTo>
                      <a:pt x="19816" y="153"/>
                      <a:pt x="18877" y="110"/>
                      <a:pt x="17992" y="110"/>
                    </a:cubicBezTo>
                    <a:cubicBezTo>
                      <a:pt x="14516" y="110"/>
                      <a:pt x="11855" y="773"/>
                      <a:pt x="8931" y="2187"/>
                    </a:cubicBezTo>
                    <a:lnTo>
                      <a:pt x="5145" y="1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40"/>
              <p:cNvSpPr/>
              <p:nvPr/>
            </p:nvSpPr>
            <p:spPr>
              <a:xfrm>
                <a:off x="3284857" y="2528697"/>
                <a:ext cx="1236460" cy="64991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2" extrusionOk="0">
                    <a:moveTo>
                      <a:pt x="44644" y="1"/>
                    </a:moveTo>
                    <a:cubicBezTo>
                      <a:pt x="34225" y="1"/>
                      <a:pt x="23831" y="2293"/>
                      <a:pt x="15912" y="6885"/>
                    </a:cubicBezTo>
                    <a:cubicBezTo>
                      <a:pt x="0" y="16056"/>
                      <a:pt x="57" y="31021"/>
                      <a:pt x="16091" y="40249"/>
                    </a:cubicBezTo>
                    <a:cubicBezTo>
                      <a:pt x="24132" y="44909"/>
                      <a:pt x="34658" y="47232"/>
                      <a:pt x="45163" y="47232"/>
                    </a:cubicBezTo>
                    <a:cubicBezTo>
                      <a:pt x="55600" y="47232"/>
                      <a:pt x="66015" y="44939"/>
                      <a:pt x="73947" y="40368"/>
                    </a:cubicBezTo>
                    <a:cubicBezTo>
                      <a:pt x="89858" y="31201"/>
                      <a:pt x="89802" y="16231"/>
                      <a:pt x="73768" y="7003"/>
                    </a:cubicBezTo>
                    <a:cubicBezTo>
                      <a:pt x="65714" y="2338"/>
                      <a:pt x="55166" y="1"/>
                      <a:pt x="44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40"/>
              <p:cNvSpPr/>
              <p:nvPr/>
            </p:nvSpPr>
            <p:spPr>
              <a:xfrm>
                <a:off x="3340214" y="2748774"/>
                <a:ext cx="1125747" cy="108319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72" extrusionOk="0">
                    <a:moveTo>
                      <a:pt x="0" y="1"/>
                    </a:moveTo>
                    <a:lnTo>
                      <a:pt x="0" y="7336"/>
                    </a:lnTo>
                    <a:lnTo>
                      <a:pt x="81813" y="7871"/>
                    </a:lnTo>
                    <a:lnTo>
                      <a:pt x="81813" y="3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40"/>
              <p:cNvSpPr/>
              <p:nvPr/>
            </p:nvSpPr>
            <p:spPr>
              <a:xfrm>
                <a:off x="3441143" y="2506020"/>
                <a:ext cx="923888" cy="486058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24" extrusionOk="0">
                    <a:moveTo>
                      <a:pt x="33368" y="0"/>
                    </a:moveTo>
                    <a:cubicBezTo>
                      <a:pt x="25578" y="0"/>
                      <a:pt x="17810" y="1716"/>
                      <a:pt x="11889" y="5163"/>
                    </a:cubicBezTo>
                    <a:cubicBezTo>
                      <a:pt x="1" y="12025"/>
                      <a:pt x="58" y="23204"/>
                      <a:pt x="12007" y="30127"/>
                    </a:cubicBezTo>
                    <a:cubicBezTo>
                      <a:pt x="18025" y="33594"/>
                      <a:pt x="25884" y="35324"/>
                      <a:pt x="33723" y="35324"/>
                    </a:cubicBezTo>
                    <a:cubicBezTo>
                      <a:pt x="41531" y="35324"/>
                      <a:pt x="49320" y="33608"/>
                      <a:pt x="55254" y="30184"/>
                    </a:cubicBezTo>
                    <a:cubicBezTo>
                      <a:pt x="67142" y="23322"/>
                      <a:pt x="67085" y="12144"/>
                      <a:pt x="55136" y="5220"/>
                    </a:cubicBezTo>
                    <a:cubicBezTo>
                      <a:pt x="49104" y="1746"/>
                      <a:pt x="41225" y="0"/>
                      <a:pt x="33368" y="0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40"/>
              <p:cNvSpPr/>
              <p:nvPr/>
            </p:nvSpPr>
            <p:spPr>
              <a:xfrm>
                <a:off x="3284857" y="2424313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26" y="5938"/>
                    </a:moveTo>
                    <a:cubicBezTo>
                      <a:pt x="52583" y="5938"/>
                      <a:pt x="60462" y="7684"/>
                      <a:pt x="66494" y="11158"/>
                    </a:cubicBezTo>
                    <a:cubicBezTo>
                      <a:pt x="78443" y="18082"/>
                      <a:pt x="78500" y="29260"/>
                      <a:pt x="66612" y="36122"/>
                    </a:cubicBezTo>
                    <a:cubicBezTo>
                      <a:pt x="60678" y="39546"/>
                      <a:pt x="52889" y="41262"/>
                      <a:pt x="45081" y="41262"/>
                    </a:cubicBezTo>
                    <a:cubicBezTo>
                      <a:pt x="37242" y="41262"/>
                      <a:pt x="29383" y="39532"/>
                      <a:pt x="23365" y="36065"/>
                    </a:cubicBezTo>
                    <a:cubicBezTo>
                      <a:pt x="11416" y="29142"/>
                      <a:pt x="11359" y="17963"/>
                      <a:pt x="23247" y="11101"/>
                    </a:cubicBezTo>
                    <a:cubicBezTo>
                      <a:pt x="29168" y="7654"/>
                      <a:pt x="36936" y="5938"/>
                      <a:pt x="44726" y="5938"/>
                    </a:cubicBezTo>
                    <a:close/>
                    <a:moveTo>
                      <a:pt x="44643" y="1"/>
                    </a:moveTo>
                    <a:cubicBezTo>
                      <a:pt x="34224" y="1"/>
                      <a:pt x="23831" y="2278"/>
                      <a:pt x="15912" y="6842"/>
                    </a:cubicBezTo>
                    <a:cubicBezTo>
                      <a:pt x="0" y="16070"/>
                      <a:pt x="57" y="30978"/>
                      <a:pt x="16091" y="40263"/>
                    </a:cubicBezTo>
                    <a:cubicBezTo>
                      <a:pt x="24133" y="44893"/>
                      <a:pt x="34661" y="47215"/>
                      <a:pt x="45167" y="47215"/>
                    </a:cubicBezTo>
                    <a:cubicBezTo>
                      <a:pt x="55603" y="47215"/>
                      <a:pt x="66016" y="44924"/>
                      <a:pt x="73947" y="40325"/>
                    </a:cubicBezTo>
                    <a:cubicBezTo>
                      <a:pt x="89858" y="31153"/>
                      <a:pt x="89802" y="16189"/>
                      <a:pt x="73768" y="6960"/>
                    </a:cubicBezTo>
                    <a:cubicBezTo>
                      <a:pt x="65714" y="2323"/>
                      <a:pt x="55165" y="1"/>
                      <a:pt x="446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40"/>
              <p:cNvSpPr/>
              <p:nvPr/>
            </p:nvSpPr>
            <p:spPr>
              <a:xfrm>
                <a:off x="3441143" y="2538576"/>
                <a:ext cx="923888" cy="485769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3" extrusionOk="0">
                    <a:moveTo>
                      <a:pt x="33368" y="1"/>
                    </a:moveTo>
                    <a:cubicBezTo>
                      <a:pt x="25578" y="1"/>
                      <a:pt x="17810" y="1716"/>
                      <a:pt x="11889" y="5163"/>
                    </a:cubicBezTo>
                    <a:cubicBezTo>
                      <a:pt x="1" y="12026"/>
                      <a:pt x="58" y="23204"/>
                      <a:pt x="12007" y="30128"/>
                    </a:cubicBezTo>
                    <a:cubicBezTo>
                      <a:pt x="18038" y="33573"/>
                      <a:pt x="25916" y="35303"/>
                      <a:pt x="33772" y="35303"/>
                    </a:cubicBezTo>
                    <a:cubicBezTo>
                      <a:pt x="41563" y="35303"/>
                      <a:pt x="49332" y="33601"/>
                      <a:pt x="55254" y="30185"/>
                    </a:cubicBezTo>
                    <a:cubicBezTo>
                      <a:pt x="67142" y="23322"/>
                      <a:pt x="67085" y="12144"/>
                      <a:pt x="55136" y="5220"/>
                    </a:cubicBezTo>
                    <a:cubicBezTo>
                      <a:pt x="49104" y="1746"/>
                      <a:pt x="41225" y="1"/>
                      <a:pt x="33368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40"/>
              <p:cNvSpPr/>
              <p:nvPr/>
            </p:nvSpPr>
            <p:spPr>
              <a:xfrm>
                <a:off x="3581151" y="2598226"/>
                <a:ext cx="626809" cy="37040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19" extrusionOk="0">
                    <a:moveTo>
                      <a:pt x="10588" y="9285"/>
                    </a:moveTo>
                    <a:lnTo>
                      <a:pt x="18633" y="13900"/>
                    </a:lnTo>
                    <a:lnTo>
                      <a:pt x="16858" y="14553"/>
                    </a:lnTo>
                    <a:cubicBezTo>
                      <a:pt x="15852" y="14829"/>
                      <a:pt x="14909" y="14987"/>
                      <a:pt x="14013" y="14987"/>
                    </a:cubicBezTo>
                    <a:cubicBezTo>
                      <a:pt x="12802" y="14987"/>
                      <a:pt x="11675" y="14698"/>
                      <a:pt x="10588" y="14018"/>
                    </a:cubicBezTo>
                    <a:cubicBezTo>
                      <a:pt x="9111" y="13190"/>
                      <a:pt x="8576" y="11770"/>
                      <a:pt x="9286" y="10412"/>
                    </a:cubicBezTo>
                    <a:cubicBezTo>
                      <a:pt x="9286" y="10412"/>
                      <a:pt x="9759" y="9702"/>
                      <a:pt x="10588" y="9285"/>
                    </a:cubicBezTo>
                    <a:close/>
                    <a:moveTo>
                      <a:pt x="32606" y="13991"/>
                    </a:moveTo>
                    <a:cubicBezTo>
                      <a:pt x="33538" y="13991"/>
                      <a:pt x="34389" y="14151"/>
                      <a:pt x="35022" y="14553"/>
                    </a:cubicBezTo>
                    <a:cubicBezTo>
                      <a:pt x="35789" y="15026"/>
                      <a:pt x="36262" y="15556"/>
                      <a:pt x="36499" y="16209"/>
                    </a:cubicBezTo>
                    <a:cubicBezTo>
                      <a:pt x="36854" y="17156"/>
                      <a:pt x="36144" y="18221"/>
                      <a:pt x="34667" y="19224"/>
                    </a:cubicBezTo>
                    <a:lnTo>
                      <a:pt x="27568" y="15083"/>
                    </a:lnTo>
                    <a:cubicBezTo>
                      <a:pt x="28975" y="14513"/>
                      <a:pt x="30923" y="13991"/>
                      <a:pt x="32606" y="13991"/>
                    </a:cubicBezTo>
                    <a:close/>
                    <a:moveTo>
                      <a:pt x="20824" y="0"/>
                    </a:moveTo>
                    <a:cubicBezTo>
                      <a:pt x="20824" y="0"/>
                      <a:pt x="12481" y="2603"/>
                      <a:pt x="8931" y="4316"/>
                    </a:cubicBezTo>
                    <a:lnTo>
                      <a:pt x="1657" y="1713"/>
                    </a:lnTo>
                    <a:lnTo>
                      <a:pt x="1657" y="4141"/>
                    </a:lnTo>
                    <a:lnTo>
                      <a:pt x="5443" y="6328"/>
                    </a:lnTo>
                    <a:cubicBezTo>
                      <a:pt x="1" y="9702"/>
                      <a:pt x="1241" y="13961"/>
                      <a:pt x="5207" y="16503"/>
                    </a:cubicBezTo>
                    <a:cubicBezTo>
                      <a:pt x="7864" y="18092"/>
                      <a:pt x="10752" y="18882"/>
                      <a:pt x="13920" y="18882"/>
                    </a:cubicBezTo>
                    <a:cubicBezTo>
                      <a:pt x="16534" y="18882"/>
                      <a:pt x="19339" y="18344"/>
                      <a:pt x="22362" y="17274"/>
                    </a:cubicBezTo>
                    <a:lnTo>
                      <a:pt x="23602" y="16801"/>
                    </a:lnTo>
                    <a:lnTo>
                      <a:pt x="31118" y="21117"/>
                    </a:lnTo>
                    <a:lnTo>
                      <a:pt x="31236" y="21178"/>
                    </a:lnTo>
                    <a:cubicBezTo>
                      <a:pt x="28870" y="22480"/>
                      <a:pt x="24904" y="24255"/>
                      <a:pt x="22481" y="24255"/>
                    </a:cubicBezTo>
                    <a:lnTo>
                      <a:pt x="22481" y="26621"/>
                    </a:lnTo>
                    <a:cubicBezTo>
                      <a:pt x="23810" y="26780"/>
                      <a:pt x="25227" y="26918"/>
                      <a:pt x="26735" y="26918"/>
                    </a:cubicBezTo>
                    <a:cubicBezTo>
                      <a:pt x="29720" y="26918"/>
                      <a:pt x="33062" y="26376"/>
                      <a:pt x="36797" y="24373"/>
                    </a:cubicBezTo>
                    <a:lnTo>
                      <a:pt x="40876" y="26739"/>
                    </a:lnTo>
                    <a:lnTo>
                      <a:pt x="44308" y="24785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514"/>
                      <a:pt x="44369" y="14728"/>
                      <a:pt x="40701" y="12243"/>
                    </a:cubicBezTo>
                    <a:cubicBezTo>
                      <a:pt x="38084" y="10595"/>
                      <a:pt x="35454" y="9965"/>
                      <a:pt x="32792" y="9965"/>
                    </a:cubicBezTo>
                    <a:cubicBezTo>
                      <a:pt x="29438" y="9965"/>
                      <a:pt x="26033" y="10965"/>
                      <a:pt x="22538" y="12187"/>
                    </a:cubicBezTo>
                    <a:lnTo>
                      <a:pt x="18751" y="9995"/>
                    </a:lnTo>
                    <a:lnTo>
                      <a:pt x="14199" y="7392"/>
                    </a:lnTo>
                    <a:cubicBezTo>
                      <a:pt x="16267" y="6209"/>
                      <a:pt x="18751" y="6034"/>
                      <a:pt x="20114" y="6034"/>
                    </a:cubicBezTo>
                    <a:lnTo>
                      <a:pt x="20824" y="2366"/>
                    </a:lnTo>
                    <a:lnTo>
                      <a:pt x="20824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40"/>
              <p:cNvSpPr/>
              <p:nvPr/>
            </p:nvSpPr>
            <p:spPr>
              <a:xfrm>
                <a:off x="4138720" y="2798462"/>
                <a:ext cx="45601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4" extrusionOk="0">
                    <a:moveTo>
                      <a:pt x="3313" y="1"/>
                    </a:moveTo>
                    <a:lnTo>
                      <a:pt x="0" y="237"/>
                    </a:lnTo>
                    <a:lnTo>
                      <a:pt x="0" y="2130"/>
                    </a:lnTo>
                    <a:lnTo>
                      <a:pt x="3313" y="2424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40"/>
              <p:cNvSpPr/>
              <p:nvPr/>
            </p:nvSpPr>
            <p:spPr>
              <a:xfrm>
                <a:off x="3605575" y="2722726"/>
                <a:ext cx="46385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9" extrusionOk="0">
                    <a:moveTo>
                      <a:pt x="1" y="1"/>
                    </a:moveTo>
                    <a:lnTo>
                      <a:pt x="1" y="2429"/>
                    </a:lnTo>
                    <a:lnTo>
                      <a:pt x="3370" y="2130"/>
                    </a:lnTo>
                    <a:lnTo>
                      <a:pt x="3370" y="1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40"/>
              <p:cNvSpPr/>
              <p:nvPr/>
            </p:nvSpPr>
            <p:spPr>
              <a:xfrm>
                <a:off x="3581151" y="2594965"/>
                <a:ext cx="626809" cy="34072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2" extrusionOk="0">
                    <a:moveTo>
                      <a:pt x="10588" y="7099"/>
                    </a:moveTo>
                    <a:lnTo>
                      <a:pt x="18633" y="11770"/>
                    </a:lnTo>
                    <a:lnTo>
                      <a:pt x="16858" y="12424"/>
                    </a:lnTo>
                    <a:cubicBezTo>
                      <a:pt x="15852" y="12699"/>
                      <a:pt x="14909" y="12858"/>
                      <a:pt x="14013" y="12858"/>
                    </a:cubicBezTo>
                    <a:cubicBezTo>
                      <a:pt x="12802" y="12858"/>
                      <a:pt x="11675" y="12569"/>
                      <a:pt x="10588" y="11889"/>
                    </a:cubicBezTo>
                    <a:cubicBezTo>
                      <a:pt x="9111" y="11004"/>
                      <a:pt x="8576" y="9641"/>
                      <a:pt x="9286" y="8283"/>
                    </a:cubicBezTo>
                    <a:cubicBezTo>
                      <a:pt x="9286" y="8283"/>
                      <a:pt x="9759" y="7573"/>
                      <a:pt x="10588" y="7099"/>
                    </a:cubicBezTo>
                    <a:close/>
                    <a:moveTo>
                      <a:pt x="32542" y="11846"/>
                    </a:moveTo>
                    <a:cubicBezTo>
                      <a:pt x="33500" y="11846"/>
                      <a:pt x="34375" y="12013"/>
                      <a:pt x="35022" y="12424"/>
                    </a:cubicBezTo>
                    <a:cubicBezTo>
                      <a:pt x="35789" y="12835"/>
                      <a:pt x="36262" y="13427"/>
                      <a:pt x="36499" y="14018"/>
                    </a:cubicBezTo>
                    <a:cubicBezTo>
                      <a:pt x="36854" y="15026"/>
                      <a:pt x="36144" y="16091"/>
                      <a:pt x="34667" y="17038"/>
                    </a:cubicBezTo>
                    <a:lnTo>
                      <a:pt x="27568" y="12954"/>
                    </a:lnTo>
                    <a:cubicBezTo>
                      <a:pt x="28958" y="12352"/>
                      <a:pt x="30874" y="11846"/>
                      <a:pt x="32542" y="11846"/>
                    </a:cubicBezTo>
                    <a:close/>
                    <a:moveTo>
                      <a:pt x="5145" y="0"/>
                    </a:moveTo>
                    <a:lnTo>
                      <a:pt x="1657" y="1950"/>
                    </a:lnTo>
                    <a:lnTo>
                      <a:pt x="5443" y="4141"/>
                    </a:lnTo>
                    <a:cubicBezTo>
                      <a:pt x="1" y="7573"/>
                      <a:pt x="1241" y="11832"/>
                      <a:pt x="5207" y="14373"/>
                    </a:cubicBezTo>
                    <a:cubicBezTo>
                      <a:pt x="7864" y="15929"/>
                      <a:pt x="10751" y="16722"/>
                      <a:pt x="13918" y="16722"/>
                    </a:cubicBezTo>
                    <a:cubicBezTo>
                      <a:pt x="16533" y="16722"/>
                      <a:pt x="19338" y="16181"/>
                      <a:pt x="22362" y="15083"/>
                    </a:cubicBezTo>
                    <a:lnTo>
                      <a:pt x="23602" y="14672"/>
                    </a:lnTo>
                    <a:lnTo>
                      <a:pt x="31118" y="18988"/>
                    </a:lnTo>
                    <a:lnTo>
                      <a:pt x="31236" y="19049"/>
                    </a:lnTo>
                    <a:cubicBezTo>
                      <a:pt x="29088" y="20231"/>
                      <a:pt x="26647" y="20535"/>
                      <a:pt x="24399" y="20535"/>
                    </a:cubicBezTo>
                    <a:cubicBezTo>
                      <a:pt x="24171" y="20535"/>
                      <a:pt x="23945" y="20531"/>
                      <a:pt x="23721" y="20526"/>
                    </a:cubicBezTo>
                    <a:lnTo>
                      <a:pt x="22481" y="24492"/>
                    </a:lnTo>
                    <a:cubicBezTo>
                      <a:pt x="23811" y="24630"/>
                      <a:pt x="25228" y="24762"/>
                      <a:pt x="26737" y="24762"/>
                    </a:cubicBezTo>
                    <a:cubicBezTo>
                      <a:pt x="29721" y="24762"/>
                      <a:pt x="33063" y="24246"/>
                      <a:pt x="36797" y="22244"/>
                    </a:cubicBezTo>
                    <a:lnTo>
                      <a:pt x="40876" y="24610"/>
                    </a:lnTo>
                    <a:lnTo>
                      <a:pt x="44308" y="22599"/>
                    </a:lnTo>
                    <a:lnTo>
                      <a:pt x="40166" y="20232"/>
                    </a:lnTo>
                    <a:cubicBezTo>
                      <a:pt x="45552" y="16328"/>
                      <a:pt x="44369" y="12599"/>
                      <a:pt x="40701" y="10114"/>
                    </a:cubicBezTo>
                    <a:cubicBezTo>
                      <a:pt x="38094" y="8445"/>
                      <a:pt x="35474" y="7811"/>
                      <a:pt x="32823" y="7811"/>
                    </a:cubicBezTo>
                    <a:cubicBezTo>
                      <a:pt x="29459" y="7811"/>
                      <a:pt x="26044" y="8832"/>
                      <a:pt x="22538" y="10057"/>
                    </a:cubicBezTo>
                    <a:lnTo>
                      <a:pt x="18751" y="7866"/>
                    </a:lnTo>
                    <a:lnTo>
                      <a:pt x="14199" y="5206"/>
                    </a:lnTo>
                    <a:cubicBezTo>
                      <a:pt x="16267" y="4080"/>
                      <a:pt x="18751" y="3905"/>
                      <a:pt x="20114" y="3843"/>
                    </a:cubicBezTo>
                    <a:lnTo>
                      <a:pt x="20824" y="237"/>
                    </a:lnTo>
                    <a:cubicBezTo>
                      <a:pt x="19816" y="153"/>
                      <a:pt x="18877" y="110"/>
                      <a:pt x="17992" y="110"/>
                    </a:cubicBezTo>
                    <a:cubicBezTo>
                      <a:pt x="14516" y="110"/>
                      <a:pt x="11855" y="772"/>
                      <a:pt x="8931" y="2187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40"/>
              <p:cNvSpPr/>
              <p:nvPr/>
            </p:nvSpPr>
            <p:spPr>
              <a:xfrm>
                <a:off x="3284857" y="2403150"/>
                <a:ext cx="1236460" cy="649788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23" extrusionOk="0">
                    <a:moveTo>
                      <a:pt x="44643" y="0"/>
                    </a:moveTo>
                    <a:cubicBezTo>
                      <a:pt x="34224" y="0"/>
                      <a:pt x="23831" y="2278"/>
                      <a:pt x="15912" y="6842"/>
                    </a:cubicBezTo>
                    <a:cubicBezTo>
                      <a:pt x="0" y="16070"/>
                      <a:pt x="57" y="31035"/>
                      <a:pt x="16091" y="40263"/>
                    </a:cubicBezTo>
                    <a:cubicBezTo>
                      <a:pt x="24145" y="44900"/>
                      <a:pt x="34694" y="47223"/>
                      <a:pt x="45216" y="47223"/>
                    </a:cubicBezTo>
                    <a:cubicBezTo>
                      <a:pt x="55635" y="47223"/>
                      <a:pt x="66028" y="44945"/>
                      <a:pt x="73947" y="40381"/>
                    </a:cubicBezTo>
                    <a:cubicBezTo>
                      <a:pt x="89858" y="31153"/>
                      <a:pt x="89802" y="16245"/>
                      <a:pt x="73768" y="6960"/>
                    </a:cubicBezTo>
                    <a:cubicBezTo>
                      <a:pt x="65714" y="2323"/>
                      <a:pt x="55165" y="0"/>
                      <a:pt x="44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40"/>
              <p:cNvSpPr/>
              <p:nvPr/>
            </p:nvSpPr>
            <p:spPr>
              <a:xfrm>
                <a:off x="3340214" y="2623421"/>
                <a:ext cx="1125747" cy="10746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10" extrusionOk="0">
                    <a:moveTo>
                      <a:pt x="0" y="1"/>
                    </a:moveTo>
                    <a:lnTo>
                      <a:pt x="0" y="7279"/>
                    </a:lnTo>
                    <a:lnTo>
                      <a:pt x="81813" y="7809"/>
                    </a:lnTo>
                    <a:lnTo>
                      <a:pt x="81813" y="2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40"/>
              <p:cNvSpPr/>
              <p:nvPr/>
            </p:nvSpPr>
            <p:spPr>
              <a:xfrm>
                <a:off x="3441143" y="2380557"/>
                <a:ext cx="923888" cy="485769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3" extrusionOk="0">
                    <a:moveTo>
                      <a:pt x="33315" y="0"/>
                    </a:moveTo>
                    <a:cubicBezTo>
                      <a:pt x="25543" y="0"/>
                      <a:pt x="17797" y="1701"/>
                      <a:pt x="11889" y="5109"/>
                    </a:cubicBezTo>
                    <a:cubicBezTo>
                      <a:pt x="1" y="11972"/>
                      <a:pt x="58" y="23155"/>
                      <a:pt x="12007" y="30074"/>
                    </a:cubicBezTo>
                    <a:cubicBezTo>
                      <a:pt x="18051" y="33558"/>
                      <a:pt x="25951" y="35303"/>
                      <a:pt x="33824" y="35303"/>
                    </a:cubicBezTo>
                    <a:cubicBezTo>
                      <a:pt x="41598" y="35303"/>
                      <a:pt x="49345" y="33601"/>
                      <a:pt x="55254" y="30192"/>
                    </a:cubicBezTo>
                    <a:cubicBezTo>
                      <a:pt x="67142" y="23273"/>
                      <a:pt x="67085" y="12151"/>
                      <a:pt x="55136" y="5228"/>
                    </a:cubicBezTo>
                    <a:cubicBezTo>
                      <a:pt x="49091" y="1745"/>
                      <a:pt x="41189" y="0"/>
                      <a:pt x="33315" y="0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40"/>
              <p:cNvSpPr/>
              <p:nvPr/>
            </p:nvSpPr>
            <p:spPr>
              <a:xfrm>
                <a:off x="3284857" y="2298341"/>
                <a:ext cx="1236460" cy="650215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54" extrusionOk="0">
                    <a:moveTo>
                      <a:pt x="44673" y="5975"/>
                    </a:moveTo>
                    <a:cubicBezTo>
                      <a:pt x="52547" y="5975"/>
                      <a:pt x="60449" y="7720"/>
                      <a:pt x="66494" y="11203"/>
                    </a:cubicBezTo>
                    <a:cubicBezTo>
                      <a:pt x="78443" y="18126"/>
                      <a:pt x="78500" y="29248"/>
                      <a:pt x="66612" y="36167"/>
                    </a:cubicBezTo>
                    <a:cubicBezTo>
                      <a:pt x="60703" y="39576"/>
                      <a:pt x="52956" y="41278"/>
                      <a:pt x="45182" y="41278"/>
                    </a:cubicBezTo>
                    <a:cubicBezTo>
                      <a:pt x="37309" y="41278"/>
                      <a:pt x="29409" y="39533"/>
                      <a:pt x="23365" y="36049"/>
                    </a:cubicBezTo>
                    <a:cubicBezTo>
                      <a:pt x="11416" y="29130"/>
                      <a:pt x="11359" y="17947"/>
                      <a:pt x="23247" y="11084"/>
                    </a:cubicBezTo>
                    <a:cubicBezTo>
                      <a:pt x="29155" y="7676"/>
                      <a:pt x="36901" y="5975"/>
                      <a:pt x="44673" y="5975"/>
                    </a:cubicBezTo>
                    <a:close/>
                    <a:moveTo>
                      <a:pt x="44648" y="1"/>
                    </a:moveTo>
                    <a:cubicBezTo>
                      <a:pt x="34227" y="1"/>
                      <a:pt x="23832" y="2294"/>
                      <a:pt x="15912" y="6886"/>
                    </a:cubicBezTo>
                    <a:cubicBezTo>
                      <a:pt x="0" y="16053"/>
                      <a:pt x="57" y="31023"/>
                      <a:pt x="16091" y="40251"/>
                    </a:cubicBezTo>
                    <a:cubicBezTo>
                      <a:pt x="24145" y="44916"/>
                      <a:pt x="34693" y="47253"/>
                      <a:pt x="45215" y="47253"/>
                    </a:cubicBezTo>
                    <a:cubicBezTo>
                      <a:pt x="55634" y="47253"/>
                      <a:pt x="66028" y="44961"/>
                      <a:pt x="73947" y="40370"/>
                    </a:cubicBezTo>
                    <a:cubicBezTo>
                      <a:pt x="89858" y="31198"/>
                      <a:pt x="89802" y="16233"/>
                      <a:pt x="73768" y="7005"/>
                    </a:cubicBezTo>
                    <a:cubicBezTo>
                      <a:pt x="65715" y="2338"/>
                      <a:pt x="55169" y="1"/>
                      <a:pt x="446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40"/>
              <p:cNvSpPr/>
              <p:nvPr/>
            </p:nvSpPr>
            <p:spPr>
              <a:xfrm>
                <a:off x="3441143" y="2413113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315" y="1"/>
                    </a:moveTo>
                    <a:cubicBezTo>
                      <a:pt x="25543" y="1"/>
                      <a:pt x="17797" y="1701"/>
                      <a:pt x="11889" y="5110"/>
                    </a:cubicBezTo>
                    <a:cubicBezTo>
                      <a:pt x="1" y="11972"/>
                      <a:pt x="58" y="23155"/>
                      <a:pt x="12007" y="30074"/>
                    </a:cubicBezTo>
                    <a:cubicBezTo>
                      <a:pt x="18051" y="33558"/>
                      <a:pt x="25951" y="35303"/>
                      <a:pt x="33824" y="35303"/>
                    </a:cubicBezTo>
                    <a:cubicBezTo>
                      <a:pt x="41598" y="35303"/>
                      <a:pt x="49345" y="33602"/>
                      <a:pt x="55254" y="30192"/>
                    </a:cubicBezTo>
                    <a:cubicBezTo>
                      <a:pt x="67142" y="23273"/>
                      <a:pt x="67085" y="12090"/>
                      <a:pt x="55136" y="5228"/>
                    </a:cubicBezTo>
                    <a:cubicBezTo>
                      <a:pt x="49091" y="1746"/>
                      <a:pt x="41189" y="1"/>
                      <a:pt x="33315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40"/>
              <p:cNvSpPr/>
              <p:nvPr/>
            </p:nvSpPr>
            <p:spPr>
              <a:xfrm>
                <a:off x="3581151" y="2472859"/>
                <a:ext cx="626809" cy="370034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892" extrusionOk="0">
                    <a:moveTo>
                      <a:pt x="10588" y="9229"/>
                    </a:moveTo>
                    <a:lnTo>
                      <a:pt x="18633" y="13900"/>
                    </a:lnTo>
                    <a:lnTo>
                      <a:pt x="16858" y="14554"/>
                    </a:lnTo>
                    <a:cubicBezTo>
                      <a:pt x="15852" y="14829"/>
                      <a:pt x="14909" y="14988"/>
                      <a:pt x="14013" y="14988"/>
                    </a:cubicBezTo>
                    <a:cubicBezTo>
                      <a:pt x="12802" y="14988"/>
                      <a:pt x="11675" y="14699"/>
                      <a:pt x="10588" y="14019"/>
                    </a:cubicBezTo>
                    <a:cubicBezTo>
                      <a:pt x="9111" y="13191"/>
                      <a:pt x="8576" y="11771"/>
                      <a:pt x="9286" y="10413"/>
                    </a:cubicBezTo>
                    <a:cubicBezTo>
                      <a:pt x="9286" y="10413"/>
                      <a:pt x="9759" y="9703"/>
                      <a:pt x="10588" y="9229"/>
                    </a:cubicBezTo>
                    <a:close/>
                    <a:moveTo>
                      <a:pt x="32606" y="13992"/>
                    </a:moveTo>
                    <a:cubicBezTo>
                      <a:pt x="33538" y="13992"/>
                      <a:pt x="34389" y="14152"/>
                      <a:pt x="35022" y="14554"/>
                    </a:cubicBezTo>
                    <a:cubicBezTo>
                      <a:pt x="35789" y="14965"/>
                      <a:pt x="36262" y="15557"/>
                      <a:pt x="36499" y="16148"/>
                    </a:cubicBezTo>
                    <a:cubicBezTo>
                      <a:pt x="36854" y="17157"/>
                      <a:pt x="36144" y="18221"/>
                      <a:pt x="34667" y="19168"/>
                    </a:cubicBezTo>
                    <a:lnTo>
                      <a:pt x="27568" y="15084"/>
                    </a:lnTo>
                    <a:cubicBezTo>
                      <a:pt x="28975" y="14514"/>
                      <a:pt x="30923" y="13992"/>
                      <a:pt x="32606" y="13992"/>
                    </a:cubicBezTo>
                    <a:close/>
                    <a:moveTo>
                      <a:pt x="20824" y="1"/>
                    </a:moveTo>
                    <a:cubicBezTo>
                      <a:pt x="20824" y="1"/>
                      <a:pt x="12481" y="2542"/>
                      <a:pt x="8931" y="4317"/>
                    </a:cubicBezTo>
                    <a:lnTo>
                      <a:pt x="1657" y="1714"/>
                    </a:lnTo>
                    <a:lnTo>
                      <a:pt x="1657" y="4080"/>
                    </a:lnTo>
                    <a:lnTo>
                      <a:pt x="5443" y="6272"/>
                    </a:lnTo>
                    <a:cubicBezTo>
                      <a:pt x="1" y="9703"/>
                      <a:pt x="1241" y="13962"/>
                      <a:pt x="5207" y="16503"/>
                    </a:cubicBezTo>
                    <a:cubicBezTo>
                      <a:pt x="7848" y="18083"/>
                      <a:pt x="10716" y="18872"/>
                      <a:pt x="13860" y="18872"/>
                    </a:cubicBezTo>
                    <a:cubicBezTo>
                      <a:pt x="16491" y="18872"/>
                      <a:pt x="19316" y="18319"/>
                      <a:pt x="22362" y="17213"/>
                    </a:cubicBezTo>
                    <a:lnTo>
                      <a:pt x="23602" y="16802"/>
                    </a:lnTo>
                    <a:lnTo>
                      <a:pt x="31118" y="21118"/>
                    </a:lnTo>
                    <a:lnTo>
                      <a:pt x="31236" y="21179"/>
                    </a:lnTo>
                    <a:cubicBezTo>
                      <a:pt x="28910" y="22459"/>
                      <a:pt x="25038" y="24195"/>
                      <a:pt x="22605" y="24195"/>
                    </a:cubicBezTo>
                    <a:cubicBezTo>
                      <a:pt x="22563" y="24195"/>
                      <a:pt x="22522" y="24195"/>
                      <a:pt x="22481" y="24194"/>
                    </a:cubicBezTo>
                    <a:lnTo>
                      <a:pt x="22481" y="26622"/>
                    </a:lnTo>
                    <a:cubicBezTo>
                      <a:pt x="23811" y="26760"/>
                      <a:pt x="25228" y="26892"/>
                      <a:pt x="26737" y="26892"/>
                    </a:cubicBezTo>
                    <a:cubicBezTo>
                      <a:pt x="29721" y="26892"/>
                      <a:pt x="33063" y="26376"/>
                      <a:pt x="36797" y="24374"/>
                    </a:cubicBezTo>
                    <a:lnTo>
                      <a:pt x="40876" y="26740"/>
                    </a:lnTo>
                    <a:lnTo>
                      <a:pt x="44308" y="24729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458"/>
                      <a:pt x="44369" y="14729"/>
                      <a:pt x="40701" y="12244"/>
                    </a:cubicBezTo>
                    <a:cubicBezTo>
                      <a:pt x="38094" y="10575"/>
                      <a:pt x="35474" y="9941"/>
                      <a:pt x="32823" y="9941"/>
                    </a:cubicBezTo>
                    <a:cubicBezTo>
                      <a:pt x="29459" y="9941"/>
                      <a:pt x="26044" y="10962"/>
                      <a:pt x="22538" y="12187"/>
                    </a:cubicBezTo>
                    <a:lnTo>
                      <a:pt x="18751" y="9996"/>
                    </a:lnTo>
                    <a:lnTo>
                      <a:pt x="14199" y="7393"/>
                    </a:lnTo>
                    <a:cubicBezTo>
                      <a:pt x="16267" y="6210"/>
                      <a:pt x="18751" y="6035"/>
                      <a:pt x="20114" y="5973"/>
                    </a:cubicBezTo>
                    <a:lnTo>
                      <a:pt x="20824" y="2367"/>
                    </a:lnTo>
                    <a:lnTo>
                      <a:pt x="20824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40"/>
              <p:cNvSpPr/>
              <p:nvPr/>
            </p:nvSpPr>
            <p:spPr>
              <a:xfrm>
                <a:off x="4138720" y="2673108"/>
                <a:ext cx="45601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4" extrusionOk="0">
                    <a:moveTo>
                      <a:pt x="3313" y="1"/>
                    </a:moveTo>
                    <a:lnTo>
                      <a:pt x="0" y="176"/>
                    </a:lnTo>
                    <a:lnTo>
                      <a:pt x="0" y="2130"/>
                    </a:lnTo>
                    <a:lnTo>
                      <a:pt x="3313" y="2424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40"/>
              <p:cNvSpPr/>
              <p:nvPr/>
            </p:nvSpPr>
            <p:spPr>
              <a:xfrm>
                <a:off x="3605575" y="2597373"/>
                <a:ext cx="46385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9" extrusionOk="0">
                    <a:moveTo>
                      <a:pt x="1" y="1"/>
                    </a:moveTo>
                    <a:lnTo>
                      <a:pt x="1" y="2428"/>
                    </a:lnTo>
                    <a:lnTo>
                      <a:pt x="3370" y="2073"/>
                    </a:lnTo>
                    <a:lnTo>
                      <a:pt x="3370" y="18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40"/>
              <p:cNvSpPr/>
              <p:nvPr/>
            </p:nvSpPr>
            <p:spPr>
              <a:xfrm>
                <a:off x="3581151" y="2468758"/>
                <a:ext cx="626809" cy="341152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93" extrusionOk="0">
                    <a:moveTo>
                      <a:pt x="10588" y="7161"/>
                    </a:moveTo>
                    <a:lnTo>
                      <a:pt x="18633" y="11775"/>
                    </a:lnTo>
                    <a:lnTo>
                      <a:pt x="16858" y="12424"/>
                    </a:lnTo>
                    <a:cubicBezTo>
                      <a:pt x="15826" y="12734"/>
                      <a:pt x="14860" y="12908"/>
                      <a:pt x="13943" y="12908"/>
                    </a:cubicBezTo>
                    <a:cubicBezTo>
                      <a:pt x="12759" y="12908"/>
                      <a:pt x="11654" y="12617"/>
                      <a:pt x="10588" y="11951"/>
                    </a:cubicBezTo>
                    <a:cubicBezTo>
                      <a:pt x="9111" y="11066"/>
                      <a:pt x="8576" y="9703"/>
                      <a:pt x="9286" y="8283"/>
                    </a:cubicBezTo>
                    <a:cubicBezTo>
                      <a:pt x="9286" y="8283"/>
                      <a:pt x="9759" y="7573"/>
                      <a:pt x="10588" y="7161"/>
                    </a:cubicBezTo>
                    <a:close/>
                    <a:moveTo>
                      <a:pt x="32518" y="11905"/>
                    </a:moveTo>
                    <a:cubicBezTo>
                      <a:pt x="33485" y="11905"/>
                      <a:pt x="34370" y="12071"/>
                      <a:pt x="35022" y="12485"/>
                    </a:cubicBezTo>
                    <a:cubicBezTo>
                      <a:pt x="35789" y="12897"/>
                      <a:pt x="36262" y="13432"/>
                      <a:pt x="36499" y="14080"/>
                    </a:cubicBezTo>
                    <a:cubicBezTo>
                      <a:pt x="36854" y="15027"/>
                      <a:pt x="36144" y="16092"/>
                      <a:pt x="34667" y="17100"/>
                    </a:cubicBezTo>
                    <a:lnTo>
                      <a:pt x="27568" y="12959"/>
                    </a:lnTo>
                    <a:cubicBezTo>
                      <a:pt x="28951" y="12396"/>
                      <a:pt x="30856" y="11905"/>
                      <a:pt x="32518" y="11905"/>
                    </a:cubicBezTo>
                    <a:close/>
                    <a:moveTo>
                      <a:pt x="5145" y="1"/>
                    </a:moveTo>
                    <a:lnTo>
                      <a:pt x="1657" y="2012"/>
                    </a:lnTo>
                    <a:lnTo>
                      <a:pt x="5443" y="4203"/>
                    </a:lnTo>
                    <a:cubicBezTo>
                      <a:pt x="1" y="7573"/>
                      <a:pt x="1241" y="11894"/>
                      <a:pt x="5207" y="14378"/>
                    </a:cubicBezTo>
                    <a:cubicBezTo>
                      <a:pt x="7863" y="15965"/>
                      <a:pt x="10750" y="16753"/>
                      <a:pt x="13917" y="16753"/>
                    </a:cubicBezTo>
                    <a:cubicBezTo>
                      <a:pt x="16532" y="16753"/>
                      <a:pt x="19338" y="16215"/>
                      <a:pt x="22362" y="15145"/>
                    </a:cubicBezTo>
                    <a:lnTo>
                      <a:pt x="23602" y="14672"/>
                    </a:lnTo>
                    <a:lnTo>
                      <a:pt x="31118" y="18993"/>
                    </a:lnTo>
                    <a:lnTo>
                      <a:pt x="31236" y="19049"/>
                    </a:lnTo>
                    <a:cubicBezTo>
                      <a:pt x="29086" y="20288"/>
                      <a:pt x="26644" y="20596"/>
                      <a:pt x="24394" y="20596"/>
                    </a:cubicBezTo>
                    <a:cubicBezTo>
                      <a:pt x="24168" y="20596"/>
                      <a:pt x="23943" y="20593"/>
                      <a:pt x="23721" y="20587"/>
                    </a:cubicBezTo>
                    <a:lnTo>
                      <a:pt x="22481" y="24492"/>
                    </a:lnTo>
                    <a:cubicBezTo>
                      <a:pt x="23824" y="24652"/>
                      <a:pt x="25257" y="24793"/>
                      <a:pt x="26782" y="24793"/>
                    </a:cubicBezTo>
                    <a:cubicBezTo>
                      <a:pt x="29755" y="24793"/>
                      <a:pt x="33082" y="24260"/>
                      <a:pt x="36797" y="22305"/>
                    </a:cubicBezTo>
                    <a:lnTo>
                      <a:pt x="40876" y="24672"/>
                    </a:lnTo>
                    <a:lnTo>
                      <a:pt x="44308" y="22660"/>
                    </a:lnTo>
                    <a:lnTo>
                      <a:pt x="40166" y="20233"/>
                    </a:lnTo>
                    <a:cubicBezTo>
                      <a:pt x="45552" y="16390"/>
                      <a:pt x="44369" y="12660"/>
                      <a:pt x="40701" y="10176"/>
                    </a:cubicBezTo>
                    <a:cubicBezTo>
                      <a:pt x="38083" y="8500"/>
                      <a:pt x="35452" y="7867"/>
                      <a:pt x="32789" y="7867"/>
                    </a:cubicBezTo>
                    <a:cubicBezTo>
                      <a:pt x="29437" y="7867"/>
                      <a:pt x="26033" y="8870"/>
                      <a:pt x="22538" y="10057"/>
                    </a:cubicBezTo>
                    <a:lnTo>
                      <a:pt x="18751" y="7871"/>
                    </a:lnTo>
                    <a:lnTo>
                      <a:pt x="14199" y="5268"/>
                    </a:lnTo>
                    <a:cubicBezTo>
                      <a:pt x="16267" y="4142"/>
                      <a:pt x="18751" y="3905"/>
                      <a:pt x="20114" y="3905"/>
                    </a:cubicBezTo>
                    <a:lnTo>
                      <a:pt x="20824" y="299"/>
                    </a:lnTo>
                    <a:cubicBezTo>
                      <a:pt x="19777" y="211"/>
                      <a:pt x="18805" y="166"/>
                      <a:pt x="17890" y="166"/>
                    </a:cubicBezTo>
                    <a:cubicBezTo>
                      <a:pt x="14464" y="166"/>
                      <a:pt x="11826" y="803"/>
                      <a:pt x="8931" y="2249"/>
                    </a:cubicBezTo>
                    <a:lnTo>
                      <a:pt x="5145" y="1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40"/>
              <p:cNvSpPr/>
              <p:nvPr/>
            </p:nvSpPr>
            <p:spPr>
              <a:xfrm>
                <a:off x="3284857" y="2277480"/>
                <a:ext cx="1236460" cy="650009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9" extrusionOk="0">
                    <a:moveTo>
                      <a:pt x="44696" y="0"/>
                    </a:moveTo>
                    <a:cubicBezTo>
                      <a:pt x="34259" y="0"/>
                      <a:pt x="23844" y="2293"/>
                      <a:pt x="15912" y="6864"/>
                    </a:cubicBezTo>
                    <a:cubicBezTo>
                      <a:pt x="0" y="16031"/>
                      <a:pt x="57" y="31001"/>
                      <a:pt x="16091" y="40286"/>
                    </a:cubicBezTo>
                    <a:cubicBezTo>
                      <a:pt x="24133" y="44916"/>
                      <a:pt x="34661" y="47238"/>
                      <a:pt x="45167" y="47238"/>
                    </a:cubicBezTo>
                    <a:cubicBezTo>
                      <a:pt x="55603" y="47238"/>
                      <a:pt x="66016" y="44946"/>
                      <a:pt x="73947" y="40347"/>
                    </a:cubicBezTo>
                    <a:cubicBezTo>
                      <a:pt x="89858" y="31176"/>
                      <a:pt x="89802" y="16211"/>
                      <a:pt x="73768" y="6983"/>
                    </a:cubicBezTo>
                    <a:cubicBezTo>
                      <a:pt x="65727" y="2323"/>
                      <a:pt x="55201" y="0"/>
                      <a:pt x="446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40"/>
              <p:cNvSpPr/>
              <p:nvPr/>
            </p:nvSpPr>
            <p:spPr>
              <a:xfrm>
                <a:off x="3340214" y="2498067"/>
                <a:ext cx="1125747" cy="10746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10" extrusionOk="0">
                    <a:moveTo>
                      <a:pt x="0" y="0"/>
                    </a:moveTo>
                    <a:lnTo>
                      <a:pt x="0" y="7279"/>
                    </a:lnTo>
                    <a:lnTo>
                      <a:pt x="81813" y="7809"/>
                    </a:lnTo>
                    <a:lnTo>
                      <a:pt x="81813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40"/>
              <p:cNvSpPr/>
              <p:nvPr/>
            </p:nvSpPr>
            <p:spPr>
              <a:xfrm>
                <a:off x="3441143" y="2254790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416" y="0"/>
                    </a:moveTo>
                    <a:cubicBezTo>
                      <a:pt x="25610" y="0"/>
                      <a:pt x="17822" y="1716"/>
                      <a:pt x="11889" y="5139"/>
                    </a:cubicBezTo>
                    <a:cubicBezTo>
                      <a:pt x="1" y="12001"/>
                      <a:pt x="58" y="23184"/>
                      <a:pt x="12007" y="30103"/>
                    </a:cubicBezTo>
                    <a:cubicBezTo>
                      <a:pt x="18026" y="33573"/>
                      <a:pt x="25886" y="35304"/>
                      <a:pt x="33727" y="35304"/>
                    </a:cubicBezTo>
                    <a:cubicBezTo>
                      <a:pt x="41533" y="35304"/>
                      <a:pt x="49321" y="33588"/>
                      <a:pt x="55254" y="30165"/>
                    </a:cubicBezTo>
                    <a:cubicBezTo>
                      <a:pt x="67142" y="23303"/>
                      <a:pt x="67085" y="12120"/>
                      <a:pt x="55136" y="5201"/>
                    </a:cubicBezTo>
                    <a:cubicBezTo>
                      <a:pt x="49117" y="1731"/>
                      <a:pt x="41257" y="0"/>
                      <a:pt x="33416" y="0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40"/>
              <p:cNvSpPr/>
              <p:nvPr/>
            </p:nvSpPr>
            <p:spPr>
              <a:xfrm>
                <a:off x="3284857" y="2172891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74" y="5952"/>
                    </a:moveTo>
                    <a:cubicBezTo>
                      <a:pt x="52615" y="5952"/>
                      <a:pt x="60475" y="7683"/>
                      <a:pt x="66494" y="11153"/>
                    </a:cubicBezTo>
                    <a:cubicBezTo>
                      <a:pt x="78443" y="18072"/>
                      <a:pt x="78500" y="29255"/>
                      <a:pt x="66612" y="36117"/>
                    </a:cubicBezTo>
                    <a:cubicBezTo>
                      <a:pt x="60679" y="39540"/>
                      <a:pt x="52891" y="41256"/>
                      <a:pt x="45085" y="41256"/>
                    </a:cubicBezTo>
                    <a:cubicBezTo>
                      <a:pt x="37244" y="41256"/>
                      <a:pt x="29384" y="39525"/>
                      <a:pt x="23365" y="36055"/>
                    </a:cubicBezTo>
                    <a:cubicBezTo>
                      <a:pt x="11416" y="29136"/>
                      <a:pt x="11359" y="17953"/>
                      <a:pt x="23247" y="11091"/>
                    </a:cubicBezTo>
                    <a:cubicBezTo>
                      <a:pt x="29180" y="7668"/>
                      <a:pt x="36968" y="5952"/>
                      <a:pt x="44774" y="5952"/>
                    </a:cubicBezTo>
                    <a:close/>
                    <a:moveTo>
                      <a:pt x="44700" y="0"/>
                    </a:moveTo>
                    <a:cubicBezTo>
                      <a:pt x="34262" y="0"/>
                      <a:pt x="23845" y="2293"/>
                      <a:pt x="15912" y="6893"/>
                    </a:cubicBezTo>
                    <a:cubicBezTo>
                      <a:pt x="0" y="16060"/>
                      <a:pt x="57" y="31029"/>
                      <a:pt x="16091" y="40258"/>
                    </a:cubicBezTo>
                    <a:cubicBezTo>
                      <a:pt x="24144" y="44894"/>
                      <a:pt x="34691" y="47216"/>
                      <a:pt x="45212" y="47216"/>
                    </a:cubicBezTo>
                    <a:cubicBezTo>
                      <a:pt x="55632" y="47216"/>
                      <a:pt x="66027" y="44938"/>
                      <a:pt x="73947" y="40376"/>
                    </a:cubicBezTo>
                    <a:cubicBezTo>
                      <a:pt x="89858" y="31148"/>
                      <a:pt x="89802" y="16240"/>
                      <a:pt x="73768" y="6950"/>
                    </a:cubicBezTo>
                    <a:cubicBezTo>
                      <a:pt x="65728" y="2322"/>
                      <a:pt x="55203" y="0"/>
                      <a:pt x="44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40"/>
              <p:cNvSpPr/>
              <p:nvPr/>
            </p:nvSpPr>
            <p:spPr>
              <a:xfrm>
                <a:off x="3441143" y="2287346"/>
                <a:ext cx="923888" cy="485797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5" extrusionOk="0">
                    <a:moveTo>
                      <a:pt x="33416" y="0"/>
                    </a:moveTo>
                    <a:cubicBezTo>
                      <a:pt x="25610" y="0"/>
                      <a:pt x="17822" y="1716"/>
                      <a:pt x="11889" y="5139"/>
                    </a:cubicBezTo>
                    <a:cubicBezTo>
                      <a:pt x="1" y="12002"/>
                      <a:pt x="58" y="23185"/>
                      <a:pt x="12007" y="30104"/>
                    </a:cubicBezTo>
                    <a:cubicBezTo>
                      <a:pt x="18026" y="33573"/>
                      <a:pt x="25886" y="35304"/>
                      <a:pt x="33727" y="35304"/>
                    </a:cubicBezTo>
                    <a:cubicBezTo>
                      <a:pt x="41533" y="35304"/>
                      <a:pt x="49321" y="33589"/>
                      <a:pt x="55254" y="30165"/>
                    </a:cubicBezTo>
                    <a:cubicBezTo>
                      <a:pt x="67142" y="23303"/>
                      <a:pt x="67085" y="12120"/>
                      <a:pt x="55136" y="5201"/>
                    </a:cubicBezTo>
                    <a:cubicBezTo>
                      <a:pt x="49117" y="1731"/>
                      <a:pt x="41257" y="0"/>
                      <a:pt x="33416" y="0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40"/>
              <p:cNvSpPr/>
              <p:nvPr/>
            </p:nvSpPr>
            <p:spPr>
              <a:xfrm>
                <a:off x="3581151" y="2346666"/>
                <a:ext cx="626809" cy="370447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22" extrusionOk="0">
                    <a:moveTo>
                      <a:pt x="10588" y="9290"/>
                    </a:moveTo>
                    <a:lnTo>
                      <a:pt x="18633" y="13904"/>
                    </a:lnTo>
                    <a:lnTo>
                      <a:pt x="16858" y="14614"/>
                    </a:lnTo>
                    <a:cubicBezTo>
                      <a:pt x="15852" y="14890"/>
                      <a:pt x="14909" y="15049"/>
                      <a:pt x="14013" y="15049"/>
                    </a:cubicBezTo>
                    <a:cubicBezTo>
                      <a:pt x="12802" y="15049"/>
                      <a:pt x="11675" y="14759"/>
                      <a:pt x="10588" y="14080"/>
                    </a:cubicBezTo>
                    <a:cubicBezTo>
                      <a:pt x="9111" y="13195"/>
                      <a:pt x="8576" y="11832"/>
                      <a:pt x="9286" y="10473"/>
                    </a:cubicBezTo>
                    <a:cubicBezTo>
                      <a:pt x="9286" y="10473"/>
                      <a:pt x="9759" y="9702"/>
                      <a:pt x="10588" y="9290"/>
                    </a:cubicBezTo>
                    <a:close/>
                    <a:moveTo>
                      <a:pt x="32518" y="14034"/>
                    </a:moveTo>
                    <a:cubicBezTo>
                      <a:pt x="33485" y="14034"/>
                      <a:pt x="34370" y="14200"/>
                      <a:pt x="35022" y="14614"/>
                    </a:cubicBezTo>
                    <a:cubicBezTo>
                      <a:pt x="35789" y="15026"/>
                      <a:pt x="36262" y="15561"/>
                      <a:pt x="36499" y="16209"/>
                    </a:cubicBezTo>
                    <a:cubicBezTo>
                      <a:pt x="36854" y="17156"/>
                      <a:pt x="36144" y="18221"/>
                      <a:pt x="34667" y="19229"/>
                    </a:cubicBezTo>
                    <a:lnTo>
                      <a:pt x="27568" y="15088"/>
                    </a:lnTo>
                    <a:cubicBezTo>
                      <a:pt x="28951" y="14525"/>
                      <a:pt x="30856" y="14034"/>
                      <a:pt x="32518" y="14034"/>
                    </a:cubicBezTo>
                    <a:close/>
                    <a:moveTo>
                      <a:pt x="20824" y="0"/>
                    </a:moveTo>
                    <a:cubicBezTo>
                      <a:pt x="20824" y="0"/>
                      <a:pt x="12481" y="2603"/>
                      <a:pt x="8931" y="4378"/>
                    </a:cubicBezTo>
                    <a:lnTo>
                      <a:pt x="1657" y="1775"/>
                    </a:lnTo>
                    <a:lnTo>
                      <a:pt x="1657" y="4141"/>
                    </a:lnTo>
                    <a:lnTo>
                      <a:pt x="5443" y="6332"/>
                    </a:lnTo>
                    <a:cubicBezTo>
                      <a:pt x="1" y="9763"/>
                      <a:pt x="1241" y="14023"/>
                      <a:pt x="5207" y="16507"/>
                    </a:cubicBezTo>
                    <a:cubicBezTo>
                      <a:pt x="7863" y="18094"/>
                      <a:pt x="10750" y="18882"/>
                      <a:pt x="13917" y="18882"/>
                    </a:cubicBezTo>
                    <a:cubicBezTo>
                      <a:pt x="16532" y="18882"/>
                      <a:pt x="19338" y="18344"/>
                      <a:pt x="22362" y="17274"/>
                    </a:cubicBezTo>
                    <a:lnTo>
                      <a:pt x="23602" y="16801"/>
                    </a:lnTo>
                    <a:lnTo>
                      <a:pt x="31118" y="21122"/>
                    </a:lnTo>
                    <a:lnTo>
                      <a:pt x="31236" y="21240"/>
                    </a:lnTo>
                    <a:cubicBezTo>
                      <a:pt x="28910" y="22519"/>
                      <a:pt x="25038" y="24256"/>
                      <a:pt x="22605" y="24256"/>
                    </a:cubicBezTo>
                    <a:cubicBezTo>
                      <a:pt x="22563" y="24256"/>
                      <a:pt x="22522" y="24256"/>
                      <a:pt x="22481" y="24255"/>
                    </a:cubicBezTo>
                    <a:lnTo>
                      <a:pt x="22481" y="26621"/>
                    </a:lnTo>
                    <a:cubicBezTo>
                      <a:pt x="23824" y="26781"/>
                      <a:pt x="25257" y="26922"/>
                      <a:pt x="26782" y="26922"/>
                    </a:cubicBezTo>
                    <a:cubicBezTo>
                      <a:pt x="29755" y="26922"/>
                      <a:pt x="33082" y="26389"/>
                      <a:pt x="36797" y="24434"/>
                    </a:cubicBezTo>
                    <a:lnTo>
                      <a:pt x="40876" y="26801"/>
                    </a:lnTo>
                    <a:lnTo>
                      <a:pt x="44308" y="24789"/>
                    </a:lnTo>
                    <a:lnTo>
                      <a:pt x="44308" y="22423"/>
                    </a:lnTo>
                    <a:lnTo>
                      <a:pt x="40166" y="22362"/>
                    </a:lnTo>
                    <a:cubicBezTo>
                      <a:pt x="45552" y="18519"/>
                      <a:pt x="44369" y="14789"/>
                      <a:pt x="40701" y="12305"/>
                    </a:cubicBezTo>
                    <a:cubicBezTo>
                      <a:pt x="38094" y="10636"/>
                      <a:pt x="35474" y="10002"/>
                      <a:pt x="32823" y="10002"/>
                    </a:cubicBezTo>
                    <a:cubicBezTo>
                      <a:pt x="29459" y="10002"/>
                      <a:pt x="26044" y="11023"/>
                      <a:pt x="22538" y="12248"/>
                    </a:cubicBezTo>
                    <a:lnTo>
                      <a:pt x="18751" y="10000"/>
                    </a:lnTo>
                    <a:lnTo>
                      <a:pt x="14199" y="7397"/>
                    </a:lnTo>
                    <a:cubicBezTo>
                      <a:pt x="16267" y="6271"/>
                      <a:pt x="18751" y="6034"/>
                      <a:pt x="20114" y="6034"/>
                    </a:cubicBezTo>
                    <a:lnTo>
                      <a:pt x="20824" y="2428"/>
                    </a:lnTo>
                    <a:lnTo>
                      <a:pt x="20824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40"/>
              <p:cNvSpPr/>
              <p:nvPr/>
            </p:nvSpPr>
            <p:spPr>
              <a:xfrm>
                <a:off x="4138720" y="2547754"/>
                <a:ext cx="45601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4" extrusionOk="0">
                    <a:moveTo>
                      <a:pt x="3313" y="0"/>
                    </a:moveTo>
                    <a:lnTo>
                      <a:pt x="0" y="175"/>
                    </a:lnTo>
                    <a:lnTo>
                      <a:pt x="0" y="2068"/>
                    </a:lnTo>
                    <a:lnTo>
                      <a:pt x="3313" y="2423"/>
                    </a:lnTo>
                    <a:lnTo>
                      <a:pt x="3313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40"/>
              <p:cNvSpPr/>
              <p:nvPr/>
            </p:nvSpPr>
            <p:spPr>
              <a:xfrm>
                <a:off x="3605575" y="2472019"/>
                <a:ext cx="46385" cy="32570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367" extrusionOk="0">
                    <a:moveTo>
                      <a:pt x="1" y="0"/>
                    </a:moveTo>
                    <a:lnTo>
                      <a:pt x="1" y="2367"/>
                    </a:lnTo>
                    <a:lnTo>
                      <a:pt x="3370" y="2073"/>
                    </a:lnTo>
                    <a:lnTo>
                      <a:pt x="3370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40"/>
              <p:cNvSpPr/>
              <p:nvPr/>
            </p:nvSpPr>
            <p:spPr>
              <a:xfrm>
                <a:off x="3581151" y="2343405"/>
                <a:ext cx="626809" cy="340766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5" extrusionOk="0">
                    <a:moveTo>
                      <a:pt x="10588" y="7099"/>
                    </a:moveTo>
                    <a:lnTo>
                      <a:pt x="18633" y="11775"/>
                    </a:lnTo>
                    <a:lnTo>
                      <a:pt x="16858" y="12424"/>
                    </a:lnTo>
                    <a:cubicBezTo>
                      <a:pt x="15850" y="12702"/>
                      <a:pt x="14906" y="12862"/>
                      <a:pt x="14008" y="12862"/>
                    </a:cubicBezTo>
                    <a:cubicBezTo>
                      <a:pt x="12799" y="12862"/>
                      <a:pt x="11674" y="12572"/>
                      <a:pt x="10588" y="11893"/>
                    </a:cubicBezTo>
                    <a:cubicBezTo>
                      <a:pt x="9111" y="11065"/>
                      <a:pt x="8576" y="9646"/>
                      <a:pt x="9286" y="8283"/>
                    </a:cubicBezTo>
                    <a:cubicBezTo>
                      <a:pt x="9286" y="8283"/>
                      <a:pt x="9759" y="7573"/>
                      <a:pt x="10588" y="7099"/>
                    </a:cubicBezTo>
                    <a:close/>
                    <a:moveTo>
                      <a:pt x="32607" y="11864"/>
                    </a:moveTo>
                    <a:cubicBezTo>
                      <a:pt x="33539" y="11864"/>
                      <a:pt x="34390" y="12024"/>
                      <a:pt x="35022" y="12424"/>
                    </a:cubicBezTo>
                    <a:cubicBezTo>
                      <a:pt x="35789" y="12897"/>
                      <a:pt x="36262" y="13432"/>
                      <a:pt x="36499" y="14080"/>
                    </a:cubicBezTo>
                    <a:cubicBezTo>
                      <a:pt x="36854" y="15026"/>
                      <a:pt x="36144" y="16091"/>
                      <a:pt x="34667" y="17099"/>
                    </a:cubicBezTo>
                    <a:lnTo>
                      <a:pt x="27568" y="12958"/>
                    </a:lnTo>
                    <a:cubicBezTo>
                      <a:pt x="28976" y="12386"/>
                      <a:pt x="30924" y="11864"/>
                      <a:pt x="32607" y="11864"/>
                    </a:cubicBezTo>
                    <a:close/>
                    <a:moveTo>
                      <a:pt x="5145" y="0"/>
                    </a:moveTo>
                    <a:lnTo>
                      <a:pt x="1657" y="2012"/>
                    </a:lnTo>
                    <a:lnTo>
                      <a:pt x="5443" y="4142"/>
                    </a:lnTo>
                    <a:cubicBezTo>
                      <a:pt x="1" y="7573"/>
                      <a:pt x="1241" y="11832"/>
                      <a:pt x="5207" y="14378"/>
                    </a:cubicBezTo>
                    <a:cubicBezTo>
                      <a:pt x="7863" y="15964"/>
                      <a:pt x="10750" y="16753"/>
                      <a:pt x="13917" y="16753"/>
                    </a:cubicBezTo>
                    <a:cubicBezTo>
                      <a:pt x="16532" y="16753"/>
                      <a:pt x="19338" y="16215"/>
                      <a:pt x="22362" y="15145"/>
                    </a:cubicBezTo>
                    <a:lnTo>
                      <a:pt x="23602" y="14672"/>
                    </a:lnTo>
                    <a:lnTo>
                      <a:pt x="31118" y="18992"/>
                    </a:lnTo>
                    <a:lnTo>
                      <a:pt x="31236" y="19049"/>
                    </a:lnTo>
                    <a:cubicBezTo>
                      <a:pt x="28870" y="20351"/>
                      <a:pt x="26148" y="20587"/>
                      <a:pt x="23721" y="20587"/>
                    </a:cubicBezTo>
                    <a:lnTo>
                      <a:pt x="22481" y="24492"/>
                    </a:lnTo>
                    <a:cubicBezTo>
                      <a:pt x="23814" y="24632"/>
                      <a:pt x="25234" y="24765"/>
                      <a:pt x="26746" y="24765"/>
                    </a:cubicBezTo>
                    <a:cubicBezTo>
                      <a:pt x="29727" y="24765"/>
                      <a:pt x="33066" y="24247"/>
                      <a:pt x="36797" y="22244"/>
                    </a:cubicBezTo>
                    <a:lnTo>
                      <a:pt x="40876" y="24610"/>
                    </a:lnTo>
                    <a:lnTo>
                      <a:pt x="44308" y="22660"/>
                    </a:lnTo>
                    <a:lnTo>
                      <a:pt x="40166" y="20232"/>
                    </a:lnTo>
                    <a:cubicBezTo>
                      <a:pt x="45552" y="16328"/>
                      <a:pt x="44369" y="12603"/>
                      <a:pt x="40701" y="10119"/>
                    </a:cubicBezTo>
                    <a:cubicBezTo>
                      <a:pt x="38083" y="8468"/>
                      <a:pt x="35454" y="7839"/>
                      <a:pt x="32792" y="7839"/>
                    </a:cubicBezTo>
                    <a:cubicBezTo>
                      <a:pt x="29438" y="7839"/>
                      <a:pt x="26033" y="8838"/>
                      <a:pt x="22538" y="10057"/>
                    </a:cubicBezTo>
                    <a:lnTo>
                      <a:pt x="18751" y="7871"/>
                    </a:lnTo>
                    <a:lnTo>
                      <a:pt x="14199" y="5268"/>
                    </a:lnTo>
                    <a:cubicBezTo>
                      <a:pt x="16267" y="4085"/>
                      <a:pt x="18751" y="3905"/>
                      <a:pt x="20114" y="3848"/>
                    </a:cubicBezTo>
                    <a:lnTo>
                      <a:pt x="20824" y="237"/>
                    </a:lnTo>
                    <a:cubicBezTo>
                      <a:pt x="19823" y="154"/>
                      <a:pt x="18891" y="112"/>
                      <a:pt x="18011" y="112"/>
                    </a:cubicBezTo>
                    <a:cubicBezTo>
                      <a:pt x="14526" y="112"/>
                      <a:pt x="11860" y="775"/>
                      <a:pt x="8931" y="2192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40"/>
              <p:cNvSpPr/>
              <p:nvPr/>
            </p:nvSpPr>
            <p:spPr>
              <a:xfrm>
                <a:off x="3284857" y="2151824"/>
                <a:ext cx="1236460" cy="649885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30" extrusionOk="0">
                    <a:moveTo>
                      <a:pt x="44648" y="1"/>
                    </a:moveTo>
                    <a:cubicBezTo>
                      <a:pt x="34227" y="1"/>
                      <a:pt x="23832" y="2294"/>
                      <a:pt x="15912" y="6886"/>
                    </a:cubicBezTo>
                    <a:cubicBezTo>
                      <a:pt x="0" y="16053"/>
                      <a:pt x="57" y="31022"/>
                      <a:pt x="16091" y="40251"/>
                    </a:cubicBezTo>
                    <a:cubicBezTo>
                      <a:pt x="24132" y="44908"/>
                      <a:pt x="34658" y="47230"/>
                      <a:pt x="45163" y="47230"/>
                    </a:cubicBezTo>
                    <a:cubicBezTo>
                      <a:pt x="55600" y="47230"/>
                      <a:pt x="66015" y="44938"/>
                      <a:pt x="73947" y="40369"/>
                    </a:cubicBezTo>
                    <a:cubicBezTo>
                      <a:pt x="89858" y="31197"/>
                      <a:pt x="89802" y="16233"/>
                      <a:pt x="73768" y="7004"/>
                    </a:cubicBezTo>
                    <a:cubicBezTo>
                      <a:pt x="65715" y="2337"/>
                      <a:pt x="55169" y="1"/>
                      <a:pt x="4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40"/>
              <p:cNvSpPr/>
              <p:nvPr/>
            </p:nvSpPr>
            <p:spPr>
              <a:xfrm>
                <a:off x="3340214" y="2371929"/>
                <a:ext cx="1125747" cy="108236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66" extrusionOk="0">
                    <a:moveTo>
                      <a:pt x="0" y="0"/>
                    </a:moveTo>
                    <a:lnTo>
                      <a:pt x="0" y="7336"/>
                    </a:lnTo>
                    <a:lnTo>
                      <a:pt x="81813" y="7866"/>
                    </a:lnTo>
                    <a:lnTo>
                      <a:pt x="81813" y="3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40"/>
              <p:cNvSpPr/>
              <p:nvPr/>
            </p:nvSpPr>
            <p:spPr>
              <a:xfrm>
                <a:off x="3441143" y="2129423"/>
                <a:ext cx="923888" cy="485797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5" extrusionOk="0">
                    <a:moveTo>
                      <a:pt x="33416" y="1"/>
                    </a:moveTo>
                    <a:cubicBezTo>
                      <a:pt x="25610" y="1"/>
                      <a:pt x="17822" y="1716"/>
                      <a:pt x="11889" y="5140"/>
                    </a:cubicBezTo>
                    <a:cubicBezTo>
                      <a:pt x="1" y="12002"/>
                      <a:pt x="58" y="23185"/>
                      <a:pt x="12007" y="30104"/>
                    </a:cubicBezTo>
                    <a:cubicBezTo>
                      <a:pt x="18026" y="33574"/>
                      <a:pt x="25886" y="35305"/>
                      <a:pt x="33727" y="35305"/>
                    </a:cubicBezTo>
                    <a:cubicBezTo>
                      <a:pt x="41533" y="35305"/>
                      <a:pt x="49321" y="33589"/>
                      <a:pt x="55254" y="30166"/>
                    </a:cubicBezTo>
                    <a:cubicBezTo>
                      <a:pt x="67142" y="23303"/>
                      <a:pt x="67085" y="12120"/>
                      <a:pt x="55136" y="5201"/>
                    </a:cubicBezTo>
                    <a:cubicBezTo>
                      <a:pt x="49117" y="1732"/>
                      <a:pt x="41257" y="1"/>
                      <a:pt x="33416" y="1"/>
                    </a:cubicBez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40"/>
              <p:cNvSpPr/>
              <p:nvPr/>
            </p:nvSpPr>
            <p:spPr>
              <a:xfrm>
                <a:off x="3284857" y="2047427"/>
                <a:ext cx="1236460" cy="64969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16" extrusionOk="0">
                    <a:moveTo>
                      <a:pt x="44774" y="5960"/>
                    </a:moveTo>
                    <a:cubicBezTo>
                      <a:pt x="52615" y="5960"/>
                      <a:pt x="60475" y="7691"/>
                      <a:pt x="66494" y="11160"/>
                    </a:cubicBezTo>
                    <a:cubicBezTo>
                      <a:pt x="78443" y="18079"/>
                      <a:pt x="78500" y="29262"/>
                      <a:pt x="66612" y="36125"/>
                    </a:cubicBezTo>
                    <a:cubicBezTo>
                      <a:pt x="60679" y="39548"/>
                      <a:pt x="52891" y="41264"/>
                      <a:pt x="45085" y="41264"/>
                    </a:cubicBezTo>
                    <a:cubicBezTo>
                      <a:pt x="37244" y="41264"/>
                      <a:pt x="29384" y="39533"/>
                      <a:pt x="23365" y="36063"/>
                    </a:cubicBezTo>
                    <a:cubicBezTo>
                      <a:pt x="11416" y="29144"/>
                      <a:pt x="11359" y="17961"/>
                      <a:pt x="23247" y="11099"/>
                    </a:cubicBezTo>
                    <a:cubicBezTo>
                      <a:pt x="29180" y="7675"/>
                      <a:pt x="36968" y="5960"/>
                      <a:pt x="44774" y="5960"/>
                    </a:cubicBezTo>
                    <a:close/>
                    <a:moveTo>
                      <a:pt x="44647" y="0"/>
                    </a:moveTo>
                    <a:cubicBezTo>
                      <a:pt x="34227" y="0"/>
                      <a:pt x="23832" y="2278"/>
                      <a:pt x="15912" y="6839"/>
                    </a:cubicBezTo>
                    <a:cubicBezTo>
                      <a:pt x="0" y="16068"/>
                      <a:pt x="57" y="30976"/>
                      <a:pt x="16091" y="40266"/>
                    </a:cubicBezTo>
                    <a:cubicBezTo>
                      <a:pt x="24131" y="44894"/>
                      <a:pt x="34656" y="47216"/>
                      <a:pt x="45159" y="47216"/>
                    </a:cubicBezTo>
                    <a:cubicBezTo>
                      <a:pt x="55597" y="47216"/>
                      <a:pt x="66014" y="44923"/>
                      <a:pt x="73947" y="40323"/>
                    </a:cubicBezTo>
                    <a:cubicBezTo>
                      <a:pt x="89858" y="31156"/>
                      <a:pt x="89802" y="16186"/>
                      <a:pt x="73768" y="6958"/>
                    </a:cubicBezTo>
                    <a:cubicBezTo>
                      <a:pt x="65715" y="2322"/>
                      <a:pt x="55168" y="0"/>
                      <a:pt x="44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40"/>
              <p:cNvSpPr/>
              <p:nvPr/>
            </p:nvSpPr>
            <p:spPr>
              <a:xfrm>
                <a:off x="3441143" y="2161690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368" y="1"/>
                    </a:moveTo>
                    <a:cubicBezTo>
                      <a:pt x="25578" y="1"/>
                      <a:pt x="17810" y="1716"/>
                      <a:pt x="11889" y="5161"/>
                    </a:cubicBezTo>
                    <a:cubicBezTo>
                      <a:pt x="1" y="12023"/>
                      <a:pt x="58" y="23206"/>
                      <a:pt x="12007" y="30125"/>
                    </a:cubicBezTo>
                    <a:cubicBezTo>
                      <a:pt x="18040" y="33572"/>
                      <a:pt x="25922" y="35303"/>
                      <a:pt x="33780" y="35303"/>
                    </a:cubicBezTo>
                    <a:cubicBezTo>
                      <a:pt x="41569" y="35303"/>
                      <a:pt x="49334" y="33603"/>
                      <a:pt x="55254" y="30187"/>
                    </a:cubicBezTo>
                    <a:cubicBezTo>
                      <a:pt x="67142" y="23325"/>
                      <a:pt x="67085" y="12142"/>
                      <a:pt x="55136" y="5223"/>
                    </a:cubicBezTo>
                    <a:cubicBezTo>
                      <a:pt x="49104" y="1746"/>
                      <a:pt x="41225" y="1"/>
                      <a:pt x="33368" y="1"/>
                    </a:cubicBezTo>
                    <a:close/>
                  </a:path>
                </a:pathLst>
              </a:custGeom>
              <a:solidFill>
                <a:srgbClr val="FFD5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40"/>
              <p:cNvSpPr/>
              <p:nvPr/>
            </p:nvSpPr>
            <p:spPr>
              <a:xfrm>
                <a:off x="3581151" y="2221298"/>
                <a:ext cx="626809" cy="370433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921" extrusionOk="0">
                    <a:moveTo>
                      <a:pt x="10588" y="9291"/>
                    </a:moveTo>
                    <a:lnTo>
                      <a:pt x="18633" y="13905"/>
                    </a:lnTo>
                    <a:lnTo>
                      <a:pt x="16858" y="14554"/>
                    </a:lnTo>
                    <a:cubicBezTo>
                      <a:pt x="15850" y="14832"/>
                      <a:pt x="14906" y="14992"/>
                      <a:pt x="14008" y="14992"/>
                    </a:cubicBezTo>
                    <a:cubicBezTo>
                      <a:pt x="12799" y="14992"/>
                      <a:pt x="11674" y="14702"/>
                      <a:pt x="10588" y="14024"/>
                    </a:cubicBezTo>
                    <a:cubicBezTo>
                      <a:pt x="9111" y="13195"/>
                      <a:pt x="8576" y="11776"/>
                      <a:pt x="9286" y="10413"/>
                    </a:cubicBezTo>
                    <a:cubicBezTo>
                      <a:pt x="9286" y="10413"/>
                      <a:pt x="9759" y="9703"/>
                      <a:pt x="10588" y="9291"/>
                    </a:cubicBezTo>
                    <a:close/>
                    <a:moveTo>
                      <a:pt x="32607" y="13994"/>
                    </a:moveTo>
                    <a:cubicBezTo>
                      <a:pt x="33539" y="13994"/>
                      <a:pt x="34390" y="14154"/>
                      <a:pt x="35022" y="14554"/>
                    </a:cubicBezTo>
                    <a:cubicBezTo>
                      <a:pt x="35789" y="15027"/>
                      <a:pt x="36262" y="15562"/>
                      <a:pt x="36499" y="16210"/>
                    </a:cubicBezTo>
                    <a:cubicBezTo>
                      <a:pt x="36854" y="17157"/>
                      <a:pt x="36144" y="18221"/>
                      <a:pt x="34667" y="19229"/>
                    </a:cubicBezTo>
                    <a:lnTo>
                      <a:pt x="27568" y="15088"/>
                    </a:lnTo>
                    <a:cubicBezTo>
                      <a:pt x="28976" y="14516"/>
                      <a:pt x="30924" y="13994"/>
                      <a:pt x="32607" y="13994"/>
                    </a:cubicBezTo>
                    <a:close/>
                    <a:moveTo>
                      <a:pt x="20824" y="1"/>
                    </a:moveTo>
                    <a:cubicBezTo>
                      <a:pt x="20824" y="1"/>
                      <a:pt x="12481" y="2604"/>
                      <a:pt x="8931" y="4322"/>
                    </a:cubicBezTo>
                    <a:lnTo>
                      <a:pt x="1657" y="1719"/>
                    </a:lnTo>
                    <a:lnTo>
                      <a:pt x="1657" y="4142"/>
                    </a:lnTo>
                    <a:lnTo>
                      <a:pt x="5443" y="6333"/>
                    </a:lnTo>
                    <a:cubicBezTo>
                      <a:pt x="1" y="9703"/>
                      <a:pt x="1241" y="13962"/>
                      <a:pt x="5207" y="16508"/>
                    </a:cubicBezTo>
                    <a:cubicBezTo>
                      <a:pt x="7863" y="18094"/>
                      <a:pt x="10750" y="18883"/>
                      <a:pt x="13917" y="18883"/>
                    </a:cubicBezTo>
                    <a:cubicBezTo>
                      <a:pt x="16532" y="18883"/>
                      <a:pt x="19338" y="18345"/>
                      <a:pt x="22362" y="17275"/>
                    </a:cubicBezTo>
                    <a:lnTo>
                      <a:pt x="23602" y="16802"/>
                    </a:lnTo>
                    <a:lnTo>
                      <a:pt x="31118" y="21122"/>
                    </a:lnTo>
                    <a:lnTo>
                      <a:pt x="31236" y="21179"/>
                    </a:lnTo>
                    <a:cubicBezTo>
                      <a:pt x="28870" y="22481"/>
                      <a:pt x="24904" y="24255"/>
                      <a:pt x="22481" y="24255"/>
                    </a:cubicBezTo>
                    <a:lnTo>
                      <a:pt x="22481" y="26622"/>
                    </a:lnTo>
                    <a:cubicBezTo>
                      <a:pt x="23813" y="26781"/>
                      <a:pt x="25233" y="26920"/>
                      <a:pt x="26744" y="26920"/>
                    </a:cubicBezTo>
                    <a:cubicBezTo>
                      <a:pt x="29726" y="26920"/>
                      <a:pt x="33066" y="26378"/>
                      <a:pt x="36797" y="24374"/>
                    </a:cubicBezTo>
                    <a:lnTo>
                      <a:pt x="40876" y="26740"/>
                    </a:lnTo>
                    <a:lnTo>
                      <a:pt x="44308" y="24790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520"/>
                      <a:pt x="44369" y="14733"/>
                      <a:pt x="40701" y="12306"/>
                    </a:cubicBezTo>
                    <a:cubicBezTo>
                      <a:pt x="38067" y="10620"/>
                      <a:pt x="35421" y="9978"/>
                      <a:pt x="32742" y="9978"/>
                    </a:cubicBezTo>
                    <a:cubicBezTo>
                      <a:pt x="29405" y="9978"/>
                      <a:pt x="26016" y="10974"/>
                      <a:pt x="22538" y="12187"/>
                    </a:cubicBezTo>
                    <a:lnTo>
                      <a:pt x="18751" y="10001"/>
                    </a:lnTo>
                    <a:lnTo>
                      <a:pt x="14199" y="7398"/>
                    </a:lnTo>
                    <a:cubicBezTo>
                      <a:pt x="16267" y="6215"/>
                      <a:pt x="18751" y="6035"/>
                      <a:pt x="20114" y="6035"/>
                    </a:cubicBezTo>
                    <a:lnTo>
                      <a:pt x="20824" y="2367"/>
                    </a:lnTo>
                    <a:lnTo>
                      <a:pt x="20824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40"/>
              <p:cNvSpPr/>
              <p:nvPr/>
            </p:nvSpPr>
            <p:spPr>
              <a:xfrm>
                <a:off x="4138720" y="2421548"/>
                <a:ext cx="45601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9" extrusionOk="0">
                    <a:moveTo>
                      <a:pt x="3313" y="1"/>
                    </a:moveTo>
                    <a:lnTo>
                      <a:pt x="0" y="237"/>
                    </a:lnTo>
                    <a:lnTo>
                      <a:pt x="0" y="2130"/>
                    </a:lnTo>
                    <a:lnTo>
                      <a:pt x="3313" y="2428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40"/>
              <p:cNvSpPr/>
              <p:nvPr/>
            </p:nvSpPr>
            <p:spPr>
              <a:xfrm>
                <a:off x="3605575" y="2345881"/>
                <a:ext cx="46385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4" extrusionOk="0">
                    <a:moveTo>
                      <a:pt x="1" y="0"/>
                    </a:moveTo>
                    <a:lnTo>
                      <a:pt x="1" y="2423"/>
                    </a:lnTo>
                    <a:lnTo>
                      <a:pt x="3370" y="2130"/>
                    </a:lnTo>
                    <a:lnTo>
                      <a:pt x="3370" y="1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40"/>
              <p:cNvSpPr/>
              <p:nvPr/>
            </p:nvSpPr>
            <p:spPr>
              <a:xfrm>
                <a:off x="3581151" y="2218051"/>
                <a:ext cx="626809" cy="340766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65" extrusionOk="0">
                    <a:moveTo>
                      <a:pt x="10588" y="7099"/>
                    </a:moveTo>
                    <a:lnTo>
                      <a:pt x="18633" y="11775"/>
                    </a:lnTo>
                    <a:lnTo>
                      <a:pt x="16858" y="12423"/>
                    </a:lnTo>
                    <a:cubicBezTo>
                      <a:pt x="15850" y="12702"/>
                      <a:pt x="14906" y="12861"/>
                      <a:pt x="14008" y="12861"/>
                    </a:cubicBezTo>
                    <a:cubicBezTo>
                      <a:pt x="12799" y="12861"/>
                      <a:pt x="11674" y="12572"/>
                      <a:pt x="10588" y="11893"/>
                    </a:cubicBezTo>
                    <a:cubicBezTo>
                      <a:pt x="9111" y="11004"/>
                      <a:pt x="8576" y="9645"/>
                      <a:pt x="9286" y="8282"/>
                    </a:cubicBezTo>
                    <a:cubicBezTo>
                      <a:pt x="9286" y="8282"/>
                      <a:pt x="9759" y="7572"/>
                      <a:pt x="10588" y="7099"/>
                    </a:cubicBezTo>
                    <a:close/>
                    <a:moveTo>
                      <a:pt x="32548" y="11850"/>
                    </a:moveTo>
                    <a:cubicBezTo>
                      <a:pt x="33503" y="11850"/>
                      <a:pt x="34376" y="12015"/>
                      <a:pt x="35022" y="12423"/>
                    </a:cubicBezTo>
                    <a:cubicBezTo>
                      <a:pt x="35789" y="12840"/>
                      <a:pt x="36262" y="13431"/>
                      <a:pt x="36499" y="14023"/>
                    </a:cubicBezTo>
                    <a:cubicBezTo>
                      <a:pt x="36854" y="15026"/>
                      <a:pt x="36144" y="16091"/>
                      <a:pt x="34667" y="17038"/>
                    </a:cubicBezTo>
                    <a:lnTo>
                      <a:pt x="27568" y="12958"/>
                    </a:lnTo>
                    <a:cubicBezTo>
                      <a:pt x="28959" y="12356"/>
                      <a:pt x="30879" y="11850"/>
                      <a:pt x="32548" y="11850"/>
                    </a:cubicBezTo>
                    <a:close/>
                    <a:moveTo>
                      <a:pt x="5145" y="0"/>
                    </a:moveTo>
                    <a:lnTo>
                      <a:pt x="1657" y="1955"/>
                    </a:lnTo>
                    <a:lnTo>
                      <a:pt x="5443" y="4141"/>
                    </a:lnTo>
                    <a:cubicBezTo>
                      <a:pt x="1" y="7572"/>
                      <a:pt x="1241" y="11832"/>
                      <a:pt x="5207" y="14378"/>
                    </a:cubicBezTo>
                    <a:cubicBezTo>
                      <a:pt x="7848" y="15955"/>
                      <a:pt x="10717" y="16743"/>
                      <a:pt x="13861" y="16743"/>
                    </a:cubicBezTo>
                    <a:cubicBezTo>
                      <a:pt x="16492" y="16743"/>
                      <a:pt x="19316" y="16192"/>
                      <a:pt x="22362" y="15088"/>
                    </a:cubicBezTo>
                    <a:lnTo>
                      <a:pt x="23602" y="14671"/>
                    </a:lnTo>
                    <a:lnTo>
                      <a:pt x="31118" y="18992"/>
                    </a:lnTo>
                    <a:lnTo>
                      <a:pt x="31236" y="19049"/>
                    </a:lnTo>
                    <a:cubicBezTo>
                      <a:pt x="29075" y="20237"/>
                      <a:pt x="26619" y="20538"/>
                      <a:pt x="24360" y="20538"/>
                    </a:cubicBezTo>
                    <a:cubicBezTo>
                      <a:pt x="24145" y="20538"/>
                      <a:pt x="23932" y="20535"/>
                      <a:pt x="23721" y="20530"/>
                    </a:cubicBezTo>
                    <a:lnTo>
                      <a:pt x="22481" y="24491"/>
                    </a:lnTo>
                    <a:cubicBezTo>
                      <a:pt x="23814" y="24632"/>
                      <a:pt x="25234" y="24765"/>
                      <a:pt x="26746" y="24765"/>
                    </a:cubicBezTo>
                    <a:cubicBezTo>
                      <a:pt x="29727" y="24765"/>
                      <a:pt x="33066" y="24247"/>
                      <a:pt x="36797" y="22243"/>
                    </a:cubicBezTo>
                    <a:lnTo>
                      <a:pt x="40876" y="24610"/>
                    </a:lnTo>
                    <a:lnTo>
                      <a:pt x="44308" y="22598"/>
                    </a:lnTo>
                    <a:lnTo>
                      <a:pt x="40166" y="20232"/>
                    </a:lnTo>
                    <a:cubicBezTo>
                      <a:pt x="45552" y="16328"/>
                      <a:pt x="44369" y="12603"/>
                      <a:pt x="40701" y="10119"/>
                    </a:cubicBezTo>
                    <a:cubicBezTo>
                      <a:pt x="38093" y="8449"/>
                      <a:pt x="35472" y="7815"/>
                      <a:pt x="32820" y="7815"/>
                    </a:cubicBezTo>
                    <a:cubicBezTo>
                      <a:pt x="29457" y="7815"/>
                      <a:pt x="26043" y="8835"/>
                      <a:pt x="22538" y="10057"/>
                    </a:cubicBezTo>
                    <a:lnTo>
                      <a:pt x="18751" y="7871"/>
                    </a:lnTo>
                    <a:lnTo>
                      <a:pt x="14199" y="5206"/>
                    </a:lnTo>
                    <a:cubicBezTo>
                      <a:pt x="16267" y="4084"/>
                      <a:pt x="18751" y="3905"/>
                      <a:pt x="20114" y="3848"/>
                    </a:cubicBezTo>
                    <a:lnTo>
                      <a:pt x="20824" y="237"/>
                    </a:lnTo>
                    <a:cubicBezTo>
                      <a:pt x="19823" y="154"/>
                      <a:pt x="18891" y="112"/>
                      <a:pt x="18011" y="112"/>
                    </a:cubicBezTo>
                    <a:cubicBezTo>
                      <a:pt x="14526" y="112"/>
                      <a:pt x="11860" y="774"/>
                      <a:pt x="8931" y="2191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rgbClr val="FFD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40"/>
              <p:cNvSpPr/>
              <p:nvPr/>
            </p:nvSpPr>
            <p:spPr>
              <a:xfrm>
                <a:off x="3284857" y="2026264"/>
                <a:ext cx="1236460" cy="649802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24" extrusionOk="0">
                    <a:moveTo>
                      <a:pt x="44647" y="0"/>
                    </a:moveTo>
                    <a:cubicBezTo>
                      <a:pt x="34227" y="0"/>
                      <a:pt x="23832" y="2278"/>
                      <a:pt x="15912" y="6839"/>
                    </a:cubicBezTo>
                    <a:cubicBezTo>
                      <a:pt x="0" y="16068"/>
                      <a:pt x="57" y="31037"/>
                      <a:pt x="16091" y="40266"/>
                    </a:cubicBezTo>
                    <a:cubicBezTo>
                      <a:pt x="24144" y="44902"/>
                      <a:pt x="34691" y="47223"/>
                      <a:pt x="45212" y="47223"/>
                    </a:cubicBezTo>
                    <a:cubicBezTo>
                      <a:pt x="55632" y="47223"/>
                      <a:pt x="66027" y="44946"/>
                      <a:pt x="73947" y="40384"/>
                    </a:cubicBezTo>
                    <a:cubicBezTo>
                      <a:pt x="89858" y="31155"/>
                      <a:pt x="89802" y="16248"/>
                      <a:pt x="73768" y="6958"/>
                    </a:cubicBezTo>
                    <a:cubicBezTo>
                      <a:pt x="65715" y="2321"/>
                      <a:pt x="55168" y="0"/>
                      <a:pt x="446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40"/>
              <p:cNvSpPr/>
              <p:nvPr/>
            </p:nvSpPr>
            <p:spPr>
              <a:xfrm>
                <a:off x="3340214" y="2246575"/>
                <a:ext cx="1125747" cy="107452"/>
              </a:xfrm>
              <a:custGeom>
                <a:avLst/>
                <a:gdLst/>
                <a:ahLst/>
                <a:cxnLst/>
                <a:rect l="l" t="t" r="r" b="b"/>
                <a:pathLst>
                  <a:path w="81813" h="7809" extrusionOk="0">
                    <a:moveTo>
                      <a:pt x="0" y="0"/>
                    </a:moveTo>
                    <a:lnTo>
                      <a:pt x="0" y="7274"/>
                    </a:lnTo>
                    <a:lnTo>
                      <a:pt x="81813" y="7809"/>
                    </a:lnTo>
                    <a:lnTo>
                      <a:pt x="81813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40"/>
              <p:cNvSpPr/>
              <p:nvPr/>
            </p:nvSpPr>
            <p:spPr>
              <a:xfrm>
                <a:off x="3441143" y="2003670"/>
                <a:ext cx="923888" cy="485783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4" extrusionOk="0">
                    <a:moveTo>
                      <a:pt x="33319" y="1"/>
                    </a:moveTo>
                    <a:cubicBezTo>
                      <a:pt x="25545" y="1"/>
                      <a:pt x="17798" y="1702"/>
                      <a:pt x="11889" y="5112"/>
                    </a:cubicBezTo>
                    <a:cubicBezTo>
                      <a:pt x="1" y="12031"/>
                      <a:pt x="58" y="23152"/>
                      <a:pt x="12007" y="30076"/>
                    </a:cubicBezTo>
                    <a:cubicBezTo>
                      <a:pt x="18052" y="33558"/>
                      <a:pt x="25954" y="35304"/>
                      <a:pt x="33828" y="35304"/>
                    </a:cubicBezTo>
                    <a:cubicBezTo>
                      <a:pt x="41600" y="35304"/>
                      <a:pt x="49346" y="33603"/>
                      <a:pt x="55254" y="30194"/>
                    </a:cubicBezTo>
                    <a:cubicBezTo>
                      <a:pt x="67142" y="23271"/>
                      <a:pt x="67085" y="12149"/>
                      <a:pt x="55136" y="5230"/>
                    </a:cubicBezTo>
                    <a:cubicBezTo>
                      <a:pt x="49092" y="1746"/>
                      <a:pt x="41192" y="1"/>
                      <a:pt x="333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40"/>
              <p:cNvSpPr/>
              <p:nvPr/>
            </p:nvSpPr>
            <p:spPr>
              <a:xfrm>
                <a:off x="3284857" y="1921454"/>
                <a:ext cx="1236460" cy="650201"/>
              </a:xfrm>
              <a:custGeom>
                <a:avLst/>
                <a:gdLst/>
                <a:ahLst/>
                <a:cxnLst/>
                <a:rect l="l" t="t" r="r" b="b"/>
                <a:pathLst>
                  <a:path w="89859" h="47253" extrusionOk="0">
                    <a:moveTo>
                      <a:pt x="44677" y="5976"/>
                    </a:moveTo>
                    <a:cubicBezTo>
                      <a:pt x="52550" y="5976"/>
                      <a:pt x="60450" y="7721"/>
                      <a:pt x="66494" y="11205"/>
                    </a:cubicBezTo>
                    <a:cubicBezTo>
                      <a:pt x="78443" y="18124"/>
                      <a:pt x="78500" y="29246"/>
                      <a:pt x="66612" y="36169"/>
                    </a:cubicBezTo>
                    <a:cubicBezTo>
                      <a:pt x="60704" y="39578"/>
                      <a:pt x="52958" y="41279"/>
                      <a:pt x="45186" y="41279"/>
                    </a:cubicBezTo>
                    <a:cubicBezTo>
                      <a:pt x="37312" y="41279"/>
                      <a:pt x="29410" y="39533"/>
                      <a:pt x="23365" y="36051"/>
                    </a:cubicBezTo>
                    <a:cubicBezTo>
                      <a:pt x="11416" y="29127"/>
                      <a:pt x="11359" y="18006"/>
                      <a:pt x="23247" y="11087"/>
                    </a:cubicBezTo>
                    <a:cubicBezTo>
                      <a:pt x="29156" y="7677"/>
                      <a:pt x="36903" y="5976"/>
                      <a:pt x="44677" y="5976"/>
                    </a:cubicBezTo>
                    <a:close/>
                    <a:moveTo>
                      <a:pt x="44644" y="1"/>
                    </a:moveTo>
                    <a:cubicBezTo>
                      <a:pt x="34225" y="1"/>
                      <a:pt x="23831" y="2292"/>
                      <a:pt x="15912" y="6884"/>
                    </a:cubicBezTo>
                    <a:cubicBezTo>
                      <a:pt x="0" y="16056"/>
                      <a:pt x="57" y="31020"/>
                      <a:pt x="16091" y="40249"/>
                    </a:cubicBezTo>
                    <a:cubicBezTo>
                      <a:pt x="24144" y="44916"/>
                      <a:pt x="34690" y="47253"/>
                      <a:pt x="45211" y="47253"/>
                    </a:cubicBezTo>
                    <a:cubicBezTo>
                      <a:pt x="55632" y="47253"/>
                      <a:pt x="66027" y="44960"/>
                      <a:pt x="73947" y="40367"/>
                    </a:cubicBezTo>
                    <a:cubicBezTo>
                      <a:pt x="89858" y="31200"/>
                      <a:pt x="89802" y="16231"/>
                      <a:pt x="73768" y="7003"/>
                    </a:cubicBezTo>
                    <a:cubicBezTo>
                      <a:pt x="65714" y="2337"/>
                      <a:pt x="55166" y="1"/>
                      <a:pt x="446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40"/>
              <p:cNvSpPr/>
              <p:nvPr/>
            </p:nvSpPr>
            <p:spPr>
              <a:xfrm>
                <a:off x="3441143" y="2036240"/>
                <a:ext cx="923888" cy="485769"/>
              </a:xfrm>
              <a:custGeom>
                <a:avLst/>
                <a:gdLst/>
                <a:ahLst/>
                <a:cxnLst/>
                <a:rect l="l" t="t" r="r" b="b"/>
                <a:pathLst>
                  <a:path w="67143" h="35303" extrusionOk="0">
                    <a:moveTo>
                      <a:pt x="33319" y="0"/>
                    </a:moveTo>
                    <a:cubicBezTo>
                      <a:pt x="25545" y="0"/>
                      <a:pt x="17798" y="1702"/>
                      <a:pt x="11889" y="5111"/>
                    </a:cubicBezTo>
                    <a:cubicBezTo>
                      <a:pt x="1" y="11973"/>
                      <a:pt x="58" y="23152"/>
                      <a:pt x="12007" y="30075"/>
                    </a:cubicBezTo>
                    <a:cubicBezTo>
                      <a:pt x="18052" y="33558"/>
                      <a:pt x="25954" y="35303"/>
                      <a:pt x="33828" y="35303"/>
                    </a:cubicBezTo>
                    <a:cubicBezTo>
                      <a:pt x="41600" y="35303"/>
                      <a:pt x="49346" y="33603"/>
                      <a:pt x="55254" y="30194"/>
                    </a:cubicBezTo>
                    <a:cubicBezTo>
                      <a:pt x="67142" y="23270"/>
                      <a:pt x="67085" y="12092"/>
                      <a:pt x="55136" y="5229"/>
                    </a:cubicBezTo>
                    <a:cubicBezTo>
                      <a:pt x="49092" y="1746"/>
                      <a:pt x="41192" y="0"/>
                      <a:pt x="33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40"/>
              <p:cNvSpPr/>
              <p:nvPr/>
            </p:nvSpPr>
            <p:spPr>
              <a:xfrm>
                <a:off x="3581151" y="2095945"/>
                <a:ext cx="626809" cy="370075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6895" extrusionOk="0">
                    <a:moveTo>
                      <a:pt x="10588" y="9229"/>
                    </a:moveTo>
                    <a:lnTo>
                      <a:pt x="18633" y="13905"/>
                    </a:lnTo>
                    <a:lnTo>
                      <a:pt x="16858" y="14553"/>
                    </a:lnTo>
                    <a:cubicBezTo>
                      <a:pt x="15850" y="14832"/>
                      <a:pt x="14906" y="14991"/>
                      <a:pt x="14008" y="14991"/>
                    </a:cubicBezTo>
                    <a:cubicBezTo>
                      <a:pt x="12799" y="14991"/>
                      <a:pt x="11674" y="14702"/>
                      <a:pt x="10588" y="14023"/>
                    </a:cubicBezTo>
                    <a:cubicBezTo>
                      <a:pt x="9111" y="13195"/>
                      <a:pt x="8576" y="11775"/>
                      <a:pt x="9286" y="10412"/>
                    </a:cubicBezTo>
                    <a:cubicBezTo>
                      <a:pt x="9286" y="10412"/>
                      <a:pt x="9759" y="9702"/>
                      <a:pt x="10588" y="9229"/>
                    </a:cubicBezTo>
                    <a:close/>
                    <a:moveTo>
                      <a:pt x="32607" y="13994"/>
                    </a:moveTo>
                    <a:cubicBezTo>
                      <a:pt x="33539" y="13994"/>
                      <a:pt x="34390" y="14154"/>
                      <a:pt x="35022" y="14553"/>
                    </a:cubicBezTo>
                    <a:cubicBezTo>
                      <a:pt x="35789" y="14970"/>
                      <a:pt x="36262" y="15561"/>
                      <a:pt x="36499" y="16153"/>
                    </a:cubicBezTo>
                    <a:cubicBezTo>
                      <a:pt x="36854" y="17156"/>
                      <a:pt x="36144" y="18221"/>
                      <a:pt x="34667" y="19168"/>
                    </a:cubicBezTo>
                    <a:lnTo>
                      <a:pt x="27568" y="15088"/>
                    </a:lnTo>
                    <a:cubicBezTo>
                      <a:pt x="28976" y="14515"/>
                      <a:pt x="30924" y="13994"/>
                      <a:pt x="32607" y="13994"/>
                    </a:cubicBezTo>
                    <a:close/>
                    <a:moveTo>
                      <a:pt x="20824" y="1"/>
                    </a:moveTo>
                    <a:cubicBezTo>
                      <a:pt x="20824" y="1"/>
                      <a:pt x="12481" y="2547"/>
                      <a:pt x="8931" y="4322"/>
                    </a:cubicBezTo>
                    <a:lnTo>
                      <a:pt x="1657" y="1719"/>
                    </a:lnTo>
                    <a:lnTo>
                      <a:pt x="1657" y="4085"/>
                    </a:lnTo>
                    <a:lnTo>
                      <a:pt x="5443" y="6271"/>
                    </a:lnTo>
                    <a:cubicBezTo>
                      <a:pt x="1" y="9702"/>
                      <a:pt x="1241" y="13962"/>
                      <a:pt x="5207" y="16508"/>
                    </a:cubicBezTo>
                    <a:cubicBezTo>
                      <a:pt x="7848" y="18085"/>
                      <a:pt x="10717" y="18873"/>
                      <a:pt x="13861" y="18873"/>
                    </a:cubicBezTo>
                    <a:cubicBezTo>
                      <a:pt x="16492" y="18873"/>
                      <a:pt x="19316" y="18322"/>
                      <a:pt x="22362" y="17218"/>
                    </a:cubicBezTo>
                    <a:lnTo>
                      <a:pt x="23602" y="16801"/>
                    </a:lnTo>
                    <a:lnTo>
                      <a:pt x="31118" y="21122"/>
                    </a:lnTo>
                    <a:lnTo>
                      <a:pt x="31236" y="21179"/>
                    </a:lnTo>
                    <a:cubicBezTo>
                      <a:pt x="28907" y="22460"/>
                      <a:pt x="25028" y="24200"/>
                      <a:pt x="22596" y="24200"/>
                    </a:cubicBezTo>
                    <a:cubicBezTo>
                      <a:pt x="22557" y="24200"/>
                      <a:pt x="22519" y="24199"/>
                      <a:pt x="22481" y="24198"/>
                    </a:cubicBezTo>
                    <a:lnTo>
                      <a:pt x="22481" y="26621"/>
                    </a:lnTo>
                    <a:cubicBezTo>
                      <a:pt x="23814" y="26762"/>
                      <a:pt x="25234" y="26895"/>
                      <a:pt x="26746" y="26895"/>
                    </a:cubicBezTo>
                    <a:cubicBezTo>
                      <a:pt x="29727" y="26895"/>
                      <a:pt x="33066" y="26377"/>
                      <a:pt x="36797" y="24373"/>
                    </a:cubicBezTo>
                    <a:lnTo>
                      <a:pt x="40876" y="26740"/>
                    </a:lnTo>
                    <a:lnTo>
                      <a:pt x="44308" y="24728"/>
                    </a:lnTo>
                    <a:lnTo>
                      <a:pt x="44308" y="22362"/>
                    </a:lnTo>
                    <a:lnTo>
                      <a:pt x="40166" y="22362"/>
                    </a:lnTo>
                    <a:cubicBezTo>
                      <a:pt x="45552" y="18458"/>
                      <a:pt x="44369" y="14733"/>
                      <a:pt x="40701" y="12249"/>
                    </a:cubicBezTo>
                    <a:cubicBezTo>
                      <a:pt x="38093" y="10579"/>
                      <a:pt x="35472" y="9945"/>
                      <a:pt x="32820" y="9945"/>
                    </a:cubicBezTo>
                    <a:cubicBezTo>
                      <a:pt x="29457" y="9945"/>
                      <a:pt x="26043" y="10965"/>
                      <a:pt x="22538" y="12187"/>
                    </a:cubicBezTo>
                    <a:lnTo>
                      <a:pt x="18751" y="10001"/>
                    </a:lnTo>
                    <a:lnTo>
                      <a:pt x="14199" y="7398"/>
                    </a:lnTo>
                    <a:cubicBezTo>
                      <a:pt x="16267" y="6215"/>
                      <a:pt x="18751" y="6035"/>
                      <a:pt x="20114" y="5978"/>
                    </a:cubicBezTo>
                    <a:lnTo>
                      <a:pt x="20824" y="2367"/>
                    </a:lnTo>
                    <a:lnTo>
                      <a:pt x="208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40"/>
              <p:cNvSpPr/>
              <p:nvPr/>
            </p:nvSpPr>
            <p:spPr>
              <a:xfrm>
                <a:off x="4138720" y="2296194"/>
                <a:ext cx="45601" cy="33423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429" extrusionOk="0">
                    <a:moveTo>
                      <a:pt x="3313" y="0"/>
                    </a:moveTo>
                    <a:lnTo>
                      <a:pt x="0" y="180"/>
                    </a:lnTo>
                    <a:lnTo>
                      <a:pt x="0" y="2130"/>
                    </a:lnTo>
                    <a:lnTo>
                      <a:pt x="3313" y="2428"/>
                    </a:lnTo>
                    <a:lnTo>
                      <a:pt x="3313" y="0"/>
                    </a:lnTo>
                    <a:close/>
                  </a:path>
                </a:pathLst>
              </a:custGeom>
              <a:solidFill>
                <a:srgbClr val="FFB2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40"/>
              <p:cNvSpPr/>
              <p:nvPr/>
            </p:nvSpPr>
            <p:spPr>
              <a:xfrm>
                <a:off x="3605575" y="2220528"/>
                <a:ext cx="46385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2424" extrusionOk="0">
                    <a:moveTo>
                      <a:pt x="1" y="0"/>
                    </a:moveTo>
                    <a:lnTo>
                      <a:pt x="1" y="2423"/>
                    </a:lnTo>
                    <a:lnTo>
                      <a:pt x="3370" y="2068"/>
                    </a:lnTo>
                    <a:lnTo>
                      <a:pt x="3370" y="1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40"/>
              <p:cNvSpPr/>
              <p:nvPr/>
            </p:nvSpPr>
            <p:spPr>
              <a:xfrm>
                <a:off x="3581151" y="2091913"/>
                <a:ext cx="626809" cy="341138"/>
              </a:xfrm>
              <a:custGeom>
                <a:avLst/>
                <a:gdLst/>
                <a:ahLst/>
                <a:cxnLst/>
                <a:rect l="l" t="t" r="r" b="b"/>
                <a:pathLst>
                  <a:path w="45553" h="24792" extrusionOk="0">
                    <a:moveTo>
                      <a:pt x="10588" y="7156"/>
                    </a:moveTo>
                    <a:lnTo>
                      <a:pt x="18633" y="11770"/>
                    </a:lnTo>
                    <a:lnTo>
                      <a:pt x="16858" y="12480"/>
                    </a:lnTo>
                    <a:cubicBezTo>
                      <a:pt x="15850" y="12758"/>
                      <a:pt x="14906" y="12918"/>
                      <a:pt x="14008" y="12918"/>
                    </a:cubicBezTo>
                    <a:cubicBezTo>
                      <a:pt x="12799" y="12918"/>
                      <a:pt x="11674" y="12629"/>
                      <a:pt x="10588" y="11950"/>
                    </a:cubicBezTo>
                    <a:cubicBezTo>
                      <a:pt x="9111" y="11060"/>
                      <a:pt x="8576" y="9702"/>
                      <a:pt x="9286" y="8282"/>
                    </a:cubicBezTo>
                    <a:cubicBezTo>
                      <a:pt x="9286" y="8282"/>
                      <a:pt x="9759" y="7572"/>
                      <a:pt x="10588" y="7156"/>
                    </a:cubicBezTo>
                    <a:close/>
                    <a:moveTo>
                      <a:pt x="32522" y="11903"/>
                    </a:moveTo>
                    <a:cubicBezTo>
                      <a:pt x="33487" y="11903"/>
                      <a:pt x="34371" y="12068"/>
                      <a:pt x="35022" y="12480"/>
                    </a:cubicBezTo>
                    <a:cubicBezTo>
                      <a:pt x="35789" y="12897"/>
                      <a:pt x="36262" y="13427"/>
                      <a:pt x="36499" y="14080"/>
                    </a:cubicBezTo>
                    <a:cubicBezTo>
                      <a:pt x="36854" y="15026"/>
                      <a:pt x="36144" y="16091"/>
                      <a:pt x="34667" y="17094"/>
                    </a:cubicBezTo>
                    <a:lnTo>
                      <a:pt x="27568" y="12953"/>
                    </a:lnTo>
                    <a:cubicBezTo>
                      <a:pt x="28952" y="12393"/>
                      <a:pt x="30859" y="11903"/>
                      <a:pt x="32522" y="11903"/>
                    </a:cubicBezTo>
                    <a:close/>
                    <a:moveTo>
                      <a:pt x="5145" y="0"/>
                    </a:moveTo>
                    <a:lnTo>
                      <a:pt x="1657" y="2012"/>
                    </a:lnTo>
                    <a:lnTo>
                      <a:pt x="5443" y="4198"/>
                    </a:lnTo>
                    <a:cubicBezTo>
                      <a:pt x="1" y="7629"/>
                      <a:pt x="1241" y="11889"/>
                      <a:pt x="5207" y="14373"/>
                    </a:cubicBezTo>
                    <a:cubicBezTo>
                      <a:pt x="7864" y="15963"/>
                      <a:pt x="10752" y="16752"/>
                      <a:pt x="13920" y="16752"/>
                    </a:cubicBezTo>
                    <a:cubicBezTo>
                      <a:pt x="16534" y="16752"/>
                      <a:pt x="19339" y="16214"/>
                      <a:pt x="22362" y="15145"/>
                    </a:cubicBezTo>
                    <a:lnTo>
                      <a:pt x="23602" y="14671"/>
                    </a:lnTo>
                    <a:lnTo>
                      <a:pt x="31118" y="18987"/>
                    </a:lnTo>
                    <a:lnTo>
                      <a:pt x="31236" y="19049"/>
                    </a:lnTo>
                    <a:cubicBezTo>
                      <a:pt x="29074" y="20290"/>
                      <a:pt x="26615" y="20595"/>
                      <a:pt x="24355" y="20595"/>
                    </a:cubicBezTo>
                    <a:cubicBezTo>
                      <a:pt x="24142" y="20595"/>
                      <a:pt x="23930" y="20592"/>
                      <a:pt x="23721" y="20587"/>
                    </a:cubicBezTo>
                    <a:lnTo>
                      <a:pt x="22481" y="24491"/>
                    </a:lnTo>
                    <a:cubicBezTo>
                      <a:pt x="23821" y="24651"/>
                      <a:pt x="25249" y="24791"/>
                      <a:pt x="26771" y="24791"/>
                    </a:cubicBezTo>
                    <a:cubicBezTo>
                      <a:pt x="29746" y="24791"/>
                      <a:pt x="33077" y="24257"/>
                      <a:pt x="36797" y="22300"/>
                    </a:cubicBezTo>
                    <a:lnTo>
                      <a:pt x="40876" y="24666"/>
                    </a:lnTo>
                    <a:lnTo>
                      <a:pt x="44308" y="22655"/>
                    </a:lnTo>
                    <a:lnTo>
                      <a:pt x="40166" y="20232"/>
                    </a:lnTo>
                    <a:cubicBezTo>
                      <a:pt x="45552" y="16384"/>
                      <a:pt x="44369" y="12660"/>
                      <a:pt x="40701" y="10175"/>
                    </a:cubicBezTo>
                    <a:cubicBezTo>
                      <a:pt x="38083" y="8499"/>
                      <a:pt x="35452" y="7867"/>
                      <a:pt x="32789" y="7867"/>
                    </a:cubicBezTo>
                    <a:cubicBezTo>
                      <a:pt x="29437" y="7867"/>
                      <a:pt x="26033" y="8870"/>
                      <a:pt x="22538" y="10057"/>
                    </a:cubicBezTo>
                    <a:lnTo>
                      <a:pt x="18751" y="7866"/>
                    </a:lnTo>
                    <a:lnTo>
                      <a:pt x="14199" y="5263"/>
                    </a:lnTo>
                    <a:cubicBezTo>
                      <a:pt x="16267" y="4141"/>
                      <a:pt x="18751" y="3905"/>
                      <a:pt x="20114" y="3905"/>
                    </a:cubicBezTo>
                    <a:lnTo>
                      <a:pt x="20824" y="294"/>
                    </a:lnTo>
                    <a:cubicBezTo>
                      <a:pt x="19780" y="207"/>
                      <a:pt x="18812" y="162"/>
                      <a:pt x="17900" y="162"/>
                    </a:cubicBezTo>
                    <a:cubicBezTo>
                      <a:pt x="14469" y="162"/>
                      <a:pt x="11829" y="798"/>
                      <a:pt x="8931" y="2248"/>
                    </a:cubicBezTo>
                    <a:lnTo>
                      <a:pt x="51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745;p34">
            <a:extLst>
              <a:ext uri="{FF2B5EF4-FFF2-40B4-BE49-F238E27FC236}">
                <a16:creationId xmlns:a16="http://schemas.microsoft.com/office/drawing/2014/main" id="{4EC925DD-5300-0D2C-F0AE-0C8B1B6B75DA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546899-B379-22A6-334F-4518B1123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03" y="336501"/>
            <a:ext cx="5143500" cy="51435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742" name="Google Shape;2742;p34"/>
          <p:cNvSpPr txBox="1">
            <a:spLocks noGrp="1"/>
          </p:cNvSpPr>
          <p:nvPr>
            <p:ph type="subTitle" idx="1"/>
          </p:nvPr>
        </p:nvSpPr>
        <p:spPr>
          <a:xfrm>
            <a:off x="4889136" y="2163539"/>
            <a:ext cx="2748312" cy="1443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Доля ушедших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клиентов составляет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18.2% 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от общего числа клиентов</a:t>
            </a:r>
          </a:p>
        </p:txBody>
      </p:sp>
      <p:grpSp>
        <p:nvGrpSpPr>
          <p:cNvPr id="2747" name="Google Shape;2747;p34"/>
          <p:cNvGrpSpPr/>
          <p:nvPr/>
        </p:nvGrpSpPr>
        <p:grpSpPr>
          <a:xfrm>
            <a:off x="6982299" y="3526972"/>
            <a:ext cx="2092087" cy="1497786"/>
            <a:chOff x="6850625" y="3541601"/>
            <a:chExt cx="2092087" cy="1497786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748" name="Google Shape;2748;p34"/>
            <p:cNvSpPr/>
            <p:nvPr/>
          </p:nvSpPr>
          <p:spPr>
            <a:xfrm>
              <a:off x="7593128" y="4321898"/>
              <a:ext cx="1349584" cy="717489"/>
            </a:xfrm>
            <a:custGeom>
              <a:avLst/>
              <a:gdLst/>
              <a:ahLst/>
              <a:cxnLst/>
              <a:rect l="l" t="t" r="r" b="b"/>
              <a:pathLst>
                <a:path w="177928" h="100208" extrusionOk="0">
                  <a:moveTo>
                    <a:pt x="93448" y="1"/>
                  </a:moveTo>
                  <a:lnTo>
                    <a:pt x="0" y="53931"/>
                  </a:lnTo>
                  <a:cubicBezTo>
                    <a:pt x="0" y="53931"/>
                    <a:pt x="47382" y="81255"/>
                    <a:pt x="63205" y="90424"/>
                  </a:cubicBezTo>
                  <a:cubicBezTo>
                    <a:pt x="68552" y="93449"/>
                    <a:pt x="84480" y="100207"/>
                    <a:pt x="84480" y="100207"/>
                  </a:cubicBezTo>
                  <a:lnTo>
                    <a:pt x="177928" y="46269"/>
                  </a:lnTo>
                  <a:cubicBezTo>
                    <a:pt x="177928" y="46269"/>
                    <a:pt x="163717" y="40527"/>
                    <a:pt x="158975" y="37801"/>
                  </a:cubicBezTo>
                  <a:cubicBezTo>
                    <a:pt x="142644" y="28325"/>
                    <a:pt x="93448" y="1"/>
                    <a:pt x="93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7577040" y="4151554"/>
              <a:ext cx="1348848" cy="705933"/>
            </a:xfrm>
            <a:custGeom>
              <a:avLst/>
              <a:gdLst/>
              <a:ahLst/>
              <a:cxnLst/>
              <a:rect l="l" t="t" r="r" b="b"/>
              <a:pathLst>
                <a:path w="177831" h="98594" extrusionOk="0">
                  <a:moveTo>
                    <a:pt x="93456" y="0"/>
                  </a:moveTo>
                  <a:lnTo>
                    <a:pt x="0" y="54035"/>
                  </a:lnTo>
                  <a:cubicBezTo>
                    <a:pt x="0" y="54035"/>
                    <a:pt x="32260" y="72584"/>
                    <a:pt x="42946" y="78835"/>
                  </a:cubicBezTo>
                  <a:cubicBezTo>
                    <a:pt x="53333" y="84779"/>
                    <a:pt x="84383" y="98594"/>
                    <a:pt x="84383" y="98594"/>
                  </a:cubicBezTo>
                  <a:lnTo>
                    <a:pt x="177831" y="44559"/>
                  </a:lnTo>
                  <a:cubicBezTo>
                    <a:pt x="177831" y="44559"/>
                    <a:pt x="152935" y="34373"/>
                    <a:pt x="144563" y="29534"/>
                  </a:cubicBezTo>
                  <a:cubicBezTo>
                    <a:pt x="131764" y="22179"/>
                    <a:pt x="93456" y="0"/>
                    <a:pt x="93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0" name="Google Shape;2750;p34"/>
            <p:cNvGrpSpPr/>
            <p:nvPr/>
          </p:nvGrpSpPr>
          <p:grpSpPr>
            <a:xfrm>
              <a:off x="6850625" y="3541601"/>
              <a:ext cx="1963628" cy="1367109"/>
              <a:chOff x="6850625" y="3541601"/>
              <a:chExt cx="1963628" cy="1367109"/>
            </a:xfrm>
          </p:grpSpPr>
          <p:sp>
            <p:nvSpPr>
              <p:cNvPr id="2751" name="Google Shape;2751;p34"/>
              <p:cNvSpPr/>
              <p:nvPr/>
            </p:nvSpPr>
            <p:spPr>
              <a:xfrm>
                <a:off x="6850625" y="3853419"/>
                <a:ext cx="1716675" cy="938354"/>
              </a:xfrm>
              <a:custGeom>
                <a:avLst/>
                <a:gdLst/>
                <a:ahLst/>
                <a:cxnLst/>
                <a:rect l="l" t="t" r="r" b="b"/>
                <a:pathLst>
                  <a:path w="226325" h="131055" extrusionOk="0">
                    <a:moveTo>
                      <a:pt x="109682" y="0"/>
                    </a:moveTo>
                    <a:lnTo>
                      <a:pt x="0" y="63310"/>
                    </a:lnTo>
                    <a:lnTo>
                      <a:pt x="115634" y="131055"/>
                    </a:lnTo>
                    <a:lnTo>
                      <a:pt x="226325" y="67141"/>
                    </a:lnTo>
                    <a:lnTo>
                      <a:pt x="1096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4"/>
              <p:cNvSpPr/>
              <p:nvPr/>
            </p:nvSpPr>
            <p:spPr>
              <a:xfrm>
                <a:off x="7682563" y="3541601"/>
                <a:ext cx="1073573" cy="792548"/>
              </a:xfrm>
              <a:custGeom>
                <a:avLst/>
                <a:gdLst/>
                <a:ahLst/>
                <a:cxnLst/>
                <a:rect l="l" t="t" r="r" b="b"/>
                <a:pathLst>
                  <a:path w="141539" h="110691" extrusionOk="0">
                    <a:moveTo>
                      <a:pt x="24905" y="0"/>
                    </a:moveTo>
                    <a:lnTo>
                      <a:pt x="0" y="43550"/>
                    </a:lnTo>
                    <a:lnTo>
                      <a:pt x="116643" y="110691"/>
                    </a:lnTo>
                    <a:lnTo>
                      <a:pt x="141539" y="67140"/>
                    </a:lnTo>
                    <a:lnTo>
                      <a:pt x="249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4"/>
              <p:cNvSpPr/>
              <p:nvPr/>
            </p:nvSpPr>
            <p:spPr>
              <a:xfrm>
                <a:off x="7714678" y="3570470"/>
                <a:ext cx="1007819" cy="731917"/>
              </a:xfrm>
              <a:custGeom>
                <a:avLst/>
                <a:gdLst/>
                <a:ahLst/>
                <a:cxnLst/>
                <a:rect l="l" t="t" r="r" b="b"/>
                <a:pathLst>
                  <a:path w="132870" h="102223" extrusionOk="0">
                    <a:moveTo>
                      <a:pt x="21977" y="0"/>
                    </a:moveTo>
                    <a:lnTo>
                      <a:pt x="0" y="38414"/>
                    </a:lnTo>
                    <a:lnTo>
                      <a:pt x="110892" y="102223"/>
                    </a:lnTo>
                    <a:lnTo>
                      <a:pt x="132869" y="63915"/>
                    </a:lnTo>
                    <a:lnTo>
                      <a:pt x="219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4"/>
              <p:cNvSpPr/>
              <p:nvPr/>
            </p:nvSpPr>
            <p:spPr>
              <a:xfrm>
                <a:off x="6850625" y="4306712"/>
                <a:ext cx="884737" cy="601998"/>
              </a:xfrm>
              <a:custGeom>
                <a:avLst/>
                <a:gdLst/>
                <a:ahLst/>
                <a:cxnLst/>
                <a:rect l="l" t="t" r="r" b="b"/>
                <a:pathLst>
                  <a:path w="116643" h="84078" extrusionOk="0">
                    <a:moveTo>
                      <a:pt x="0" y="1"/>
                    </a:moveTo>
                    <a:lnTo>
                      <a:pt x="0" y="16937"/>
                    </a:lnTo>
                    <a:lnTo>
                      <a:pt x="116642" y="84077"/>
                    </a:lnTo>
                    <a:lnTo>
                      <a:pt x="116642" y="671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4"/>
              <p:cNvSpPr/>
              <p:nvPr/>
            </p:nvSpPr>
            <p:spPr>
              <a:xfrm>
                <a:off x="7735355" y="4022324"/>
                <a:ext cx="1078898" cy="886387"/>
              </a:xfrm>
              <a:custGeom>
                <a:avLst/>
                <a:gdLst/>
                <a:ahLst/>
                <a:cxnLst/>
                <a:rect l="l" t="t" r="r" b="b"/>
                <a:pathLst>
                  <a:path w="142241" h="123797" extrusionOk="0">
                    <a:moveTo>
                      <a:pt x="134579" y="0"/>
                    </a:moveTo>
                    <a:lnTo>
                      <a:pt x="109683" y="43551"/>
                    </a:lnTo>
                    <a:lnTo>
                      <a:pt x="0" y="106860"/>
                    </a:lnTo>
                    <a:lnTo>
                      <a:pt x="0" y="123796"/>
                    </a:lnTo>
                    <a:lnTo>
                      <a:pt x="118352" y="54841"/>
                    </a:lnTo>
                    <a:lnTo>
                      <a:pt x="142240" y="13106"/>
                    </a:lnTo>
                    <a:lnTo>
                      <a:pt x="1345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4"/>
              <p:cNvSpPr/>
              <p:nvPr/>
            </p:nvSpPr>
            <p:spPr>
              <a:xfrm>
                <a:off x="7756759" y="3667195"/>
                <a:ext cx="886209" cy="591194"/>
              </a:xfrm>
              <a:custGeom>
                <a:avLst/>
                <a:gdLst/>
                <a:ahLst/>
                <a:cxnLst/>
                <a:rect l="l" t="t" r="r" b="b"/>
                <a:pathLst>
                  <a:path w="116837" h="82569" extrusionOk="0">
                    <a:moveTo>
                      <a:pt x="13711" y="0"/>
                    </a:moveTo>
                    <a:lnTo>
                      <a:pt x="1" y="22783"/>
                    </a:lnTo>
                    <a:lnTo>
                      <a:pt x="103127" y="82568"/>
                    </a:lnTo>
                    <a:lnTo>
                      <a:pt x="116837" y="59785"/>
                    </a:lnTo>
                    <a:lnTo>
                      <a:pt x="13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7" name="Google Shape;2757;p34"/>
            <p:cNvGrpSpPr/>
            <p:nvPr/>
          </p:nvGrpSpPr>
          <p:grpSpPr>
            <a:xfrm>
              <a:off x="7011199" y="3909682"/>
              <a:ext cx="1403908" cy="785438"/>
              <a:chOff x="7011199" y="3909682"/>
              <a:chExt cx="1403908" cy="785438"/>
            </a:xfrm>
          </p:grpSpPr>
          <p:sp>
            <p:nvSpPr>
              <p:cNvPr id="2758" name="Google Shape;2758;p34"/>
              <p:cNvSpPr/>
              <p:nvPr/>
            </p:nvSpPr>
            <p:spPr>
              <a:xfrm>
                <a:off x="7596921" y="3924948"/>
                <a:ext cx="188108" cy="102810"/>
              </a:xfrm>
              <a:custGeom>
                <a:avLst/>
                <a:gdLst/>
                <a:ahLst/>
                <a:cxnLst/>
                <a:rect l="l" t="t" r="r" b="b"/>
                <a:pathLst>
                  <a:path w="24800" h="14359" extrusionOk="0">
                    <a:moveTo>
                      <a:pt x="11330" y="1"/>
                    </a:moveTo>
                    <a:cubicBezTo>
                      <a:pt x="10038" y="1"/>
                      <a:pt x="8691" y="306"/>
                      <a:pt x="7662" y="898"/>
                    </a:cubicBezTo>
                    <a:lnTo>
                      <a:pt x="1718" y="4430"/>
                    </a:lnTo>
                    <a:lnTo>
                      <a:pt x="0" y="4326"/>
                    </a:lnTo>
                    <a:lnTo>
                      <a:pt x="0" y="6543"/>
                    </a:lnTo>
                    <a:cubicBezTo>
                      <a:pt x="0" y="7148"/>
                      <a:pt x="404" y="7858"/>
                      <a:pt x="1113" y="8261"/>
                    </a:cubicBezTo>
                    <a:lnTo>
                      <a:pt x="10485" y="13705"/>
                    </a:lnTo>
                    <a:cubicBezTo>
                      <a:pt x="11242" y="14149"/>
                      <a:pt x="12252" y="14359"/>
                      <a:pt x="13309" y="14359"/>
                    </a:cubicBezTo>
                    <a:cubicBezTo>
                      <a:pt x="14652" y="14359"/>
                      <a:pt x="16069" y="14021"/>
                      <a:pt x="17138" y="13399"/>
                    </a:cubicBezTo>
                    <a:lnTo>
                      <a:pt x="23187" y="9971"/>
                    </a:lnTo>
                    <a:cubicBezTo>
                      <a:pt x="24300" y="9269"/>
                      <a:pt x="24800" y="8463"/>
                      <a:pt x="24800" y="7753"/>
                    </a:cubicBezTo>
                    <a:lnTo>
                      <a:pt x="24800" y="5535"/>
                    </a:lnTo>
                    <a:lnTo>
                      <a:pt x="22582" y="5439"/>
                    </a:lnTo>
                    <a:lnTo>
                      <a:pt x="14316" y="696"/>
                    </a:lnTo>
                    <a:cubicBezTo>
                      <a:pt x="13523" y="229"/>
                      <a:pt x="12447" y="1"/>
                      <a:pt x="113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4"/>
              <p:cNvSpPr/>
              <p:nvPr/>
            </p:nvSpPr>
            <p:spPr>
              <a:xfrm>
                <a:off x="7592332" y="3909682"/>
                <a:ext cx="197286" cy="102495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14315" extrusionOk="0">
                    <a:moveTo>
                      <a:pt x="12034" y="0"/>
                    </a:moveTo>
                    <a:cubicBezTo>
                      <a:pt x="10713" y="0"/>
                      <a:pt x="9323" y="305"/>
                      <a:pt x="8267" y="917"/>
                    </a:cubicBezTo>
                    <a:lnTo>
                      <a:pt x="2218" y="4441"/>
                    </a:lnTo>
                    <a:cubicBezTo>
                      <a:pt x="307" y="5554"/>
                      <a:pt x="1" y="7264"/>
                      <a:pt x="1718" y="8272"/>
                    </a:cubicBezTo>
                    <a:lnTo>
                      <a:pt x="11090" y="13619"/>
                    </a:lnTo>
                    <a:cubicBezTo>
                      <a:pt x="11887" y="14087"/>
                      <a:pt x="12964" y="14315"/>
                      <a:pt x="14082" y="14315"/>
                    </a:cubicBezTo>
                    <a:cubicBezTo>
                      <a:pt x="15374" y="14315"/>
                      <a:pt x="16718" y="14010"/>
                      <a:pt x="17743" y="13418"/>
                    </a:cubicBezTo>
                    <a:lnTo>
                      <a:pt x="23792" y="9885"/>
                    </a:lnTo>
                    <a:cubicBezTo>
                      <a:pt x="25808" y="8780"/>
                      <a:pt x="26010" y="7062"/>
                      <a:pt x="24300" y="6054"/>
                    </a:cubicBezTo>
                    <a:lnTo>
                      <a:pt x="14921" y="611"/>
                    </a:lnTo>
                    <a:cubicBezTo>
                      <a:pt x="14151" y="204"/>
                      <a:pt x="13116" y="0"/>
                      <a:pt x="12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4"/>
              <p:cNvSpPr/>
              <p:nvPr/>
            </p:nvSpPr>
            <p:spPr>
              <a:xfrm>
                <a:off x="7747589" y="4012300"/>
                <a:ext cx="188108" cy="102488"/>
              </a:xfrm>
              <a:custGeom>
                <a:avLst/>
                <a:gdLst/>
                <a:ahLst/>
                <a:cxnLst/>
                <a:rect l="l" t="t" r="r" b="b"/>
                <a:pathLst>
                  <a:path w="24800" h="14314" extrusionOk="0">
                    <a:moveTo>
                      <a:pt x="11305" y="0"/>
                    </a:moveTo>
                    <a:cubicBezTo>
                      <a:pt x="10004" y="0"/>
                      <a:pt x="8636" y="305"/>
                      <a:pt x="7557" y="900"/>
                    </a:cubicBezTo>
                    <a:lnTo>
                      <a:pt x="1613" y="4425"/>
                    </a:lnTo>
                    <a:lnTo>
                      <a:pt x="0" y="4328"/>
                    </a:lnTo>
                    <a:lnTo>
                      <a:pt x="0" y="6546"/>
                    </a:lnTo>
                    <a:cubicBezTo>
                      <a:pt x="0" y="7150"/>
                      <a:pt x="299" y="7852"/>
                      <a:pt x="1105" y="8255"/>
                    </a:cubicBezTo>
                    <a:lnTo>
                      <a:pt x="10485" y="13699"/>
                    </a:lnTo>
                    <a:cubicBezTo>
                      <a:pt x="11254" y="14109"/>
                      <a:pt x="12290" y="14314"/>
                      <a:pt x="13371" y="14314"/>
                    </a:cubicBezTo>
                    <a:cubicBezTo>
                      <a:pt x="14693" y="14314"/>
                      <a:pt x="16082" y="14008"/>
                      <a:pt x="17138" y="13401"/>
                    </a:cubicBezTo>
                    <a:lnTo>
                      <a:pt x="23187" y="9868"/>
                    </a:lnTo>
                    <a:cubicBezTo>
                      <a:pt x="24292" y="9263"/>
                      <a:pt x="24800" y="8457"/>
                      <a:pt x="24800" y="7650"/>
                    </a:cubicBezTo>
                    <a:lnTo>
                      <a:pt x="24800" y="5537"/>
                    </a:lnTo>
                    <a:lnTo>
                      <a:pt x="22582" y="5433"/>
                    </a:lnTo>
                    <a:lnTo>
                      <a:pt x="14315" y="699"/>
                    </a:lnTo>
                    <a:cubicBezTo>
                      <a:pt x="13517" y="230"/>
                      <a:pt x="12436" y="0"/>
                      <a:pt x="11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4"/>
              <p:cNvSpPr/>
              <p:nvPr/>
            </p:nvSpPr>
            <p:spPr>
              <a:xfrm>
                <a:off x="7743000" y="3997020"/>
                <a:ext cx="196489" cy="102488"/>
              </a:xfrm>
              <a:custGeom>
                <a:avLst/>
                <a:gdLst/>
                <a:ahLst/>
                <a:cxnLst/>
                <a:rect l="l" t="t" r="r" b="b"/>
                <a:pathLst>
                  <a:path w="25905" h="14314" extrusionOk="0">
                    <a:moveTo>
                      <a:pt x="12018" y="0"/>
                    </a:moveTo>
                    <a:cubicBezTo>
                      <a:pt x="10685" y="0"/>
                      <a:pt x="9271" y="305"/>
                      <a:pt x="8162" y="913"/>
                    </a:cubicBezTo>
                    <a:lnTo>
                      <a:pt x="2218" y="4341"/>
                    </a:lnTo>
                    <a:cubicBezTo>
                      <a:pt x="202" y="5550"/>
                      <a:pt x="0" y="7268"/>
                      <a:pt x="1710" y="8276"/>
                    </a:cubicBezTo>
                    <a:lnTo>
                      <a:pt x="11090" y="13615"/>
                    </a:lnTo>
                    <a:cubicBezTo>
                      <a:pt x="11884" y="14084"/>
                      <a:pt x="12963" y="14314"/>
                      <a:pt x="14083" y="14314"/>
                    </a:cubicBezTo>
                    <a:cubicBezTo>
                      <a:pt x="15372" y="14314"/>
                      <a:pt x="16716" y="14009"/>
                      <a:pt x="17743" y="13414"/>
                    </a:cubicBezTo>
                    <a:lnTo>
                      <a:pt x="23792" y="9889"/>
                    </a:lnTo>
                    <a:cubicBezTo>
                      <a:pt x="25703" y="8776"/>
                      <a:pt x="25905" y="7067"/>
                      <a:pt x="24292" y="6059"/>
                    </a:cubicBezTo>
                    <a:lnTo>
                      <a:pt x="14920" y="615"/>
                    </a:lnTo>
                    <a:cubicBezTo>
                      <a:pt x="14147" y="205"/>
                      <a:pt x="13110" y="0"/>
                      <a:pt x="120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34"/>
              <p:cNvSpPr/>
              <p:nvPr/>
            </p:nvSpPr>
            <p:spPr>
              <a:xfrm>
                <a:off x="7904310" y="4099623"/>
                <a:ext cx="188108" cy="102503"/>
              </a:xfrm>
              <a:custGeom>
                <a:avLst/>
                <a:gdLst/>
                <a:ahLst/>
                <a:cxnLst/>
                <a:rect l="l" t="t" r="r" b="b"/>
                <a:pathLst>
                  <a:path w="24800" h="14316" extrusionOk="0">
                    <a:moveTo>
                      <a:pt x="11330" y="1"/>
                    </a:moveTo>
                    <a:cubicBezTo>
                      <a:pt x="10038" y="1"/>
                      <a:pt x="8691" y="306"/>
                      <a:pt x="7662" y="898"/>
                    </a:cubicBezTo>
                    <a:lnTo>
                      <a:pt x="1613" y="4326"/>
                    </a:lnTo>
                    <a:lnTo>
                      <a:pt x="0" y="4326"/>
                    </a:lnTo>
                    <a:lnTo>
                      <a:pt x="0" y="6544"/>
                    </a:lnTo>
                    <a:cubicBezTo>
                      <a:pt x="0" y="7149"/>
                      <a:pt x="307" y="7753"/>
                      <a:pt x="1113" y="8262"/>
                    </a:cubicBezTo>
                    <a:lnTo>
                      <a:pt x="10485" y="13705"/>
                    </a:lnTo>
                    <a:cubicBezTo>
                      <a:pt x="11258" y="14112"/>
                      <a:pt x="12295" y="14316"/>
                      <a:pt x="13377" y="14316"/>
                    </a:cubicBezTo>
                    <a:cubicBezTo>
                      <a:pt x="14699" y="14316"/>
                      <a:pt x="16087" y="14011"/>
                      <a:pt x="17138" y="13399"/>
                    </a:cubicBezTo>
                    <a:lnTo>
                      <a:pt x="23187" y="9875"/>
                    </a:lnTo>
                    <a:cubicBezTo>
                      <a:pt x="24300" y="9270"/>
                      <a:pt x="24800" y="8463"/>
                      <a:pt x="24800" y="7657"/>
                    </a:cubicBezTo>
                    <a:lnTo>
                      <a:pt x="24800" y="5536"/>
                    </a:lnTo>
                    <a:lnTo>
                      <a:pt x="22582" y="5439"/>
                    </a:lnTo>
                    <a:lnTo>
                      <a:pt x="14316" y="697"/>
                    </a:lnTo>
                    <a:cubicBezTo>
                      <a:pt x="13523" y="229"/>
                      <a:pt x="12447" y="1"/>
                      <a:pt x="11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34"/>
              <p:cNvSpPr/>
              <p:nvPr/>
            </p:nvSpPr>
            <p:spPr>
              <a:xfrm>
                <a:off x="7899721" y="4084050"/>
                <a:ext cx="197286" cy="102739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14349" extrusionOk="0">
                    <a:moveTo>
                      <a:pt x="12102" y="0"/>
                    </a:moveTo>
                    <a:cubicBezTo>
                      <a:pt x="10760" y="0"/>
                      <a:pt x="9341" y="338"/>
                      <a:pt x="8267" y="960"/>
                    </a:cubicBezTo>
                    <a:lnTo>
                      <a:pt x="2218" y="4388"/>
                    </a:lnTo>
                    <a:cubicBezTo>
                      <a:pt x="202" y="5598"/>
                      <a:pt x="1" y="7307"/>
                      <a:pt x="1718" y="8315"/>
                    </a:cubicBezTo>
                    <a:lnTo>
                      <a:pt x="11090" y="13662"/>
                    </a:lnTo>
                    <a:cubicBezTo>
                      <a:pt x="11869" y="14120"/>
                      <a:pt x="12917" y="14348"/>
                      <a:pt x="14008" y="14348"/>
                    </a:cubicBezTo>
                    <a:cubicBezTo>
                      <a:pt x="15323" y="14348"/>
                      <a:pt x="16699" y="14017"/>
                      <a:pt x="17743" y="13356"/>
                    </a:cubicBezTo>
                    <a:lnTo>
                      <a:pt x="23792" y="9928"/>
                    </a:lnTo>
                    <a:cubicBezTo>
                      <a:pt x="25808" y="8824"/>
                      <a:pt x="26010" y="7009"/>
                      <a:pt x="24300" y="6098"/>
                    </a:cubicBezTo>
                    <a:lnTo>
                      <a:pt x="14921" y="654"/>
                    </a:lnTo>
                    <a:cubicBezTo>
                      <a:pt x="14167" y="210"/>
                      <a:pt x="13159" y="0"/>
                      <a:pt x="12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34"/>
              <p:cNvSpPr/>
              <p:nvPr/>
            </p:nvSpPr>
            <p:spPr>
              <a:xfrm>
                <a:off x="8063360" y="4186853"/>
                <a:ext cx="188108" cy="102503"/>
              </a:xfrm>
              <a:custGeom>
                <a:avLst/>
                <a:gdLst/>
                <a:ahLst/>
                <a:cxnLst/>
                <a:rect l="l" t="t" r="r" b="b"/>
                <a:pathLst>
                  <a:path w="24800" h="14316" extrusionOk="0">
                    <a:moveTo>
                      <a:pt x="11429" y="1"/>
                    </a:moveTo>
                    <a:cubicBezTo>
                      <a:pt x="10107" y="1"/>
                      <a:pt x="8717" y="305"/>
                      <a:pt x="7662" y="917"/>
                    </a:cubicBezTo>
                    <a:lnTo>
                      <a:pt x="1718" y="4345"/>
                    </a:lnTo>
                    <a:lnTo>
                      <a:pt x="0" y="4240"/>
                    </a:lnTo>
                    <a:lnTo>
                      <a:pt x="0" y="6563"/>
                    </a:lnTo>
                    <a:cubicBezTo>
                      <a:pt x="0" y="7168"/>
                      <a:pt x="403" y="7773"/>
                      <a:pt x="1113" y="8273"/>
                    </a:cubicBezTo>
                    <a:lnTo>
                      <a:pt x="10484" y="13620"/>
                    </a:lnTo>
                    <a:cubicBezTo>
                      <a:pt x="11281" y="14087"/>
                      <a:pt x="12359" y="14315"/>
                      <a:pt x="13476" y="14315"/>
                    </a:cubicBezTo>
                    <a:cubicBezTo>
                      <a:pt x="14768" y="14315"/>
                      <a:pt x="16113" y="14010"/>
                      <a:pt x="17138" y="13418"/>
                    </a:cubicBezTo>
                    <a:lnTo>
                      <a:pt x="23187" y="9886"/>
                    </a:lnTo>
                    <a:cubicBezTo>
                      <a:pt x="24300" y="9281"/>
                      <a:pt x="24800" y="8474"/>
                      <a:pt x="24800" y="7668"/>
                    </a:cubicBezTo>
                    <a:lnTo>
                      <a:pt x="24800" y="5555"/>
                    </a:lnTo>
                    <a:lnTo>
                      <a:pt x="22582" y="5450"/>
                    </a:lnTo>
                    <a:lnTo>
                      <a:pt x="14315" y="611"/>
                    </a:lnTo>
                    <a:cubicBezTo>
                      <a:pt x="13546" y="205"/>
                      <a:pt x="12510" y="1"/>
                      <a:pt x="114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4"/>
              <p:cNvSpPr/>
              <p:nvPr/>
            </p:nvSpPr>
            <p:spPr>
              <a:xfrm>
                <a:off x="8058771" y="4171409"/>
                <a:ext cx="197286" cy="102710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14345" extrusionOk="0">
                    <a:moveTo>
                      <a:pt x="12096" y="1"/>
                    </a:moveTo>
                    <a:cubicBezTo>
                      <a:pt x="10756" y="1"/>
                      <a:pt x="9339" y="336"/>
                      <a:pt x="8267" y="953"/>
                    </a:cubicBezTo>
                    <a:lnTo>
                      <a:pt x="2218" y="4381"/>
                    </a:lnTo>
                    <a:cubicBezTo>
                      <a:pt x="307" y="5591"/>
                      <a:pt x="0" y="7309"/>
                      <a:pt x="1718" y="8317"/>
                    </a:cubicBezTo>
                    <a:lnTo>
                      <a:pt x="11089" y="13656"/>
                    </a:lnTo>
                    <a:cubicBezTo>
                      <a:pt x="11872" y="14115"/>
                      <a:pt x="12925" y="14345"/>
                      <a:pt x="14021" y="14345"/>
                    </a:cubicBezTo>
                    <a:cubicBezTo>
                      <a:pt x="15331" y="14345"/>
                      <a:pt x="16702" y="14016"/>
                      <a:pt x="17743" y="13357"/>
                    </a:cubicBezTo>
                    <a:lnTo>
                      <a:pt x="23792" y="9930"/>
                    </a:lnTo>
                    <a:cubicBezTo>
                      <a:pt x="25808" y="8817"/>
                      <a:pt x="26009" y="7002"/>
                      <a:pt x="24300" y="6099"/>
                    </a:cubicBezTo>
                    <a:lnTo>
                      <a:pt x="14920" y="655"/>
                    </a:lnTo>
                    <a:cubicBezTo>
                      <a:pt x="14166" y="210"/>
                      <a:pt x="13155" y="1"/>
                      <a:pt x="12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4"/>
              <p:cNvSpPr/>
              <p:nvPr/>
            </p:nvSpPr>
            <p:spPr>
              <a:xfrm>
                <a:off x="8222403" y="4274191"/>
                <a:ext cx="188116" cy="102495"/>
              </a:xfrm>
              <a:custGeom>
                <a:avLst/>
                <a:gdLst/>
                <a:ahLst/>
                <a:cxnLst/>
                <a:rect l="l" t="t" r="r" b="b"/>
                <a:pathLst>
                  <a:path w="24801" h="14315" extrusionOk="0">
                    <a:moveTo>
                      <a:pt x="11430" y="1"/>
                    </a:moveTo>
                    <a:cubicBezTo>
                      <a:pt x="10108" y="1"/>
                      <a:pt x="8718" y="306"/>
                      <a:pt x="7662" y="914"/>
                    </a:cubicBezTo>
                    <a:lnTo>
                      <a:pt x="1719" y="4341"/>
                    </a:lnTo>
                    <a:lnTo>
                      <a:pt x="1" y="4244"/>
                    </a:lnTo>
                    <a:lnTo>
                      <a:pt x="1" y="6559"/>
                    </a:lnTo>
                    <a:cubicBezTo>
                      <a:pt x="1" y="7164"/>
                      <a:pt x="404" y="7769"/>
                      <a:pt x="1114" y="8277"/>
                    </a:cubicBezTo>
                    <a:lnTo>
                      <a:pt x="10485" y="13616"/>
                    </a:lnTo>
                    <a:cubicBezTo>
                      <a:pt x="11284" y="14084"/>
                      <a:pt x="12365" y="14314"/>
                      <a:pt x="13495" y="14314"/>
                    </a:cubicBezTo>
                    <a:cubicBezTo>
                      <a:pt x="14797" y="14314"/>
                      <a:pt x="16165" y="14010"/>
                      <a:pt x="17243" y="13414"/>
                    </a:cubicBezTo>
                    <a:lnTo>
                      <a:pt x="23187" y="9890"/>
                    </a:lnTo>
                    <a:cubicBezTo>
                      <a:pt x="24300" y="9285"/>
                      <a:pt x="24800" y="8478"/>
                      <a:pt x="24800" y="7672"/>
                    </a:cubicBezTo>
                    <a:lnTo>
                      <a:pt x="24800" y="5551"/>
                    </a:lnTo>
                    <a:lnTo>
                      <a:pt x="22582" y="5454"/>
                    </a:lnTo>
                    <a:lnTo>
                      <a:pt x="14316" y="615"/>
                    </a:lnTo>
                    <a:cubicBezTo>
                      <a:pt x="13547" y="205"/>
                      <a:pt x="12511" y="1"/>
                      <a:pt x="114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4"/>
              <p:cNvSpPr/>
              <p:nvPr/>
            </p:nvSpPr>
            <p:spPr>
              <a:xfrm>
                <a:off x="8218610" y="4258496"/>
                <a:ext cx="196497" cy="102968"/>
              </a:xfrm>
              <a:custGeom>
                <a:avLst/>
                <a:gdLst/>
                <a:ahLst/>
                <a:cxnLst/>
                <a:rect l="l" t="t" r="r" b="b"/>
                <a:pathLst>
                  <a:path w="25906" h="14381" extrusionOk="0">
                    <a:moveTo>
                      <a:pt x="11903" y="1"/>
                    </a:moveTo>
                    <a:cubicBezTo>
                      <a:pt x="10590" y="1"/>
                      <a:pt x="9211" y="332"/>
                      <a:pt x="8162" y="993"/>
                    </a:cubicBezTo>
                    <a:lnTo>
                      <a:pt x="2114" y="4420"/>
                    </a:lnTo>
                    <a:cubicBezTo>
                      <a:pt x="202" y="5525"/>
                      <a:pt x="1" y="7340"/>
                      <a:pt x="1614" y="8251"/>
                    </a:cubicBezTo>
                    <a:lnTo>
                      <a:pt x="10985" y="13695"/>
                    </a:lnTo>
                    <a:cubicBezTo>
                      <a:pt x="11764" y="14152"/>
                      <a:pt x="12813" y="14380"/>
                      <a:pt x="13913" y="14380"/>
                    </a:cubicBezTo>
                    <a:cubicBezTo>
                      <a:pt x="15239" y="14380"/>
                      <a:pt x="16642" y="14049"/>
                      <a:pt x="17743" y="13388"/>
                    </a:cubicBezTo>
                    <a:lnTo>
                      <a:pt x="23687" y="9961"/>
                    </a:lnTo>
                    <a:cubicBezTo>
                      <a:pt x="25704" y="8856"/>
                      <a:pt x="25905" y="7041"/>
                      <a:pt x="24195" y="6033"/>
                    </a:cubicBezTo>
                    <a:lnTo>
                      <a:pt x="14816" y="686"/>
                    </a:lnTo>
                    <a:cubicBezTo>
                      <a:pt x="14040" y="229"/>
                      <a:pt x="12994" y="1"/>
                      <a:pt x="11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4"/>
              <p:cNvSpPr/>
              <p:nvPr/>
            </p:nvSpPr>
            <p:spPr>
              <a:xfrm>
                <a:off x="7450902" y="4004416"/>
                <a:ext cx="188844" cy="102968"/>
              </a:xfrm>
              <a:custGeom>
                <a:avLst/>
                <a:gdLst/>
                <a:ahLst/>
                <a:cxnLst/>
                <a:rect l="l" t="t" r="r" b="b"/>
                <a:pathLst>
                  <a:path w="24897" h="14381" extrusionOk="0">
                    <a:moveTo>
                      <a:pt x="11491" y="1"/>
                    </a:moveTo>
                    <a:cubicBezTo>
                      <a:pt x="10166" y="1"/>
                      <a:pt x="8764" y="332"/>
                      <a:pt x="7662" y="993"/>
                    </a:cubicBezTo>
                    <a:lnTo>
                      <a:pt x="1710" y="4421"/>
                    </a:lnTo>
                    <a:lnTo>
                      <a:pt x="1" y="4316"/>
                    </a:lnTo>
                    <a:lnTo>
                      <a:pt x="1" y="6534"/>
                    </a:lnTo>
                    <a:lnTo>
                      <a:pt x="97" y="6534"/>
                    </a:lnTo>
                    <a:cubicBezTo>
                      <a:pt x="1" y="7243"/>
                      <a:pt x="404" y="7848"/>
                      <a:pt x="1210" y="8251"/>
                    </a:cubicBezTo>
                    <a:lnTo>
                      <a:pt x="10582" y="13695"/>
                    </a:lnTo>
                    <a:cubicBezTo>
                      <a:pt x="11313" y="14153"/>
                      <a:pt x="12336" y="14381"/>
                      <a:pt x="13422" y="14381"/>
                    </a:cubicBezTo>
                    <a:cubicBezTo>
                      <a:pt x="14731" y="14381"/>
                      <a:pt x="16134" y="14050"/>
                      <a:pt x="17235" y="13389"/>
                    </a:cubicBezTo>
                    <a:lnTo>
                      <a:pt x="23284" y="9961"/>
                    </a:lnTo>
                    <a:cubicBezTo>
                      <a:pt x="24292" y="9356"/>
                      <a:pt x="24897" y="8453"/>
                      <a:pt x="24800" y="7743"/>
                    </a:cubicBezTo>
                    <a:lnTo>
                      <a:pt x="24897" y="7743"/>
                    </a:lnTo>
                    <a:lnTo>
                      <a:pt x="24897" y="5526"/>
                    </a:lnTo>
                    <a:lnTo>
                      <a:pt x="22679" y="5429"/>
                    </a:lnTo>
                    <a:lnTo>
                      <a:pt x="14413" y="687"/>
                    </a:lnTo>
                    <a:cubicBezTo>
                      <a:pt x="13637" y="229"/>
                      <a:pt x="12591" y="1"/>
                      <a:pt x="1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4"/>
              <p:cNvSpPr/>
              <p:nvPr/>
            </p:nvSpPr>
            <p:spPr>
              <a:xfrm>
                <a:off x="7447049" y="3989201"/>
                <a:ext cx="196550" cy="102488"/>
              </a:xfrm>
              <a:custGeom>
                <a:avLst/>
                <a:gdLst/>
                <a:ahLst/>
                <a:cxnLst/>
                <a:rect l="l" t="t" r="r" b="b"/>
                <a:pathLst>
                  <a:path w="25913" h="14314" extrusionOk="0">
                    <a:moveTo>
                      <a:pt x="11917" y="0"/>
                    </a:moveTo>
                    <a:cubicBezTo>
                      <a:pt x="10617" y="0"/>
                      <a:pt x="9249" y="305"/>
                      <a:pt x="8170" y="900"/>
                    </a:cubicBezTo>
                    <a:lnTo>
                      <a:pt x="2218" y="4425"/>
                    </a:lnTo>
                    <a:cubicBezTo>
                      <a:pt x="202" y="5538"/>
                      <a:pt x="1" y="7247"/>
                      <a:pt x="1718" y="8255"/>
                    </a:cubicBezTo>
                    <a:lnTo>
                      <a:pt x="11090" y="13699"/>
                    </a:lnTo>
                    <a:cubicBezTo>
                      <a:pt x="11816" y="14109"/>
                      <a:pt x="12827" y="14314"/>
                      <a:pt x="13904" y="14314"/>
                    </a:cubicBezTo>
                    <a:cubicBezTo>
                      <a:pt x="15221" y="14314"/>
                      <a:pt x="16634" y="14008"/>
                      <a:pt x="17743" y="13401"/>
                    </a:cubicBezTo>
                    <a:lnTo>
                      <a:pt x="23792" y="9973"/>
                    </a:lnTo>
                    <a:cubicBezTo>
                      <a:pt x="25711" y="8763"/>
                      <a:pt x="25913" y="7046"/>
                      <a:pt x="24195" y="6038"/>
                    </a:cubicBezTo>
                    <a:lnTo>
                      <a:pt x="14921" y="699"/>
                    </a:lnTo>
                    <a:cubicBezTo>
                      <a:pt x="14126" y="230"/>
                      <a:pt x="13047" y="0"/>
                      <a:pt x="11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4"/>
              <p:cNvSpPr/>
              <p:nvPr/>
            </p:nvSpPr>
            <p:spPr>
              <a:xfrm>
                <a:off x="7601510" y="4091761"/>
                <a:ext cx="188108" cy="102710"/>
              </a:xfrm>
              <a:custGeom>
                <a:avLst/>
                <a:gdLst/>
                <a:ahLst/>
                <a:cxnLst/>
                <a:rect l="l" t="t" r="r" b="b"/>
                <a:pathLst>
                  <a:path w="24800" h="14345" extrusionOk="0">
                    <a:moveTo>
                      <a:pt x="11423" y="1"/>
                    </a:moveTo>
                    <a:cubicBezTo>
                      <a:pt x="10128" y="1"/>
                      <a:pt x="8760" y="329"/>
                      <a:pt x="7662" y="988"/>
                    </a:cubicBezTo>
                    <a:lnTo>
                      <a:pt x="1718" y="4416"/>
                    </a:lnTo>
                    <a:lnTo>
                      <a:pt x="0" y="4319"/>
                    </a:lnTo>
                    <a:lnTo>
                      <a:pt x="0" y="6537"/>
                    </a:lnTo>
                    <a:cubicBezTo>
                      <a:pt x="0" y="7238"/>
                      <a:pt x="404" y="7843"/>
                      <a:pt x="1210" y="8247"/>
                    </a:cubicBezTo>
                    <a:lnTo>
                      <a:pt x="10485" y="13690"/>
                    </a:lnTo>
                    <a:cubicBezTo>
                      <a:pt x="11243" y="14135"/>
                      <a:pt x="12255" y="14345"/>
                      <a:pt x="13324" y="14345"/>
                    </a:cubicBezTo>
                    <a:cubicBezTo>
                      <a:pt x="14676" y="14345"/>
                      <a:pt x="16117" y="14009"/>
                      <a:pt x="17243" y="13392"/>
                    </a:cubicBezTo>
                    <a:lnTo>
                      <a:pt x="23187" y="9964"/>
                    </a:lnTo>
                    <a:cubicBezTo>
                      <a:pt x="24300" y="9255"/>
                      <a:pt x="24800" y="8448"/>
                      <a:pt x="24800" y="7747"/>
                    </a:cubicBezTo>
                    <a:lnTo>
                      <a:pt x="24800" y="5529"/>
                    </a:lnTo>
                    <a:lnTo>
                      <a:pt x="22582" y="5424"/>
                    </a:lnTo>
                    <a:lnTo>
                      <a:pt x="14315" y="690"/>
                    </a:lnTo>
                    <a:cubicBezTo>
                      <a:pt x="13537" y="231"/>
                      <a:pt x="12505" y="1"/>
                      <a:pt x="1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4"/>
              <p:cNvSpPr/>
              <p:nvPr/>
            </p:nvSpPr>
            <p:spPr>
              <a:xfrm>
                <a:off x="7597717" y="4076525"/>
                <a:ext cx="196489" cy="102503"/>
              </a:xfrm>
              <a:custGeom>
                <a:avLst/>
                <a:gdLst/>
                <a:ahLst/>
                <a:cxnLst/>
                <a:rect l="l" t="t" r="r" b="b"/>
                <a:pathLst>
                  <a:path w="25905" h="14316" extrusionOk="0">
                    <a:moveTo>
                      <a:pt x="11863" y="1"/>
                    </a:moveTo>
                    <a:cubicBezTo>
                      <a:pt x="10586" y="1"/>
                      <a:pt x="9243" y="306"/>
                      <a:pt x="8162" y="898"/>
                    </a:cubicBezTo>
                    <a:lnTo>
                      <a:pt x="2113" y="4431"/>
                    </a:lnTo>
                    <a:cubicBezTo>
                      <a:pt x="202" y="5536"/>
                      <a:pt x="0" y="7253"/>
                      <a:pt x="1710" y="8262"/>
                    </a:cubicBezTo>
                    <a:lnTo>
                      <a:pt x="10985" y="13705"/>
                    </a:lnTo>
                    <a:cubicBezTo>
                      <a:pt x="11758" y="14112"/>
                      <a:pt x="12795" y="14316"/>
                      <a:pt x="13886" y="14316"/>
                    </a:cubicBezTo>
                    <a:cubicBezTo>
                      <a:pt x="15220" y="14316"/>
                      <a:pt x="16634" y="14011"/>
                      <a:pt x="17743" y="13399"/>
                    </a:cubicBezTo>
                    <a:lnTo>
                      <a:pt x="23687" y="9875"/>
                    </a:lnTo>
                    <a:cubicBezTo>
                      <a:pt x="25703" y="8762"/>
                      <a:pt x="25905" y="7052"/>
                      <a:pt x="24195" y="6044"/>
                    </a:cubicBezTo>
                    <a:lnTo>
                      <a:pt x="14815" y="697"/>
                    </a:lnTo>
                    <a:cubicBezTo>
                      <a:pt x="14022" y="229"/>
                      <a:pt x="12968" y="1"/>
                      <a:pt x="118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4"/>
              <p:cNvSpPr/>
              <p:nvPr/>
            </p:nvSpPr>
            <p:spPr>
              <a:xfrm>
                <a:off x="7758292" y="4179099"/>
                <a:ext cx="188844" cy="102739"/>
              </a:xfrm>
              <a:custGeom>
                <a:avLst/>
                <a:gdLst/>
                <a:ahLst/>
                <a:cxnLst/>
                <a:rect l="l" t="t" r="r" b="b"/>
                <a:pathLst>
                  <a:path w="24897" h="14349" extrusionOk="0">
                    <a:moveTo>
                      <a:pt x="11491" y="0"/>
                    </a:moveTo>
                    <a:cubicBezTo>
                      <a:pt x="10166" y="0"/>
                      <a:pt x="8764" y="331"/>
                      <a:pt x="7662" y="992"/>
                    </a:cubicBezTo>
                    <a:lnTo>
                      <a:pt x="1710" y="4420"/>
                    </a:lnTo>
                    <a:lnTo>
                      <a:pt x="1" y="4315"/>
                    </a:lnTo>
                    <a:lnTo>
                      <a:pt x="1" y="6533"/>
                    </a:lnTo>
                    <a:lnTo>
                      <a:pt x="97" y="6533"/>
                    </a:lnTo>
                    <a:cubicBezTo>
                      <a:pt x="1" y="7243"/>
                      <a:pt x="404" y="7848"/>
                      <a:pt x="1210" y="8251"/>
                    </a:cubicBezTo>
                    <a:lnTo>
                      <a:pt x="10485" y="13695"/>
                    </a:lnTo>
                    <a:cubicBezTo>
                      <a:pt x="11238" y="14139"/>
                      <a:pt x="12247" y="14348"/>
                      <a:pt x="13312" y="14348"/>
                    </a:cubicBezTo>
                    <a:cubicBezTo>
                      <a:pt x="14664" y="14348"/>
                      <a:pt x="16107" y="14011"/>
                      <a:pt x="17235" y="13388"/>
                    </a:cubicBezTo>
                    <a:lnTo>
                      <a:pt x="23187" y="9961"/>
                    </a:lnTo>
                    <a:cubicBezTo>
                      <a:pt x="24292" y="9259"/>
                      <a:pt x="24897" y="8452"/>
                      <a:pt x="24800" y="7743"/>
                    </a:cubicBezTo>
                    <a:lnTo>
                      <a:pt x="24897" y="7743"/>
                    </a:lnTo>
                    <a:lnTo>
                      <a:pt x="24897" y="5525"/>
                    </a:lnTo>
                    <a:lnTo>
                      <a:pt x="22679" y="5428"/>
                    </a:lnTo>
                    <a:lnTo>
                      <a:pt x="14413" y="686"/>
                    </a:lnTo>
                    <a:cubicBezTo>
                      <a:pt x="13637" y="229"/>
                      <a:pt x="12591" y="0"/>
                      <a:pt x="11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4"/>
              <p:cNvSpPr/>
              <p:nvPr/>
            </p:nvSpPr>
            <p:spPr>
              <a:xfrm>
                <a:off x="7754438" y="4163755"/>
                <a:ext cx="196550" cy="102503"/>
              </a:xfrm>
              <a:custGeom>
                <a:avLst/>
                <a:gdLst/>
                <a:ahLst/>
                <a:cxnLst/>
                <a:rect l="l" t="t" r="r" b="b"/>
                <a:pathLst>
                  <a:path w="25913" h="14316" extrusionOk="0">
                    <a:moveTo>
                      <a:pt x="12026" y="1"/>
                    </a:moveTo>
                    <a:cubicBezTo>
                      <a:pt x="10693" y="1"/>
                      <a:pt x="9279" y="305"/>
                      <a:pt x="8170" y="918"/>
                    </a:cubicBezTo>
                    <a:lnTo>
                      <a:pt x="2218" y="4442"/>
                    </a:lnTo>
                    <a:cubicBezTo>
                      <a:pt x="202" y="5555"/>
                      <a:pt x="1" y="7265"/>
                      <a:pt x="1718" y="8273"/>
                    </a:cubicBezTo>
                    <a:lnTo>
                      <a:pt x="10993" y="13620"/>
                    </a:lnTo>
                    <a:cubicBezTo>
                      <a:pt x="11786" y="14087"/>
                      <a:pt x="12862" y="14315"/>
                      <a:pt x="13989" y="14315"/>
                    </a:cubicBezTo>
                    <a:cubicBezTo>
                      <a:pt x="15291" y="14315"/>
                      <a:pt x="16662" y="14011"/>
                      <a:pt x="17743" y="13418"/>
                    </a:cubicBezTo>
                    <a:lnTo>
                      <a:pt x="23695" y="9886"/>
                    </a:lnTo>
                    <a:cubicBezTo>
                      <a:pt x="25711" y="8781"/>
                      <a:pt x="25913" y="7063"/>
                      <a:pt x="24195" y="6055"/>
                    </a:cubicBezTo>
                    <a:lnTo>
                      <a:pt x="14921" y="611"/>
                    </a:lnTo>
                    <a:cubicBezTo>
                      <a:pt x="14151" y="205"/>
                      <a:pt x="13116" y="1"/>
                      <a:pt x="120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4"/>
              <p:cNvSpPr/>
              <p:nvPr/>
            </p:nvSpPr>
            <p:spPr>
              <a:xfrm>
                <a:off x="7917341" y="4266372"/>
                <a:ext cx="188844" cy="102495"/>
              </a:xfrm>
              <a:custGeom>
                <a:avLst/>
                <a:gdLst/>
                <a:ahLst/>
                <a:cxnLst/>
                <a:rect l="l" t="t" r="r" b="b"/>
                <a:pathLst>
                  <a:path w="24897" h="14315" extrusionOk="0">
                    <a:moveTo>
                      <a:pt x="11409" y="1"/>
                    </a:moveTo>
                    <a:cubicBezTo>
                      <a:pt x="10108" y="1"/>
                      <a:pt x="8741" y="305"/>
                      <a:pt x="7662" y="901"/>
                    </a:cubicBezTo>
                    <a:lnTo>
                      <a:pt x="1710" y="4425"/>
                    </a:lnTo>
                    <a:lnTo>
                      <a:pt x="0" y="4328"/>
                    </a:lnTo>
                    <a:lnTo>
                      <a:pt x="0" y="6546"/>
                    </a:lnTo>
                    <a:lnTo>
                      <a:pt x="97" y="6546"/>
                    </a:lnTo>
                    <a:cubicBezTo>
                      <a:pt x="0" y="7151"/>
                      <a:pt x="404" y="7853"/>
                      <a:pt x="1210" y="8256"/>
                    </a:cubicBezTo>
                    <a:lnTo>
                      <a:pt x="10581" y="13700"/>
                    </a:lnTo>
                    <a:cubicBezTo>
                      <a:pt x="11307" y="14110"/>
                      <a:pt x="12319" y="14314"/>
                      <a:pt x="13396" y="14314"/>
                    </a:cubicBezTo>
                    <a:cubicBezTo>
                      <a:pt x="14712" y="14314"/>
                      <a:pt x="16126" y="14009"/>
                      <a:pt x="17235" y="13401"/>
                    </a:cubicBezTo>
                    <a:lnTo>
                      <a:pt x="23284" y="9869"/>
                    </a:lnTo>
                    <a:cubicBezTo>
                      <a:pt x="24292" y="9264"/>
                      <a:pt x="24897" y="8457"/>
                      <a:pt x="24800" y="7651"/>
                    </a:cubicBezTo>
                    <a:lnTo>
                      <a:pt x="24897" y="7651"/>
                    </a:lnTo>
                    <a:lnTo>
                      <a:pt x="24897" y="5538"/>
                    </a:lnTo>
                    <a:lnTo>
                      <a:pt x="22679" y="5433"/>
                    </a:lnTo>
                    <a:lnTo>
                      <a:pt x="14412" y="699"/>
                    </a:lnTo>
                    <a:cubicBezTo>
                      <a:pt x="13617" y="230"/>
                      <a:pt x="12538" y="1"/>
                      <a:pt x="114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4"/>
              <p:cNvSpPr/>
              <p:nvPr/>
            </p:nvSpPr>
            <p:spPr>
              <a:xfrm>
                <a:off x="7913488" y="4251093"/>
                <a:ext cx="196550" cy="102495"/>
              </a:xfrm>
              <a:custGeom>
                <a:avLst/>
                <a:gdLst/>
                <a:ahLst/>
                <a:cxnLst/>
                <a:rect l="l" t="t" r="r" b="b"/>
                <a:pathLst>
                  <a:path w="25913" h="14315" extrusionOk="0">
                    <a:moveTo>
                      <a:pt x="12025" y="1"/>
                    </a:moveTo>
                    <a:cubicBezTo>
                      <a:pt x="10693" y="1"/>
                      <a:pt x="9279" y="306"/>
                      <a:pt x="8170" y="914"/>
                    </a:cubicBezTo>
                    <a:lnTo>
                      <a:pt x="2218" y="4341"/>
                    </a:lnTo>
                    <a:cubicBezTo>
                      <a:pt x="202" y="5551"/>
                      <a:pt x="0" y="7269"/>
                      <a:pt x="1718" y="8277"/>
                    </a:cubicBezTo>
                    <a:lnTo>
                      <a:pt x="11089" y="13616"/>
                    </a:lnTo>
                    <a:cubicBezTo>
                      <a:pt x="11839" y="14084"/>
                      <a:pt x="12894" y="14314"/>
                      <a:pt x="14011" y="14314"/>
                    </a:cubicBezTo>
                    <a:cubicBezTo>
                      <a:pt x="15296" y="14314"/>
                      <a:pt x="16664" y="14010"/>
                      <a:pt x="17743" y="13414"/>
                    </a:cubicBezTo>
                    <a:lnTo>
                      <a:pt x="23792" y="9890"/>
                    </a:lnTo>
                    <a:cubicBezTo>
                      <a:pt x="25711" y="8777"/>
                      <a:pt x="25913" y="7067"/>
                      <a:pt x="24195" y="6059"/>
                    </a:cubicBezTo>
                    <a:lnTo>
                      <a:pt x="14920" y="615"/>
                    </a:lnTo>
                    <a:cubicBezTo>
                      <a:pt x="14151" y="205"/>
                      <a:pt x="13115" y="1"/>
                      <a:pt x="12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4"/>
              <p:cNvSpPr/>
              <p:nvPr/>
            </p:nvSpPr>
            <p:spPr>
              <a:xfrm>
                <a:off x="8076384" y="4353703"/>
                <a:ext cx="188851" cy="102503"/>
              </a:xfrm>
              <a:custGeom>
                <a:avLst/>
                <a:gdLst/>
                <a:ahLst/>
                <a:cxnLst/>
                <a:rect l="l" t="t" r="r" b="b"/>
                <a:pathLst>
                  <a:path w="24898" h="14316" extrusionOk="0">
                    <a:moveTo>
                      <a:pt x="11417" y="0"/>
                    </a:moveTo>
                    <a:cubicBezTo>
                      <a:pt x="10115" y="0"/>
                      <a:pt x="8744" y="305"/>
                      <a:pt x="7663" y="898"/>
                    </a:cubicBezTo>
                    <a:lnTo>
                      <a:pt x="1711" y="4325"/>
                    </a:lnTo>
                    <a:lnTo>
                      <a:pt x="1" y="4325"/>
                    </a:lnTo>
                    <a:lnTo>
                      <a:pt x="1" y="6543"/>
                    </a:lnTo>
                    <a:lnTo>
                      <a:pt x="98" y="6543"/>
                    </a:lnTo>
                    <a:cubicBezTo>
                      <a:pt x="1" y="7148"/>
                      <a:pt x="404" y="7753"/>
                      <a:pt x="1211" y="8261"/>
                    </a:cubicBezTo>
                    <a:lnTo>
                      <a:pt x="10582" y="13705"/>
                    </a:lnTo>
                    <a:cubicBezTo>
                      <a:pt x="11355" y="14111"/>
                      <a:pt x="12371" y="14315"/>
                      <a:pt x="13439" y="14315"/>
                    </a:cubicBezTo>
                    <a:cubicBezTo>
                      <a:pt x="14744" y="14315"/>
                      <a:pt x="16127" y="14011"/>
                      <a:pt x="17236" y="13398"/>
                    </a:cubicBezTo>
                    <a:lnTo>
                      <a:pt x="23284" y="9874"/>
                    </a:lnTo>
                    <a:cubicBezTo>
                      <a:pt x="24292" y="9269"/>
                      <a:pt x="24897" y="8463"/>
                      <a:pt x="24897" y="7656"/>
                    </a:cubicBezTo>
                    <a:lnTo>
                      <a:pt x="24897" y="5535"/>
                    </a:lnTo>
                    <a:lnTo>
                      <a:pt x="22679" y="5438"/>
                    </a:lnTo>
                    <a:lnTo>
                      <a:pt x="14413" y="696"/>
                    </a:lnTo>
                    <a:cubicBezTo>
                      <a:pt x="13620" y="229"/>
                      <a:pt x="12544" y="0"/>
                      <a:pt x="11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4"/>
              <p:cNvSpPr/>
              <p:nvPr/>
            </p:nvSpPr>
            <p:spPr>
              <a:xfrm>
                <a:off x="8072531" y="4338123"/>
                <a:ext cx="196558" cy="102739"/>
              </a:xfrm>
              <a:custGeom>
                <a:avLst/>
                <a:gdLst/>
                <a:ahLst/>
                <a:cxnLst/>
                <a:rect l="l" t="t" r="r" b="b"/>
                <a:pathLst>
                  <a:path w="25914" h="14349" extrusionOk="0">
                    <a:moveTo>
                      <a:pt x="12094" y="1"/>
                    </a:moveTo>
                    <a:cubicBezTo>
                      <a:pt x="10742" y="1"/>
                      <a:pt x="9298" y="338"/>
                      <a:pt x="8171" y="961"/>
                    </a:cubicBezTo>
                    <a:lnTo>
                      <a:pt x="2219" y="4388"/>
                    </a:lnTo>
                    <a:cubicBezTo>
                      <a:pt x="202" y="5598"/>
                      <a:pt x="1" y="7308"/>
                      <a:pt x="1719" y="8316"/>
                    </a:cubicBezTo>
                    <a:lnTo>
                      <a:pt x="11090" y="13663"/>
                    </a:lnTo>
                    <a:cubicBezTo>
                      <a:pt x="11869" y="14120"/>
                      <a:pt x="12896" y="14349"/>
                      <a:pt x="13973" y="14349"/>
                    </a:cubicBezTo>
                    <a:cubicBezTo>
                      <a:pt x="15271" y="14349"/>
                      <a:pt x="16642" y="14017"/>
                      <a:pt x="17744" y="13357"/>
                    </a:cubicBezTo>
                    <a:lnTo>
                      <a:pt x="23792" y="9929"/>
                    </a:lnTo>
                    <a:cubicBezTo>
                      <a:pt x="25712" y="8824"/>
                      <a:pt x="25913" y="7106"/>
                      <a:pt x="24195" y="6098"/>
                    </a:cubicBezTo>
                    <a:lnTo>
                      <a:pt x="14921" y="654"/>
                    </a:lnTo>
                    <a:cubicBezTo>
                      <a:pt x="14168" y="210"/>
                      <a:pt x="13159" y="1"/>
                      <a:pt x="120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4"/>
              <p:cNvSpPr/>
              <p:nvPr/>
            </p:nvSpPr>
            <p:spPr>
              <a:xfrm>
                <a:off x="7305619" y="4084480"/>
                <a:ext cx="188116" cy="102488"/>
              </a:xfrm>
              <a:custGeom>
                <a:avLst/>
                <a:gdLst/>
                <a:ahLst/>
                <a:cxnLst/>
                <a:rect l="l" t="t" r="r" b="b"/>
                <a:pathLst>
                  <a:path w="24801" h="14314" extrusionOk="0">
                    <a:moveTo>
                      <a:pt x="11316" y="0"/>
                    </a:moveTo>
                    <a:cubicBezTo>
                      <a:pt x="10026" y="0"/>
                      <a:pt x="8685" y="305"/>
                      <a:pt x="7662" y="900"/>
                    </a:cubicBezTo>
                    <a:lnTo>
                      <a:pt x="1614" y="4328"/>
                    </a:lnTo>
                    <a:lnTo>
                      <a:pt x="1" y="4328"/>
                    </a:lnTo>
                    <a:lnTo>
                      <a:pt x="1" y="6546"/>
                    </a:lnTo>
                    <a:cubicBezTo>
                      <a:pt x="1" y="7151"/>
                      <a:pt x="299" y="7755"/>
                      <a:pt x="1105" y="8255"/>
                    </a:cubicBezTo>
                    <a:lnTo>
                      <a:pt x="10485" y="13699"/>
                    </a:lnTo>
                    <a:cubicBezTo>
                      <a:pt x="11254" y="14109"/>
                      <a:pt x="12290" y="14314"/>
                      <a:pt x="13371" y="14314"/>
                    </a:cubicBezTo>
                    <a:cubicBezTo>
                      <a:pt x="14693" y="14314"/>
                      <a:pt x="16083" y="14009"/>
                      <a:pt x="17138" y="13401"/>
                    </a:cubicBezTo>
                    <a:lnTo>
                      <a:pt x="23187" y="9868"/>
                    </a:lnTo>
                    <a:cubicBezTo>
                      <a:pt x="24292" y="9264"/>
                      <a:pt x="24800" y="8457"/>
                      <a:pt x="24800" y="7651"/>
                    </a:cubicBezTo>
                    <a:lnTo>
                      <a:pt x="24800" y="5538"/>
                    </a:lnTo>
                    <a:lnTo>
                      <a:pt x="22582" y="5433"/>
                    </a:lnTo>
                    <a:lnTo>
                      <a:pt x="14316" y="699"/>
                    </a:lnTo>
                    <a:cubicBezTo>
                      <a:pt x="13517" y="230"/>
                      <a:pt x="12436" y="0"/>
                      <a:pt x="11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4"/>
              <p:cNvSpPr/>
              <p:nvPr/>
            </p:nvSpPr>
            <p:spPr>
              <a:xfrm>
                <a:off x="7301030" y="4068914"/>
                <a:ext cx="197286" cy="102710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14345" extrusionOk="0">
                    <a:moveTo>
                      <a:pt x="12091" y="1"/>
                    </a:moveTo>
                    <a:cubicBezTo>
                      <a:pt x="10750" y="1"/>
                      <a:pt x="9335" y="336"/>
                      <a:pt x="8267" y="953"/>
                    </a:cubicBezTo>
                    <a:lnTo>
                      <a:pt x="2219" y="4381"/>
                    </a:lnTo>
                    <a:cubicBezTo>
                      <a:pt x="202" y="5591"/>
                      <a:pt x="1" y="7308"/>
                      <a:pt x="1710" y="8316"/>
                    </a:cubicBezTo>
                    <a:lnTo>
                      <a:pt x="11090" y="13655"/>
                    </a:lnTo>
                    <a:cubicBezTo>
                      <a:pt x="11869" y="14115"/>
                      <a:pt x="12920" y="14345"/>
                      <a:pt x="14015" y="14345"/>
                    </a:cubicBezTo>
                    <a:cubicBezTo>
                      <a:pt x="15325" y="14345"/>
                      <a:pt x="16698" y="14016"/>
                      <a:pt x="17743" y="13357"/>
                    </a:cubicBezTo>
                    <a:lnTo>
                      <a:pt x="23792" y="9929"/>
                    </a:lnTo>
                    <a:cubicBezTo>
                      <a:pt x="25703" y="8816"/>
                      <a:pt x="26010" y="7107"/>
                      <a:pt x="24292" y="6099"/>
                    </a:cubicBezTo>
                    <a:lnTo>
                      <a:pt x="14921" y="655"/>
                    </a:lnTo>
                    <a:cubicBezTo>
                      <a:pt x="14163" y="210"/>
                      <a:pt x="13150" y="1"/>
                      <a:pt x="120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4"/>
              <p:cNvSpPr/>
              <p:nvPr/>
            </p:nvSpPr>
            <p:spPr>
              <a:xfrm>
                <a:off x="7456227" y="4171696"/>
                <a:ext cx="188108" cy="102495"/>
              </a:xfrm>
              <a:custGeom>
                <a:avLst/>
                <a:gdLst/>
                <a:ahLst/>
                <a:cxnLst/>
                <a:rect l="l" t="t" r="r" b="b"/>
                <a:pathLst>
                  <a:path w="24800" h="14315" extrusionOk="0">
                    <a:moveTo>
                      <a:pt x="11420" y="1"/>
                    </a:moveTo>
                    <a:cubicBezTo>
                      <a:pt x="10088" y="1"/>
                      <a:pt x="8674" y="306"/>
                      <a:pt x="7565" y="913"/>
                    </a:cubicBezTo>
                    <a:lnTo>
                      <a:pt x="1613" y="4341"/>
                    </a:lnTo>
                    <a:lnTo>
                      <a:pt x="0" y="4341"/>
                    </a:lnTo>
                    <a:lnTo>
                      <a:pt x="0" y="6559"/>
                    </a:lnTo>
                    <a:cubicBezTo>
                      <a:pt x="0" y="7164"/>
                      <a:pt x="307" y="7769"/>
                      <a:pt x="1113" y="8277"/>
                    </a:cubicBezTo>
                    <a:lnTo>
                      <a:pt x="10485" y="13616"/>
                    </a:lnTo>
                    <a:cubicBezTo>
                      <a:pt x="11283" y="14084"/>
                      <a:pt x="12341" y="14314"/>
                      <a:pt x="13448" y="14314"/>
                    </a:cubicBezTo>
                    <a:cubicBezTo>
                      <a:pt x="14722" y="14314"/>
                      <a:pt x="16059" y="14010"/>
                      <a:pt x="17138" y="13414"/>
                    </a:cubicBezTo>
                    <a:lnTo>
                      <a:pt x="23187" y="9890"/>
                    </a:lnTo>
                    <a:cubicBezTo>
                      <a:pt x="24300" y="9285"/>
                      <a:pt x="24800" y="8478"/>
                      <a:pt x="24800" y="7672"/>
                    </a:cubicBezTo>
                    <a:lnTo>
                      <a:pt x="24800" y="5551"/>
                    </a:lnTo>
                    <a:lnTo>
                      <a:pt x="22582" y="5454"/>
                    </a:lnTo>
                    <a:lnTo>
                      <a:pt x="14315" y="615"/>
                    </a:lnTo>
                    <a:cubicBezTo>
                      <a:pt x="13546" y="205"/>
                      <a:pt x="12510" y="1"/>
                      <a:pt x="114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4"/>
              <p:cNvSpPr/>
              <p:nvPr/>
            </p:nvSpPr>
            <p:spPr>
              <a:xfrm>
                <a:off x="7451638" y="4156230"/>
                <a:ext cx="196550" cy="102739"/>
              </a:xfrm>
              <a:custGeom>
                <a:avLst/>
                <a:gdLst/>
                <a:ahLst/>
                <a:cxnLst/>
                <a:rect l="l" t="t" r="r" b="b"/>
                <a:pathLst>
                  <a:path w="25913" h="14349" extrusionOk="0">
                    <a:moveTo>
                      <a:pt x="12093" y="0"/>
                    </a:moveTo>
                    <a:cubicBezTo>
                      <a:pt x="10741" y="0"/>
                      <a:pt x="9298" y="338"/>
                      <a:pt x="8170" y="960"/>
                    </a:cubicBezTo>
                    <a:lnTo>
                      <a:pt x="2218" y="4388"/>
                    </a:lnTo>
                    <a:cubicBezTo>
                      <a:pt x="202" y="5598"/>
                      <a:pt x="0" y="7307"/>
                      <a:pt x="1718" y="8316"/>
                    </a:cubicBezTo>
                    <a:lnTo>
                      <a:pt x="11090" y="13663"/>
                    </a:lnTo>
                    <a:cubicBezTo>
                      <a:pt x="11869" y="14120"/>
                      <a:pt x="12895" y="14348"/>
                      <a:pt x="13973" y="14348"/>
                    </a:cubicBezTo>
                    <a:cubicBezTo>
                      <a:pt x="15270" y="14348"/>
                      <a:pt x="16642" y="14017"/>
                      <a:pt x="17743" y="13356"/>
                    </a:cubicBezTo>
                    <a:lnTo>
                      <a:pt x="23792" y="9929"/>
                    </a:lnTo>
                    <a:cubicBezTo>
                      <a:pt x="25711" y="8824"/>
                      <a:pt x="25913" y="7009"/>
                      <a:pt x="24195" y="6098"/>
                    </a:cubicBezTo>
                    <a:lnTo>
                      <a:pt x="14920" y="654"/>
                    </a:lnTo>
                    <a:cubicBezTo>
                      <a:pt x="14167" y="210"/>
                      <a:pt x="13159" y="0"/>
                      <a:pt x="12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4"/>
              <p:cNvSpPr/>
              <p:nvPr/>
            </p:nvSpPr>
            <p:spPr>
              <a:xfrm>
                <a:off x="7613008" y="4259033"/>
                <a:ext cx="188108" cy="102503"/>
              </a:xfrm>
              <a:custGeom>
                <a:avLst/>
                <a:gdLst/>
                <a:ahLst/>
                <a:cxnLst/>
                <a:rect l="l" t="t" r="r" b="b"/>
                <a:pathLst>
                  <a:path w="24800" h="14316" extrusionOk="0">
                    <a:moveTo>
                      <a:pt x="11414" y="1"/>
                    </a:moveTo>
                    <a:cubicBezTo>
                      <a:pt x="10080" y="1"/>
                      <a:pt x="8666" y="305"/>
                      <a:pt x="7557" y="918"/>
                    </a:cubicBezTo>
                    <a:lnTo>
                      <a:pt x="1613" y="4345"/>
                    </a:lnTo>
                    <a:lnTo>
                      <a:pt x="1" y="4240"/>
                    </a:lnTo>
                    <a:lnTo>
                      <a:pt x="1" y="6563"/>
                    </a:lnTo>
                    <a:cubicBezTo>
                      <a:pt x="1" y="7168"/>
                      <a:pt x="299" y="7773"/>
                      <a:pt x="1105" y="8273"/>
                    </a:cubicBezTo>
                    <a:lnTo>
                      <a:pt x="10485" y="13620"/>
                    </a:lnTo>
                    <a:cubicBezTo>
                      <a:pt x="11278" y="14087"/>
                      <a:pt x="12354" y="14316"/>
                      <a:pt x="13471" y="14316"/>
                    </a:cubicBezTo>
                    <a:cubicBezTo>
                      <a:pt x="14762" y="14316"/>
                      <a:pt x="16109" y="14011"/>
                      <a:pt x="17138" y="13418"/>
                    </a:cubicBezTo>
                    <a:lnTo>
                      <a:pt x="23187" y="9886"/>
                    </a:lnTo>
                    <a:cubicBezTo>
                      <a:pt x="24292" y="9281"/>
                      <a:pt x="24800" y="8474"/>
                      <a:pt x="24800" y="7668"/>
                    </a:cubicBezTo>
                    <a:lnTo>
                      <a:pt x="24800" y="5555"/>
                    </a:lnTo>
                    <a:lnTo>
                      <a:pt x="22582" y="5450"/>
                    </a:lnTo>
                    <a:lnTo>
                      <a:pt x="14316" y="611"/>
                    </a:lnTo>
                    <a:cubicBezTo>
                      <a:pt x="13543" y="205"/>
                      <a:pt x="12505" y="1"/>
                      <a:pt x="11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4"/>
              <p:cNvSpPr/>
              <p:nvPr/>
            </p:nvSpPr>
            <p:spPr>
              <a:xfrm>
                <a:off x="7608420" y="4243346"/>
                <a:ext cx="197286" cy="10295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14379" extrusionOk="0">
                    <a:moveTo>
                      <a:pt x="11979" y="0"/>
                    </a:moveTo>
                    <a:cubicBezTo>
                      <a:pt x="10657" y="0"/>
                      <a:pt x="9260" y="329"/>
                      <a:pt x="8162" y="988"/>
                    </a:cubicBezTo>
                    <a:lnTo>
                      <a:pt x="2218" y="4415"/>
                    </a:lnTo>
                    <a:cubicBezTo>
                      <a:pt x="202" y="5528"/>
                      <a:pt x="1" y="7343"/>
                      <a:pt x="1710" y="8351"/>
                    </a:cubicBezTo>
                    <a:lnTo>
                      <a:pt x="11090" y="13690"/>
                    </a:lnTo>
                    <a:cubicBezTo>
                      <a:pt x="11869" y="14149"/>
                      <a:pt x="12920" y="14379"/>
                      <a:pt x="14015" y="14379"/>
                    </a:cubicBezTo>
                    <a:cubicBezTo>
                      <a:pt x="15325" y="14379"/>
                      <a:pt x="16698" y="14050"/>
                      <a:pt x="17743" y="13391"/>
                    </a:cubicBezTo>
                    <a:lnTo>
                      <a:pt x="23792" y="9964"/>
                    </a:lnTo>
                    <a:cubicBezTo>
                      <a:pt x="25703" y="8851"/>
                      <a:pt x="26010" y="7036"/>
                      <a:pt x="24292" y="6133"/>
                    </a:cubicBezTo>
                    <a:lnTo>
                      <a:pt x="14921" y="689"/>
                    </a:lnTo>
                    <a:cubicBezTo>
                      <a:pt x="14138" y="230"/>
                      <a:pt x="13085" y="0"/>
                      <a:pt x="11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4"/>
              <p:cNvSpPr/>
              <p:nvPr/>
            </p:nvSpPr>
            <p:spPr>
              <a:xfrm>
                <a:off x="7772058" y="4346092"/>
                <a:ext cx="188108" cy="102703"/>
              </a:xfrm>
              <a:custGeom>
                <a:avLst/>
                <a:gdLst/>
                <a:ahLst/>
                <a:cxnLst/>
                <a:rect l="l" t="t" r="r" b="b"/>
                <a:pathLst>
                  <a:path w="24800" h="14344" extrusionOk="0">
                    <a:moveTo>
                      <a:pt x="11485" y="0"/>
                    </a:moveTo>
                    <a:cubicBezTo>
                      <a:pt x="10145" y="0"/>
                      <a:pt x="8730" y="335"/>
                      <a:pt x="7662" y="953"/>
                    </a:cubicBezTo>
                    <a:lnTo>
                      <a:pt x="1613" y="4380"/>
                    </a:lnTo>
                    <a:lnTo>
                      <a:pt x="0" y="4283"/>
                    </a:lnTo>
                    <a:lnTo>
                      <a:pt x="0" y="6598"/>
                    </a:lnTo>
                    <a:cubicBezTo>
                      <a:pt x="0" y="7203"/>
                      <a:pt x="299" y="7808"/>
                      <a:pt x="1105" y="8316"/>
                    </a:cubicBezTo>
                    <a:lnTo>
                      <a:pt x="10485" y="13655"/>
                    </a:lnTo>
                    <a:cubicBezTo>
                      <a:pt x="11263" y="14114"/>
                      <a:pt x="12315" y="14344"/>
                      <a:pt x="13410" y="14344"/>
                    </a:cubicBezTo>
                    <a:cubicBezTo>
                      <a:pt x="14720" y="14344"/>
                      <a:pt x="16093" y="14015"/>
                      <a:pt x="17138" y="13356"/>
                    </a:cubicBezTo>
                    <a:lnTo>
                      <a:pt x="23187" y="9929"/>
                    </a:lnTo>
                    <a:cubicBezTo>
                      <a:pt x="24292" y="9324"/>
                      <a:pt x="24800" y="8518"/>
                      <a:pt x="24800" y="7711"/>
                    </a:cubicBezTo>
                    <a:lnTo>
                      <a:pt x="24800" y="5590"/>
                    </a:lnTo>
                    <a:lnTo>
                      <a:pt x="22582" y="5493"/>
                    </a:lnTo>
                    <a:lnTo>
                      <a:pt x="14315" y="654"/>
                    </a:lnTo>
                    <a:cubicBezTo>
                      <a:pt x="13557" y="209"/>
                      <a:pt x="12545" y="0"/>
                      <a:pt x="114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4"/>
              <p:cNvSpPr/>
              <p:nvPr/>
            </p:nvSpPr>
            <p:spPr>
              <a:xfrm>
                <a:off x="7767469" y="4330676"/>
                <a:ext cx="197286" cy="102739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14349" extrusionOk="0">
                    <a:moveTo>
                      <a:pt x="12002" y="1"/>
                    </a:moveTo>
                    <a:cubicBezTo>
                      <a:pt x="10688" y="1"/>
                      <a:pt x="9311" y="332"/>
                      <a:pt x="8267" y="993"/>
                    </a:cubicBezTo>
                    <a:lnTo>
                      <a:pt x="2218" y="4420"/>
                    </a:lnTo>
                    <a:cubicBezTo>
                      <a:pt x="202" y="5525"/>
                      <a:pt x="0" y="7340"/>
                      <a:pt x="1710" y="8251"/>
                    </a:cubicBezTo>
                    <a:lnTo>
                      <a:pt x="11090" y="13695"/>
                    </a:lnTo>
                    <a:cubicBezTo>
                      <a:pt x="11843" y="14139"/>
                      <a:pt x="12851" y="14348"/>
                      <a:pt x="13908" y="14348"/>
                    </a:cubicBezTo>
                    <a:cubicBezTo>
                      <a:pt x="15250" y="14348"/>
                      <a:pt x="16669" y="14011"/>
                      <a:pt x="17743" y="13388"/>
                    </a:cubicBezTo>
                    <a:lnTo>
                      <a:pt x="23792" y="9961"/>
                    </a:lnTo>
                    <a:cubicBezTo>
                      <a:pt x="25703" y="8751"/>
                      <a:pt x="26010" y="7041"/>
                      <a:pt x="24292" y="6033"/>
                    </a:cubicBezTo>
                    <a:lnTo>
                      <a:pt x="14920" y="686"/>
                    </a:lnTo>
                    <a:cubicBezTo>
                      <a:pt x="14141" y="229"/>
                      <a:pt x="13093" y="1"/>
                      <a:pt x="120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4"/>
              <p:cNvSpPr/>
              <p:nvPr/>
            </p:nvSpPr>
            <p:spPr>
              <a:xfrm>
                <a:off x="7931101" y="4433401"/>
                <a:ext cx="188116" cy="102739"/>
              </a:xfrm>
              <a:custGeom>
                <a:avLst/>
                <a:gdLst/>
                <a:ahLst/>
                <a:cxnLst/>
                <a:rect l="l" t="t" r="r" b="b"/>
                <a:pathLst>
                  <a:path w="24801" h="14349" extrusionOk="0">
                    <a:moveTo>
                      <a:pt x="11491" y="1"/>
                    </a:moveTo>
                    <a:cubicBezTo>
                      <a:pt x="10149" y="1"/>
                      <a:pt x="8732" y="338"/>
                      <a:pt x="7662" y="961"/>
                    </a:cubicBezTo>
                    <a:lnTo>
                      <a:pt x="1614" y="4388"/>
                    </a:lnTo>
                    <a:lnTo>
                      <a:pt x="1" y="4284"/>
                    </a:lnTo>
                    <a:lnTo>
                      <a:pt x="1" y="6501"/>
                    </a:lnTo>
                    <a:cubicBezTo>
                      <a:pt x="1" y="7211"/>
                      <a:pt x="299" y="7816"/>
                      <a:pt x="1106" y="8316"/>
                    </a:cubicBezTo>
                    <a:lnTo>
                      <a:pt x="10485" y="13663"/>
                    </a:lnTo>
                    <a:cubicBezTo>
                      <a:pt x="11261" y="14120"/>
                      <a:pt x="12307" y="14349"/>
                      <a:pt x="13398" y="14349"/>
                    </a:cubicBezTo>
                    <a:cubicBezTo>
                      <a:pt x="14712" y="14349"/>
                      <a:pt x="16090" y="14018"/>
                      <a:pt x="17139" y="13357"/>
                    </a:cubicBezTo>
                    <a:lnTo>
                      <a:pt x="23187" y="9929"/>
                    </a:lnTo>
                    <a:cubicBezTo>
                      <a:pt x="24292" y="9324"/>
                      <a:pt x="24800" y="8518"/>
                      <a:pt x="24800" y="7711"/>
                    </a:cubicBezTo>
                    <a:lnTo>
                      <a:pt x="24800" y="5598"/>
                    </a:lnTo>
                    <a:lnTo>
                      <a:pt x="22583" y="5397"/>
                    </a:lnTo>
                    <a:lnTo>
                      <a:pt x="14316" y="654"/>
                    </a:lnTo>
                    <a:cubicBezTo>
                      <a:pt x="13559" y="210"/>
                      <a:pt x="12549" y="1"/>
                      <a:pt x="114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4"/>
              <p:cNvSpPr/>
              <p:nvPr/>
            </p:nvSpPr>
            <p:spPr>
              <a:xfrm>
                <a:off x="7926519" y="4418021"/>
                <a:ext cx="197286" cy="102710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14345" extrusionOk="0">
                    <a:moveTo>
                      <a:pt x="11988" y="0"/>
                    </a:moveTo>
                    <a:cubicBezTo>
                      <a:pt x="10678" y="0"/>
                      <a:pt x="9307" y="329"/>
                      <a:pt x="8266" y="988"/>
                    </a:cubicBezTo>
                    <a:lnTo>
                      <a:pt x="2218" y="4415"/>
                    </a:lnTo>
                    <a:cubicBezTo>
                      <a:pt x="202" y="5528"/>
                      <a:pt x="0" y="7343"/>
                      <a:pt x="1710" y="8246"/>
                    </a:cubicBezTo>
                    <a:lnTo>
                      <a:pt x="11089" y="13690"/>
                    </a:lnTo>
                    <a:cubicBezTo>
                      <a:pt x="11844" y="14135"/>
                      <a:pt x="12854" y="14344"/>
                      <a:pt x="13913" y="14344"/>
                    </a:cubicBezTo>
                    <a:cubicBezTo>
                      <a:pt x="15253" y="14344"/>
                      <a:pt x="16670" y="14009"/>
                      <a:pt x="17743" y="13392"/>
                    </a:cubicBezTo>
                    <a:lnTo>
                      <a:pt x="23791" y="9964"/>
                    </a:lnTo>
                    <a:cubicBezTo>
                      <a:pt x="25808" y="8754"/>
                      <a:pt x="26009" y="7036"/>
                      <a:pt x="24291" y="6028"/>
                    </a:cubicBezTo>
                    <a:lnTo>
                      <a:pt x="14920" y="689"/>
                    </a:lnTo>
                    <a:cubicBezTo>
                      <a:pt x="14138" y="230"/>
                      <a:pt x="13084" y="0"/>
                      <a:pt x="119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4"/>
              <p:cNvSpPr/>
              <p:nvPr/>
            </p:nvSpPr>
            <p:spPr>
              <a:xfrm>
                <a:off x="7159539" y="4163941"/>
                <a:ext cx="188904" cy="102710"/>
              </a:xfrm>
              <a:custGeom>
                <a:avLst/>
                <a:gdLst/>
                <a:ahLst/>
                <a:cxnLst/>
                <a:rect l="l" t="t" r="r" b="b"/>
                <a:pathLst>
                  <a:path w="24905" h="14345" extrusionOk="0">
                    <a:moveTo>
                      <a:pt x="11423" y="1"/>
                    </a:moveTo>
                    <a:cubicBezTo>
                      <a:pt x="10128" y="1"/>
                      <a:pt x="8760" y="330"/>
                      <a:pt x="7662" y="988"/>
                    </a:cubicBezTo>
                    <a:lnTo>
                      <a:pt x="1718" y="4416"/>
                    </a:lnTo>
                    <a:lnTo>
                      <a:pt x="1" y="4319"/>
                    </a:lnTo>
                    <a:lnTo>
                      <a:pt x="1" y="6537"/>
                    </a:lnTo>
                    <a:cubicBezTo>
                      <a:pt x="1" y="7239"/>
                      <a:pt x="404" y="7843"/>
                      <a:pt x="1210" y="8247"/>
                    </a:cubicBezTo>
                    <a:lnTo>
                      <a:pt x="10485" y="13690"/>
                    </a:lnTo>
                    <a:cubicBezTo>
                      <a:pt x="11243" y="14135"/>
                      <a:pt x="12256" y="14345"/>
                      <a:pt x="13324" y="14345"/>
                    </a:cubicBezTo>
                    <a:cubicBezTo>
                      <a:pt x="14676" y="14345"/>
                      <a:pt x="16117" y="14009"/>
                      <a:pt x="17243" y="13392"/>
                    </a:cubicBezTo>
                    <a:lnTo>
                      <a:pt x="23187" y="9965"/>
                    </a:lnTo>
                    <a:cubicBezTo>
                      <a:pt x="24300" y="9255"/>
                      <a:pt x="24905" y="8448"/>
                      <a:pt x="24800" y="7747"/>
                    </a:cubicBezTo>
                    <a:lnTo>
                      <a:pt x="24905" y="7747"/>
                    </a:lnTo>
                    <a:lnTo>
                      <a:pt x="24905" y="5529"/>
                    </a:lnTo>
                    <a:lnTo>
                      <a:pt x="22582" y="5424"/>
                    </a:lnTo>
                    <a:lnTo>
                      <a:pt x="14316" y="690"/>
                    </a:lnTo>
                    <a:cubicBezTo>
                      <a:pt x="13537" y="231"/>
                      <a:pt x="12506" y="1"/>
                      <a:pt x="1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4"/>
              <p:cNvSpPr/>
              <p:nvPr/>
            </p:nvSpPr>
            <p:spPr>
              <a:xfrm>
                <a:off x="7155747" y="4148597"/>
                <a:ext cx="196489" cy="102495"/>
              </a:xfrm>
              <a:custGeom>
                <a:avLst/>
                <a:gdLst/>
                <a:ahLst/>
                <a:cxnLst/>
                <a:rect l="l" t="t" r="r" b="b"/>
                <a:pathLst>
                  <a:path w="25905" h="14315" extrusionOk="0">
                    <a:moveTo>
                      <a:pt x="11962" y="1"/>
                    </a:moveTo>
                    <a:cubicBezTo>
                      <a:pt x="10656" y="1"/>
                      <a:pt x="9271" y="306"/>
                      <a:pt x="8162" y="913"/>
                    </a:cubicBezTo>
                    <a:lnTo>
                      <a:pt x="2114" y="4446"/>
                    </a:lnTo>
                    <a:cubicBezTo>
                      <a:pt x="202" y="5551"/>
                      <a:pt x="1" y="7269"/>
                      <a:pt x="1710" y="8277"/>
                    </a:cubicBezTo>
                    <a:lnTo>
                      <a:pt x="10985" y="13616"/>
                    </a:lnTo>
                    <a:cubicBezTo>
                      <a:pt x="11784" y="14084"/>
                      <a:pt x="12864" y="14314"/>
                      <a:pt x="13995" y="14314"/>
                    </a:cubicBezTo>
                    <a:cubicBezTo>
                      <a:pt x="15297" y="14314"/>
                      <a:pt x="16664" y="14010"/>
                      <a:pt x="17743" y="13414"/>
                    </a:cubicBezTo>
                    <a:lnTo>
                      <a:pt x="23687" y="9890"/>
                    </a:lnTo>
                    <a:cubicBezTo>
                      <a:pt x="25703" y="8777"/>
                      <a:pt x="25905" y="7067"/>
                      <a:pt x="24195" y="6059"/>
                    </a:cubicBezTo>
                    <a:lnTo>
                      <a:pt x="14816" y="615"/>
                    </a:lnTo>
                    <a:cubicBezTo>
                      <a:pt x="14046" y="205"/>
                      <a:pt x="13030" y="1"/>
                      <a:pt x="119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4"/>
              <p:cNvSpPr/>
              <p:nvPr/>
            </p:nvSpPr>
            <p:spPr>
              <a:xfrm>
                <a:off x="7310208" y="4251207"/>
                <a:ext cx="188108" cy="102503"/>
              </a:xfrm>
              <a:custGeom>
                <a:avLst/>
                <a:gdLst/>
                <a:ahLst/>
                <a:cxnLst/>
                <a:rect l="l" t="t" r="r" b="b"/>
                <a:pathLst>
                  <a:path w="24800" h="14316" extrusionOk="0">
                    <a:moveTo>
                      <a:pt x="11324" y="0"/>
                    </a:moveTo>
                    <a:cubicBezTo>
                      <a:pt x="10032" y="0"/>
                      <a:pt x="8687" y="305"/>
                      <a:pt x="7662" y="898"/>
                    </a:cubicBezTo>
                    <a:lnTo>
                      <a:pt x="1710" y="4430"/>
                    </a:lnTo>
                    <a:lnTo>
                      <a:pt x="0" y="4325"/>
                    </a:lnTo>
                    <a:lnTo>
                      <a:pt x="0" y="6543"/>
                    </a:lnTo>
                    <a:cubicBezTo>
                      <a:pt x="0" y="7148"/>
                      <a:pt x="404" y="7858"/>
                      <a:pt x="1105" y="8261"/>
                    </a:cubicBezTo>
                    <a:lnTo>
                      <a:pt x="10485" y="13705"/>
                    </a:lnTo>
                    <a:cubicBezTo>
                      <a:pt x="11254" y="14111"/>
                      <a:pt x="12290" y="14315"/>
                      <a:pt x="13371" y="14315"/>
                    </a:cubicBezTo>
                    <a:cubicBezTo>
                      <a:pt x="14693" y="14315"/>
                      <a:pt x="16083" y="14010"/>
                      <a:pt x="17138" y="13398"/>
                    </a:cubicBezTo>
                    <a:lnTo>
                      <a:pt x="23187" y="9971"/>
                    </a:lnTo>
                    <a:cubicBezTo>
                      <a:pt x="24292" y="9269"/>
                      <a:pt x="24800" y="8462"/>
                      <a:pt x="24800" y="7656"/>
                    </a:cubicBezTo>
                    <a:lnTo>
                      <a:pt x="24800" y="5535"/>
                    </a:lnTo>
                    <a:lnTo>
                      <a:pt x="22582" y="5438"/>
                    </a:lnTo>
                    <a:lnTo>
                      <a:pt x="14316" y="696"/>
                    </a:lnTo>
                    <a:cubicBezTo>
                      <a:pt x="13519" y="228"/>
                      <a:pt x="12441" y="0"/>
                      <a:pt x="113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4"/>
              <p:cNvSpPr/>
              <p:nvPr/>
            </p:nvSpPr>
            <p:spPr>
              <a:xfrm>
                <a:off x="7305619" y="4235935"/>
                <a:ext cx="197286" cy="102503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14316" extrusionOk="0">
                    <a:moveTo>
                      <a:pt x="12028" y="1"/>
                    </a:moveTo>
                    <a:cubicBezTo>
                      <a:pt x="10706" y="1"/>
                      <a:pt x="9318" y="305"/>
                      <a:pt x="8267" y="918"/>
                    </a:cubicBezTo>
                    <a:lnTo>
                      <a:pt x="2218" y="4442"/>
                    </a:lnTo>
                    <a:cubicBezTo>
                      <a:pt x="299" y="5555"/>
                      <a:pt x="1" y="7265"/>
                      <a:pt x="1710" y="8273"/>
                    </a:cubicBezTo>
                    <a:lnTo>
                      <a:pt x="11090" y="13620"/>
                    </a:lnTo>
                    <a:cubicBezTo>
                      <a:pt x="11883" y="14087"/>
                      <a:pt x="12959" y="14316"/>
                      <a:pt x="14076" y="14316"/>
                    </a:cubicBezTo>
                    <a:cubicBezTo>
                      <a:pt x="15367" y="14316"/>
                      <a:pt x="16714" y="14011"/>
                      <a:pt x="17743" y="13418"/>
                    </a:cubicBezTo>
                    <a:lnTo>
                      <a:pt x="23792" y="9886"/>
                    </a:lnTo>
                    <a:cubicBezTo>
                      <a:pt x="25808" y="8781"/>
                      <a:pt x="26010" y="7063"/>
                      <a:pt x="24292" y="6055"/>
                    </a:cubicBezTo>
                    <a:lnTo>
                      <a:pt x="14921" y="611"/>
                    </a:lnTo>
                    <a:cubicBezTo>
                      <a:pt x="14148" y="205"/>
                      <a:pt x="13110" y="1"/>
                      <a:pt x="12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4"/>
              <p:cNvSpPr/>
              <p:nvPr/>
            </p:nvSpPr>
            <p:spPr>
              <a:xfrm>
                <a:off x="7466929" y="4338552"/>
                <a:ext cx="188116" cy="102495"/>
              </a:xfrm>
              <a:custGeom>
                <a:avLst/>
                <a:gdLst/>
                <a:ahLst/>
                <a:cxnLst/>
                <a:rect l="l" t="t" r="r" b="b"/>
                <a:pathLst>
                  <a:path w="24801" h="14315" extrusionOk="0">
                    <a:moveTo>
                      <a:pt x="11356" y="1"/>
                    </a:moveTo>
                    <a:cubicBezTo>
                      <a:pt x="10081" y="1"/>
                      <a:pt x="8741" y="305"/>
                      <a:pt x="7662" y="901"/>
                    </a:cubicBezTo>
                    <a:lnTo>
                      <a:pt x="1718" y="4425"/>
                    </a:lnTo>
                    <a:lnTo>
                      <a:pt x="1" y="4328"/>
                    </a:lnTo>
                    <a:lnTo>
                      <a:pt x="1" y="6546"/>
                    </a:lnTo>
                    <a:cubicBezTo>
                      <a:pt x="1" y="7151"/>
                      <a:pt x="404" y="7853"/>
                      <a:pt x="1210" y="8256"/>
                    </a:cubicBezTo>
                    <a:lnTo>
                      <a:pt x="10485" y="13700"/>
                    </a:lnTo>
                    <a:cubicBezTo>
                      <a:pt x="11258" y="14110"/>
                      <a:pt x="12296" y="14314"/>
                      <a:pt x="13387" y="14314"/>
                    </a:cubicBezTo>
                    <a:cubicBezTo>
                      <a:pt x="14721" y="14314"/>
                      <a:pt x="16134" y="14009"/>
                      <a:pt x="17243" y="13401"/>
                    </a:cubicBezTo>
                    <a:lnTo>
                      <a:pt x="23187" y="9869"/>
                    </a:lnTo>
                    <a:cubicBezTo>
                      <a:pt x="24300" y="9264"/>
                      <a:pt x="24800" y="8458"/>
                      <a:pt x="24800" y="7651"/>
                    </a:cubicBezTo>
                    <a:lnTo>
                      <a:pt x="24800" y="5538"/>
                    </a:lnTo>
                    <a:lnTo>
                      <a:pt x="22582" y="5433"/>
                    </a:lnTo>
                    <a:lnTo>
                      <a:pt x="14316" y="699"/>
                    </a:lnTo>
                    <a:cubicBezTo>
                      <a:pt x="13521" y="231"/>
                      <a:pt x="12463" y="1"/>
                      <a:pt x="11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4"/>
              <p:cNvSpPr/>
              <p:nvPr/>
            </p:nvSpPr>
            <p:spPr>
              <a:xfrm>
                <a:off x="7463136" y="4322993"/>
                <a:ext cx="196489" cy="102775"/>
              </a:xfrm>
              <a:custGeom>
                <a:avLst/>
                <a:gdLst/>
                <a:ahLst/>
                <a:cxnLst/>
                <a:rect l="l" t="t" r="r" b="b"/>
                <a:pathLst>
                  <a:path w="25905" h="14354" extrusionOk="0">
                    <a:moveTo>
                      <a:pt x="12023" y="0"/>
                    </a:moveTo>
                    <a:cubicBezTo>
                      <a:pt x="10699" y="0"/>
                      <a:pt x="9289" y="335"/>
                      <a:pt x="8162" y="953"/>
                    </a:cubicBezTo>
                    <a:lnTo>
                      <a:pt x="2114" y="4380"/>
                    </a:lnTo>
                    <a:cubicBezTo>
                      <a:pt x="202" y="5590"/>
                      <a:pt x="1" y="7308"/>
                      <a:pt x="1710" y="8316"/>
                    </a:cubicBezTo>
                    <a:lnTo>
                      <a:pt x="10985" y="13655"/>
                    </a:lnTo>
                    <a:cubicBezTo>
                      <a:pt x="11784" y="14124"/>
                      <a:pt x="12864" y="14353"/>
                      <a:pt x="13995" y="14353"/>
                    </a:cubicBezTo>
                    <a:cubicBezTo>
                      <a:pt x="15297" y="14353"/>
                      <a:pt x="16664" y="14049"/>
                      <a:pt x="17743" y="13453"/>
                    </a:cubicBezTo>
                    <a:lnTo>
                      <a:pt x="23687" y="9929"/>
                    </a:lnTo>
                    <a:cubicBezTo>
                      <a:pt x="25703" y="8816"/>
                      <a:pt x="25905" y="7106"/>
                      <a:pt x="24195" y="6098"/>
                    </a:cubicBezTo>
                    <a:lnTo>
                      <a:pt x="14816" y="654"/>
                    </a:lnTo>
                    <a:cubicBezTo>
                      <a:pt x="14061" y="209"/>
                      <a:pt x="13069" y="0"/>
                      <a:pt x="120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4"/>
              <p:cNvSpPr/>
              <p:nvPr/>
            </p:nvSpPr>
            <p:spPr>
              <a:xfrm>
                <a:off x="7785021" y="4513113"/>
                <a:ext cx="188912" cy="102503"/>
              </a:xfrm>
              <a:custGeom>
                <a:avLst/>
                <a:gdLst/>
                <a:ahLst/>
                <a:cxnLst/>
                <a:rect l="l" t="t" r="r" b="b"/>
                <a:pathLst>
                  <a:path w="24906" h="14316" extrusionOk="0">
                    <a:moveTo>
                      <a:pt x="11519" y="0"/>
                    </a:moveTo>
                    <a:cubicBezTo>
                      <a:pt x="10185" y="0"/>
                      <a:pt x="8772" y="305"/>
                      <a:pt x="7663" y="917"/>
                    </a:cubicBezTo>
                    <a:lnTo>
                      <a:pt x="1719" y="4345"/>
                    </a:lnTo>
                    <a:lnTo>
                      <a:pt x="1" y="4240"/>
                    </a:lnTo>
                    <a:lnTo>
                      <a:pt x="1" y="6563"/>
                    </a:lnTo>
                    <a:lnTo>
                      <a:pt x="106" y="6563"/>
                    </a:lnTo>
                    <a:cubicBezTo>
                      <a:pt x="1" y="7167"/>
                      <a:pt x="404" y="7772"/>
                      <a:pt x="1211" y="8272"/>
                    </a:cubicBezTo>
                    <a:lnTo>
                      <a:pt x="10485" y="13619"/>
                    </a:lnTo>
                    <a:cubicBezTo>
                      <a:pt x="11282" y="14087"/>
                      <a:pt x="12360" y="14315"/>
                      <a:pt x="13488" y="14315"/>
                    </a:cubicBezTo>
                    <a:cubicBezTo>
                      <a:pt x="14792" y="14315"/>
                      <a:pt x="16163" y="14010"/>
                      <a:pt x="17244" y="13418"/>
                    </a:cubicBezTo>
                    <a:lnTo>
                      <a:pt x="23187" y="9885"/>
                    </a:lnTo>
                    <a:cubicBezTo>
                      <a:pt x="24300" y="9280"/>
                      <a:pt x="24905" y="8474"/>
                      <a:pt x="24800" y="7667"/>
                    </a:cubicBezTo>
                    <a:lnTo>
                      <a:pt x="24905" y="7667"/>
                    </a:lnTo>
                    <a:lnTo>
                      <a:pt x="24905" y="5554"/>
                    </a:lnTo>
                    <a:lnTo>
                      <a:pt x="22687" y="5450"/>
                    </a:lnTo>
                    <a:lnTo>
                      <a:pt x="14421" y="611"/>
                    </a:lnTo>
                    <a:cubicBezTo>
                      <a:pt x="13648" y="204"/>
                      <a:pt x="12610" y="0"/>
                      <a:pt x="115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4"/>
              <p:cNvSpPr/>
              <p:nvPr/>
            </p:nvSpPr>
            <p:spPr>
              <a:xfrm>
                <a:off x="7781229" y="4497669"/>
                <a:ext cx="196497" cy="102710"/>
              </a:xfrm>
              <a:custGeom>
                <a:avLst/>
                <a:gdLst/>
                <a:ahLst/>
                <a:cxnLst/>
                <a:rect l="l" t="t" r="r" b="b"/>
                <a:pathLst>
                  <a:path w="25906" h="14345" extrusionOk="0">
                    <a:moveTo>
                      <a:pt x="12082" y="0"/>
                    </a:moveTo>
                    <a:cubicBezTo>
                      <a:pt x="10730" y="0"/>
                      <a:pt x="9289" y="336"/>
                      <a:pt x="8163" y="953"/>
                    </a:cubicBezTo>
                    <a:lnTo>
                      <a:pt x="2219" y="4381"/>
                    </a:lnTo>
                    <a:cubicBezTo>
                      <a:pt x="203" y="5590"/>
                      <a:pt x="1" y="7308"/>
                      <a:pt x="1711" y="8316"/>
                    </a:cubicBezTo>
                    <a:lnTo>
                      <a:pt x="10985" y="13655"/>
                    </a:lnTo>
                    <a:cubicBezTo>
                      <a:pt x="11768" y="14114"/>
                      <a:pt x="12821" y="14344"/>
                      <a:pt x="13927" y="14344"/>
                    </a:cubicBezTo>
                    <a:cubicBezTo>
                      <a:pt x="15249" y="14344"/>
                      <a:pt x="16646" y="14016"/>
                      <a:pt x="17744" y="13357"/>
                    </a:cubicBezTo>
                    <a:lnTo>
                      <a:pt x="23687" y="9929"/>
                    </a:lnTo>
                    <a:cubicBezTo>
                      <a:pt x="25704" y="8816"/>
                      <a:pt x="25905" y="7002"/>
                      <a:pt x="24196" y="6098"/>
                    </a:cubicBezTo>
                    <a:lnTo>
                      <a:pt x="14921" y="655"/>
                    </a:lnTo>
                    <a:cubicBezTo>
                      <a:pt x="14163" y="210"/>
                      <a:pt x="13150" y="0"/>
                      <a:pt x="120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4"/>
              <p:cNvSpPr/>
              <p:nvPr/>
            </p:nvSpPr>
            <p:spPr>
              <a:xfrm>
                <a:off x="7015053" y="4243346"/>
                <a:ext cx="188844" cy="102954"/>
              </a:xfrm>
              <a:custGeom>
                <a:avLst/>
                <a:gdLst/>
                <a:ahLst/>
                <a:cxnLst/>
                <a:rect l="l" t="t" r="r" b="b"/>
                <a:pathLst>
                  <a:path w="24897" h="14379" extrusionOk="0">
                    <a:moveTo>
                      <a:pt x="11478" y="0"/>
                    </a:moveTo>
                    <a:cubicBezTo>
                      <a:pt x="10157" y="0"/>
                      <a:pt x="8760" y="329"/>
                      <a:pt x="7662" y="988"/>
                    </a:cubicBezTo>
                    <a:lnTo>
                      <a:pt x="1710" y="4415"/>
                    </a:lnTo>
                    <a:lnTo>
                      <a:pt x="0" y="4318"/>
                    </a:lnTo>
                    <a:lnTo>
                      <a:pt x="0" y="6536"/>
                    </a:lnTo>
                    <a:lnTo>
                      <a:pt x="97" y="6536"/>
                    </a:lnTo>
                    <a:cubicBezTo>
                      <a:pt x="0" y="7238"/>
                      <a:pt x="404" y="7843"/>
                      <a:pt x="1210" y="8351"/>
                    </a:cubicBezTo>
                    <a:lnTo>
                      <a:pt x="10485" y="13690"/>
                    </a:lnTo>
                    <a:cubicBezTo>
                      <a:pt x="11263" y="14149"/>
                      <a:pt x="12315" y="14379"/>
                      <a:pt x="13419" y="14379"/>
                    </a:cubicBezTo>
                    <a:cubicBezTo>
                      <a:pt x="14740" y="14379"/>
                      <a:pt x="16137" y="14050"/>
                      <a:pt x="17235" y="13391"/>
                    </a:cubicBezTo>
                    <a:lnTo>
                      <a:pt x="23187" y="9964"/>
                    </a:lnTo>
                    <a:cubicBezTo>
                      <a:pt x="24292" y="9359"/>
                      <a:pt x="24897" y="8448"/>
                      <a:pt x="24800" y="7746"/>
                    </a:cubicBezTo>
                    <a:lnTo>
                      <a:pt x="24897" y="7746"/>
                    </a:lnTo>
                    <a:lnTo>
                      <a:pt x="24897" y="5625"/>
                    </a:lnTo>
                    <a:lnTo>
                      <a:pt x="22679" y="5423"/>
                    </a:lnTo>
                    <a:lnTo>
                      <a:pt x="14412" y="689"/>
                    </a:lnTo>
                    <a:cubicBezTo>
                      <a:pt x="13634" y="230"/>
                      <a:pt x="12582" y="0"/>
                      <a:pt x="11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4"/>
              <p:cNvSpPr/>
              <p:nvPr/>
            </p:nvSpPr>
            <p:spPr>
              <a:xfrm>
                <a:off x="7011199" y="4228109"/>
                <a:ext cx="196550" cy="102810"/>
              </a:xfrm>
              <a:custGeom>
                <a:avLst/>
                <a:gdLst/>
                <a:ahLst/>
                <a:cxnLst/>
                <a:rect l="l" t="t" r="r" b="b"/>
                <a:pathLst>
                  <a:path w="25913" h="14359" extrusionOk="0">
                    <a:moveTo>
                      <a:pt x="11925" y="0"/>
                    </a:moveTo>
                    <a:cubicBezTo>
                      <a:pt x="10622" y="0"/>
                      <a:pt x="9251" y="305"/>
                      <a:pt x="8170" y="898"/>
                    </a:cubicBezTo>
                    <a:lnTo>
                      <a:pt x="2218" y="4430"/>
                    </a:lnTo>
                    <a:cubicBezTo>
                      <a:pt x="202" y="5535"/>
                      <a:pt x="0" y="7253"/>
                      <a:pt x="1718" y="8261"/>
                    </a:cubicBezTo>
                    <a:lnTo>
                      <a:pt x="10993" y="13705"/>
                    </a:lnTo>
                    <a:cubicBezTo>
                      <a:pt x="11746" y="14149"/>
                      <a:pt x="12755" y="14358"/>
                      <a:pt x="13820" y="14358"/>
                    </a:cubicBezTo>
                    <a:cubicBezTo>
                      <a:pt x="15172" y="14358"/>
                      <a:pt x="16615" y="14021"/>
                      <a:pt x="17743" y="13398"/>
                    </a:cubicBezTo>
                    <a:lnTo>
                      <a:pt x="23695" y="9971"/>
                    </a:lnTo>
                    <a:cubicBezTo>
                      <a:pt x="25711" y="8761"/>
                      <a:pt x="25913" y="7051"/>
                      <a:pt x="24195" y="6043"/>
                    </a:cubicBezTo>
                    <a:lnTo>
                      <a:pt x="14920" y="696"/>
                    </a:lnTo>
                    <a:cubicBezTo>
                      <a:pt x="14127" y="228"/>
                      <a:pt x="13052" y="0"/>
                      <a:pt x="119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4"/>
              <p:cNvSpPr/>
              <p:nvPr/>
            </p:nvSpPr>
            <p:spPr>
              <a:xfrm>
                <a:off x="7322442" y="4418021"/>
                <a:ext cx="188844" cy="102710"/>
              </a:xfrm>
              <a:custGeom>
                <a:avLst/>
                <a:gdLst/>
                <a:ahLst/>
                <a:cxnLst/>
                <a:rect l="l" t="t" r="r" b="b"/>
                <a:pathLst>
                  <a:path w="24897" h="14345" extrusionOk="0">
                    <a:moveTo>
                      <a:pt x="11462" y="0"/>
                    </a:moveTo>
                    <a:cubicBezTo>
                      <a:pt x="10157" y="0"/>
                      <a:pt x="8760" y="329"/>
                      <a:pt x="7662" y="988"/>
                    </a:cubicBezTo>
                    <a:lnTo>
                      <a:pt x="1710" y="4415"/>
                    </a:lnTo>
                    <a:lnTo>
                      <a:pt x="0" y="4319"/>
                    </a:lnTo>
                    <a:lnTo>
                      <a:pt x="0" y="6536"/>
                    </a:lnTo>
                    <a:cubicBezTo>
                      <a:pt x="0" y="7238"/>
                      <a:pt x="404" y="7843"/>
                      <a:pt x="1210" y="8246"/>
                    </a:cubicBezTo>
                    <a:lnTo>
                      <a:pt x="10485" y="13690"/>
                    </a:lnTo>
                    <a:cubicBezTo>
                      <a:pt x="11239" y="14135"/>
                      <a:pt x="12250" y="14344"/>
                      <a:pt x="13317" y="14344"/>
                    </a:cubicBezTo>
                    <a:cubicBezTo>
                      <a:pt x="14668" y="14344"/>
                      <a:pt x="16109" y="14009"/>
                      <a:pt x="17235" y="13392"/>
                    </a:cubicBezTo>
                    <a:lnTo>
                      <a:pt x="23187" y="9964"/>
                    </a:lnTo>
                    <a:cubicBezTo>
                      <a:pt x="24292" y="9254"/>
                      <a:pt x="24897" y="8448"/>
                      <a:pt x="24800" y="7746"/>
                    </a:cubicBezTo>
                    <a:lnTo>
                      <a:pt x="24897" y="7746"/>
                    </a:lnTo>
                    <a:lnTo>
                      <a:pt x="24897" y="5528"/>
                    </a:lnTo>
                    <a:lnTo>
                      <a:pt x="22679" y="5423"/>
                    </a:lnTo>
                    <a:lnTo>
                      <a:pt x="14316" y="689"/>
                    </a:lnTo>
                    <a:cubicBezTo>
                      <a:pt x="13581" y="230"/>
                      <a:pt x="12554" y="0"/>
                      <a:pt x="114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4"/>
              <p:cNvSpPr/>
              <p:nvPr/>
            </p:nvSpPr>
            <p:spPr>
              <a:xfrm>
                <a:off x="7318589" y="4402785"/>
                <a:ext cx="196550" cy="102503"/>
              </a:xfrm>
              <a:custGeom>
                <a:avLst/>
                <a:gdLst/>
                <a:ahLst/>
                <a:cxnLst/>
                <a:rect l="l" t="t" r="r" b="b"/>
                <a:pathLst>
                  <a:path w="25913" h="14316" extrusionOk="0">
                    <a:moveTo>
                      <a:pt x="11910" y="1"/>
                    </a:moveTo>
                    <a:cubicBezTo>
                      <a:pt x="10622" y="1"/>
                      <a:pt x="9251" y="306"/>
                      <a:pt x="8170" y="898"/>
                    </a:cubicBezTo>
                    <a:lnTo>
                      <a:pt x="2121" y="4430"/>
                    </a:lnTo>
                    <a:cubicBezTo>
                      <a:pt x="202" y="5535"/>
                      <a:pt x="0" y="7253"/>
                      <a:pt x="1718" y="8261"/>
                    </a:cubicBezTo>
                    <a:lnTo>
                      <a:pt x="10993" y="13705"/>
                    </a:lnTo>
                    <a:cubicBezTo>
                      <a:pt x="11762" y="14111"/>
                      <a:pt x="12798" y="14315"/>
                      <a:pt x="13888" y="14315"/>
                    </a:cubicBezTo>
                    <a:cubicBezTo>
                      <a:pt x="15220" y="14315"/>
                      <a:pt x="16634" y="14011"/>
                      <a:pt x="17743" y="13399"/>
                    </a:cubicBezTo>
                    <a:lnTo>
                      <a:pt x="23695" y="9874"/>
                    </a:lnTo>
                    <a:cubicBezTo>
                      <a:pt x="25711" y="8761"/>
                      <a:pt x="25913" y="7051"/>
                      <a:pt x="24195" y="6043"/>
                    </a:cubicBezTo>
                    <a:lnTo>
                      <a:pt x="14824" y="696"/>
                    </a:lnTo>
                    <a:cubicBezTo>
                      <a:pt x="14075" y="229"/>
                      <a:pt x="13024" y="1"/>
                      <a:pt x="119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4"/>
              <p:cNvSpPr/>
              <p:nvPr/>
            </p:nvSpPr>
            <p:spPr>
              <a:xfrm>
                <a:off x="7640534" y="4592632"/>
                <a:ext cx="188844" cy="102488"/>
              </a:xfrm>
              <a:custGeom>
                <a:avLst/>
                <a:gdLst/>
                <a:ahLst/>
                <a:cxnLst/>
                <a:rect l="l" t="t" r="r" b="b"/>
                <a:pathLst>
                  <a:path w="24897" h="14314" extrusionOk="0">
                    <a:moveTo>
                      <a:pt x="11409" y="0"/>
                    </a:moveTo>
                    <a:cubicBezTo>
                      <a:pt x="10109" y="0"/>
                      <a:pt x="8741" y="305"/>
                      <a:pt x="7662" y="900"/>
                    </a:cubicBezTo>
                    <a:lnTo>
                      <a:pt x="1710" y="4425"/>
                    </a:lnTo>
                    <a:lnTo>
                      <a:pt x="1" y="4328"/>
                    </a:lnTo>
                    <a:lnTo>
                      <a:pt x="1" y="6546"/>
                    </a:lnTo>
                    <a:lnTo>
                      <a:pt x="97" y="6546"/>
                    </a:lnTo>
                    <a:cubicBezTo>
                      <a:pt x="1" y="7151"/>
                      <a:pt x="404" y="7852"/>
                      <a:pt x="1210" y="8255"/>
                    </a:cubicBezTo>
                    <a:lnTo>
                      <a:pt x="10582" y="13699"/>
                    </a:lnTo>
                    <a:cubicBezTo>
                      <a:pt x="11308" y="14109"/>
                      <a:pt x="12319" y="14314"/>
                      <a:pt x="13396" y="14314"/>
                    </a:cubicBezTo>
                    <a:cubicBezTo>
                      <a:pt x="14713" y="14314"/>
                      <a:pt x="16126" y="14009"/>
                      <a:pt x="17235" y="13401"/>
                    </a:cubicBezTo>
                    <a:lnTo>
                      <a:pt x="23284" y="9868"/>
                    </a:lnTo>
                    <a:cubicBezTo>
                      <a:pt x="24292" y="9264"/>
                      <a:pt x="24897" y="8457"/>
                      <a:pt x="24800" y="7651"/>
                    </a:cubicBezTo>
                    <a:lnTo>
                      <a:pt x="24897" y="7651"/>
                    </a:lnTo>
                    <a:lnTo>
                      <a:pt x="24897" y="5538"/>
                    </a:lnTo>
                    <a:lnTo>
                      <a:pt x="22679" y="5433"/>
                    </a:lnTo>
                    <a:lnTo>
                      <a:pt x="14413" y="699"/>
                    </a:lnTo>
                    <a:cubicBezTo>
                      <a:pt x="13618" y="230"/>
                      <a:pt x="12539" y="0"/>
                      <a:pt x="114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4"/>
              <p:cNvSpPr/>
              <p:nvPr/>
            </p:nvSpPr>
            <p:spPr>
              <a:xfrm>
                <a:off x="7636681" y="4577352"/>
                <a:ext cx="196558" cy="102488"/>
              </a:xfrm>
              <a:custGeom>
                <a:avLst/>
                <a:gdLst/>
                <a:ahLst/>
                <a:cxnLst/>
                <a:rect l="l" t="t" r="r" b="b"/>
                <a:pathLst>
                  <a:path w="25914" h="14314" extrusionOk="0">
                    <a:moveTo>
                      <a:pt x="12025" y="0"/>
                    </a:moveTo>
                    <a:cubicBezTo>
                      <a:pt x="10693" y="0"/>
                      <a:pt x="9279" y="306"/>
                      <a:pt x="8170" y="913"/>
                    </a:cubicBezTo>
                    <a:lnTo>
                      <a:pt x="2218" y="4341"/>
                    </a:lnTo>
                    <a:cubicBezTo>
                      <a:pt x="202" y="5551"/>
                      <a:pt x="1" y="7268"/>
                      <a:pt x="1718" y="8276"/>
                    </a:cubicBezTo>
                    <a:lnTo>
                      <a:pt x="11090" y="13615"/>
                    </a:lnTo>
                    <a:cubicBezTo>
                      <a:pt x="11840" y="14084"/>
                      <a:pt x="12895" y="14314"/>
                      <a:pt x="14011" y="14314"/>
                    </a:cubicBezTo>
                    <a:cubicBezTo>
                      <a:pt x="15297" y="14314"/>
                      <a:pt x="16664" y="14009"/>
                      <a:pt x="17743" y="13414"/>
                    </a:cubicBezTo>
                    <a:lnTo>
                      <a:pt x="23792" y="9889"/>
                    </a:lnTo>
                    <a:cubicBezTo>
                      <a:pt x="25711" y="8777"/>
                      <a:pt x="25913" y="7067"/>
                      <a:pt x="24195" y="6059"/>
                    </a:cubicBezTo>
                    <a:lnTo>
                      <a:pt x="14921" y="615"/>
                    </a:lnTo>
                    <a:cubicBezTo>
                      <a:pt x="14151" y="205"/>
                      <a:pt x="13116" y="0"/>
                      <a:pt x="120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4"/>
              <p:cNvSpPr/>
              <p:nvPr/>
            </p:nvSpPr>
            <p:spPr>
              <a:xfrm>
                <a:off x="7481492" y="4425775"/>
                <a:ext cx="333391" cy="182007"/>
              </a:xfrm>
              <a:custGeom>
                <a:avLst/>
                <a:gdLst/>
                <a:ahLst/>
                <a:cxnLst/>
                <a:rect l="l" t="t" r="r" b="b"/>
                <a:pathLst>
                  <a:path w="43954" h="25420" extrusionOk="0">
                    <a:moveTo>
                      <a:pt x="30510" y="0"/>
                    </a:moveTo>
                    <a:cubicBezTo>
                      <a:pt x="29204" y="0"/>
                      <a:pt x="27820" y="305"/>
                      <a:pt x="26711" y="913"/>
                    </a:cubicBezTo>
                    <a:cubicBezTo>
                      <a:pt x="26711" y="913"/>
                      <a:pt x="9678" y="10897"/>
                      <a:pt x="7662" y="12002"/>
                    </a:cubicBezTo>
                    <a:lnTo>
                      <a:pt x="1710" y="15535"/>
                    </a:lnTo>
                    <a:lnTo>
                      <a:pt x="0" y="15430"/>
                    </a:lnTo>
                    <a:lnTo>
                      <a:pt x="0" y="17648"/>
                    </a:lnTo>
                    <a:lnTo>
                      <a:pt x="97" y="17648"/>
                    </a:lnTo>
                    <a:cubicBezTo>
                      <a:pt x="0" y="18252"/>
                      <a:pt x="403" y="18962"/>
                      <a:pt x="1210" y="19365"/>
                    </a:cubicBezTo>
                    <a:lnTo>
                      <a:pt x="10484" y="24809"/>
                    </a:lnTo>
                    <a:cubicBezTo>
                      <a:pt x="11254" y="25216"/>
                      <a:pt x="12289" y="25420"/>
                      <a:pt x="13379" y="25420"/>
                    </a:cubicBezTo>
                    <a:cubicBezTo>
                      <a:pt x="14712" y="25420"/>
                      <a:pt x="16126" y="25115"/>
                      <a:pt x="17235" y="24503"/>
                    </a:cubicBezTo>
                    <a:lnTo>
                      <a:pt x="21469" y="22083"/>
                    </a:lnTo>
                    <a:lnTo>
                      <a:pt x="23187" y="21075"/>
                    </a:lnTo>
                    <a:lnTo>
                      <a:pt x="23283" y="20978"/>
                    </a:lnTo>
                    <a:lnTo>
                      <a:pt x="40018" y="11196"/>
                    </a:lnTo>
                    <a:lnTo>
                      <a:pt x="42236" y="9889"/>
                    </a:lnTo>
                    <a:cubicBezTo>
                      <a:pt x="43349" y="9284"/>
                      <a:pt x="43954" y="8478"/>
                      <a:pt x="43849" y="7671"/>
                    </a:cubicBezTo>
                    <a:lnTo>
                      <a:pt x="43954" y="7671"/>
                    </a:lnTo>
                    <a:lnTo>
                      <a:pt x="43954" y="5550"/>
                    </a:lnTo>
                    <a:lnTo>
                      <a:pt x="41736" y="5453"/>
                    </a:lnTo>
                    <a:lnTo>
                      <a:pt x="33364" y="615"/>
                    </a:lnTo>
                    <a:cubicBezTo>
                      <a:pt x="32595" y="204"/>
                      <a:pt x="31579" y="0"/>
                      <a:pt x="305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4"/>
              <p:cNvSpPr/>
              <p:nvPr/>
            </p:nvSpPr>
            <p:spPr>
              <a:xfrm>
                <a:off x="7477631" y="4410303"/>
                <a:ext cx="341044" cy="182215"/>
              </a:xfrm>
              <a:custGeom>
                <a:avLst/>
                <a:gdLst/>
                <a:ahLst/>
                <a:cxnLst/>
                <a:rect l="l" t="t" r="r" b="b"/>
                <a:pathLst>
                  <a:path w="44963" h="25449" extrusionOk="0">
                    <a:moveTo>
                      <a:pt x="31086" y="1"/>
                    </a:moveTo>
                    <a:cubicBezTo>
                      <a:pt x="29761" y="1"/>
                      <a:pt x="28348" y="338"/>
                      <a:pt x="27220" y="961"/>
                    </a:cubicBezTo>
                    <a:lnTo>
                      <a:pt x="24196" y="2671"/>
                    </a:lnTo>
                    <a:lnTo>
                      <a:pt x="2219" y="15574"/>
                    </a:lnTo>
                    <a:cubicBezTo>
                      <a:pt x="203" y="16687"/>
                      <a:pt x="1" y="18397"/>
                      <a:pt x="1719" y="19405"/>
                    </a:cubicBezTo>
                    <a:lnTo>
                      <a:pt x="10993" y="24752"/>
                    </a:lnTo>
                    <a:cubicBezTo>
                      <a:pt x="11786" y="25220"/>
                      <a:pt x="12862" y="25448"/>
                      <a:pt x="13989" y="25448"/>
                    </a:cubicBezTo>
                    <a:cubicBezTo>
                      <a:pt x="15292" y="25448"/>
                      <a:pt x="16663" y="25143"/>
                      <a:pt x="17744" y="24551"/>
                    </a:cubicBezTo>
                    <a:lnTo>
                      <a:pt x="42745" y="9929"/>
                    </a:lnTo>
                    <a:cubicBezTo>
                      <a:pt x="44761" y="8824"/>
                      <a:pt x="44963" y="7010"/>
                      <a:pt x="43253" y="6098"/>
                    </a:cubicBezTo>
                    <a:lnTo>
                      <a:pt x="33873" y="654"/>
                    </a:lnTo>
                    <a:cubicBezTo>
                      <a:pt x="33120" y="210"/>
                      <a:pt x="32130" y="1"/>
                      <a:pt x="310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4"/>
              <p:cNvSpPr/>
              <p:nvPr/>
            </p:nvSpPr>
            <p:spPr>
              <a:xfrm>
                <a:off x="7210799" y="4178233"/>
                <a:ext cx="78740" cy="44757"/>
              </a:xfrm>
              <a:custGeom>
                <a:avLst/>
                <a:gdLst/>
                <a:ahLst/>
                <a:cxnLst/>
                <a:rect l="l" t="t" r="r" b="b"/>
                <a:pathLst>
                  <a:path w="10381" h="6251" extrusionOk="0">
                    <a:moveTo>
                      <a:pt x="6953" y="0"/>
                    </a:moveTo>
                    <a:lnTo>
                      <a:pt x="5848" y="605"/>
                    </a:lnTo>
                    <a:lnTo>
                      <a:pt x="7058" y="1315"/>
                    </a:lnTo>
                    <a:lnTo>
                      <a:pt x="2719" y="3831"/>
                    </a:lnTo>
                    <a:lnTo>
                      <a:pt x="1307" y="3025"/>
                    </a:lnTo>
                    <a:lnTo>
                      <a:pt x="1" y="3831"/>
                    </a:lnTo>
                    <a:lnTo>
                      <a:pt x="4130" y="6251"/>
                    </a:lnTo>
                    <a:lnTo>
                      <a:pt x="5445" y="5444"/>
                    </a:lnTo>
                    <a:lnTo>
                      <a:pt x="4235" y="4743"/>
                    </a:lnTo>
                    <a:lnTo>
                      <a:pt x="10380" y="1210"/>
                    </a:lnTo>
                    <a:lnTo>
                      <a:pt x="9276" y="508"/>
                    </a:lnTo>
                    <a:cubicBezTo>
                      <a:pt x="8469" y="404"/>
                      <a:pt x="7864" y="307"/>
                      <a:pt x="69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4"/>
              <p:cNvSpPr/>
              <p:nvPr/>
            </p:nvSpPr>
            <p:spPr>
              <a:xfrm>
                <a:off x="7366792" y="4268943"/>
                <a:ext cx="83321" cy="45745"/>
              </a:xfrm>
              <a:custGeom>
                <a:avLst/>
                <a:gdLst/>
                <a:ahLst/>
                <a:cxnLst/>
                <a:rect l="l" t="t" r="r" b="b"/>
                <a:pathLst>
                  <a:path w="10985" h="6389" extrusionOk="0">
                    <a:moveTo>
                      <a:pt x="7233" y="0"/>
                    </a:moveTo>
                    <a:cubicBezTo>
                      <a:pt x="6955" y="0"/>
                      <a:pt x="6661" y="12"/>
                      <a:pt x="6347" y="34"/>
                    </a:cubicBezTo>
                    <a:lnTo>
                      <a:pt x="6251" y="1042"/>
                    </a:lnTo>
                    <a:cubicBezTo>
                      <a:pt x="6505" y="1007"/>
                      <a:pt x="6761" y="984"/>
                      <a:pt x="7007" y="984"/>
                    </a:cubicBezTo>
                    <a:cubicBezTo>
                      <a:pt x="7440" y="984"/>
                      <a:pt x="7843" y="1053"/>
                      <a:pt x="8162" y="1243"/>
                    </a:cubicBezTo>
                    <a:cubicBezTo>
                      <a:pt x="8767" y="1550"/>
                      <a:pt x="8670" y="2050"/>
                      <a:pt x="7960" y="2453"/>
                    </a:cubicBezTo>
                    <a:cubicBezTo>
                      <a:pt x="6856" y="3058"/>
                      <a:pt x="4436" y="3163"/>
                      <a:pt x="1009" y="3163"/>
                    </a:cubicBezTo>
                    <a:lnTo>
                      <a:pt x="0" y="3768"/>
                    </a:lnTo>
                    <a:lnTo>
                      <a:pt x="4533" y="6389"/>
                    </a:lnTo>
                    <a:lnTo>
                      <a:pt x="6049" y="5582"/>
                    </a:lnTo>
                    <a:lnTo>
                      <a:pt x="4734" y="4776"/>
                    </a:lnTo>
                    <a:cubicBezTo>
                      <a:pt x="4436" y="4671"/>
                      <a:pt x="3928" y="4373"/>
                      <a:pt x="3525" y="4268"/>
                    </a:cubicBezTo>
                    <a:cubicBezTo>
                      <a:pt x="5847" y="4066"/>
                      <a:pt x="8267" y="3969"/>
                      <a:pt x="9477" y="3163"/>
                    </a:cubicBezTo>
                    <a:cubicBezTo>
                      <a:pt x="10985" y="2356"/>
                      <a:pt x="10985" y="1348"/>
                      <a:pt x="9775" y="542"/>
                    </a:cubicBezTo>
                    <a:cubicBezTo>
                      <a:pt x="8991" y="147"/>
                      <a:pt x="8207" y="0"/>
                      <a:pt x="7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4"/>
              <p:cNvSpPr/>
              <p:nvPr/>
            </p:nvSpPr>
            <p:spPr>
              <a:xfrm>
                <a:off x="7525842" y="4353660"/>
                <a:ext cx="80264" cy="41514"/>
              </a:xfrm>
              <a:custGeom>
                <a:avLst/>
                <a:gdLst/>
                <a:ahLst/>
                <a:cxnLst/>
                <a:rect l="l" t="t" r="r" b="b"/>
                <a:pathLst>
                  <a:path w="10582" h="5798" extrusionOk="0">
                    <a:moveTo>
                      <a:pt x="6146" y="1"/>
                    </a:moveTo>
                    <a:lnTo>
                      <a:pt x="5847" y="1009"/>
                    </a:lnTo>
                    <a:cubicBezTo>
                      <a:pt x="6654" y="1009"/>
                      <a:pt x="7258" y="1105"/>
                      <a:pt x="7662" y="1412"/>
                    </a:cubicBezTo>
                    <a:cubicBezTo>
                      <a:pt x="8162" y="1710"/>
                      <a:pt x="8162" y="2017"/>
                      <a:pt x="7662" y="2315"/>
                    </a:cubicBezTo>
                    <a:cubicBezTo>
                      <a:pt x="7390" y="2453"/>
                      <a:pt x="7079" y="2548"/>
                      <a:pt x="6717" y="2548"/>
                    </a:cubicBezTo>
                    <a:cubicBezTo>
                      <a:pt x="6272" y="2548"/>
                      <a:pt x="5751" y="2404"/>
                      <a:pt x="5137" y="2017"/>
                    </a:cubicBezTo>
                    <a:lnTo>
                      <a:pt x="3831" y="2718"/>
                    </a:lnTo>
                    <a:cubicBezTo>
                      <a:pt x="5339" y="3525"/>
                      <a:pt x="5242" y="3928"/>
                      <a:pt x="4533" y="4331"/>
                    </a:cubicBezTo>
                    <a:cubicBezTo>
                      <a:pt x="4300" y="4474"/>
                      <a:pt x="4000" y="4550"/>
                      <a:pt x="3686" y="4550"/>
                    </a:cubicBezTo>
                    <a:cubicBezTo>
                      <a:pt x="3325" y="4550"/>
                      <a:pt x="2944" y="4450"/>
                      <a:pt x="2621" y="4235"/>
                    </a:cubicBezTo>
                    <a:cubicBezTo>
                      <a:pt x="2016" y="3928"/>
                      <a:pt x="1911" y="3428"/>
                      <a:pt x="1911" y="3025"/>
                    </a:cubicBezTo>
                    <a:lnTo>
                      <a:pt x="202" y="3226"/>
                    </a:lnTo>
                    <a:cubicBezTo>
                      <a:pt x="0" y="3831"/>
                      <a:pt x="298" y="4533"/>
                      <a:pt x="1307" y="5138"/>
                    </a:cubicBezTo>
                    <a:cubicBezTo>
                      <a:pt x="2006" y="5567"/>
                      <a:pt x="2875" y="5798"/>
                      <a:pt x="3748" y="5798"/>
                    </a:cubicBezTo>
                    <a:cubicBezTo>
                      <a:pt x="4515" y="5798"/>
                      <a:pt x="5284" y="5620"/>
                      <a:pt x="5944" y="5243"/>
                    </a:cubicBezTo>
                    <a:cubicBezTo>
                      <a:pt x="6952" y="4735"/>
                      <a:pt x="6952" y="4033"/>
                      <a:pt x="6452" y="3428"/>
                    </a:cubicBezTo>
                    <a:lnTo>
                      <a:pt x="6549" y="3428"/>
                    </a:lnTo>
                    <a:cubicBezTo>
                      <a:pt x="6882" y="3495"/>
                      <a:pt x="7204" y="3528"/>
                      <a:pt x="7516" y="3528"/>
                    </a:cubicBezTo>
                    <a:cubicBezTo>
                      <a:pt x="8148" y="3528"/>
                      <a:pt x="8735" y="3392"/>
                      <a:pt x="9275" y="3122"/>
                    </a:cubicBezTo>
                    <a:cubicBezTo>
                      <a:pt x="10581" y="2315"/>
                      <a:pt x="10484" y="1412"/>
                      <a:pt x="9073" y="605"/>
                    </a:cubicBezTo>
                    <a:cubicBezTo>
                      <a:pt x="8267" y="202"/>
                      <a:pt x="7258" y="1"/>
                      <a:pt x="6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4"/>
              <p:cNvSpPr/>
              <p:nvPr/>
            </p:nvSpPr>
            <p:spPr>
              <a:xfrm>
                <a:off x="7639010" y="4479253"/>
                <a:ext cx="50471" cy="27437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3832" extrusionOk="0">
                    <a:moveTo>
                      <a:pt x="5541" y="1"/>
                    </a:moveTo>
                    <a:lnTo>
                      <a:pt x="3428" y="1307"/>
                    </a:lnTo>
                    <a:lnTo>
                      <a:pt x="1613" y="202"/>
                    </a:lnTo>
                    <a:lnTo>
                      <a:pt x="403" y="904"/>
                    </a:lnTo>
                    <a:lnTo>
                      <a:pt x="2113" y="2017"/>
                    </a:lnTo>
                    <a:lnTo>
                      <a:pt x="0" y="3227"/>
                    </a:lnTo>
                    <a:lnTo>
                      <a:pt x="1105" y="3831"/>
                    </a:lnTo>
                    <a:lnTo>
                      <a:pt x="3226" y="2622"/>
                    </a:lnTo>
                    <a:lnTo>
                      <a:pt x="5041" y="3630"/>
                    </a:lnTo>
                    <a:lnTo>
                      <a:pt x="6250" y="2920"/>
                    </a:lnTo>
                    <a:lnTo>
                      <a:pt x="4533" y="1912"/>
                    </a:lnTo>
                    <a:lnTo>
                      <a:pt x="6654" y="702"/>
                    </a:lnTo>
                    <a:lnTo>
                      <a:pt x="55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4"/>
              <p:cNvSpPr/>
              <p:nvPr/>
            </p:nvSpPr>
            <p:spPr>
              <a:xfrm>
                <a:off x="7843934" y="4364457"/>
                <a:ext cx="44357" cy="24552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3429" extrusionOk="0">
                    <a:moveTo>
                      <a:pt x="1210" y="1"/>
                    </a:moveTo>
                    <a:lnTo>
                      <a:pt x="0" y="710"/>
                    </a:lnTo>
                    <a:lnTo>
                      <a:pt x="4638" y="3428"/>
                    </a:lnTo>
                    <a:lnTo>
                      <a:pt x="5847" y="2727"/>
                    </a:ln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4"/>
              <p:cNvSpPr/>
              <p:nvPr/>
            </p:nvSpPr>
            <p:spPr>
              <a:xfrm>
                <a:off x="7078486" y="4259076"/>
                <a:ext cx="65770" cy="36094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5041" extrusionOk="0">
                    <a:moveTo>
                      <a:pt x="3936" y="0"/>
                    </a:moveTo>
                    <a:lnTo>
                      <a:pt x="2727" y="710"/>
                    </a:lnTo>
                    <a:lnTo>
                      <a:pt x="7461" y="3428"/>
                    </a:lnTo>
                    <a:lnTo>
                      <a:pt x="8670" y="2726"/>
                    </a:lnTo>
                    <a:lnTo>
                      <a:pt x="3936" y="0"/>
                    </a:lnTo>
                    <a:close/>
                    <a:moveTo>
                      <a:pt x="1210" y="1613"/>
                    </a:moveTo>
                    <a:lnTo>
                      <a:pt x="1" y="2323"/>
                    </a:lnTo>
                    <a:lnTo>
                      <a:pt x="4743" y="5041"/>
                    </a:lnTo>
                    <a:lnTo>
                      <a:pt x="5953" y="4339"/>
                    </a:lnTo>
                    <a:lnTo>
                      <a:pt x="1210" y="16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4"/>
              <p:cNvSpPr/>
              <p:nvPr/>
            </p:nvSpPr>
            <p:spPr>
              <a:xfrm>
                <a:off x="7407288" y="4445924"/>
                <a:ext cx="24477" cy="1175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42" extrusionOk="0">
                    <a:moveTo>
                      <a:pt x="1863" y="1"/>
                    </a:moveTo>
                    <a:cubicBezTo>
                      <a:pt x="1490" y="1"/>
                      <a:pt x="1085" y="101"/>
                      <a:pt x="710" y="317"/>
                    </a:cubicBezTo>
                    <a:cubicBezTo>
                      <a:pt x="105" y="623"/>
                      <a:pt x="0" y="1123"/>
                      <a:pt x="605" y="1430"/>
                    </a:cubicBezTo>
                    <a:cubicBezTo>
                      <a:pt x="840" y="1568"/>
                      <a:pt x="1139" y="1642"/>
                      <a:pt x="1452" y="1642"/>
                    </a:cubicBezTo>
                    <a:cubicBezTo>
                      <a:pt x="1816" y="1642"/>
                      <a:pt x="2200" y="1542"/>
                      <a:pt x="2525" y="1325"/>
                    </a:cubicBezTo>
                    <a:cubicBezTo>
                      <a:pt x="3226" y="1026"/>
                      <a:pt x="3226" y="518"/>
                      <a:pt x="2726" y="220"/>
                    </a:cubicBezTo>
                    <a:cubicBezTo>
                      <a:pt x="2490" y="77"/>
                      <a:pt x="2188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4"/>
              <p:cNvSpPr/>
              <p:nvPr/>
            </p:nvSpPr>
            <p:spPr>
              <a:xfrm>
                <a:off x="7364463" y="4098835"/>
                <a:ext cx="75744" cy="38979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5444" extrusionOk="0">
                    <a:moveTo>
                      <a:pt x="7058" y="1210"/>
                    </a:moveTo>
                    <a:lnTo>
                      <a:pt x="7058" y="1210"/>
                    </a:lnTo>
                    <a:cubicBezTo>
                      <a:pt x="6654" y="1412"/>
                      <a:pt x="5848" y="1815"/>
                      <a:pt x="5348" y="2121"/>
                    </a:cubicBezTo>
                    <a:lnTo>
                      <a:pt x="4138" y="2823"/>
                    </a:lnTo>
                    <a:lnTo>
                      <a:pt x="2824" y="2016"/>
                    </a:lnTo>
                    <a:lnTo>
                      <a:pt x="5243" y="1613"/>
                    </a:lnTo>
                    <a:cubicBezTo>
                      <a:pt x="5848" y="1412"/>
                      <a:pt x="6453" y="1315"/>
                      <a:pt x="7058" y="1210"/>
                    </a:cubicBezTo>
                    <a:close/>
                    <a:moveTo>
                      <a:pt x="8066" y="0"/>
                    </a:moveTo>
                    <a:lnTo>
                      <a:pt x="1211" y="1315"/>
                    </a:lnTo>
                    <a:lnTo>
                      <a:pt x="1" y="2016"/>
                    </a:lnTo>
                    <a:lnTo>
                      <a:pt x="2824" y="3629"/>
                    </a:lnTo>
                    <a:lnTo>
                      <a:pt x="1009" y="4637"/>
                    </a:lnTo>
                    <a:lnTo>
                      <a:pt x="2420" y="5444"/>
                    </a:lnTo>
                    <a:lnTo>
                      <a:pt x="4235" y="4436"/>
                    </a:lnTo>
                    <a:lnTo>
                      <a:pt x="4945" y="4839"/>
                    </a:lnTo>
                    <a:lnTo>
                      <a:pt x="6251" y="4033"/>
                    </a:lnTo>
                    <a:lnTo>
                      <a:pt x="5550" y="3629"/>
                    </a:lnTo>
                    <a:lnTo>
                      <a:pt x="9985" y="1113"/>
                    </a:lnTo>
                    <a:lnTo>
                      <a:pt x="80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4"/>
              <p:cNvSpPr/>
              <p:nvPr/>
            </p:nvSpPr>
            <p:spPr>
              <a:xfrm>
                <a:off x="7516664" y="4184004"/>
                <a:ext cx="83321" cy="42251"/>
              </a:xfrm>
              <a:custGeom>
                <a:avLst/>
                <a:gdLst/>
                <a:ahLst/>
                <a:cxnLst/>
                <a:rect l="l" t="t" r="r" b="b"/>
                <a:pathLst>
                  <a:path w="10985" h="5901" extrusionOk="0">
                    <a:moveTo>
                      <a:pt x="7356" y="1"/>
                    </a:moveTo>
                    <a:lnTo>
                      <a:pt x="3323" y="2122"/>
                    </a:lnTo>
                    <a:lnTo>
                      <a:pt x="3525" y="2824"/>
                    </a:lnTo>
                    <a:cubicBezTo>
                      <a:pt x="4234" y="2824"/>
                      <a:pt x="4533" y="2928"/>
                      <a:pt x="4839" y="3130"/>
                    </a:cubicBezTo>
                    <a:cubicBezTo>
                      <a:pt x="5444" y="3428"/>
                      <a:pt x="5541" y="3937"/>
                      <a:pt x="4734" y="4340"/>
                    </a:cubicBezTo>
                    <a:cubicBezTo>
                      <a:pt x="4310" y="4603"/>
                      <a:pt x="3885" y="4728"/>
                      <a:pt x="3489" y="4728"/>
                    </a:cubicBezTo>
                    <a:cubicBezTo>
                      <a:pt x="3134" y="4728"/>
                      <a:pt x="2803" y="4627"/>
                      <a:pt x="2517" y="4437"/>
                    </a:cubicBezTo>
                    <a:cubicBezTo>
                      <a:pt x="1912" y="4138"/>
                      <a:pt x="1815" y="3630"/>
                      <a:pt x="1815" y="3227"/>
                    </a:cubicBezTo>
                    <a:lnTo>
                      <a:pt x="0" y="3428"/>
                    </a:lnTo>
                    <a:cubicBezTo>
                      <a:pt x="0" y="4033"/>
                      <a:pt x="202" y="4743"/>
                      <a:pt x="1307" y="5348"/>
                    </a:cubicBezTo>
                    <a:cubicBezTo>
                      <a:pt x="1912" y="5699"/>
                      <a:pt x="2744" y="5900"/>
                      <a:pt x="3628" y="5900"/>
                    </a:cubicBezTo>
                    <a:cubicBezTo>
                      <a:pt x="4511" y="5900"/>
                      <a:pt x="5444" y="5699"/>
                      <a:pt x="6251" y="5243"/>
                    </a:cubicBezTo>
                    <a:cubicBezTo>
                      <a:pt x="7864" y="4340"/>
                      <a:pt x="7662" y="3332"/>
                      <a:pt x="6549" y="2727"/>
                    </a:cubicBezTo>
                    <a:cubicBezTo>
                      <a:pt x="6251" y="2525"/>
                      <a:pt x="6049" y="2420"/>
                      <a:pt x="5646" y="2324"/>
                    </a:cubicBezTo>
                    <a:lnTo>
                      <a:pt x="7154" y="1614"/>
                    </a:lnTo>
                    <a:lnTo>
                      <a:pt x="9573" y="3025"/>
                    </a:lnTo>
                    <a:lnTo>
                      <a:pt x="10985" y="2122"/>
                    </a:lnTo>
                    <a:lnTo>
                      <a:pt x="7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4"/>
              <p:cNvSpPr/>
              <p:nvPr/>
            </p:nvSpPr>
            <p:spPr>
              <a:xfrm>
                <a:off x="7673385" y="4274048"/>
                <a:ext cx="78801" cy="38471"/>
              </a:xfrm>
              <a:custGeom>
                <a:avLst/>
                <a:gdLst/>
                <a:ahLst/>
                <a:cxnLst/>
                <a:rect l="l" t="t" r="r" b="b"/>
                <a:pathLst>
                  <a:path w="10389" h="5373" extrusionOk="0">
                    <a:moveTo>
                      <a:pt x="3968" y="2540"/>
                    </a:moveTo>
                    <a:cubicBezTo>
                      <a:pt x="4358" y="2540"/>
                      <a:pt x="4656" y="2624"/>
                      <a:pt x="4839" y="2748"/>
                    </a:cubicBezTo>
                    <a:cubicBezTo>
                      <a:pt x="5348" y="3055"/>
                      <a:pt x="5444" y="3458"/>
                      <a:pt x="4638" y="3861"/>
                    </a:cubicBezTo>
                    <a:cubicBezTo>
                      <a:pt x="4145" y="4167"/>
                      <a:pt x="3651" y="4286"/>
                      <a:pt x="3250" y="4286"/>
                    </a:cubicBezTo>
                    <a:cubicBezTo>
                      <a:pt x="2996" y="4286"/>
                      <a:pt x="2778" y="4238"/>
                      <a:pt x="2622" y="4160"/>
                    </a:cubicBezTo>
                    <a:cubicBezTo>
                      <a:pt x="2122" y="3861"/>
                      <a:pt x="2122" y="3353"/>
                      <a:pt x="3130" y="2651"/>
                    </a:cubicBezTo>
                    <a:cubicBezTo>
                      <a:pt x="3441" y="2574"/>
                      <a:pt x="3723" y="2540"/>
                      <a:pt x="3968" y="2540"/>
                    </a:cubicBezTo>
                    <a:close/>
                    <a:moveTo>
                      <a:pt x="7090" y="1"/>
                    </a:moveTo>
                    <a:cubicBezTo>
                      <a:pt x="5826" y="1"/>
                      <a:pt x="4275" y="392"/>
                      <a:pt x="2622" y="1337"/>
                    </a:cubicBezTo>
                    <a:cubicBezTo>
                      <a:pt x="1" y="2853"/>
                      <a:pt x="105" y="4160"/>
                      <a:pt x="1315" y="4869"/>
                    </a:cubicBezTo>
                    <a:cubicBezTo>
                      <a:pt x="1882" y="5198"/>
                      <a:pt x="2603" y="5373"/>
                      <a:pt x="3374" y="5373"/>
                    </a:cubicBezTo>
                    <a:cubicBezTo>
                      <a:pt x="4250" y="5373"/>
                      <a:pt x="5192" y="5148"/>
                      <a:pt x="6049" y="4668"/>
                    </a:cubicBezTo>
                    <a:cubicBezTo>
                      <a:pt x="7565" y="3756"/>
                      <a:pt x="7461" y="2853"/>
                      <a:pt x="6356" y="2248"/>
                    </a:cubicBezTo>
                    <a:cubicBezTo>
                      <a:pt x="6024" y="2082"/>
                      <a:pt x="5420" y="1917"/>
                      <a:pt x="4768" y="1917"/>
                    </a:cubicBezTo>
                    <a:cubicBezTo>
                      <a:pt x="4627" y="1917"/>
                      <a:pt x="4483" y="1924"/>
                      <a:pt x="4339" y="1942"/>
                    </a:cubicBezTo>
                    <a:cubicBezTo>
                      <a:pt x="5387" y="1324"/>
                      <a:pt x="6247" y="1085"/>
                      <a:pt x="6919" y="1085"/>
                    </a:cubicBezTo>
                    <a:cubicBezTo>
                      <a:pt x="7344" y="1085"/>
                      <a:pt x="7694" y="1181"/>
                      <a:pt x="7969" y="1337"/>
                    </a:cubicBezTo>
                    <a:cubicBezTo>
                      <a:pt x="8372" y="1538"/>
                      <a:pt x="8469" y="1942"/>
                      <a:pt x="8469" y="2248"/>
                    </a:cubicBezTo>
                    <a:lnTo>
                      <a:pt x="10283" y="2143"/>
                    </a:lnTo>
                    <a:cubicBezTo>
                      <a:pt x="10388" y="1538"/>
                      <a:pt x="10186" y="1038"/>
                      <a:pt x="9275" y="530"/>
                    </a:cubicBezTo>
                    <a:cubicBezTo>
                      <a:pt x="8734" y="196"/>
                      <a:pt x="7984" y="1"/>
                      <a:pt x="7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4"/>
              <p:cNvSpPr/>
              <p:nvPr/>
            </p:nvSpPr>
            <p:spPr>
              <a:xfrm>
                <a:off x="7505165" y="4010774"/>
                <a:ext cx="82585" cy="41872"/>
              </a:xfrm>
              <a:custGeom>
                <a:avLst/>
                <a:gdLst/>
                <a:ahLst/>
                <a:cxnLst/>
                <a:rect l="l" t="t" r="r" b="b"/>
                <a:pathLst>
                  <a:path w="10888" h="5848" extrusionOk="0">
                    <a:moveTo>
                      <a:pt x="6355" y="0"/>
                    </a:moveTo>
                    <a:lnTo>
                      <a:pt x="4839" y="807"/>
                    </a:lnTo>
                    <a:lnTo>
                      <a:pt x="7767" y="2525"/>
                    </a:lnTo>
                    <a:cubicBezTo>
                      <a:pt x="4637" y="2928"/>
                      <a:pt x="2621" y="3629"/>
                      <a:pt x="0" y="4944"/>
                    </a:cubicBezTo>
                    <a:lnTo>
                      <a:pt x="1516" y="5847"/>
                    </a:lnTo>
                    <a:cubicBezTo>
                      <a:pt x="4541" y="4234"/>
                      <a:pt x="6154" y="3533"/>
                      <a:pt x="9783" y="3226"/>
                    </a:cubicBezTo>
                    <a:lnTo>
                      <a:pt x="10888" y="2621"/>
                    </a:lnTo>
                    <a:lnTo>
                      <a:pt x="63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4"/>
              <p:cNvSpPr/>
              <p:nvPr/>
            </p:nvSpPr>
            <p:spPr>
              <a:xfrm>
                <a:off x="7660415" y="4107320"/>
                <a:ext cx="78740" cy="40454"/>
              </a:xfrm>
              <a:custGeom>
                <a:avLst/>
                <a:gdLst/>
                <a:ahLst/>
                <a:cxnLst/>
                <a:rect l="l" t="t" r="r" b="b"/>
                <a:pathLst>
                  <a:path w="10381" h="5650" extrusionOk="0">
                    <a:moveTo>
                      <a:pt x="7248" y="1060"/>
                    </a:moveTo>
                    <a:cubicBezTo>
                      <a:pt x="7511" y="1060"/>
                      <a:pt x="7761" y="1135"/>
                      <a:pt x="7961" y="1235"/>
                    </a:cubicBezTo>
                    <a:cubicBezTo>
                      <a:pt x="8469" y="1541"/>
                      <a:pt x="8364" y="1944"/>
                      <a:pt x="7864" y="2243"/>
                    </a:cubicBezTo>
                    <a:cubicBezTo>
                      <a:pt x="7461" y="2444"/>
                      <a:pt x="6953" y="2646"/>
                      <a:pt x="6348" y="2646"/>
                    </a:cubicBezTo>
                    <a:cubicBezTo>
                      <a:pt x="5945" y="2146"/>
                      <a:pt x="5848" y="1638"/>
                      <a:pt x="6453" y="1339"/>
                    </a:cubicBezTo>
                    <a:cubicBezTo>
                      <a:pt x="6704" y="1137"/>
                      <a:pt x="6983" y="1060"/>
                      <a:pt x="7248" y="1060"/>
                    </a:cubicBezTo>
                    <a:close/>
                    <a:moveTo>
                      <a:pt x="4332" y="2751"/>
                    </a:moveTo>
                    <a:cubicBezTo>
                      <a:pt x="4840" y="3452"/>
                      <a:pt x="5138" y="3961"/>
                      <a:pt x="4436" y="4259"/>
                    </a:cubicBezTo>
                    <a:cubicBezTo>
                      <a:pt x="4111" y="4476"/>
                      <a:pt x="3756" y="4576"/>
                      <a:pt x="3419" y="4576"/>
                    </a:cubicBezTo>
                    <a:cubicBezTo>
                      <a:pt x="3129" y="4576"/>
                      <a:pt x="2853" y="4502"/>
                      <a:pt x="2622" y="4364"/>
                    </a:cubicBezTo>
                    <a:cubicBezTo>
                      <a:pt x="2114" y="4057"/>
                      <a:pt x="2017" y="3557"/>
                      <a:pt x="2719" y="3154"/>
                    </a:cubicBezTo>
                    <a:cubicBezTo>
                      <a:pt x="3122" y="2848"/>
                      <a:pt x="3832" y="2751"/>
                      <a:pt x="4332" y="2751"/>
                    </a:cubicBezTo>
                    <a:close/>
                    <a:moveTo>
                      <a:pt x="7207" y="1"/>
                    </a:moveTo>
                    <a:cubicBezTo>
                      <a:pt x="6475" y="1"/>
                      <a:pt x="5743" y="178"/>
                      <a:pt x="5138" y="533"/>
                    </a:cubicBezTo>
                    <a:cubicBezTo>
                      <a:pt x="4332" y="1033"/>
                      <a:pt x="4130" y="1541"/>
                      <a:pt x="4235" y="2041"/>
                    </a:cubicBezTo>
                    <a:lnTo>
                      <a:pt x="4130" y="2146"/>
                    </a:lnTo>
                    <a:cubicBezTo>
                      <a:pt x="3809" y="2082"/>
                      <a:pt x="3488" y="2048"/>
                      <a:pt x="3170" y="2048"/>
                    </a:cubicBezTo>
                    <a:cubicBezTo>
                      <a:pt x="2490" y="2048"/>
                      <a:pt x="1826" y="2203"/>
                      <a:pt x="1211" y="2549"/>
                    </a:cubicBezTo>
                    <a:cubicBezTo>
                      <a:pt x="1" y="3251"/>
                      <a:pt x="98" y="4259"/>
                      <a:pt x="1412" y="5065"/>
                    </a:cubicBezTo>
                    <a:cubicBezTo>
                      <a:pt x="2168" y="5446"/>
                      <a:pt x="3040" y="5650"/>
                      <a:pt x="3856" y="5650"/>
                    </a:cubicBezTo>
                    <a:cubicBezTo>
                      <a:pt x="4564" y="5650"/>
                      <a:pt x="5230" y="5496"/>
                      <a:pt x="5743" y="5170"/>
                    </a:cubicBezTo>
                    <a:cubicBezTo>
                      <a:pt x="6751" y="4565"/>
                      <a:pt x="6856" y="3961"/>
                      <a:pt x="6654" y="3356"/>
                    </a:cubicBezTo>
                    <a:cubicBezTo>
                      <a:pt x="7461" y="3356"/>
                      <a:pt x="8469" y="3251"/>
                      <a:pt x="9171" y="2848"/>
                    </a:cubicBezTo>
                    <a:cubicBezTo>
                      <a:pt x="10380" y="2146"/>
                      <a:pt x="10380" y="1235"/>
                      <a:pt x="9275" y="533"/>
                    </a:cubicBezTo>
                    <a:cubicBezTo>
                      <a:pt x="8671" y="178"/>
                      <a:pt x="7939" y="1"/>
                      <a:pt x="7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4"/>
              <p:cNvSpPr/>
              <p:nvPr/>
            </p:nvSpPr>
            <p:spPr>
              <a:xfrm>
                <a:off x="7814876" y="4191951"/>
                <a:ext cx="78740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10381" h="5393" extrusionOk="0">
                    <a:moveTo>
                      <a:pt x="6995" y="1107"/>
                    </a:moveTo>
                    <a:cubicBezTo>
                      <a:pt x="7283" y="1107"/>
                      <a:pt x="7541" y="1180"/>
                      <a:pt x="7759" y="1310"/>
                    </a:cubicBezTo>
                    <a:cubicBezTo>
                      <a:pt x="8162" y="1512"/>
                      <a:pt x="8267" y="2020"/>
                      <a:pt x="7154" y="2722"/>
                    </a:cubicBezTo>
                    <a:cubicBezTo>
                      <a:pt x="6843" y="2800"/>
                      <a:pt x="6577" y="2833"/>
                      <a:pt x="6345" y="2833"/>
                    </a:cubicBezTo>
                    <a:cubicBezTo>
                      <a:pt x="5976" y="2833"/>
                      <a:pt x="5692" y="2749"/>
                      <a:pt x="5444" y="2625"/>
                    </a:cubicBezTo>
                    <a:cubicBezTo>
                      <a:pt x="4936" y="2318"/>
                      <a:pt x="4936" y="1915"/>
                      <a:pt x="5743" y="1512"/>
                    </a:cubicBezTo>
                    <a:cubicBezTo>
                      <a:pt x="6198" y="1230"/>
                      <a:pt x="6622" y="1107"/>
                      <a:pt x="6995" y="1107"/>
                    </a:cubicBezTo>
                    <a:close/>
                    <a:moveTo>
                      <a:pt x="6961" y="0"/>
                    </a:moveTo>
                    <a:cubicBezTo>
                      <a:pt x="6085" y="0"/>
                      <a:pt x="5137" y="225"/>
                      <a:pt x="4331" y="705"/>
                    </a:cubicBezTo>
                    <a:cubicBezTo>
                      <a:pt x="2718" y="1617"/>
                      <a:pt x="2823" y="2520"/>
                      <a:pt x="3928" y="3125"/>
                    </a:cubicBezTo>
                    <a:cubicBezTo>
                      <a:pt x="4232" y="3356"/>
                      <a:pt x="4823" y="3467"/>
                      <a:pt x="5441" y="3467"/>
                    </a:cubicBezTo>
                    <a:cubicBezTo>
                      <a:pt x="5644" y="3467"/>
                      <a:pt x="5850" y="3455"/>
                      <a:pt x="6049" y="3431"/>
                    </a:cubicBezTo>
                    <a:lnTo>
                      <a:pt x="6049" y="3431"/>
                    </a:lnTo>
                    <a:cubicBezTo>
                      <a:pt x="4938" y="4049"/>
                      <a:pt x="4089" y="4288"/>
                      <a:pt x="3414" y="4288"/>
                    </a:cubicBezTo>
                    <a:cubicBezTo>
                      <a:pt x="2986" y="4288"/>
                      <a:pt x="2628" y="4193"/>
                      <a:pt x="2315" y="4036"/>
                    </a:cubicBezTo>
                    <a:cubicBezTo>
                      <a:pt x="2017" y="3835"/>
                      <a:pt x="1815" y="3431"/>
                      <a:pt x="1912" y="3125"/>
                    </a:cubicBezTo>
                    <a:lnTo>
                      <a:pt x="1912" y="3125"/>
                    </a:lnTo>
                    <a:lnTo>
                      <a:pt x="1" y="3327"/>
                    </a:lnTo>
                    <a:cubicBezTo>
                      <a:pt x="1" y="3835"/>
                      <a:pt x="202" y="4440"/>
                      <a:pt x="1009" y="4940"/>
                    </a:cubicBezTo>
                    <a:cubicBezTo>
                      <a:pt x="1572" y="5223"/>
                      <a:pt x="2310" y="5393"/>
                      <a:pt x="3174" y="5393"/>
                    </a:cubicBezTo>
                    <a:cubicBezTo>
                      <a:pt x="4476" y="5393"/>
                      <a:pt x="6062" y="5006"/>
                      <a:pt x="7759" y="4036"/>
                    </a:cubicBezTo>
                    <a:cubicBezTo>
                      <a:pt x="10380" y="2520"/>
                      <a:pt x="10283" y="1214"/>
                      <a:pt x="8969" y="504"/>
                    </a:cubicBezTo>
                    <a:cubicBezTo>
                      <a:pt x="8451" y="175"/>
                      <a:pt x="7734" y="0"/>
                      <a:pt x="69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4"/>
              <p:cNvSpPr/>
              <p:nvPr/>
            </p:nvSpPr>
            <p:spPr>
              <a:xfrm>
                <a:off x="7989953" y="4287945"/>
                <a:ext cx="44357" cy="24552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3429" extrusionOk="0">
                    <a:moveTo>
                      <a:pt x="2420" y="1"/>
                    </a:moveTo>
                    <a:lnTo>
                      <a:pt x="1315" y="404"/>
                    </a:lnTo>
                    <a:lnTo>
                      <a:pt x="1920" y="1412"/>
                    </a:lnTo>
                    <a:lnTo>
                      <a:pt x="0" y="1719"/>
                    </a:lnTo>
                    <a:lnTo>
                      <a:pt x="105" y="2420"/>
                    </a:lnTo>
                    <a:lnTo>
                      <a:pt x="2016" y="2323"/>
                    </a:lnTo>
                    <a:lnTo>
                      <a:pt x="1815" y="3331"/>
                    </a:lnTo>
                    <a:lnTo>
                      <a:pt x="2928" y="3428"/>
                    </a:lnTo>
                    <a:lnTo>
                      <a:pt x="3533" y="2323"/>
                    </a:lnTo>
                    <a:lnTo>
                      <a:pt x="5242" y="2622"/>
                    </a:lnTo>
                    <a:lnTo>
                      <a:pt x="5847" y="2017"/>
                    </a:lnTo>
                    <a:lnTo>
                      <a:pt x="4339" y="1517"/>
                    </a:lnTo>
                    <a:lnTo>
                      <a:pt x="5646" y="606"/>
                    </a:lnTo>
                    <a:lnTo>
                      <a:pt x="4839" y="202"/>
                    </a:lnTo>
                    <a:lnTo>
                      <a:pt x="3331" y="912"/>
                    </a:lnTo>
                    <a:lnTo>
                      <a:pt x="24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4"/>
              <p:cNvSpPr/>
              <p:nvPr/>
            </p:nvSpPr>
            <p:spPr>
              <a:xfrm>
                <a:off x="8148267" y="4375111"/>
                <a:ext cx="53527" cy="27795"/>
              </a:xfrm>
              <a:custGeom>
                <a:avLst/>
                <a:gdLst/>
                <a:ahLst/>
                <a:cxnLst/>
                <a:rect l="l" t="t" r="r" b="b"/>
                <a:pathLst>
                  <a:path w="7057" h="3882" extrusionOk="0">
                    <a:moveTo>
                      <a:pt x="5694" y="1"/>
                    </a:moveTo>
                    <a:cubicBezTo>
                      <a:pt x="5392" y="1"/>
                      <a:pt x="5089" y="77"/>
                      <a:pt x="4839" y="230"/>
                    </a:cubicBezTo>
                    <a:cubicBezTo>
                      <a:pt x="4331" y="529"/>
                      <a:pt x="4234" y="932"/>
                      <a:pt x="4734" y="1239"/>
                    </a:cubicBezTo>
                    <a:cubicBezTo>
                      <a:pt x="4988" y="1388"/>
                      <a:pt x="5291" y="1462"/>
                      <a:pt x="5593" y="1462"/>
                    </a:cubicBezTo>
                    <a:cubicBezTo>
                      <a:pt x="5896" y="1462"/>
                      <a:pt x="6198" y="1388"/>
                      <a:pt x="6452" y="1239"/>
                    </a:cubicBezTo>
                    <a:cubicBezTo>
                      <a:pt x="7057" y="932"/>
                      <a:pt x="7057" y="432"/>
                      <a:pt x="6549" y="230"/>
                    </a:cubicBezTo>
                    <a:cubicBezTo>
                      <a:pt x="6299" y="77"/>
                      <a:pt x="5996" y="1"/>
                      <a:pt x="5694" y="1"/>
                    </a:cubicBezTo>
                    <a:close/>
                    <a:moveTo>
                      <a:pt x="1815" y="230"/>
                    </a:moveTo>
                    <a:lnTo>
                      <a:pt x="605" y="932"/>
                    </a:lnTo>
                    <a:lnTo>
                      <a:pt x="5242" y="3658"/>
                    </a:lnTo>
                    <a:lnTo>
                      <a:pt x="6452" y="2948"/>
                    </a:lnTo>
                    <a:lnTo>
                      <a:pt x="1815" y="230"/>
                    </a:lnTo>
                    <a:close/>
                    <a:moveTo>
                      <a:pt x="1522" y="2431"/>
                    </a:moveTo>
                    <a:cubicBezTo>
                      <a:pt x="1199" y="2431"/>
                      <a:pt x="872" y="2531"/>
                      <a:pt x="605" y="2747"/>
                    </a:cubicBezTo>
                    <a:cubicBezTo>
                      <a:pt x="0" y="3053"/>
                      <a:pt x="0" y="3456"/>
                      <a:pt x="500" y="3658"/>
                    </a:cubicBezTo>
                    <a:cubicBezTo>
                      <a:pt x="754" y="3807"/>
                      <a:pt x="1057" y="3882"/>
                      <a:pt x="1359" y="3882"/>
                    </a:cubicBezTo>
                    <a:cubicBezTo>
                      <a:pt x="1662" y="3882"/>
                      <a:pt x="1964" y="3807"/>
                      <a:pt x="2218" y="3658"/>
                    </a:cubicBezTo>
                    <a:cubicBezTo>
                      <a:pt x="2718" y="3352"/>
                      <a:pt x="2823" y="2948"/>
                      <a:pt x="2315" y="2650"/>
                    </a:cubicBezTo>
                    <a:cubicBezTo>
                      <a:pt x="2082" y="2507"/>
                      <a:pt x="1804" y="2431"/>
                      <a:pt x="1522" y="2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4"/>
              <p:cNvSpPr/>
              <p:nvPr/>
            </p:nvSpPr>
            <p:spPr>
              <a:xfrm>
                <a:off x="7653505" y="3937893"/>
                <a:ext cx="82593" cy="42044"/>
              </a:xfrm>
              <a:custGeom>
                <a:avLst/>
                <a:gdLst/>
                <a:ahLst/>
                <a:cxnLst/>
                <a:rect l="l" t="t" r="r" b="b"/>
                <a:pathLst>
                  <a:path w="10889" h="5872" extrusionOk="0">
                    <a:moveTo>
                      <a:pt x="6929" y="1"/>
                    </a:moveTo>
                    <a:cubicBezTo>
                      <a:pt x="5554" y="1"/>
                      <a:pt x="4012" y="376"/>
                      <a:pt x="2622" y="1211"/>
                    </a:cubicBezTo>
                    <a:cubicBezTo>
                      <a:pt x="0" y="2719"/>
                      <a:pt x="105" y="4332"/>
                      <a:pt x="1815" y="5244"/>
                    </a:cubicBezTo>
                    <a:cubicBezTo>
                      <a:pt x="2491" y="5662"/>
                      <a:pt x="3382" y="5872"/>
                      <a:pt x="4421" y="5872"/>
                    </a:cubicBezTo>
                    <a:cubicBezTo>
                      <a:pt x="4622" y="5872"/>
                      <a:pt x="4829" y="5864"/>
                      <a:pt x="5041" y="5848"/>
                    </a:cubicBezTo>
                    <a:lnTo>
                      <a:pt x="5347" y="4735"/>
                    </a:lnTo>
                    <a:lnTo>
                      <a:pt x="5347" y="4735"/>
                    </a:lnTo>
                    <a:cubicBezTo>
                      <a:pt x="5168" y="4762"/>
                      <a:pt x="4983" y="4775"/>
                      <a:pt x="4798" y="4775"/>
                    </a:cubicBezTo>
                    <a:cubicBezTo>
                      <a:pt x="4250" y="4775"/>
                      <a:pt x="3705" y="4660"/>
                      <a:pt x="3331" y="4437"/>
                    </a:cubicBezTo>
                    <a:cubicBezTo>
                      <a:pt x="2323" y="3832"/>
                      <a:pt x="2622" y="2921"/>
                      <a:pt x="4235" y="2018"/>
                    </a:cubicBezTo>
                    <a:cubicBezTo>
                      <a:pt x="5158" y="1463"/>
                      <a:pt x="6153" y="1210"/>
                      <a:pt x="6996" y="1210"/>
                    </a:cubicBezTo>
                    <a:cubicBezTo>
                      <a:pt x="7537" y="1210"/>
                      <a:pt x="8015" y="1314"/>
                      <a:pt x="8372" y="1509"/>
                    </a:cubicBezTo>
                    <a:cubicBezTo>
                      <a:pt x="8775" y="1816"/>
                      <a:pt x="8872" y="2219"/>
                      <a:pt x="8872" y="2622"/>
                    </a:cubicBezTo>
                    <a:lnTo>
                      <a:pt x="10791" y="2421"/>
                    </a:lnTo>
                    <a:cubicBezTo>
                      <a:pt x="10888" y="1816"/>
                      <a:pt x="10686" y="1211"/>
                      <a:pt x="9783" y="703"/>
                    </a:cubicBezTo>
                    <a:cubicBezTo>
                      <a:pt x="9059" y="250"/>
                      <a:pt x="8049" y="1"/>
                      <a:pt x="69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4"/>
              <p:cNvSpPr/>
              <p:nvPr/>
            </p:nvSpPr>
            <p:spPr>
              <a:xfrm>
                <a:off x="8255314" y="4277148"/>
                <a:ext cx="75676" cy="36738"/>
              </a:xfrm>
              <a:custGeom>
                <a:avLst/>
                <a:gdLst/>
                <a:ahLst/>
                <a:cxnLst/>
                <a:rect l="l" t="t" r="r" b="b"/>
                <a:pathLst>
                  <a:path w="9977" h="5131" extrusionOk="0">
                    <a:moveTo>
                      <a:pt x="6093" y="1035"/>
                    </a:moveTo>
                    <a:cubicBezTo>
                      <a:pt x="6498" y="1035"/>
                      <a:pt x="6859" y="1124"/>
                      <a:pt x="7154" y="1307"/>
                    </a:cubicBezTo>
                    <a:cubicBezTo>
                      <a:pt x="7961" y="1710"/>
                      <a:pt x="7662" y="2517"/>
                      <a:pt x="6348" y="3227"/>
                    </a:cubicBezTo>
                    <a:cubicBezTo>
                      <a:pt x="5407" y="3764"/>
                      <a:pt x="4513" y="4033"/>
                      <a:pt x="3782" y="4033"/>
                    </a:cubicBezTo>
                    <a:cubicBezTo>
                      <a:pt x="3417" y="4033"/>
                      <a:pt x="3092" y="3966"/>
                      <a:pt x="2823" y="3831"/>
                    </a:cubicBezTo>
                    <a:cubicBezTo>
                      <a:pt x="2017" y="3323"/>
                      <a:pt x="2420" y="2517"/>
                      <a:pt x="3727" y="1815"/>
                    </a:cubicBezTo>
                    <a:cubicBezTo>
                      <a:pt x="4561" y="1303"/>
                      <a:pt x="5392" y="1035"/>
                      <a:pt x="6093" y="1035"/>
                    </a:cubicBezTo>
                    <a:close/>
                    <a:moveTo>
                      <a:pt x="6006" y="0"/>
                    </a:moveTo>
                    <a:cubicBezTo>
                      <a:pt x="4853" y="0"/>
                      <a:pt x="3604" y="331"/>
                      <a:pt x="2420" y="1009"/>
                    </a:cubicBezTo>
                    <a:cubicBezTo>
                      <a:pt x="202" y="2218"/>
                      <a:pt x="1" y="3630"/>
                      <a:pt x="1509" y="4533"/>
                    </a:cubicBezTo>
                    <a:cubicBezTo>
                      <a:pt x="2205" y="4926"/>
                      <a:pt x="3033" y="5130"/>
                      <a:pt x="3927" y="5130"/>
                    </a:cubicBezTo>
                    <a:cubicBezTo>
                      <a:pt x="5106" y="5130"/>
                      <a:pt x="6401" y="4776"/>
                      <a:pt x="7662" y="4033"/>
                    </a:cubicBezTo>
                    <a:cubicBezTo>
                      <a:pt x="9775" y="2823"/>
                      <a:pt x="9977" y="1412"/>
                      <a:pt x="8469" y="605"/>
                    </a:cubicBezTo>
                    <a:cubicBezTo>
                      <a:pt x="7759" y="204"/>
                      <a:pt x="6912" y="0"/>
                      <a:pt x="60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4"/>
              <p:cNvSpPr/>
              <p:nvPr/>
            </p:nvSpPr>
            <p:spPr>
              <a:xfrm>
                <a:off x="8295810" y="4296609"/>
                <a:ext cx="8491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11195" h="6453" extrusionOk="0">
                    <a:moveTo>
                      <a:pt x="6654" y="0"/>
                    </a:moveTo>
                    <a:lnTo>
                      <a:pt x="1" y="3831"/>
                    </a:lnTo>
                    <a:lnTo>
                      <a:pt x="1315" y="4638"/>
                    </a:lnTo>
                    <a:lnTo>
                      <a:pt x="3630" y="3226"/>
                    </a:lnTo>
                    <a:cubicBezTo>
                      <a:pt x="4436" y="2823"/>
                      <a:pt x="5243" y="2218"/>
                      <a:pt x="5848" y="1718"/>
                    </a:cubicBezTo>
                    <a:lnTo>
                      <a:pt x="5953" y="1815"/>
                    </a:lnTo>
                    <a:lnTo>
                      <a:pt x="5041" y="2928"/>
                    </a:lnTo>
                    <a:lnTo>
                      <a:pt x="3227" y="5751"/>
                    </a:lnTo>
                    <a:lnTo>
                      <a:pt x="4541" y="6452"/>
                    </a:lnTo>
                    <a:lnTo>
                      <a:pt x="11195" y="2622"/>
                    </a:lnTo>
                    <a:lnTo>
                      <a:pt x="9985" y="1920"/>
                    </a:lnTo>
                    <a:lnTo>
                      <a:pt x="7662" y="3331"/>
                    </a:lnTo>
                    <a:cubicBezTo>
                      <a:pt x="6856" y="3734"/>
                      <a:pt x="6049" y="4339"/>
                      <a:pt x="5348" y="4743"/>
                    </a:cubicBezTo>
                    <a:lnTo>
                      <a:pt x="6251" y="3630"/>
                    </a:lnTo>
                    <a:lnTo>
                      <a:pt x="8066" y="807"/>
                    </a:lnTo>
                    <a:lnTo>
                      <a:pt x="66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4"/>
              <p:cNvSpPr/>
              <p:nvPr/>
            </p:nvSpPr>
            <p:spPr>
              <a:xfrm>
                <a:off x="7972393" y="4437697"/>
                <a:ext cx="71094" cy="36029"/>
              </a:xfrm>
              <a:custGeom>
                <a:avLst/>
                <a:gdLst/>
                <a:ahLst/>
                <a:cxnLst/>
                <a:rect l="l" t="t" r="r" b="b"/>
                <a:pathLst>
                  <a:path w="9373" h="5032" extrusionOk="0">
                    <a:moveTo>
                      <a:pt x="5988" y="0"/>
                    </a:moveTo>
                    <a:cubicBezTo>
                      <a:pt x="4802" y="0"/>
                      <a:pt x="3483" y="300"/>
                      <a:pt x="2315" y="966"/>
                    </a:cubicBezTo>
                    <a:cubicBezTo>
                      <a:pt x="1" y="2272"/>
                      <a:pt x="97" y="3684"/>
                      <a:pt x="1509" y="4490"/>
                    </a:cubicBezTo>
                    <a:cubicBezTo>
                      <a:pt x="2136" y="4885"/>
                      <a:pt x="2827" y="5032"/>
                      <a:pt x="3672" y="5032"/>
                    </a:cubicBezTo>
                    <a:cubicBezTo>
                      <a:pt x="3913" y="5032"/>
                      <a:pt x="4168" y="5020"/>
                      <a:pt x="4436" y="4998"/>
                    </a:cubicBezTo>
                    <a:lnTo>
                      <a:pt x="4638" y="4087"/>
                    </a:lnTo>
                    <a:cubicBezTo>
                      <a:pt x="4033" y="4087"/>
                      <a:pt x="3323" y="4087"/>
                      <a:pt x="2920" y="3788"/>
                    </a:cubicBezTo>
                    <a:cubicBezTo>
                      <a:pt x="2017" y="3280"/>
                      <a:pt x="2315" y="2579"/>
                      <a:pt x="3630" y="1772"/>
                    </a:cubicBezTo>
                    <a:cubicBezTo>
                      <a:pt x="4473" y="1291"/>
                      <a:pt x="5316" y="1059"/>
                      <a:pt x="6030" y="1059"/>
                    </a:cubicBezTo>
                    <a:cubicBezTo>
                      <a:pt x="6511" y="1059"/>
                      <a:pt x="6934" y="1164"/>
                      <a:pt x="7259" y="1369"/>
                    </a:cubicBezTo>
                    <a:cubicBezTo>
                      <a:pt x="7662" y="1571"/>
                      <a:pt x="7759" y="1869"/>
                      <a:pt x="7662" y="2175"/>
                    </a:cubicBezTo>
                    <a:lnTo>
                      <a:pt x="9372" y="2071"/>
                    </a:lnTo>
                    <a:cubicBezTo>
                      <a:pt x="9372" y="1571"/>
                      <a:pt x="9275" y="966"/>
                      <a:pt x="8469" y="562"/>
                    </a:cubicBezTo>
                    <a:cubicBezTo>
                      <a:pt x="7834" y="200"/>
                      <a:pt x="6956" y="0"/>
                      <a:pt x="59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4"/>
              <p:cNvSpPr/>
              <p:nvPr/>
            </p:nvSpPr>
            <p:spPr>
              <a:xfrm>
                <a:off x="8006040" y="4453270"/>
                <a:ext cx="78004" cy="42566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5945" extrusionOk="0">
                    <a:moveTo>
                      <a:pt x="6654" y="0"/>
                    </a:moveTo>
                    <a:lnTo>
                      <a:pt x="0" y="3831"/>
                    </a:lnTo>
                    <a:lnTo>
                      <a:pt x="3630" y="5944"/>
                    </a:lnTo>
                    <a:lnTo>
                      <a:pt x="4936" y="5243"/>
                    </a:lnTo>
                    <a:lnTo>
                      <a:pt x="2517" y="3831"/>
                    </a:lnTo>
                    <a:lnTo>
                      <a:pt x="4033" y="3025"/>
                    </a:lnTo>
                    <a:lnTo>
                      <a:pt x="6049" y="4130"/>
                    </a:lnTo>
                    <a:lnTo>
                      <a:pt x="7259" y="3428"/>
                    </a:lnTo>
                    <a:lnTo>
                      <a:pt x="5339" y="2315"/>
                    </a:lnTo>
                    <a:lnTo>
                      <a:pt x="6654" y="1509"/>
                    </a:lnTo>
                    <a:lnTo>
                      <a:pt x="8968" y="2823"/>
                    </a:lnTo>
                    <a:lnTo>
                      <a:pt x="10283" y="2113"/>
                    </a:lnTo>
                    <a:lnTo>
                      <a:pt x="66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4"/>
              <p:cNvSpPr/>
              <p:nvPr/>
            </p:nvSpPr>
            <p:spPr>
              <a:xfrm>
                <a:off x="7820997" y="4511710"/>
                <a:ext cx="90967" cy="49841"/>
              </a:xfrm>
              <a:custGeom>
                <a:avLst/>
                <a:gdLst/>
                <a:ahLst/>
                <a:cxnLst/>
                <a:rect l="l" t="t" r="r" b="b"/>
                <a:pathLst>
                  <a:path w="11993" h="6961" extrusionOk="0">
                    <a:moveTo>
                      <a:pt x="6654" y="0"/>
                    </a:moveTo>
                    <a:lnTo>
                      <a:pt x="0" y="3831"/>
                    </a:lnTo>
                    <a:lnTo>
                      <a:pt x="1210" y="4541"/>
                    </a:lnTo>
                    <a:lnTo>
                      <a:pt x="3629" y="3129"/>
                    </a:lnTo>
                    <a:lnTo>
                      <a:pt x="5742" y="1718"/>
                    </a:lnTo>
                    <a:lnTo>
                      <a:pt x="5742" y="1718"/>
                    </a:lnTo>
                    <a:lnTo>
                      <a:pt x="4637" y="2928"/>
                    </a:lnTo>
                    <a:lnTo>
                      <a:pt x="2920" y="4839"/>
                    </a:lnTo>
                    <a:lnTo>
                      <a:pt x="3629" y="5242"/>
                    </a:lnTo>
                    <a:lnTo>
                      <a:pt x="6952" y="4339"/>
                    </a:lnTo>
                    <a:lnTo>
                      <a:pt x="9073" y="3629"/>
                    </a:lnTo>
                    <a:lnTo>
                      <a:pt x="9073" y="3629"/>
                    </a:lnTo>
                    <a:cubicBezTo>
                      <a:pt x="8363" y="4033"/>
                      <a:pt x="7258" y="4541"/>
                      <a:pt x="6654" y="4839"/>
                    </a:cubicBezTo>
                    <a:lnTo>
                      <a:pt x="4234" y="6250"/>
                    </a:lnTo>
                    <a:lnTo>
                      <a:pt x="5444" y="6960"/>
                    </a:lnTo>
                    <a:lnTo>
                      <a:pt x="11993" y="3129"/>
                    </a:lnTo>
                    <a:lnTo>
                      <a:pt x="10581" y="2323"/>
                    </a:lnTo>
                    <a:lnTo>
                      <a:pt x="6750" y="3533"/>
                    </a:lnTo>
                    <a:cubicBezTo>
                      <a:pt x="6250" y="3629"/>
                      <a:pt x="5742" y="3831"/>
                      <a:pt x="5242" y="4033"/>
                    </a:cubicBezTo>
                    <a:lnTo>
                      <a:pt x="5137" y="4033"/>
                    </a:lnTo>
                    <a:lnTo>
                      <a:pt x="6049" y="3129"/>
                    </a:lnTo>
                    <a:lnTo>
                      <a:pt x="8065" y="807"/>
                    </a:lnTo>
                    <a:lnTo>
                      <a:pt x="66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4"/>
              <p:cNvSpPr/>
              <p:nvPr/>
            </p:nvSpPr>
            <p:spPr>
              <a:xfrm>
                <a:off x="7888283" y="4548548"/>
                <a:ext cx="43561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3324" extrusionOk="0">
                    <a:moveTo>
                      <a:pt x="4839" y="1"/>
                    </a:moveTo>
                    <a:lnTo>
                      <a:pt x="2920" y="1009"/>
                    </a:lnTo>
                    <a:lnTo>
                      <a:pt x="1412" y="97"/>
                    </a:lnTo>
                    <a:lnTo>
                      <a:pt x="299" y="807"/>
                    </a:lnTo>
                    <a:lnTo>
                      <a:pt x="1912" y="1614"/>
                    </a:lnTo>
                    <a:lnTo>
                      <a:pt x="0" y="2718"/>
                    </a:lnTo>
                    <a:lnTo>
                      <a:pt x="1009" y="3323"/>
                    </a:lnTo>
                    <a:lnTo>
                      <a:pt x="2823" y="2218"/>
                    </a:lnTo>
                    <a:lnTo>
                      <a:pt x="4436" y="3122"/>
                    </a:lnTo>
                    <a:lnTo>
                      <a:pt x="5444" y="2517"/>
                    </a:lnTo>
                    <a:lnTo>
                      <a:pt x="3928" y="1614"/>
                    </a:lnTo>
                    <a:lnTo>
                      <a:pt x="5743" y="501"/>
                    </a:lnTo>
                    <a:lnTo>
                      <a:pt x="4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4"/>
              <p:cNvSpPr/>
              <p:nvPr/>
            </p:nvSpPr>
            <p:spPr>
              <a:xfrm>
                <a:off x="7677238" y="4595439"/>
                <a:ext cx="91763" cy="49841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6961" extrusionOk="0">
                    <a:moveTo>
                      <a:pt x="6654" y="0"/>
                    </a:moveTo>
                    <a:lnTo>
                      <a:pt x="1" y="3831"/>
                    </a:lnTo>
                    <a:lnTo>
                      <a:pt x="1210" y="4541"/>
                    </a:lnTo>
                    <a:lnTo>
                      <a:pt x="3630" y="3129"/>
                    </a:lnTo>
                    <a:lnTo>
                      <a:pt x="5743" y="1718"/>
                    </a:lnTo>
                    <a:lnTo>
                      <a:pt x="4638" y="2928"/>
                    </a:lnTo>
                    <a:lnTo>
                      <a:pt x="2920" y="4839"/>
                    </a:lnTo>
                    <a:lnTo>
                      <a:pt x="3630" y="5347"/>
                    </a:lnTo>
                    <a:lnTo>
                      <a:pt x="6953" y="4339"/>
                    </a:lnTo>
                    <a:lnTo>
                      <a:pt x="9074" y="3629"/>
                    </a:lnTo>
                    <a:lnTo>
                      <a:pt x="9074" y="3734"/>
                    </a:lnTo>
                    <a:cubicBezTo>
                      <a:pt x="8364" y="4033"/>
                      <a:pt x="7259" y="4541"/>
                      <a:pt x="6654" y="4944"/>
                    </a:cubicBezTo>
                    <a:lnTo>
                      <a:pt x="4235" y="6251"/>
                    </a:lnTo>
                    <a:lnTo>
                      <a:pt x="5444" y="6960"/>
                    </a:lnTo>
                    <a:lnTo>
                      <a:pt x="12098" y="3129"/>
                    </a:lnTo>
                    <a:lnTo>
                      <a:pt x="10582" y="2323"/>
                    </a:lnTo>
                    <a:lnTo>
                      <a:pt x="6751" y="3533"/>
                    </a:lnTo>
                    <a:cubicBezTo>
                      <a:pt x="6251" y="3629"/>
                      <a:pt x="5743" y="3831"/>
                      <a:pt x="5243" y="4033"/>
                    </a:cubicBezTo>
                    <a:lnTo>
                      <a:pt x="5138" y="4033"/>
                    </a:lnTo>
                    <a:lnTo>
                      <a:pt x="6049" y="3129"/>
                    </a:lnTo>
                    <a:lnTo>
                      <a:pt x="8066" y="912"/>
                    </a:lnTo>
                    <a:lnTo>
                      <a:pt x="66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4"/>
              <p:cNvSpPr/>
              <p:nvPr/>
            </p:nvSpPr>
            <p:spPr>
              <a:xfrm>
                <a:off x="7741468" y="4636609"/>
                <a:ext cx="24477" cy="13690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912" extrusionOk="0">
                    <a:moveTo>
                      <a:pt x="1106" y="0"/>
                    </a:moveTo>
                    <a:lnTo>
                      <a:pt x="1" y="702"/>
                    </a:lnTo>
                    <a:lnTo>
                      <a:pt x="2219" y="1912"/>
                    </a:lnTo>
                    <a:lnTo>
                      <a:pt x="3227" y="1307"/>
                    </a:lnTo>
                    <a:lnTo>
                      <a:pt x="11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4"/>
              <p:cNvSpPr/>
              <p:nvPr/>
            </p:nvSpPr>
            <p:spPr>
              <a:xfrm>
                <a:off x="7795731" y="4018013"/>
                <a:ext cx="94092" cy="58311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8144" extrusionOk="0">
                    <a:moveTo>
                      <a:pt x="6320" y="792"/>
                    </a:moveTo>
                    <a:cubicBezTo>
                      <a:pt x="6508" y="792"/>
                      <a:pt x="6652" y="838"/>
                      <a:pt x="6759" y="909"/>
                    </a:cubicBezTo>
                    <a:cubicBezTo>
                      <a:pt x="7162" y="1110"/>
                      <a:pt x="7057" y="1409"/>
                      <a:pt x="5952" y="2118"/>
                    </a:cubicBezTo>
                    <a:cubicBezTo>
                      <a:pt x="5179" y="2539"/>
                      <a:pt x="4604" y="2714"/>
                      <a:pt x="4222" y="2714"/>
                    </a:cubicBezTo>
                    <a:cubicBezTo>
                      <a:pt x="4055" y="2714"/>
                      <a:pt x="3925" y="2680"/>
                      <a:pt x="3831" y="2618"/>
                    </a:cubicBezTo>
                    <a:cubicBezTo>
                      <a:pt x="3533" y="2417"/>
                      <a:pt x="3629" y="2014"/>
                      <a:pt x="4742" y="1409"/>
                    </a:cubicBezTo>
                    <a:cubicBezTo>
                      <a:pt x="5462" y="952"/>
                      <a:pt x="5969" y="792"/>
                      <a:pt x="6320" y="792"/>
                    </a:cubicBezTo>
                    <a:close/>
                    <a:moveTo>
                      <a:pt x="6375" y="0"/>
                    </a:moveTo>
                    <a:cubicBezTo>
                      <a:pt x="5557" y="0"/>
                      <a:pt x="4611" y="254"/>
                      <a:pt x="3629" y="804"/>
                    </a:cubicBezTo>
                    <a:cubicBezTo>
                      <a:pt x="2121" y="1715"/>
                      <a:pt x="1920" y="2618"/>
                      <a:pt x="2823" y="3127"/>
                    </a:cubicBezTo>
                    <a:cubicBezTo>
                      <a:pt x="3242" y="3378"/>
                      <a:pt x="3765" y="3507"/>
                      <a:pt x="4342" y="3507"/>
                    </a:cubicBezTo>
                    <a:cubicBezTo>
                      <a:pt x="5154" y="3507"/>
                      <a:pt x="6074" y="3251"/>
                      <a:pt x="6960" y="2723"/>
                    </a:cubicBezTo>
                    <a:cubicBezTo>
                      <a:pt x="8468" y="1812"/>
                      <a:pt x="8670" y="909"/>
                      <a:pt x="7767" y="304"/>
                    </a:cubicBezTo>
                    <a:cubicBezTo>
                      <a:pt x="7372" y="105"/>
                      <a:pt x="6900" y="0"/>
                      <a:pt x="6375" y="0"/>
                    </a:cubicBezTo>
                    <a:close/>
                    <a:moveTo>
                      <a:pt x="11598" y="2522"/>
                    </a:moveTo>
                    <a:lnTo>
                      <a:pt x="0" y="5038"/>
                    </a:lnTo>
                    <a:lnTo>
                      <a:pt x="807" y="5546"/>
                    </a:lnTo>
                    <a:lnTo>
                      <a:pt x="12404" y="3022"/>
                    </a:lnTo>
                    <a:lnTo>
                      <a:pt x="11598" y="2522"/>
                    </a:lnTo>
                    <a:close/>
                    <a:moveTo>
                      <a:pt x="8135" y="5430"/>
                    </a:moveTo>
                    <a:cubicBezTo>
                      <a:pt x="8323" y="5430"/>
                      <a:pt x="8466" y="5476"/>
                      <a:pt x="8573" y="5546"/>
                    </a:cubicBezTo>
                    <a:cubicBezTo>
                      <a:pt x="8977" y="5748"/>
                      <a:pt x="8872" y="6046"/>
                      <a:pt x="7767" y="6756"/>
                    </a:cubicBezTo>
                    <a:cubicBezTo>
                      <a:pt x="6993" y="7176"/>
                      <a:pt x="6419" y="7351"/>
                      <a:pt x="6037" y="7351"/>
                    </a:cubicBezTo>
                    <a:cubicBezTo>
                      <a:pt x="5870" y="7351"/>
                      <a:pt x="5739" y="7317"/>
                      <a:pt x="5646" y="7256"/>
                    </a:cubicBezTo>
                    <a:cubicBezTo>
                      <a:pt x="5347" y="7054"/>
                      <a:pt x="5444" y="6651"/>
                      <a:pt x="6557" y="6046"/>
                    </a:cubicBezTo>
                    <a:cubicBezTo>
                      <a:pt x="7276" y="5589"/>
                      <a:pt x="7784" y="5430"/>
                      <a:pt x="8135" y="5430"/>
                    </a:cubicBezTo>
                    <a:close/>
                    <a:moveTo>
                      <a:pt x="8189" y="4637"/>
                    </a:moveTo>
                    <a:cubicBezTo>
                      <a:pt x="7372" y="4637"/>
                      <a:pt x="6426" y="4891"/>
                      <a:pt x="5444" y="5441"/>
                    </a:cubicBezTo>
                    <a:cubicBezTo>
                      <a:pt x="3936" y="6248"/>
                      <a:pt x="3734" y="7256"/>
                      <a:pt x="4638" y="7764"/>
                    </a:cubicBezTo>
                    <a:cubicBezTo>
                      <a:pt x="5056" y="8015"/>
                      <a:pt x="5579" y="8144"/>
                      <a:pt x="6157" y="8144"/>
                    </a:cubicBezTo>
                    <a:cubicBezTo>
                      <a:pt x="6969" y="8144"/>
                      <a:pt x="7888" y="7889"/>
                      <a:pt x="8775" y="7361"/>
                    </a:cubicBezTo>
                    <a:cubicBezTo>
                      <a:pt x="10388" y="6449"/>
                      <a:pt x="10485" y="5546"/>
                      <a:pt x="9581" y="4941"/>
                    </a:cubicBezTo>
                    <a:cubicBezTo>
                      <a:pt x="9187" y="4742"/>
                      <a:pt x="8715" y="4637"/>
                      <a:pt x="8189" y="46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4"/>
              <p:cNvSpPr/>
              <p:nvPr/>
            </p:nvSpPr>
            <p:spPr>
              <a:xfrm>
                <a:off x="7962427" y="4112554"/>
                <a:ext cx="79529" cy="38471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5373" extrusionOk="0">
                    <a:moveTo>
                      <a:pt x="7165" y="1087"/>
                    </a:moveTo>
                    <a:cubicBezTo>
                      <a:pt x="7407" y="1087"/>
                      <a:pt x="7610" y="1135"/>
                      <a:pt x="7767" y="1213"/>
                    </a:cubicBezTo>
                    <a:cubicBezTo>
                      <a:pt x="8267" y="1512"/>
                      <a:pt x="8267" y="2020"/>
                      <a:pt x="7258" y="2721"/>
                    </a:cubicBezTo>
                    <a:cubicBezTo>
                      <a:pt x="6947" y="2799"/>
                      <a:pt x="6666" y="2833"/>
                      <a:pt x="6420" y="2833"/>
                    </a:cubicBezTo>
                    <a:cubicBezTo>
                      <a:pt x="6030" y="2833"/>
                      <a:pt x="5732" y="2748"/>
                      <a:pt x="5549" y="2625"/>
                    </a:cubicBezTo>
                    <a:cubicBezTo>
                      <a:pt x="5041" y="2318"/>
                      <a:pt x="4944" y="1915"/>
                      <a:pt x="5750" y="1512"/>
                    </a:cubicBezTo>
                    <a:cubicBezTo>
                      <a:pt x="6303" y="1206"/>
                      <a:pt x="6783" y="1087"/>
                      <a:pt x="7165" y="1087"/>
                    </a:cubicBezTo>
                    <a:close/>
                    <a:moveTo>
                      <a:pt x="7024" y="0"/>
                    </a:moveTo>
                    <a:cubicBezTo>
                      <a:pt x="6159" y="0"/>
                      <a:pt x="5242" y="225"/>
                      <a:pt x="4436" y="705"/>
                    </a:cubicBezTo>
                    <a:cubicBezTo>
                      <a:pt x="2823" y="1617"/>
                      <a:pt x="2928" y="2520"/>
                      <a:pt x="4033" y="3125"/>
                    </a:cubicBezTo>
                    <a:cubicBezTo>
                      <a:pt x="4364" y="3290"/>
                      <a:pt x="4968" y="3456"/>
                      <a:pt x="5679" y="3456"/>
                    </a:cubicBezTo>
                    <a:cubicBezTo>
                      <a:pt x="5832" y="3456"/>
                      <a:pt x="5991" y="3448"/>
                      <a:pt x="6154" y="3431"/>
                    </a:cubicBezTo>
                    <a:lnTo>
                      <a:pt x="6154" y="3431"/>
                    </a:lnTo>
                    <a:cubicBezTo>
                      <a:pt x="5042" y="4049"/>
                      <a:pt x="4157" y="4288"/>
                      <a:pt x="3476" y="4288"/>
                    </a:cubicBezTo>
                    <a:cubicBezTo>
                      <a:pt x="3045" y="4288"/>
                      <a:pt x="2695" y="4192"/>
                      <a:pt x="2420" y="4036"/>
                    </a:cubicBezTo>
                    <a:cubicBezTo>
                      <a:pt x="2016" y="3834"/>
                      <a:pt x="1920" y="3431"/>
                      <a:pt x="1920" y="3125"/>
                    </a:cubicBezTo>
                    <a:lnTo>
                      <a:pt x="105" y="3230"/>
                    </a:lnTo>
                    <a:cubicBezTo>
                      <a:pt x="0" y="3730"/>
                      <a:pt x="307" y="4334"/>
                      <a:pt x="1113" y="4843"/>
                    </a:cubicBezTo>
                    <a:cubicBezTo>
                      <a:pt x="1698" y="5177"/>
                      <a:pt x="2472" y="5372"/>
                      <a:pt x="3379" y="5372"/>
                    </a:cubicBezTo>
                    <a:cubicBezTo>
                      <a:pt x="4661" y="5372"/>
                      <a:pt x="6210" y="4981"/>
                      <a:pt x="7863" y="4036"/>
                    </a:cubicBezTo>
                    <a:cubicBezTo>
                      <a:pt x="10484" y="2520"/>
                      <a:pt x="10283" y="1213"/>
                      <a:pt x="9073" y="504"/>
                    </a:cubicBezTo>
                    <a:cubicBezTo>
                      <a:pt x="8506" y="175"/>
                      <a:pt x="7786" y="0"/>
                      <a:pt x="70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4"/>
              <p:cNvSpPr/>
              <p:nvPr/>
            </p:nvSpPr>
            <p:spPr>
              <a:xfrm>
                <a:off x="8119944" y="4202770"/>
                <a:ext cx="91763" cy="3107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4340" extrusionOk="0">
                    <a:moveTo>
                      <a:pt x="3428" y="1"/>
                    </a:moveTo>
                    <a:lnTo>
                      <a:pt x="0" y="4340"/>
                    </a:lnTo>
                    <a:lnTo>
                      <a:pt x="12097" y="1920"/>
                    </a:lnTo>
                    <a:lnTo>
                      <a:pt x="11896" y="711"/>
                    </a:lnTo>
                    <a:lnTo>
                      <a:pt x="2928" y="2525"/>
                    </a:lnTo>
                    <a:lnTo>
                      <a:pt x="2928" y="2525"/>
                    </a:lnTo>
                    <a:lnTo>
                      <a:pt x="4436" y="711"/>
                    </a:lnTo>
                    <a:lnTo>
                      <a:pt x="34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1" name="Google Shape;2831;p34"/>
            <p:cNvGrpSpPr/>
            <p:nvPr/>
          </p:nvGrpSpPr>
          <p:grpSpPr>
            <a:xfrm>
              <a:off x="6963406" y="4125707"/>
              <a:ext cx="682969" cy="899389"/>
              <a:chOff x="6963406" y="4125707"/>
              <a:chExt cx="682969" cy="899389"/>
            </a:xfrm>
          </p:grpSpPr>
          <p:sp>
            <p:nvSpPr>
              <p:cNvPr id="2832" name="Google Shape;2832;p34"/>
              <p:cNvSpPr/>
              <p:nvPr/>
            </p:nvSpPr>
            <p:spPr>
              <a:xfrm>
                <a:off x="7145173" y="4729417"/>
                <a:ext cx="163904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21609" h="14477" extrusionOk="0">
                    <a:moveTo>
                      <a:pt x="11399" y="1"/>
                    </a:moveTo>
                    <a:cubicBezTo>
                      <a:pt x="11157" y="1"/>
                      <a:pt x="10913" y="13"/>
                      <a:pt x="10669" y="39"/>
                    </a:cubicBezTo>
                    <a:cubicBezTo>
                      <a:pt x="10669" y="39"/>
                      <a:pt x="4516" y="1959"/>
                      <a:pt x="2903" y="4072"/>
                    </a:cubicBezTo>
                    <a:cubicBezTo>
                      <a:pt x="1395" y="6193"/>
                      <a:pt x="588" y="7806"/>
                      <a:pt x="282" y="10427"/>
                    </a:cubicBezTo>
                    <a:cubicBezTo>
                      <a:pt x="0" y="12900"/>
                      <a:pt x="968" y="14476"/>
                      <a:pt x="3369" y="14476"/>
                    </a:cubicBezTo>
                    <a:cubicBezTo>
                      <a:pt x="3512" y="14476"/>
                      <a:pt x="3661" y="14470"/>
                      <a:pt x="3814" y="14459"/>
                    </a:cubicBezTo>
                    <a:cubicBezTo>
                      <a:pt x="6234" y="14354"/>
                      <a:pt x="7443" y="13145"/>
                      <a:pt x="7846" y="11733"/>
                    </a:cubicBezTo>
                    <a:cubicBezTo>
                      <a:pt x="7846" y="11733"/>
                      <a:pt x="14702" y="11032"/>
                      <a:pt x="18226" y="8612"/>
                    </a:cubicBezTo>
                    <a:cubicBezTo>
                      <a:pt x="21608" y="6295"/>
                      <a:pt x="16850" y="1"/>
                      <a:pt x="113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33" name="Google Shape;2833;p34"/>
              <p:cNvGrpSpPr/>
              <p:nvPr/>
            </p:nvGrpSpPr>
            <p:grpSpPr>
              <a:xfrm>
                <a:off x="6963406" y="4125707"/>
                <a:ext cx="682969" cy="899389"/>
                <a:chOff x="6963406" y="4125707"/>
                <a:chExt cx="682969" cy="899389"/>
              </a:xfrm>
            </p:grpSpPr>
            <p:sp>
              <p:nvSpPr>
                <p:cNvPr id="2834" name="Google Shape;2834;p34"/>
                <p:cNvSpPr/>
                <p:nvPr/>
              </p:nvSpPr>
              <p:spPr>
                <a:xfrm>
                  <a:off x="7032035" y="4496896"/>
                  <a:ext cx="386759" cy="294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0" h="41088" extrusionOk="0">
                      <a:moveTo>
                        <a:pt x="40357" y="0"/>
                      </a:moveTo>
                      <a:cubicBezTo>
                        <a:pt x="35675" y="0"/>
                        <a:pt x="30462" y="1720"/>
                        <a:pt x="25884" y="3884"/>
                      </a:cubicBezTo>
                      <a:cubicBezTo>
                        <a:pt x="25682" y="3884"/>
                        <a:pt x="25585" y="3884"/>
                        <a:pt x="25480" y="3989"/>
                      </a:cubicBezTo>
                      <a:cubicBezTo>
                        <a:pt x="18528" y="7311"/>
                        <a:pt x="2399" y="14973"/>
                        <a:pt x="2399" y="15175"/>
                      </a:cubicBezTo>
                      <a:cubicBezTo>
                        <a:pt x="0" y="20347"/>
                        <a:pt x="3339" y="28250"/>
                        <a:pt x="9821" y="28250"/>
                      </a:cubicBezTo>
                      <a:cubicBezTo>
                        <a:pt x="10161" y="28250"/>
                        <a:pt x="10510" y="28228"/>
                        <a:pt x="10867" y="28183"/>
                      </a:cubicBezTo>
                      <a:cubicBezTo>
                        <a:pt x="13043" y="29479"/>
                        <a:pt x="15360" y="30086"/>
                        <a:pt x="17653" y="30086"/>
                      </a:cubicBezTo>
                      <a:cubicBezTo>
                        <a:pt x="19286" y="30086"/>
                        <a:pt x="20906" y="29778"/>
                        <a:pt x="22456" y="29191"/>
                      </a:cubicBezTo>
                      <a:lnTo>
                        <a:pt x="22456" y="29191"/>
                      </a:lnTo>
                      <a:cubicBezTo>
                        <a:pt x="22359" y="29490"/>
                        <a:pt x="19738" y="33119"/>
                        <a:pt x="17819" y="36547"/>
                      </a:cubicBezTo>
                      <a:cubicBezTo>
                        <a:pt x="19835" y="37555"/>
                        <a:pt x="20545" y="38466"/>
                        <a:pt x="23666" y="41087"/>
                      </a:cubicBezTo>
                      <a:cubicBezTo>
                        <a:pt x="26997" y="39676"/>
                        <a:pt x="32037" y="35337"/>
                        <a:pt x="34860" y="33224"/>
                      </a:cubicBezTo>
                      <a:cubicBezTo>
                        <a:pt x="37683" y="31103"/>
                        <a:pt x="47360" y="20522"/>
                        <a:pt x="47360" y="11650"/>
                      </a:cubicBezTo>
                      <a:cubicBezTo>
                        <a:pt x="50990" y="8319"/>
                        <a:pt x="50183" y="1771"/>
                        <a:pt x="43828" y="359"/>
                      </a:cubicBezTo>
                      <a:cubicBezTo>
                        <a:pt x="42719" y="113"/>
                        <a:pt x="41555" y="0"/>
                        <a:pt x="403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5" name="Google Shape;2835;p34"/>
                <p:cNvSpPr/>
                <p:nvPr/>
              </p:nvSpPr>
              <p:spPr>
                <a:xfrm>
                  <a:off x="7087664" y="4584677"/>
                  <a:ext cx="295959" cy="363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19" h="50804" extrusionOk="0">
                      <a:moveTo>
                        <a:pt x="19270" y="1"/>
                      </a:moveTo>
                      <a:cubicBezTo>
                        <a:pt x="15398" y="1"/>
                        <a:pt x="12222" y="4097"/>
                        <a:pt x="7565" y="4729"/>
                      </a:cubicBezTo>
                      <a:cubicBezTo>
                        <a:pt x="7565" y="4729"/>
                        <a:pt x="1412" y="2310"/>
                        <a:pt x="1008" y="2108"/>
                      </a:cubicBezTo>
                      <a:lnTo>
                        <a:pt x="1008" y="2108"/>
                      </a:lnTo>
                      <a:cubicBezTo>
                        <a:pt x="1113" y="2310"/>
                        <a:pt x="1210" y="11286"/>
                        <a:pt x="3533" y="15923"/>
                      </a:cubicBezTo>
                      <a:cubicBezTo>
                        <a:pt x="4944" y="18544"/>
                        <a:pt x="8670" y="20859"/>
                        <a:pt x="14114" y="21061"/>
                      </a:cubicBezTo>
                      <a:cubicBezTo>
                        <a:pt x="16332" y="24891"/>
                        <a:pt x="19759" y="27617"/>
                        <a:pt x="20767" y="28021"/>
                      </a:cubicBezTo>
                      <a:cubicBezTo>
                        <a:pt x="19058" y="29432"/>
                        <a:pt x="17138" y="30335"/>
                        <a:pt x="14219" y="33061"/>
                      </a:cubicBezTo>
                      <a:cubicBezTo>
                        <a:pt x="10081" y="36989"/>
                        <a:pt x="5041" y="41328"/>
                        <a:pt x="0" y="44755"/>
                      </a:cubicBezTo>
                      <a:cubicBezTo>
                        <a:pt x="1210" y="45457"/>
                        <a:pt x="2525" y="46570"/>
                        <a:pt x="3025" y="47271"/>
                      </a:cubicBezTo>
                      <a:cubicBezTo>
                        <a:pt x="3734" y="48280"/>
                        <a:pt x="4234" y="49191"/>
                        <a:pt x="4541" y="50804"/>
                      </a:cubicBezTo>
                      <a:cubicBezTo>
                        <a:pt x="13912" y="48683"/>
                        <a:pt x="21276" y="43844"/>
                        <a:pt x="29034" y="38400"/>
                      </a:cubicBezTo>
                      <a:cubicBezTo>
                        <a:pt x="31760" y="36384"/>
                        <a:pt x="33268" y="34472"/>
                        <a:pt x="35187" y="32053"/>
                      </a:cubicBezTo>
                      <a:cubicBezTo>
                        <a:pt x="39018" y="31343"/>
                        <a:pt x="38817" y="27617"/>
                        <a:pt x="37607" y="26504"/>
                      </a:cubicBezTo>
                      <a:cubicBezTo>
                        <a:pt x="37300" y="22674"/>
                        <a:pt x="34986" y="17230"/>
                        <a:pt x="33373" y="14714"/>
                      </a:cubicBezTo>
                      <a:cubicBezTo>
                        <a:pt x="29034" y="8262"/>
                        <a:pt x="27324" y="4028"/>
                        <a:pt x="22687" y="1100"/>
                      </a:cubicBezTo>
                      <a:cubicBezTo>
                        <a:pt x="21464" y="314"/>
                        <a:pt x="20341" y="1"/>
                        <a:pt x="192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6" name="Google Shape;2836;p34"/>
                <p:cNvSpPr/>
                <p:nvPr/>
              </p:nvSpPr>
              <p:spPr>
                <a:xfrm>
                  <a:off x="7025755" y="4248193"/>
                  <a:ext cx="192705" cy="23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6" h="33375" extrusionOk="0">
                      <a:moveTo>
                        <a:pt x="18816" y="1"/>
                      </a:moveTo>
                      <a:cubicBezTo>
                        <a:pt x="16659" y="1"/>
                        <a:pt x="14177" y="979"/>
                        <a:pt x="11695" y="4045"/>
                      </a:cubicBezTo>
                      <a:cubicBezTo>
                        <a:pt x="9679" y="6666"/>
                        <a:pt x="9372" y="8883"/>
                        <a:pt x="8767" y="10295"/>
                      </a:cubicBezTo>
                      <a:cubicBezTo>
                        <a:pt x="6251" y="14626"/>
                        <a:pt x="2219" y="20779"/>
                        <a:pt x="606" y="24908"/>
                      </a:cubicBezTo>
                      <a:cubicBezTo>
                        <a:pt x="1" y="26626"/>
                        <a:pt x="404" y="29247"/>
                        <a:pt x="904" y="29949"/>
                      </a:cubicBezTo>
                      <a:cubicBezTo>
                        <a:pt x="1612" y="30940"/>
                        <a:pt x="7389" y="33374"/>
                        <a:pt x="12024" y="33374"/>
                      </a:cubicBezTo>
                      <a:cubicBezTo>
                        <a:pt x="13990" y="33374"/>
                        <a:pt x="15751" y="32936"/>
                        <a:pt x="16832" y="31764"/>
                      </a:cubicBezTo>
                      <a:cubicBezTo>
                        <a:pt x="24091" y="23804"/>
                        <a:pt x="25405" y="3036"/>
                        <a:pt x="25405" y="3036"/>
                      </a:cubicBezTo>
                      <a:cubicBezTo>
                        <a:pt x="25405" y="3036"/>
                        <a:pt x="22615" y="1"/>
                        <a:pt x="1881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7" name="Google Shape;2837;p34"/>
                <p:cNvSpPr/>
                <p:nvPr/>
              </p:nvSpPr>
              <p:spPr>
                <a:xfrm>
                  <a:off x="7213067" y="4161614"/>
                  <a:ext cx="180462" cy="166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2" h="23194" extrusionOk="0">
                      <a:moveTo>
                        <a:pt x="14945" y="0"/>
                      </a:moveTo>
                      <a:cubicBezTo>
                        <a:pt x="12659" y="0"/>
                        <a:pt x="10391" y="755"/>
                        <a:pt x="8775" y="2321"/>
                      </a:cubicBezTo>
                      <a:cubicBezTo>
                        <a:pt x="5751" y="5144"/>
                        <a:pt x="4033" y="7870"/>
                        <a:pt x="5146" y="10991"/>
                      </a:cubicBezTo>
                      <a:cubicBezTo>
                        <a:pt x="4944" y="12201"/>
                        <a:pt x="1113" y="14419"/>
                        <a:pt x="0" y="15225"/>
                      </a:cubicBezTo>
                      <a:cubicBezTo>
                        <a:pt x="1210" y="18653"/>
                        <a:pt x="3533" y="22080"/>
                        <a:pt x="6452" y="23193"/>
                      </a:cubicBezTo>
                      <a:lnTo>
                        <a:pt x="12001" y="18653"/>
                      </a:lnTo>
                      <a:cubicBezTo>
                        <a:pt x="13496" y="19208"/>
                        <a:pt x="15242" y="20374"/>
                        <a:pt x="16897" y="20374"/>
                      </a:cubicBezTo>
                      <a:cubicBezTo>
                        <a:pt x="17358" y="20374"/>
                        <a:pt x="17812" y="20284"/>
                        <a:pt x="18251" y="20064"/>
                      </a:cubicBezTo>
                      <a:cubicBezTo>
                        <a:pt x="21171" y="18556"/>
                        <a:pt x="23090" y="10386"/>
                        <a:pt x="23493" y="6959"/>
                      </a:cubicBezTo>
                      <a:cubicBezTo>
                        <a:pt x="23792" y="3934"/>
                        <a:pt x="21276" y="2120"/>
                        <a:pt x="20872" y="1918"/>
                      </a:cubicBezTo>
                      <a:cubicBezTo>
                        <a:pt x="19220" y="654"/>
                        <a:pt x="17074" y="0"/>
                        <a:pt x="14945" y="0"/>
                      </a:cubicBezTo>
                      <a:close/>
                    </a:path>
                  </a:pathLst>
                </a:custGeom>
                <a:solidFill>
                  <a:srgbClr val="FFC9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8" name="Google Shape;2838;p34"/>
                <p:cNvSpPr/>
                <p:nvPr/>
              </p:nvSpPr>
              <p:spPr>
                <a:xfrm>
                  <a:off x="7224565" y="4125707"/>
                  <a:ext cx="201078" cy="144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10" h="20137" extrusionOk="0">
                      <a:moveTo>
                        <a:pt x="12201" y="0"/>
                      </a:moveTo>
                      <a:cubicBezTo>
                        <a:pt x="10326" y="0"/>
                        <a:pt x="8450" y="413"/>
                        <a:pt x="7057" y="1086"/>
                      </a:cubicBezTo>
                      <a:cubicBezTo>
                        <a:pt x="4235" y="2296"/>
                        <a:pt x="2823" y="4619"/>
                        <a:pt x="2517" y="7240"/>
                      </a:cubicBezTo>
                      <a:cubicBezTo>
                        <a:pt x="1210" y="7941"/>
                        <a:pt x="299" y="9457"/>
                        <a:pt x="202" y="11070"/>
                      </a:cubicBezTo>
                      <a:cubicBezTo>
                        <a:pt x="1" y="14498"/>
                        <a:pt x="2622" y="17821"/>
                        <a:pt x="5541" y="19337"/>
                      </a:cubicBezTo>
                      <a:cubicBezTo>
                        <a:pt x="6674" y="19860"/>
                        <a:pt x="7939" y="20137"/>
                        <a:pt x="9189" y="20137"/>
                      </a:cubicBezTo>
                      <a:cubicBezTo>
                        <a:pt x="10833" y="20137"/>
                        <a:pt x="12451" y="19658"/>
                        <a:pt x="13711" y="18627"/>
                      </a:cubicBezTo>
                      <a:cubicBezTo>
                        <a:pt x="15219" y="17418"/>
                        <a:pt x="16025" y="16409"/>
                        <a:pt x="15929" y="14595"/>
                      </a:cubicBezTo>
                      <a:lnTo>
                        <a:pt x="15929" y="14595"/>
                      </a:lnTo>
                      <a:cubicBezTo>
                        <a:pt x="16334" y="14697"/>
                        <a:pt x="16756" y="14744"/>
                        <a:pt x="17187" y="14744"/>
                      </a:cubicBezTo>
                      <a:cubicBezTo>
                        <a:pt x="20615" y="14744"/>
                        <a:pt x="24640" y="11729"/>
                        <a:pt x="25808" y="8949"/>
                      </a:cubicBezTo>
                      <a:cubicBezTo>
                        <a:pt x="26413" y="7441"/>
                        <a:pt x="26510" y="4820"/>
                        <a:pt x="24695" y="4110"/>
                      </a:cubicBezTo>
                      <a:cubicBezTo>
                        <a:pt x="24405" y="3993"/>
                        <a:pt x="24079" y="3944"/>
                        <a:pt x="23738" y="3944"/>
                      </a:cubicBezTo>
                      <a:cubicBezTo>
                        <a:pt x="23492" y="3944"/>
                        <a:pt x="23239" y="3970"/>
                        <a:pt x="22985" y="4014"/>
                      </a:cubicBezTo>
                      <a:cubicBezTo>
                        <a:pt x="22679" y="3207"/>
                        <a:pt x="22179" y="2401"/>
                        <a:pt x="21372" y="1796"/>
                      </a:cubicBezTo>
                      <a:cubicBezTo>
                        <a:pt x="20931" y="1452"/>
                        <a:pt x="20419" y="1252"/>
                        <a:pt x="19917" y="1252"/>
                      </a:cubicBezTo>
                      <a:cubicBezTo>
                        <a:pt x="19383" y="1252"/>
                        <a:pt x="18861" y="1478"/>
                        <a:pt x="18445" y="1997"/>
                      </a:cubicBezTo>
                      <a:cubicBezTo>
                        <a:pt x="18348" y="1997"/>
                        <a:pt x="18348" y="2094"/>
                        <a:pt x="18243" y="2199"/>
                      </a:cubicBezTo>
                      <a:cubicBezTo>
                        <a:pt x="16850" y="636"/>
                        <a:pt x="14527" y="0"/>
                        <a:pt x="122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9" name="Google Shape;2839;p34"/>
                <p:cNvSpPr/>
                <p:nvPr/>
              </p:nvSpPr>
              <p:spPr>
                <a:xfrm>
                  <a:off x="7044111" y="4260243"/>
                  <a:ext cx="291310" cy="404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6" h="56515" extrusionOk="0">
                      <a:moveTo>
                        <a:pt x="20108" y="1"/>
                      </a:moveTo>
                      <a:cubicBezTo>
                        <a:pt x="16570" y="1"/>
                        <a:pt x="8769" y="7404"/>
                        <a:pt x="6250" y="15064"/>
                      </a:cubicBezTo>
                      <a:cubicBezTo>
                        <a:pt x="3928" y="22322"/>
                        <a:pt x="500" y="41073"/>
                        <a:pt x="0" y="50348"/>
                      </a:cubicBezTo>
                      <a:cubicBezTo>
                        <a:pt x="4606" y="54954"/>
                        <a:pt x="9598" y="56515"/>
                        <a:pt x="14175" y="56515"/>
                      </a:cubicBezTo>
                      <a:cubicBezTo>
                        <a:pt x="21314" y="56515"/>
                        <a:pt x="27445" y="52717"/>
                        <a:pt x="29534" y="50751"/>
                      </a:cubicBezTo>
                      <a:cubicBezTo>
                        <a:pt x="30743" y="49638"/>
                        <a:pt x="30542" y="45912"/>
                        <a:pt x="29437" y="45202"/>
                      </a:cubicBezTo>
                      <a:cubicBezTo>
                        <a:pt x="28324" y="44597"/>
                        <a:pt x="25905" y="43791"/>
                        <a:pt x="25905" y="43791"/>
                      </a:cubicBezTo>
                      <a:cubicBezTo>
                        <a:pt x="25905" y="43791"/>
                        <a:pt x="30445" y="39355"/>
                        <a:pt x="33873" y="31089"/>
                      </a:cubicBezTo>
                      <a:cubicBezTo>
                        <a:pt x="36591" y="24540"/>
                        <a:pt x="37099" y="22822"/>
                        <a:pt x="37703" y="19499"/>
                      </a:cubicBezTo>
                      <a:cubicBezTo>
                        <a:pt x="38405" y="16169"/>
                        <a:pt x="38002" y="12943"/>
                        <a:pt x="30945" y="7604"/>
                      </a:cubicBezTo>
                      <a:cubicBezTo>
                        <a:pt x="23993" y="2160"/>
                        <a:pt x="24195" y="1555"/>
                        <a:pt x="20864" y="144"/>
                      </a:cubicBezTo>
                      <a:cubicBezTo>
                        <a:pt x="20642" y="47"/>
                        <a:pt x="20388" y="1"/>
                        <a:pt x="2010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0" name="Google Shape;2840;p34"/>
                <p:cNvSpPr/>
                <p:nvPr/>
              </p:nvSpPr>
              <p:spPr>
                <a:xfrm>
                  <a:off x="6963406" y="4878158"/>
                  <a:ext cx="186963" cy="14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9" h="20522" extrusionOk="0">
                      <a:moveTo>
                        <a:pt x="16818" y="1"/>
                      </a:moveTo>
                      <a:cubicBezTo>
                        <a:pt x="15759" y="1"/>
                        <a:pt x="14740" y="35"/>
                        <a:pt x="14068" y="137"/>
                      </a:cubicBezTo>
                      <a:cubicBezTo>
                        <a:pt x="11947" y="540"/>
                        <a:pt x="11648" y="4266"/>
                        <a:pt x="9834" y="6081"/>
                      </a:cubicBezTo>
                      <a:cubicBezTo>
                        <a:pt x="8019" y="7799"/>
                        <a:pt x="2672" y="8702"/>
                        <a:pt x="1261" y="12436"/>
                      </a:cubicBezTo>
                      <a:cubicBezTo>
                        <a:pt x="1" y="15675"/>
                        <a:pt x="1954" y="20521"/>
                        <a:pt x="4757" y="20521"/>
                      </a:cubicBezTo>
                      <a:cubicBezTo>
                        <a:pt x="5094" y="20521"/>
                        <a:pt x="5443" y="20451"/>
                        <a:pt x="5801" y="20299"/>
                      </a:cubicBezTo>
                      <a:cubicBezTo>
                        <a:pt x="11140" y="17977"/>
                        <a:pt x="22133" y="8904"/>
                        <a:pt x="22133" y="8904"/>
                      </a:cubicBezTo>
                      <a:cubicBezTo>
                        <a:pt x="22133" y="8904"/>
                        <a:pt x="24649" y="4976"/>
                        <a:pt x="21221" y="137"/>
                      </a:cubicBezTo>
                      <a:cubicBezTo>
                        <a:pt x="21221" y="137"/>
                        <a:pt x="18938" y="1"/>
                        <a:pt x="1681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41" name="Google Shape;2841;p34"/>
                <p:cNvGrpSpPr/>
                <p:nvPr/>
              </p:nvGrpSpPr>
              <p:grpSpPr>
                <a:xfrm>
                  <a:off x="7245273" y="4331743"/>
                  <a:ext cx="401102" cy="246476"/>
                  <a:chOff x="1662500" y="2997000"/>
                  <a:chExt cx="1322025" cy="860600"/>
                </a:xfrm>
              </p:grpSpPr>
              <p:sp>
                <p:nvSpPr>
                  <p:cNvPr id="2842" name="Google Shape;2842;p34"/>
                  <p:cNvSpPr/>
                  <p:nvPr/>
                </p:nvSpPr>
                <p:spPr>
                  <a:xfrm>
                    <a:off x="2567075" y="3420775"/>
                    <a:ext cx="417450" cy="26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8" h="10430" extrusionOk="0">
                        <a:moveTo>
                          <a:pt x="6399" y="0"/>
                        </a:moveTo>
                        <a:cubicBezTo>
                          <a:pt x="5997" y="0"/>
                          <a:pt x="5370" y="707"/>
                          <a:pt x="4638" y="1732"/>
                        </a:cubicBezTo>
                        <a:cubicBezTo>
                          <a:pt x="3630" y="3047"/>
                          <a:pt x="2823" y="4458"/>
                          <a:pt x="1509" y="5361"/>
                        </a:cubicBezTo>
                        <a:cubicBezTo>
                          <a:pt x="1509" y="5361"/>
                          <a:pt x="1" y="9394"/>
                          <a:pt x="1509" y="10200"/>
                        </a:cubicBezTo>
                        <a:cubicBezTo>
                          <a:pt x="1830" y="10362"/>
                          <a:pt x="2367" y="10429"/>
                          <a:pt x="3022" y="10429"/>
                        </a:cubicBezTo>
                        <a:cubicBezTo>
                          <a:pt x="5239" y="10429"/>
                          <a:pt x="8812" y="9659"/>
                          <a:pt x="9977" y="9192"/>
                        </a:cubicBezTo>
                        <a:cubicBezTo>
                          <a:pt x="11493" y="8491"/>
                          <a:pt x="14114" y="7684"/>
                          <a:pt x="15525" y="4757"/>
                        </a:cubicBezTo>
                        <a:cubicBezTo>
                          <a:pt x="16697" y="2413"/>
                          <a:pt x="15011" y="1499"/>
                          <a:pt x="12773" y="1499"/>
                        </a:cubicBezTo>
                        <a:cubicBezTo>
                          <a:pt x="11544" y="1499"/>
                          <a:pt x="10149" y="1774"/>
                          <a:pt x="8969" y="2240"/>
                        </a:cubicBezTo>
                        <a:cubicBezTo>
                          <a:pt x="7759" y="2740"/>
                          <a:pt x="7154" y="2942"/>
                          <a:pt x="5944" y="3450"/>
                        </a:cubicBezTo>
                        <a:cubicBezTo>
                          <a:pt x="6049" y="2337"/>
                          <a:pt x="7259" y="1531"/>
                          <a:pt x="6751" y="321"/>
                        </a:cubicBezTo>
                        <a:cubicBezTo>
                          <a:pt x="6669" y="100"/>
                          <a:pt x="6550" y="0"/>
                          <a:pt x="6399" y="0"/>
                        </a:cubicBezTo>
                        <a:close/>
                      </a:path>
                    </a:pathLst>
                  </a:custGeom>
                  <a:solidFill>
                    <a:srgbClr val="FFC9B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3" name="Google Shape;2843;p34"/>
                  <p:cNvSpPr/>
                  <p:nvPr/>
                </p:nvSpPr>
                <p:spPr>
                  <a:xfrm>
                    <a:off x="1662500" y="2997000"/>
                    <a:ext cx="1010450" cy="86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8" h="34424" extrusionOk="0">
                        <a:moveTo>
                          <a:pt x="6197" y="0"/>
                        </a:moveTo>
                        <a:cubicBezTo>
                          <a:pt x="2694" y="0"/>
                          <a:pt x="0" y="2751"/>
                          <a:pt x="93" y="6691"/>
                        </a:cubicBezTo>
                        <a:cubicBezTo>
                          <a:pt x="93" y="15256"/>
                          <a:pt x="3819" y="19796"/>
                          <a:pt x="6142" y="20199"/>
                        </a:cubicBezTo>
                        <a:cubicBezTo>
                          <a:pt x="5940" y="24732"/>
                          <a:pt x="12086" y="30079"/>
                          <a:pt x="14908" y="30377"/>
                        </a:cubicBezTo>
                        <a:cubicBezTo>
                          <a:pt x="15872" y="32404"/>
                          <a:pt x="17483" y="34423"/>
                          <a:pt x="20347" y="34423"/>
                        </a:cubicBezTo>
                        <a:cubicBezTo>
                          <a:pt x="20480" y="34423"/>
                          <a:pt x="20616" y="34419"/>
                          <a:pt x="20755" y="34410"/>
                        </a:cubicBezTo>
                        <a:cubicBezTo>
                          <a:pt x="26199" y="33805"/>
                          <a:pt x="36184" y="29071"/>
                          <a:pt x="39813" y="27458"/>
                        </a:cubicBezTo>
                        <a:cubicBezTo>
                          <a:pt x="40418" y="26143"/>
                          <a:pt x="40216" y="23829"/>
                          <a:pt x="38200" y="21909"/>
                        </a:cubicBezTo>
                        <a:cubicBezTo>
                          <a:pt x="34255" y="21909"/>
                          <a:pt x="28519" y="21524"/>
                          <a:pt x="24260" y="21524"/>
                        </a:cubicBezTo>
                        <a:cubicBezTo>
                          <a:pt x="23181" y="21524"/>
                          <a:pt x="22197" y="21549"/>
                          <a:pt x="21360" y="21611"/>
                        </a:cubicBezTo>
                        <a:cubicBezTo>
                          <a:pt x="21360" y="21611"/>
                          <a:pt x="20255" y="17175"/>
                          <a:pt x="16223" y="12135"/>
                        </a:cubicBezTo>
                        <a:cubicBezTo>
                          <a:pt x="14707" y="4876"/>
                          <a:pt x="10376" y="844"/>
                          <a:pt x="7553" y="134"/>
                        </a:cubicBezTo>
                        <a:cubicBezTo>
                          <a:pt x="7091" y="44"/>
                          <a:pt x="6638" y="0"/>
                          <a:pt x="619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31939D-2F06-28AE-E3DF-5013CBD304B6}"/>
              </a:ext>
            </a:extLst>
          </p:cNvPr>
          <p:cNvSpPr/>
          <p:nvPr/>
        </p:nvSpPr>
        <p:spPr>
          <a:xfrm>
            <a:off x="4389120" y="956532"/>
            <a:ext cx="1046074" cy="4620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5B3AA-54B3-A204-A12F-17FD3738A6F6}"/>
              </a:ext>
            </a:extLst>
          </p:cNvPr>
          <p:cNvSpPr txBox="1"/>
          <p:nvPr/>
        </p:nvSpPr>
        <p:spPr>
          <a:xfrm>
            <a:off x="1477670" y="1558137"/>
            <a:ext cx="1068019" cy="738664"/>
          </a:xfrm>
          <a:prstGeom prst="rect">
            <a:avLst/>
          </a:prstGeom>
          <a:solidFill>
            <a:srgbClr val="FAA476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Ушедшие</a:t>
            </a:r>
          </a:p>
          <a:p>
            <a:r>
              <a:rPr lang="ru-RU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18.2%</a:t>
            </a:r>
          </a:p>
          <a:p>
            <a:r>
              <a:rPr lang="ru-RU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1818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C36B8-730A-D7FE-AC8F-6B768C405974}"/>
              </a:ext>
            </a:extLst>
          </p:cNvPr>
          <p:cNvSpPr txBox="1"/>
          <p:nvPr/>
        </p:nvSpPr>
        <p:spPr>
          <a:xfrm>
            <a:off x="2837390" y="3638539"/>
            <a:ext cx="1039668" cy="738664"/>
          </a:xfrm>
          <a:prstGeom prst="rect">
            <a:avLst/>
          </a:prstGeom>
          <a:solidFill>
            <a:srgbClr val="FCDE9C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Активные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81.8%</a:t>
            </a:r>
          </a:p>
          <a:p>
            <a:r>
              <a:rPr lang="ru-RU" dirty="0">
                <a:solidFill>
                  <a:srgbClr val="25397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8155 </a:t>
            </a:r>
          </a:p>
        </p:txBody>
      </p:sp>
      <p:grpSp>
        <p:nvGrpSpPr>
          <p:cNvPr id="12" name="Google Shape;5423;p51">
            <a:extLst>
              <a:ext uri="{FF2B5EF4-FFF2-40B4-BE49-F238E27FC236}">
                <a16:creationId xmlns:a16="http://schemas.microsoft.com/office/drawing/2014/main" id="{23DD6FA4-6AD4-7E59-2DDB-C0C2FF90FE87}"/>
              </a:ext>
            </a:extLst>
          </p:cNvPr>
          <p:cNvGrpSpPr/>
          <p:nvPr/>
        </p:nvGrpSpPr>
        <p:grpSpPr>
          <a:xfrm>
            <a:off x="276275" y="577903"/>
            <a:ext cx="335473" cy="325172"/>
            <a:chOff x="6487579" y="2353902"/>
            <a:chExt cx="424346" cy="394213"/>
          </a:xfrm>
        </p:grpSpPr>
        <p:sp>
          <p:nvSpPr>
            <p:cNvPr id="13" name="Google Shape;5424;p51">
              <a:extLst>
                <a:ext uri="{FF2B5EF4-FFF2-40B4-BE49-F238E27FC236}">
                  <a16:creationId xmlns:a16="http://schemas.microsoft.com/office/drawing/2014/main" id="{BD64D9F1-57B8-CFD8-0E40-511869AA5B6C}"/>
                </a:ext>
              </a:extLst>
            </p:cNvPr>
            <p:cNvSpPr/>
            <p:nvPr/>
          </p:nvSpPr>
          <p:spPr>
            <a:xfrm>
              <a:off x="6706899" y="2353902"/>
              <a:ext cx="195771" cy="279061"/>
            </a:xfrm>
            <a:custGeom>
              <a:avLst/>
              <a:gdLst/>
              <a:ahLst/>
              <a:cxnLst/>
              <a:rect l="l" t="t" r="r" b="b"/>
              <a:pathLst>
                <a:path w="8497" h="12112" extrusionOk="0">
                  <a:moveTo>
                    <a:pt x="545" y="0"/>
                  </a:moveTo>
                  <a:cubicBezTo>
                    <a:pt x="241" y="0"/>
                    <a:pt x="0" y="184"/>
                    <a:pt x="0" y="482"/>
                  </a:cubicBezTo>
                  <a:lnTo>
                    <a:pt x="0" y="7895"/>
                  </a:lnTo>
                  <a:cubicBezTo>
                    <a:pt x="0" y="8073"/>
                    <a:pt x="121" y="8256"/>
                    <a:pt x="304" y="8376"/>
                  </a:cubicBezTo>
                  <a:lnTo>
                    <a:pt x="6689" y="12049"/>
                  </a:lnTo>
                  <a:cubicBezTo>
                    <a:pt x="6747" y="12111"/>
                    <a:pt x="6868" y="12111"/>
                    <a:pt x="6930" y="12111"/>
                  </a:cubicBezTo>
                  <a:cubicBezTo>
                    <a:pt x="7109" y="12111"/>
                    <a:pt x="7292" y="12049"/>
                    <a:pt x="7412" y="11870"/>
                  </a:cubicBezTo>
                  <a:cubicBezTo>
                    <a:pt x="8073" y="10666"/>
                    <a:pt x="8497" y="9278"/>
                    <a:pt x="8497" y="7895"/>
                  </a:cubicBezTo>
                  <a:cubicBezTo>
                    <a:pt x="8497" y="6507"/>
                    <a:pt x="8073" y="5123"/>
                    <a:pt x="7412" y="3919"/>
                  </a:cubicBezTo>
                  <a:cubicBezTo>
                    <a:pt x="6747" y="2772"/>
                    <a:pt x="5725" y="1750"/>
                    <a:pt x="4578" y="1085"/>
                  </a:cubicBezTo>
                  <a:cubicBezTo>
                    <a:pt x="3374" y="362"/>
                    <a:pt x="1928" y="0"/>
                    <a:pt x="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25;p51">
              <a:extLst>
                <a:ext uri="{FF2B5EF4-FFF2-40B4-BE49-F238E27FC236}">
                  <a16:creationId xmlns:a16="http://schemas.microsoft.com/office/drawing/2014/main" id="{E518C1C1-E627-3D7C-D7FF-E8E692FADC4E}"/>
                </a:ext>
              </a:extLst>
            </p:cNvPr>
            <p:cNvSpPr/>
            <p:nvPr/>
          </p:nvSpPr>
          <p:spPr>
            <a:xfrm>
              <a:off x="6487579" y="2383092"/>
              <a:ext cx="342927" cy="365023"/>
            </a:xfrm>
            <a:custGeom>
              <a:avLst/>
              <a:gdLst/>
              <a:ahLst/>
              <a:cxnLst/>
              <a:rect l="l" t="t" r="r" b="b"/>
              <a:pathLst>
                <a:path w="14884" h="15843" extrusionOk="0">
                  <a:moveTo>
                    <a:pt x="7953" y="1"/>
                  </a:moveTo>
                  <a:cubicBezTo>
                    <a:pt x="6507" y="1"/>
                    <a:pt x="5124" y="362"/>
                    <a:pt x="3919" y="1085"/>
                  </a:cubicBezTo>
                  <a:cubicBezTo>
                    <a:pt x="2772" y="1746"/>
                    <a:pt x="1750" y="2772"/>
                    <a:pt x="1085" y="3914"/>
                  </a:cubicBezTo>
                  <a:cubicBezTo>
                    <a:pt x="362" y="5119"/>
                    <a:pt x="1" y="6507"/>
                    <a:pt x="1" y="7890"/>
                  </a:cubicBezTo>
                  <a:cubicBezTo>
                    <a:pt x="1" y="9278"/>
                    <a:pt x="362" y="10661"/>
                    <a:pt x="1085" y="11866"/>
                  </a:cubicBezTo>
                  <a:cubicBezTo>
                    <a:pt x="1750" y="13071"/>
                    <a:pt x="2772" y="14035"/>
                    <a:pt x="3919" y="14758"/>
                  </a:cubicBezTo>
                  <a:cubicBezTo>
                    <a:pt x="5124" y="15481"/>
                    <a:pt x="6507" y="15842"/>
                    <a:pt x="7953" y="15842"/>
                  </a:cubicBezTo>
                  <a:cubicBezTo>
                    <a:pt x="9341" y="15842"/>
                    <a:pt x="10787" y="15481"/>
                    <a:pt x="11991" y="14758"/>
                  </a:cubicBezTo>
                  <a:cubicBezTo>
                    <a:pt x="13134" y="14035"/>
                    <a:pt x="14160" y="13071"/>
                    <a:pt x="14820" y="11866"/>
                  </a:cubicBezTo>
                  <a:cubicBezTo>
                    <a:pt x="14883" y="11746"/>
                    <a:pt x="14883" y="11625"/>
                    <a:pt x="14883" y="11447"/>
                  </a:cubicBezTo>
                  <a:cubicBezTo>
                    <a:pt x="14820" y="11326"/>
                    <a:pt x="14763" y="11206"/>
                    <a:pt x="14642" y="11143"/>
                  </a:cubicBezTo>
                  <a:lnTo>
                    <a:pt x="8497" y="7591"/>
                  </a:lnTo>
                  <a:lnTo>
                    <a:pt x="8497" y="483"/>
                  </a:lnTo>
                  <a:cubicBezTo>
                    <a:pt x="8497" y="179"/>
                    <a:pt x="8256" y="1"/>
                    <a:pt x="7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26;p51">
              <a:extLst>
                <a:ext uri="{FF2B5EF4-FFF2-40B4-BE49-F238E27FC236}">
                  <a16:creationId xmlns:a16="http://schemas.microsoft.com/office/drawing/2014/main" id="{9DDA09E7-0C08-7FA4-9028-BC353DEC08A9}"/>
                </a:ext>
              </a:extLst>
            </p:cNvPr>
            <p:cNvSpPr/>
            <p:nvPr/>
          </p:nvSpPr>
          <p:spPr>
            <a:xfrm>
              <a:off x="6717583" y="2453040"/>
              <a:ext cx="194342" cy="188790"/>
            </a:xfrm>
            <a:custGeom>
              <a:avLst/>
              <a:gdLst/>
              <a:ahLst/>
              <a:cxnLst/>
              <a:rect l="l" t="t" r="r" b="b"/>
              <a:pathLst>
                <a:path w="8435" h="8194" extrusionOk="0">
                  <a:moveTo>
                    <a:pt x="7350" y="1"/>
                  </a:moveTo>
                  <a:lnTo>
                    <a:pt x="1" y="4275"/>
                  </a:lnTo>
                  <a:cubicBezTo>
                    <a:pt x="59" y="4338"/>
                    <a:pt x="121" y="4396"/>
                    <a:pt x="242" y="4458"/>
                  </a:cubicBezTo>
                  <a:lnTo>
                    <a:pt x="6627" y="8131"/>
                  </a:lnTo>
                  <a:cubicBezTo>
                    <a:pt x="6685" y="8193"/>
                    <a:pt x="6806" y="8193"/>
                    <a:pt x="6868" y="8193"/>
                  </a:cubicBezTo>
                  <a:cubicBezTo>
                    <a:pt x="7047" y="8193"/>
                    <a:pt x="7230" y="8131"/>
                    <a:pt x="7350" y="7952"/>
                  </a:cubicBezTo>
                  <a:cubicBezTo>
                    <a:pt x="8011" y="6748"/>
                    <a:pt x="8435" y="5360"/>
                    <a:pt x="8435" y="3977"/>
                  </a:cubicBezTo>
                  <a:cubicBezTo>
                    <a:pt x="8435" y="2589"/>
                    <a:pt x="8011" y="1205"/>
                    <a:pt x="7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728;p39">
            <a:extLst>
              <a:ext uri="{FF2B5EF4-FFF2-40B4-BE49-F238E27FC236}">
                <a16:creationId xmlns:a16="http://schemas.microsoft.com/office/drawing/2014/main" id="{4EDD5420-C8E0-4F74-8E99-A3F4FA581A66}"/>
              </a:ext>
            </a:extLst>
          </p:cNvPr>
          <p:cNvSpPr/>
          <p:nvPr/>
        </p:nvSpPr>
        <p:spPr>
          <a:xfrm rot="5404362">
            <a:off x="4157648" y="2892200"/>
            <a:ext cx="1418701" cy="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4"/>
          <p:cNvSpPr txBox="1">
            <a:spLocks noGrp="1"/>
          </p:cNvSpPr>
          <p:nvPr>
            <p:ph type="title"/>
          </p:nvPr>
        </p:nvSpPr>
        <p:spPr>
          <a:xfrm>
            <a:off x="716420" y="444014"/>
            <a:ext cx="7374663" cy="556407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Соотношение активных и ушедших клиентов</a:t>
            </a:r>
            <a:endParaRPr sz="2400" dirty="0">
              <a:solidFill>
                <a:srgbClr val="25397A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Google Shape;3728;p39">
            <a:extLst>
              <a:ext uri="{FF2B5EF4-FFF2-40B4-BE49-F238E27FC236}">
                <a16:creationId xmlns:a16="http://schemas.microsoft.com/office/drawing/2014/main" id="{79E378F5-4267-C95A-07BB-875D53A457D1}"/>
              </a:ext>
            </a:extLst>
          </p:cNvPr>
          <p:cNvSpPr/>
          <p:nvPr/>
        </p:nvSpPr>
        <p:spPr>
          <a:xfrm rot="5404362">
            <a:off x="496402" y="727404"/>
            <a:ext cx="447166" cy="45719"/>
          </a:xfrm>
          <a:prstGeom prst="rect">
            <a:avLst/>
          </a:prstGeom>
          <a:solidFill>
            <a:srgbClr val="FF5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E3C412-BE18-B90E-99B3-394F20C6E450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25A377D-E48E-4286-FAE4-5FE83B13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53169"/>
            <a:ext cx="7334035" cy="2081280"/>
          </a:xfrm>
          <a:prstGeom prst="rect">
            <a:avLst/>
          </a:prstGeom>
        </p:spPr>
      </p:pic>
      <p:sp>
        <p:nvSpPr>
          <p:cNvPr id="3413" name="Google Shape;34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Уровень оттока по городам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sp>
        <p:nvSpPr>
          <p:cNvPr id="16" name="Google Shape;3728;p39">
            <a:extLst>
              <a:ext uri="{FF2B5EF4-FFF2-40B4-BE49-F238E27FC236}">
                <a16:creationId xmlns:a16="http://schemas.microsoft.com/office/drawing/2014/main" id="{93271255-3AD2-14C9-B8FC-82155BFD1D92}"/>
              </a:ext>
            </a:extLst>
          </p:cNvPr>
          <p:cNvSpPr/>
          <p:nvPr/>
        </p:nvSpPr>
        <p:spPr>
          <a:xfrm rot="5404362">
            <a:off x="-6300" y="4092461"/>
            <a:ext cx="1418701" cy="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42;p34">
            <a:extLst>
              <a:ext uri="{FF2B5EF4-FFF2-40B4-BE49-F238E27FC236}">
                <a16:creationId xmlns:a16="http://schemas.microsoft.com/office/drawing/2014/main" id="{DE91AD09-AC3A-D0F9-6092-5B11702130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1885" y="3374393"/>
            <a:ext cx="7232150" cy="1443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Ярославский филиал демонстрирует более высокое число </a:t>
            </a:r>
            <a:r>
              <a:rPr lang="ru-RU" sz="20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отточных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клиентов (</a:t>
            </a:r>
            <a:r>
              <a:rPr lang="ru-RU" sz="20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1117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), и уровень оттока (</a:t>
            </a:r>
            <a:r>
              <a:rPr lang="ru-RU" sz="20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19%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), чем в Рыбинске и </a:t>
            </a:r>
            <a:r>
              <a:rPr lang="ru-RU" sz="20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Ростове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.</a:t>
            </a:r>
          </a:p>
        </p:txBody>
      </p:sp>
      <p:sp>
        <p:nvSpPr>
          <p:cNvPr id="3679" name="Google Shape;2745;p34">
            <a:extLst>
              <a:ext uri="{FF2B5EF4-FFF2-40B4-BE49-F238E27FC236}">
                <a16:creationId xmlns:a16="http://schemas.microsoft.com/office/drawing/2014/main" id="{5B91B337-4AE6-5FB8-28DF-F490AEA4339F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" name="Google Shape;4637;p43">
            <a:extLst>
              <a:ext uri="{FF2B5EF4-FFF2-40B4-BE49-F238E27FC236}">
                <a16:creationId xmlns:a16="http://schemas.microsoft.com/office/drawing/2014/main" id="{A4E1B482-5A6B-DCF5-C497-0BF553D9BF0E}"/>
              </a:ext>
            </a:extLst>
          </p:cNvPr>
          <p:cNvGrpSpPr/>
          <p:nvPr/>
        </p:nvGrpSpPr>
        <p:grpSpPr>
          <a:xfrm>
            <a:off x="7566946" y="4005268"/>
            <a:ext cx="1454931" cy="1019449"/>
            <a:chOff x="335600" y="452400"/>
            <a:chExt cx="6185933" cy="4334391"/>
          </a:xfrm>
        </p:grpSpPr>
        <p:sp>
          <p:nvSpPr>
            <p:cNvPr id="19" name="Google Shape;4638;p43">
              <a:extLst>
                <a:ext uri="{FF2B5EF4-FFF2-40B4-BE49-F238E27FC236}">
                  <a16:creationId xmlns:a16="http://schemas.microsoft.com/office/drawing/2014/main" id="{FB8D3CA1-4005-A610-370E-79FDB930DA84}"/>
                </a:ext>
              </a:extLst>
            </p:cNvPr>
            <p:cNvSpPr/>
            <p:nvPr/>
          </p:nvSpPr>
          <p:spPr>
            <a:xfrm>
              <a:off x="3983533" y="2558716"/>
              <a:ext cx="2538000" cy="2228075"/>
            </a:xfrm>
            <a:custGeom>
              <a:avLst/>
              <a:gdLst/>
              <a:ahLst/>
              <a:cxnLst/>
              <a:rect l="l" t="t" r="r" b="b"/>
              <a:pathLst>
                <a:path w="117161" h="102854" extrusionOk="0">
                  <a:moveTo>
                    <a:pt x="117161" y="1"/>
                  </a:moveTo>
                  <a:lnTo>
                    <a:pt x="0" y="67635"/>
                  </a:lnTo>
                  <a:lnTo>
                    <a:pt x="0" y="102853"/>
                  </a:lnTo>
                  <a:lnTo>
                    <a:pt x="117161" y="35224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39;p43">
              <a:extLst>
                <a:ext uri="{FF2B5EF4-FFF2-40B4-BE49-F238E27FC236}">
                  <a16:creationId xmlns:a16="http://schemas.microsoft.com/office/drawing/2014/main" id="{D132BE03-A634-8F61-9CFE-E6E24F0581DE}"/>
                </a:ext>
              </a:extLst>
            </p:cNvPr>
            <p:cNvSpPr/>
            <p:nvPr/>
          </p:nvSpPr>
          <p:spPr>
            <a:xfrm>
              <a:off x="335600" y="1917541"/>
              <a:ext cx="3647900" cy="2869241"/>
            </a:xfrm>
            <a:custGeom>
              <a:avLst/>
              <a:gdLst/>
              <a:ahLst/>
              <a:cxnLst/>
              <a:rect l="l" t="t" r="r" b="b"/>
              <a:pathLst>
                <a:path w="168397" h="132452" extrusionOk="0">
                  <a:moveTo>
                    <a:pt x="0" y="0"/>
                  </a:moveTo>
                  <a:lnTo>
                    <a:pt x="0" y="35218"/>
                  </a:lnTo>
                  <a:lnTo>
                    <a:pt x="168396" y="132451"/>
                  </a:lnTo>
                  <a:lnTo>
                    <a:pt x="168396" y="97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40;p43">
              <a:extLst>
                <a:ext uri="{FF2B5EF4-FFF2-40B4-BE49-F238E27FC236}">
                  <a16:creationId xmlns:a16="http://schemas.microsoft.com/office/drawing/2014/main" id="{EF739874-C07F-5C11-AA14-48D6435434D0}"/>
                </a:ext>
              </a:extLst>
            </p:cNvPr>
            <p:cNvSpPr/>
            <p:nvPr/>
          </p:nvSpPr>
          <p:spPr>
            <a:xfrm>
              <a:off x="335600" y="1993967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1961"/>
                  </a:lnTo>
                  <a:lnTo>
                    <a:pt x="168396" y="99194"/>
                  </a:lnTo>
                  <a:lnTo>
                    <a:pt x="168396" y="97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41;p43">
              <a:extLst>
                <a:ext uri="{FF2B5EF4-FFF2-40B4-BE49-F238E27FC236}">
                  <a16:creationId xmlns:a16="http://schemas.microsoft.com/office/drawing/2014/main" id="{B2DA38BB-C058-6E0D-7F26-802701294CF5}"/>
                </a:ext>
              </a:extLst>
            </p:cNvPr>
            <p:cNvSpPr/>
            <p:nvPr/>
          </p:nvSpPr>
          <p:spPr>
            <a:xfrm>
              <a:off x="335600" y="2059086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2024"/>
                  </a:lnTo>
                  <a:lnTo>
                    <a:pt x="168396" y="99194"/>
                  </a:lnTo>
                  <a:lnTo>
                    <a:pt x="168396" y="97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42;p43">
              <a:extLst>
                <a:ext uri="{FF2B5EF4-FFF2-40B4-BE49-F238E27FC236}">
                  <a16:creationId xmlns:a16="http://schemas.microsoft.com/office/drawing/2014/main" id="{D51EC2F5-CF74-B8DE-9327-335663F9078E}"/>
                </a:ext>
              </a:extLst>
            </p:cNvPr>
            <p:cNvSpPr/>
            <p:nvPr/>
          </p:nvSpPr>
          <p:spPr>
            <a:xfrm>
              <a:off x="335600" y="2125569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1961"/>
                  </a:lnTo>
                  <a:lnTo>
                    <a:pt x="168396" y="99193"/>
                  </a:lnTo>
                  <a:lnTo>
                    <a:pt x="168396" y="97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43;p43">
              <a:extLst>
                <a:ext uri="{FF2B5EF4-FFF2-40B4-BE49-F238E27FC236}">
                  <a16:creationId xmlns:a16="http://schemas.microsoft.com/office/drawing/2014/main" id="{6D8BB0A1-6622-7C4A-81D1-BDF865C3D2ED}"/>
                </a:ext>
              </a:extLst>
            </p:cNvPr>
            <p:cNvSpPr/>
            <p:nvPr/>
          </p:nvSpPr>
          <p:spPr>
            <a:xfrm>
              <a:off x="335600" y="2190687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1960"/>
                  </a:lnTo>
                  <a:lnTo>
                    <a:pt x="168396" y="99193"/>
                  </a:lnTo>
                  <a:lnTo>
                    <a:pt x="168396" y="97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44;p43">
              <a:extLst>
                <a:ext uri="{FF2B5EF4-FFF2-40B4-BE49-F238E27FC236}">
                  <a16:creationId xmlns:a16="http://schemas.microsoft.com/office/drawing/2014/main" id="{5C64BCB3-C917-9F32-F375-C3EC5C84C0A9}"/>
                </a:ext>
              </a:extLst>
            </p:cNvPr>
            <p:cNvSpPr/>
            <p:nvPr/>
          </p:nvSpPr>
          <p:spPr>
            <a:xfrm>
              <a:off x="335600" y="2255806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1960"/>
                  </a:lnTo>
                  <a:lnTo>
                    <a:pt x="168396" y="99193"/>
                  </a:lnTo>
                  <a:lnTo>
                    <a:pt x="168396" y="97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45;p43">
              <a:extLst>
                <a:ext uri="{FF2B5EF4-FFF2-40B4-BE49-F238E27FC236}">
                  <a16:creationId xmlns:a16="http://schemas.microsoft.com/office/drawing/2014/main" id="{DA025823-1CAA-E250-FFE2-650C11791092}"/>
                </a:ext>
              </a:extLst>
            </p:cNvPr>
            <p:cNvSpPr/>
            <p:nvPr/>
          </p:nvSpPr>
          <p:spPr>
            <a:xfrm>
              <a:off x="335600" y="2320902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1961"/>
                  </a:lnTo>
                  <a:lnTo>
                    <a:pt x="168396" y="99194"/>
                  </a:lnTo>
                  <a:lnTo>
                    <a:pt x="168396" y="97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46;p43">
              <a:extLst>
                <a:ext uri="{FF2B5EF4-FFF2-40B4-BE49-F238E27FC236}">
                  <a16:creationId xmlns:a16="http://schemas.microsoft.com/office/drawing/2014/main" id="{C5DE35E0-09FF-E092-FD70-6ECF23C3CB48}"/>
                </a:ext>
              </a:extLst>
            </p:cNvPr>
            <p:cNvSpPr/>
            <p:nvPr/>
          </p:nvSpPr>
          <p:spPr>
            <a:xfrm>
              <a:off x="335600" y="2386021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1961"/>
                  </a:lnTo>
                  <a:lnTo>
                    <a:pt x="168396" y="99194"/>
                  </a:lnTo>
                  <a:lnTo>
                    <a:pt x="168396" y="97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47;p43">
              <a:extLst>
                <a:ext uri="{FF2B5EF4-FFF2-40B4-BE49-F238E27FC236}">
                  <a16:creationId xmlns:a16="http://schemas.microsoft.com/office/drawing/2014/main" id="{32F062AB-DDE0-D40E-A0D8-7FFFB4E474F6}"/>
                </a:ext>
              </a:extLst>
            </p:cNvPr>
            <p:cNvSpPr/>
            <p:nvPr/>
          </p:nvSpPr>
          <p:spPr>
            <a:xfrm>
              <a:off x="335600" y="2451139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1961"/>
                  </a:lnTo>
                  <a:lnTo>
                    <a:pt x="168396" y="99194"/>
                  </a:lnTo>
                  <a:lnTo>
                    <a:pt x="168396" y="97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48;p43">
              <a:extLst>
                <a:ext uri="{FF2B5EF4-FFF2-40B4-BE49-F238E27FC236}">
                  <a16:creationId xmlns:a16="http://schemas.microsoft.com/office/drawing/2014/main" id="{E44166D7-7595-5433-FC27-8A8E9255792A}"/>
                </a:ext>
              </a:extLst>
            </p:cNvPr>
            <p:cNvSpPr/>
            <p:nvPr/>
          </p:nvSpPr>
          <p:spPr>
            <a:xfrm>
              <a:off x="335600" y="2516257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2029"/>
                  </a:lnTo>
                  <a:lnTo>
                    <a:pt x="168396" y="99193"/>
                  </a:lnTo>
                  <a:lnTo>
                    <a:pt x="168396" y="97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49;p43">
              <a:extLst>
                <a:ext uri="{FF2B5EF4-FFF2-40B4-BE49-F238E27FC236}">
                  <a16:creationId xmlns:a16="http://schemas.microsoft.com/office/drawing/2014/main" id="{7AD5C405-8543-65B5-E1CE-15798F7B78F9}"/>
                </a:ext>
              </a:extLst>
            </p:cNvPr>
            <p:cNvSpPr/>
            <p:nvPr/>
          </p:nvSpPr>
          <p:spPr>
            <a:xfrm>
              <a:off x="335600" y="2582849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1961"/>
                  </a:lnTo>
                  <a:lnTo>
                    <a:pt x="168396" y="99193"/>
                  </a:lnTo>
                  <a:lnTo>
                    <a:pt x="168396" y="97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50;p43">
              <a:extLst>
                <a:ext uri="{FF2B5EF4-FFF2-40B4-BE49-F238E27FC236}">
                  <a16:creationId xmlns:a16="http://schemas.microsoft.com/office/drawing/2014/main" id="{E25B6E5E-2328-4257-3410-D176F9D86F64}"/>
                </a:ext>
              </a:extLst>
            </p:cNvPr>
            <p:cNvSpPr/>
            <p:nvPr/>
          </p:nvSpPr>
          <p:spPr>
            <a:xfrm>
              <a:off x="3983533" y="3222659"/>
              <a:ext cx="2538000" cy="1508988"/>
            </a:xfrm>
            <a:custGeom>
              <a:avLst/>
              <a:gdLst/>
              <a:ahLst/>
              <a:cxnLst/>
              <a:rect l="l" t="t" r="r" b="b"/>
              <a:pathLst>
                <a:path w="117161" h="69659" extrusionOk="0">
                  <a:moveTo>
                    <a:pt x="117161" y="1"/>
                  </a:moveTo>
                  <a:lnTo>
                    <a:pt x="0" y="67630"/>
                  </a:lnTo>
                  <a:lnTo>
                    <a:pt x="0" y="69658"/>
                  </a:lnTo>
                  <a:lnTo>
                    <a:pt x="117161" y="2024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51;p43">
              <a:extLst>
                <a:ext uri="{FF2B5EF4-FFF2-40B4-BE49-F238E27FC236}">
                  <a16:creationId xmlns:a16="http://schemas.microsoft.com/office/drawing/2014/main" id="{25103320-57F5-32C7-232F-90DBEE8DEAAC}"/>
                </a:ext>
              </a:extLst>
            </p:cNvPr>
            <p:cNvSpPr/>
            <p:nvPr/>
          </p:nvSpPr>
          <p:spPr>
            <a:xfrm>
              <a:off x="3983533" y="3157563"/>
              <a:ext cx="2538000" cy="1507493"/>
            </a:xfrm>
            <a:custGeom>
              <a:avLst/>
              <a:gdLst/>
              <a:ahLst/>
              <a:cxnLst/>
              <a:rect l="l" t="t" r="r" b="b"/>
              <a:pathLst>
                <a:path w="117161" h="69590" extrusionOk="0">
                  <a:moveTo>
                    <a:pt x="117161" y="0"/>
                  </a:moveTo>
                  <a:lnTo>
                    <a:pt x="0" y="67629"/>
                  </a:lnTo>
                  <a:lnTo>
                    <a:pt x="0" y="69589"/>
                  </a:lnTo>
                  <a:lnTo>
                    <a:pt x="117161" y="1960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52;p43">
              <a:extLst>
                <a:ext uri="{FF2B5EF4-FFF2-40B4-BE49-F238E27FC236}">
                  <a16:creationId xmlns:a16="http://schemas.microsoft.com/office/drawing/2014/main" id="{66141DB9-F952-E6DB-1F86-8619D87119E7}"/>
                </a:ext>
              </a:extLst>
            </p:cNvPr>
            <p:cNvSpPr/>
            <p:nvPr/>
          </p:nvSpPr>
          <p:spPr>
            <a:xfrm>
              <a:off x="3983533" y="3092444"/>
              <a:ext cx="2538000" cy="1507493"/>
            </a:xfrm>
            <a:custGeom>
              <a:avLst/>
              <a:gdLst/>
              <a:ahLst/>
              <a:cxnLst/>
              <a:rect l="l" t="t" r="r" b="b"/>
              <a:pathLst>
                <a:path w="117161" h="69590" extrusionOk="0">
                  <a:moveTo>
                    <a:pt x="117161" y="0"/>
                  </a:moveTo>
                  <a:lnTo>
                    <a:pt x="0" y="67629"/>
                  </a:lnTo>
                  <a:lnTo>
                    <a:pt x="0" y="69590"/>
                  </a:lnTo>
                  <a:lnTo>
                    <a:pt x="117161" y="1961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53;p43">
              <a:extLst>
                <a:ext uri="{FF2B5EF4-FFF2-40B4-BE49-F238E27FC236}">
                  <a16:creationId xmlns:a16="http://schemas.microsoft.com/office/drawing/2014/main" id="{0BBF2A1D-66CA-D107-5070-96EEF91D5EEE}"/>
                </a:ext>
              </a:extLst>
            </p:cNvPr>
            <p:cNvSpPr/>
            <p:nvPr/>
          </p:nvSpPr>
          <p:spPr>
            <a:xfrm>
              <a:off x="3983533" y="3027326"/>
              <a:ext cx="2538000" cy="1507493"/>
            </a:xfrm>
            <a:custGeom>
              <a:avLst/>
              <a:gdLst/>
              <a:ahLst/>
              <a:cxnLst/>
              <a:rect l="l" t="t" r="r" b="b"/>
              <a:pathLst>
                <a:path w="117161" h="69590" extrusionOk="0">
                  <a:moveTo>
                    <a:pt x="117161" y="0"/>
                  </a:moveTo>
                  <a:lnTo>
                    <a:pt x="0" y="67629"/>
                  </a:lnTo>
                  <a:lnTo>
                    <a:pt x="0" y="69590"/>
                  </a:lnTo>
                  <a:lnTo>
                    <a:pt x="117161" y="1961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54;p43">
              <a:extLst>
                <a:ext uri="{FF2B5EF4-FFF2-40B4-BE49-F238E27FC236}">
                  <a16:creationId xmlns:a16="http://schemas.microsoft.com/office/drawing/2014/main" id="{67505C57-7830-7A9C-7FB2-16A53BC7706D}"/>
                </a:ext>
              </a:extLst>
            </p:cNvPr>
            <p:cNvSpPr/>
            <p:nvPr/>
          </p:nvSpPr>
          <p:spPr>
            <a:xfrm>
              <a:off x="3983533" y="2962208"/>
              <a:ext cx="2538000" cy="1507493"/>
            </a:xfrm>
            <a:custGeom>
              <a:avLst/>
              <a:gdLst/>
              <a:ahLst/>
              <a:cxnLst/>
              <a:rect l="l" t="t" r="r" b="b"/>
              <a:pathLst>
                <a:path w="117161" h="69590" extrusionOk="0">
                  <a:moveTo>
                    <a:pt x="117161" y="1"/>
                  </a:moveTo>
                  <a:lnTo>
                    <a:pt x="0" y="67630"/>
                  </a:lnTo>
                  <a:lnTo>
                    <a:pt x="0" y="69590"/>
                  </a:lnTo>
                  <a:lnTo>
                    <a:pt x="117161" y="1961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55;p43">
              <a:extLst>
                <a:ext uri="{FF2B5EF4-FFF2-40B4-BE49-F238E27FC236}">
                  <a16:creationId xmlns:a16="http://schemas.microsoft.com/office/drawing/2014/main" id="{4C1A790E-94BC-9266-56B8-E439D7BC0164}"/>
                </a:ext>
              </a:extLst>
            </p:cNvPr>
            <p:cNvSpPr/>
            <p:nvPr/>
          </p:nvSpPr>
          <p:spPr>
            <a:xfrm>
              <a:off x="3983533" y="2897089"/>
              <a:ext cx="2538000" cy="1507515"/>
            </a:xfrm>
            <a:custGeom>
              <a:avLst/>
              <a:gdLst/>
              <a:ahLst/>
              <a:cxnLst/>
              <a:rect l="l" t="t" r="r" b="b"/>
              <a:pathLst>
                <a:path w="117161" h="69591" extrusionOk="0">
                  <a:moveTo>
                    <a:pt x="117161" y="1"/>
                  </a:moveTo>
                  <a:lnTo>
                    <a:pt x="0" y="67630"/>
                  </a:lnTo>
                  <a:lnTo>
                    <a:pt x="0" y="69590"/>
                  </a:lnTo>
                  <a:lnTo>
                    <a:pt x="117161" y="1961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56;p43">
              <a:extLst>
                <a:ext uri="{FF2B5EF4-FFF2-40B4-BE49-F238E27FC236}">
                  <a16:creationId xmlns:a16="http://schemas.microsoft.com/office/drawing/2014/main" id="{52D17F37-D701-4CDB-47C1-9F18F9B8969A}"/>
                </a:ext>
              </a:extLst>
            </p:cNvPr>
            <p:cNvSpPr/>
            <p:nvPr/>
          </p:nvSpPr>
          <p:spPr>
            <a:xfrm>
              <a:off x="3983533" y="2830498"/>
              <a:ext cx="2538000" cy="1508988"/>
            </a:xfrm>
            <a:custGeom>
              <a:avLst/>
              <a:gdLst/>
              <a:ahLst/>
              <a:cxnLst/>
              <a:rect l="l" t="t" r="r" b="b"/>
              <a:pathLst>
                <a:path w="117161" h="69659" extrusionOk="0">
                  <a:moveTo>
                    <a:pt x="117161" y="1"/>
                  </a:moveTo>
                  <a:lnTo>
                    <a:pt x="0" y="67635"/>
                  </a:lnTo>
                  <a:lnTo>
                    <a:pt x="0" y="69658"/>
                  </a:lnTo>
                  <a:lnTo>
                    <a:pt x="117161" y="2029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57;p43">
              <a:extLst>
                <a:ext uri="{FF2B5EF4-FFF2-40B4-BE49-F238E27FC236}">
                  <a16:creationId xmlns:a16="http://schemas.microsoft.com/office/drawing/2014/main" id="{5A7FA14A-FF5C-0A87-E393-CB5EB921FE45}"/>
                </a:ext>
              </a:extLst>
            </p:cNvPr>
            <p:cNvSpPr/>
            <p:nvPr/>
          </p:nvSpPr>
          <p:spPr>
            <a:xfrm>
              <a:off x="3983533" y="2765401"/>
              <a:ext cx="2538000" cy="1508966"/>
            </a:xfrm>
            <a:custGeom>
              <a:avLst/>
              <a:gdLst/>
              <a:ahLst/>
              <a:cxnLst/>
              <a:rect l="l" t="t" r="r" b="b"/>
              <a:pathLst>
                <a:path w="117161" h="69658" extrusionOk="0">
                  <a:moveTo>
                    <a:pt x="117161" y="0"/>
                  </a:moveTo>
                  <a:lnTo>
                    <a:pt x="0" y="67634"/>
                  </a:lnTo>
                  <a:lnTo>
                    <a:pt x="0" y="69657"/>
                  </a:lnTo>
                  <a:lnTo>
                    <a:pt x="117161" y="2028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58;p43">
              <a:extLst>
                <a:ext uri="{FF2B5EF4-FFF2-40B4-BE49-F238E27FC236}">
                  <a16:creationId xmlns:a16="http://schemas.microsoft.com/office/drawing/2014/main" id="{C40248EB-EF66-75E6-DF8C-7665E6848831}"/>
                </a:ext>
              </a:extLst>
            </p:cNvPr>
            <p:cNvSpPr/>
            <p:nvPr/>
          </p:nvSpPr>
          <p:spPr>
            <a:xfrm>
              <a:off x="3983533" y="2700283"/>
              <a:ext cx="2538000" cy="1507602"/>
            </a:xfrm>
            <a:custGeom>
              <a:avLst/>
              <a:gdLst/>
              <a:ahLst/>
              <a:cxnLst/>
              <a:rect l="l" t="t" r="r" b="b"/>
              <a:pathLst>
                <a:path w="117161" h="69595" extrusionOk="0">
                  <a:moveTo>
                    <a:pt x="117161" y="0"/>
                  </a:moveTo>
                  <a:lnTo>
                    <a:pt x="0" y="67634"/>
                  </a:lnTo>
                  <a:lnTo>
                    <a:pt x="0" y="69595"/>
                  </a:lnTo>
                  <a:lnTo>
                    <a:pt x="117161" y="1961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59;p43">
              <a:extLst>
                <a:ext uri="{FF2B5EF4-FFF2-40B4-BE49-F238E27FC236}">
                  <a16:creationId xmlns:a16="http://schemas.microsoft.com/office/drawing/2014/main" id="{65DD36A2-E545-BC3A-BF81-9BD3F9B46CED}"/>
                </a:ext>
              </a:extLst>
            </p:cNvPr>
            <p:cNvSpPr/>
            <p:nvPr/>
          </p:nvSpPr>
          <p:spPr>
            <a:xfrm>
              <a:off x="3983533" y="2635164"/>
              <a:ext cx="2538000" cy="1507602"/>
            </a:xfrm>
            <a:custGeom>
              <a:avLst/>
              <a:gdLst/>
              <a:ahLst/>
              <a:cxnLst/>
              <a:rect l="l" t="t" r="r" b="b"/>
              <a:pathLst>
                <a:path w="117161" h="69595" extrusionOk="0">
                  <a:moveTo>
                    <a:pt x="117161" y="0"/>
                  </a:moveTo>
                  <a:lnTo>
                    <a:pt x="0" y="67635"/>
                  </a:lnTo>
                  <a:lnTo>
                    <a:pt x="0" y="69595"/>
                  </a:lnTo>
                  <a:lnTo>
                    <a:pt x="117161" y="1961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660;p43">
              <a:extLst>
                <a:ext uri="{FF2B5EF4-FFF2-40B4-BE49-F238E27FC236}">
                  <a16:creationId xmlns:a16="http://schemas.microsoft.com/office/drawing/2014/main" id="{E0699098-3C13-665D-ADEA-38B2A565D31D}"/>
                </a:ext>
              </a:extLst>
            </p:cNvPr>
            <p:cNvSpPr/>
            <p:nvPr/>
          </p:nvSpPr>
          <p:spPr>
            <a:xfrm>
              <a:off x="335600" y="452400"/>
              <a:ext cx="6185879" cy="3571431"/>
            </a:xfrm>
            <a:custGeom>
              <a:avLst/>
              <a:gdLst/>
              <a:ahLst/>
              <a:cxnLst/>
              <a:rect l="l" t="t" r="r" b="b"/>
              <a:pathLst>
                <a:path w="285557" h="164867" extrusionOk="0">
                  <a:moveTo>
                    <a:pt x="117166" y="0"/>
                  </a:moveTo>
                  <a:lnTo>
                    <a:pt x="0" y="67634"/>
                  </a:lnTo>
                  <a:lnTo>
                    <a:pt x="168396" y="164867"/>
                  </a:lnTo>
                  <a:lnTo>
                    <a:pt x="285557" y="97233"/>
                  </a:lnTo>
                  <a:lnTo>
                    <a:pt x="117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661;p43">
              <a:extLst>
                <a:ext uri="{FF2B5EF4-FFF2-40B4-BE49-F238E27FC236}">
                  <a16:creationId xmlns:a16="http://schemas.microsoft.com/office/drawing/2014/main" id="{63A9B8F7-0277-97F0-2078-B6E6B9681B6B}"/>
                </a:ext>
              </a:extLst>
            </p:cNvPr>
            <p:cNvSpPr/>
            <p:nvPr/>
          </p:nvSpPr>
          <p:spPr>
            <a:xfrm>
              <a:off x="2405136" y="1647103"/>
              <a:ext cx="2229526" cy="1286796"/>
            </a:xfrm>
            <a:custGeom>
              <a:avLst/>
              <a:gdLst/>
              <a:ahLst/>
              <a:cxnLst/>
              <a:rect l="l" t="t" r="r" b="b"/>
              <a:pathLst>
                <a:path w="102921" h="59402" extrusionOk="0">
                  <a:moveTo>
                    <a:pt x="98739" y="1"/>
                  </a:moveTo>
                  <a:lnTo>
                    <a:pt x="0" y="57049"/>
                  </a:lnTo>
                  <a:lnTo>
                    <a:pt x="4119" y="59402"/>
                  </a:lnTo>
                  <a:lnTo>
                    <a:pt x="102921" y="2421"/>
                  </a:lnTo>
                  <a:lnTo>
                    <a:pt x="98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62;p43">
              <a:extLst>
                <a:ext uri="{FF2B5EF4-FFF2-40B4-BE49-F238E27FC236}">
                  <a16:creationId xmlns:a16="http://schemas.microsoft.com/office/drawing/2014/main" id="{B01B9DAE-3F92-AC7F-1D16-0A5084A58FD2}"/>
                </a:ext>
              </a:extLst>
            </p:cNvPr>
            <p:cNvSpPr/>
            <p:nvPr/>
          </p:nvSpPr>
          <p:spPr>
            <a:xfrm>
              <a:off x="2614637" y="1767483"/>
              <a:ext cx="2228053" cy="1288161"/>
            </a:xfrm>
            <a:custGeom>
              <a:avLst/>
              <a:gdLst/>
              <a:ahLst/>
              <a:cxnLst/>
              <a:rect l="l" t="t" r="r" b="b"/>
              <a:pathLst>
                <a:path w="102853" h="59465" extrusionOk="0">
                  <a:moveTo>
                    <a:pt x="98739" y="1"/>
                  </a:moveTo>
                  <a:lnTo>
                    <a:pt x="0" y="57044"/>
                  </a:lnTo>
                  <a:lnTo>
                    <a:pt x="4119" y="59464"/>
                  </a:lnTo>
                  <a:lnTo>
                    <a:pt x="102853" y="2416"/>
                  </a:lnTo>
                  <a:lnTo>
                    <a:pt x="98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663;p43">
              <a:extLst>
                <a:ext uri="{FF2B5EF4-FFF2-40B4-BE49-F238E27FC236}">
                  <a16:creationId xmlns:a16="http://schemas.microsoft.com/office/drawing/2014/main" id="{4407D257-6387-60DE-1D02-5250B57C8BFB}"/>
                </a:ext>
              </a:extLst>
            </p:cNvPr>
            <p:cNvSpPr/>
            <p:nvPr/>
          </p:nvSpPr>
          <p:spPr>
            <a:xfrm>
              <a:off x="2201289" y="1529669"/>
              <a:ext cx="2228075" cy="1286688"/>
            </a:xfrm>
            <a:custGeom>
              <a:avLst/>
              <a:gdLst/>
              <a:ahLst/>
              <a:cxnLst/>
              <a:rect l="l" t="t" r="r" b="b"/>
              <a:pathLst>
                <a:path w="102854" h="59397" extrusionOk="0">
                  <a:moveTo>
                    <a:pt x="98739" y="1"/>
                  </a:moveTo>
                  <a:lnTo>
                    <a:pt x="0" y="56981"/>
                  </a:lnTo>
                  <a:lnTo>
                    <a:pt x="4120" y="59396"/>
                  </a:lnTo>
                  <a:lnTo>
                    <a:pt x="102853" y="2353"/>
                  </a:lnTo>
                  <a:lnTo>
                    <a:pt x="98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664;p43">
              <a:extLst>
                <a:ext uri="{FF2B5EF4-FFF2-40B4-BE49-F238E27FC236}">
                  <a16:creationId xmlns:a16="http://schemas.microsoft.com/office/drawing/2014/main" id="{8185A9CF-A20C-2ABA-AF23-C610F3F6FB1A}"/>
                </a:ext>
              </a:extLst>
            </p:cNvPr>
            <p:cNvSpPr/>
            <p:nvPr/>
          </p:nvSpPr>
          <p:spPr>
            <a:xfrm>
              <a:off x="2822774" y="1889228"/>
              <a:ext cx="2229418" cy="1286666"/>
            </a:xfrm>
            <a:custGeom>
              <a:avLst/>
              <a:gdLst/>
              <a:ahLst/>
              <a:cxnLst/>
              <a:rect l="l" t="t" r="r" b="b"/>
              <a:pathLst>
                <a:path w="102916" h="59396" extrusionOk="0">
                  <a:moveTo>
                    <a:pt x="98802" y="0"/>
                  </a:moveTo>
                  <a:lnTo>
                    <a:pt x="0" y="56981"/>
                  </a:lnTo>
                  <a:lnTo>
                    <a:pt x="4182" y="59396"/>
                  </a:lnTo>
                  <a:lnTo>
                    <a:pt x="102916" y="2353"/>
                  </a:lnTo>
                  <a:lnTo>
                    <a:pt x="98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65;p43">
              <a:extLst>
                <a:ext uri="{FF2B5EF4-FFF2-40B4-BE49-F238E27FC236}">
                  <a16:creationId xmlns:a16="http://schemas.microsoft.com/office/drawing/2014/main" id="{F5865A80-EFFC-0151-3524-7586ACFB5B93}"/>
                </a:ext>
              </a:extLst>
            </p:cNvPr>
            <p:cNvSpPr/>
            <p:nvPr/>
          </p:nvSpPr>
          <p:spPr>
            <a:xfrm>
              <a:off x="2289045" y="780786"/>
              <a:ext cx="845162" cy="488446"/>
            </a:xfrm>
            <a:custGeom>
              <a:avLst/>
              <a:gdLst/>
              <a:ahLst/>
              <a:cxnLst/>
              <a:rect l="l" t="t" r="r" b="b"/>
              <a:pathLst>
                <a:path w="39015" h="22548" extrusionOk="0">
                  <a:moveTo>
                    <a:pt x="34895" y="1"/>
                  </a:moveTo>
                  <a:lnTo>
                    <a:pt x="1" y="20127"/>
                  </a:lnTo>
                  <a:lnTo>
                    <a:pt x="4120" y="22547"/>
                  </a:lnTo>
                  <a:lnTo>
                    <a:pt x="39014" y="2421"/>
                  </a:lnTo>
                  <a:lnTo>
                    <a:pt x="34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666;p43">
              <a:extLst>
                <a:ext uri="{FF2B5EF4-FFF2-40B4-BE49-F238E27FC236}">
                  <a16:creationId xmlns:a16="http://schemas.microsoft.com/office/drawing/2014/main" id="{76932809-8286-DD28-B043-5E4C1AFCCD9E}"/>
                </a:ext>
              </a:extLst>
            </p:cNvPr>
            <p:cNvSpPr/>
            <p:nvPr/>
          </p:nvSpPr>
          <p:spPr>
            <a:xfrm>
              <a:off x="2498546" y="901166"/>
              <a:ext cx="845162" cy="488338"/>
            </a:xfrm>
            <a:custGeom>
              <a:avLst/>
              <a:gdLst/>
              <a:ahLst/>
              <a:cxnLst/>
              <a:rect l="l" t="t" r="r" b="b"/>
              <a:pathLst>
                <a:path w="39015" h="22543" extrusionOk="0">
                  <a:moveTo>
                    <a:pt x="34832" y="1"/>
                  </a:moveTo>
                  <a:lnTo>
                    <a:pt x="1" y="20190"/>
                  </a:lnTo>
                  <a:lnTo>
                    <a:pt x="4120" y="22542"/>
                  </a:lnTo>
                  <a:lnTo>
                    <a:pt x="39014" y="2416"/>
                  </a:lnTo>
                  <a:lnTo>
                    <a:pt x="348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67;p43">
              <a:extLst>
                <a:ext uri="{FF2B5EF4-FFF2-40B4-BE49-F238E27FC236}">
                  <a16:creationId xmlns:a16="http://schemas.microsoft.com/office/drawing/2014/main" id="{9BE28E48-8C4F-BE94-3EAC-E0E6A8986AFF}"/>
                </a:ext>
              </a:extLst>
            </p:cNvPr>
            <p:cNvSpPr/>
            <p:nvPr/>
          </p:nvSpPr>
          <p:spPr>
            <a:xfrm>
              <a:off x="2706704" y="1022911"/>
              <a:ext cx="845032" cy="486973"/>
            </a:xfrm>
            <a:custGeom>
              <a:avLst/>
              <a:gdLst/>
              <a:ahLst/>
              <a:cxnLst/>
              <a:rect l="l" t="t" r="r" b="b"/>
              <a:pathLst>
                <a:path w="39009" h="22480" extrusionOk="0">
                  <a:moveTo>
                    <a:pt x="34894" y="0"/>
                  </a:moveTo>
                  <a:lnTo>
                    <a:pt x="0" y="20127"/>
                  </a:lnTo>
                  <a:lnTo>
                    <a:pt x="4182" y="22479"/>
                  </a:lnTo>
                  <a:lnTo>
                    <a:pt x="39008" y="2353"/>
                  </a:lnTo>
                  <a:lnTo>
                    <a:pt x="34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668;p43">
              <a:extLst>
                <a:ext uri="{FF2B5EF4-FFF2-40B4-BE49-F238E27FC236}">
                  <a16:creationId xmlns:a16="http://schemas.microsoft.com/office/drawing/2014/main" id="{95895DC8-4706-D6C9-49E8-FC4F8BC252F6}"/>
                </a:ext>
              </a:extLst>
            </p:cNvPr>
            <p:cNvSpPr/>
            <p:nvPr/>
          </p:nvSpPr>
          <p:spPr>
            <a:xfrm>
              <a:off x="2916206" y="1143183"/>
              <a:ext cx="845032" cy="488424"/>
            </a:xfrm>
            <a:custGeom>
              <a:avLst/>
              <a:gdLst/>
              <a:ahLst/>
              <a:cxnLst/>
              <a:rect l="l" t="t" r="r" b="b"/>
              <a:pathLst>
                <a:path w="39009" h="22547" extrusionOk="0">
                  <a:moveTo>
                    <a:pt x="34894" y="0"/>
                  </a:moveTo>
                  <a:lnTo>
                    <a:pt x="0" y="20126"/>
                  </a:lnTo>
                  <a:lnTo>
                    <a:pt x="4114" y="22547"/>
                  </a:lnTo>
                  <a:lnTo>
                    <a:pt x="39008" y="2421"/>
                  </a:lnTo>
                  <a:lnTo>
                    <a:pt x="34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69;p43">
              <a:extLst>
                <a:ext uri="{FF2B5EF4-FFF2-40B4-BE49-F238E27FC236}">
                  <a16:creationId xmlns:a16="http://schemas.microsoft.com/office/drawing/2014/main" id="{DB3395E0-AD5D-79EF-E660-2C47F5EEFFF9}"/>
                </a:ext>
              </a:extLst>
            </p:cNvPr>
            <p:cNvSpPr/>
            <p:nvPr/>
          </p:nvSpPr>
          <p:spPr>
            <a:xfrm>
              <a:off x="3125707" y="1263563"/>
              <a:ext cx="845032" cy="488316"/>
            </a:xfrm>
            <a:custGeom>
              <a:avLst/>
              <a:gdLst/>
              <a:ahLst/>
              <a:cxnLst/>
              <a:rect l="l" t="t" r="r" b="b"/>
              <a:pathLst>
                <a:path w="39009" h="22542" extrusionOk="0">
                  <a:moveTo>
                    <a:pt x="34894" y="0"/>
                  </a:moveTo>
                  <a:lnTo>
                    <a:pt x="0" y="20189"/>
                  </a:lnTo>
                  <a:lnTo>
                    <a:pt x="4114" y="22541"/>
                  </a:lnTo>
                  <a:lnTo>
                    <a:pt x="39008" y="2415"/>
                  </a:lnTo>
                  <a:lnTo>
                    <a:pt x="34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670;p43">
              <a:extLst>
                <a:ext uri="{FF2B5EF4-FFF2-40B4-BE49-F238E27FC236}">
                  <a16:creationId xmlns:a16="http://schemas.microsoft.com/office/drawing/2014/main" id="{6012091A-C959-194A-4A60-446ABAB111CD}"/>
                </a:ext>
              </a:extLst>
            </p:cNvPr>
            <p:cNvSpPr/>
            <p:nvPr/>
          </p:nvSpPr>
          <p:spPr>
            <a:xfrm>
              <a:off x="3517761" y="3103774"/>
              <a:ext cx="870616" cy="503935"/>
            </a:xfrm>
            <a:custGeom>
              <a:avLst/>
              <a:gdLst/>
              <a:ahLst/>
              <a:cxnLst/>
              <a:rect l="l" t="t" r="r" b="b"/>
              <a:pathLst>
                <a:path w="40190" h="23263" extrusionOk="0">
                  <a:moveTo>
                    <a:pt x="7711" y="0"/>
                  </a:moveTo>
                  <a:lnTo>
                    <a:pt x="0" y="4506"/>
                  </a:lnTo>
                  <a:lnTo>
                    <a:pt x="32479" y="23263"/>
                  </a:lnTo>
                  <a:lnTo>
                    <a:pt x="40190" y="18819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671;p43">
              <a:extLst>
                <a:ext uri="{FF2B5EF4-FFF2-40B4-BE49-F238E27FC236}">
                  <a16:creationId xmlns:a16="http://schemas.microsoft.com/office/drawing/2014/main" id="{574B6420-BEFE-B653-63C0-553D41812171}"/>
                </a:ext>
              </a:extLst>
            </p:cNvPr>
            <p:cNvSpPr/>
            <p:nvPr/>
          </p:nvSpPr>
          <p:spPr>
            <a:xfrm>
              <a:off x="3720221" y="2987683"/>
              <a:ext cx="872002" cy="502483"/>
            </a:xfrm>
            <a:custGeom>
              <a:avLst/>
              <a:gdLst/>
              <a:ahLst/>
              <a:cxnLst/>
              <a:rect l="l" t="t" r="r" b="b"/>
              <a:pathLst>
                <a:path w="40254" h="23196" extrusionOk="0">
                  <a:moveTo>
                    <a:pt x="7712" y="1"/>
                  </a:moveTo>
                  <a:lnTo>
                    <a:pt x="1" y="4444"/>
                  </a:lnTo>
                  <a:lnTo>
                    <a:pt x="32475" y="23195"/>
                  </a:lnTo>
                  <a:lnTo>
                    <a:pt x="40253" y="18752"/>
                  </a:lnTo>
                  <a:lnTo>
                    <a:pt x="7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672;p43">
              <a:extLst>
                <a:ext uri="{FF2B5EF4-FFF2-40B4-BE49-F238E27FC236}">
                  <a16:creationId xmlns:a16="http://schemas.microsoft.com/office/drawing/2014/main" id="{F21850F5-E308-F0F5-C6A2-3692D480F846}"/>
                </a:ext>
              </a:extLst>
            </p:cNvPr>
            <p:cNvSpPr/>
            <p:nvPr/>
          </p:nvSpPr>
          <p:spPr>
            <a:xfrm>
              <a:off x="4125078" y="2752707"/>
              <a:ext cx="871981" cy="503956"/>
            </a:xfrm>
            <a:custGeom>
              <a:avLst/>
              <a:gdLst/>
              <a:ahLst/>
              <a:cxnLst/>
              <a:rect l="l" t="t" r="r" b="b"/>
              <a:pathLst>
                <a:path w="40253" h="23264" extrusionOk="0">
                  <a:moveTo>
                    <a:pt x="7711" y="1"/>
                  </a:moveTo>
                  <a:lnTo>
                    <a:pt x="1" y="4507"/>
                  </a:lnTo>
                  <a:lnTo>
                    <a:pt x="32542" y="23263"/>
                  </a:lnTo>
                  <a:lnTo>
                    <a:pt x="40253" y="18820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673;p43">
              <a:extLst>
                <a:ext uri="{FF2B5EF4-FFF2-40B4-BE49-F238E27FC236}">
                  <a16:creationId xmlns:a16="http://schemas.microsoft.com/office/drawing/2014/main" id="{FE654104-FCBB-1303-2E35-521AAE09B05E}"/>
                </a:ext>
              </a:extLst>
            </p:cNvPr>
            <p:cNvSpPr/>
            <p:nvPr/>
          </p:nvSpPr>
          <p:spPr>
            <a:xfrm>
              <a:off x="3922596" y="2870141"/>
              <a:ext cx="871981" cy="503956"/>
            </a:xfrm>
            <a:custGeom>
              <a:avLst/>
              <a:gdLst/>
              <a:ahLst/>
              <a:cxnLst/>
              <a:rect l="l" t="t" r="r" b="b"/>
              <a:pathLst>
                <a:path w="40253" h="23264" extrusionOk="0">
                  <a:moveTo>
                    <a:pt x="7711" y="1"/>
                  </a:moveTo>
                  <a:lnTo>
                    <a:pt x="1" y="4444"/>
                  </a:lnTo>
                  <a:lnTo>
                    <a:pt x="32542" y="23263"/>
                  </a:lnTo>
                  <a:lnTo>
                    <a:pt x="40253" y="18820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674;p43">
              <a:extLst>
                <a:ext uri="{FF2B5EF4-FFF2-40B4-BE49-F238E27FC236}">
                  <a16:creationId xmlns:a16="http://schemas.microsoft.com/office/drawing/2014/main" id="{4AFD3B7A-1218-56D3-A821-D84B1F8EF34F}"/>
                </a:ext>
              </a:extLst>
            </p:cNvPr>
            <p:cNvSpPr/>
            <p:nvPr/>
          </p:nvSpPr>
          <p:spPr>
            <a:xfrm>
              <a:off x="3313913" y="3221208"/>
              <a:ext cx="871981" cy="503935"/>
            </a:xfrm>
            <a:custGeom>
              <a:avLst/>
              <a:gdLst/>
              <a:ahLst/>
              <a:cxnLst/>
              <a:rect l="l" t="t" r="r" b="b"/>
              <a:pathLst>
                <a:path w="40253" h="23263" extrusionOk="0">
                  <a:moveTo>
                    <a:pt x="7711" y="0"/>
                  </a:moveTo>
                  <a:lnTo>
                    <a:pt x="0" y="4443"/>
                  </a:lnTo>
                  <a:lnTo>
                    <a:pt x="32542" y="23263"/>
                  </a:lnTo>
                  <a:lnTo>
                    <a:pt x="40253" y="18757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rgbClr val="FFE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675;p43">
              <a:extLst>
                <a:ext uri="{FF2B5EF4-FFF2-40B4-BE49-F238E27FC236}">
                  <a16:creationId xmlns:a16="http://schemas.microsoft.com/office/drawing/2014/main" id="{190AB721-DF79-FDA3-3B68-9E3BB4B47CE8}"/>
                </a:ext>
              </a:extLst>
            </p:cNvPr>
            <p:cNvSpPr/>
            <p:nvPr/>
          </p:nvSpPr>
          <p:spPr>
            <a:xfrm>
              <a:off x="3313913" y="3221208"/>
              <a:ext cx="871981" cy="503935"/>
            </a:xfrm>
            <a:custGeom>
              <a:avLst/>
              <a:gdLst/>
              <a:ahLst/>
              <a:cxnLst/>
              <a:rect l="l" t="t" r="r" b="b"/>
              <a:pathLst>
                <a:path w="40253" h="23263" extrusionOk="0">
                  <a:moveTo>
                    <a:pt x="7711" y="0"/>
                  </a:moveTo>
                  <a:lnTo>
                    <a:pt x="0" y="4443"/>
                  </a:lnTo>
                  <a:lnTo>
                    <a:pt x="32542" y="23263"/>
                  </a:lnTo>
                  <a:lnTo>
                    <a:pt x="40253" y="18757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676;p43">
              <a:extLst>
                <a:ext uri="{FF2B5EF4-FFF2-40B4-BE49-F238E27FC236}">
                  <a16:creationId xmlns:a16="http://schemas.microsoft.com/office/drawing/2014/main" id="{2B857B02-92FF-AA8C-69C0-79EE1092E27A}"/>
                </a:ext>
              </a:extLst>
            </p:cNvPr>
            <p:cNvSpPr/>
            <p:nvPr/>
          </p:nvSpPr>
          <p:spPr>
            <a:xfrm>
              <a:off x="3843331" y="3526956"/>
              <a:ext cx="342571" cy="198190"/>
            </a:xfrm>
            <a:custGeom>
              <a:avLst/>
              <a:gdLst/>
              <a:ahLst/>
              <a:cxnLst/>
              <a:rect l="l" t="t" r="r" b="b"/>
              <a:pathLst>
                <a:path w="15814" h="9149" extrusionOk="0">
                  <a:moveTo>
                    <a:pt x="7711" y="0"/>
                  </a:moveTo>
                  <a:lnTo>
                    <a:pt x="0" y="4444"/>
                  </a:lnTo>
                  <a:lnTo>
                    <a:pt x="8103" y="9149"/>
                  </a:lnTo>
                  <a:lnTo>
                    <a:pt x="15814" y="4643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677;p43">
              <a:extLst>
                <a:ext uri="{FF2B5EF4-FFF2-40B4-BE49-F238E27FC236}">
                  <a16:creationId xmlns:a16="http://schemas.microsoft.com/office/drawing/2014/main" id="{4FC89913-5BB6-784D-AE24-8C93EDE56814}"/>
                </a:ext>
              </a:extLst>
            </p:cNvPr>
            <p:cNvSpPr/>
            <p:nvPr/>
          </p:nvSpPr>
          <p:spPr>
            <a:xfrm>
              <a:off x="4401062" y="3146233"/>
              <a:ext cx="393521" cy="227868"/>
            </a:xfrm>
            <a:custGeom>
              <a:avLst/>
              <a:gdLst/>
              <a:ahLst/>
              <a:cxnLst/>
              <a:rect l="l" t="t" r="r" b="b"/>
              <a:pathLst>
                <a:path w="18166" h="10519" extrusionOk="0">
                  <a:moveTo>
                    <a:pt x="7711" y="0"/>
                  </a:moveTo>
                  <a:lnTo>
                    <a:pt x="0" y="4444"/>
                  </a:lnTo>
                  <a:lnTo>
                    <a:pt x="10455" y="10518"/>
                  </a:lnTo>
                  <a:lnTo>
                    <a:pt x="18166" y="6075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678;p43">
              <a:extLst>
                <a:ext uri="{FF2B5EF4-FFF2-40B4-BE49-F238E27FC236}">
                  <a16:creationId xmlns:a16="http://schemas.microsoft.com/office/drawing/2014/main" id="{26B3048E-20C5-4F90-7AE9-1D964E43E15A}"/>
                </a:ext>
              </a:extLst>
            </p:cNvPr>
            <p:cNvSpPr/>
            <p:nvPr/>
          </p:nvSpPr>
          <p:spPr>
            <a:xfrm>
              <a:off x="3677762" y="3197184"/>
              <a:ext cx="710617" cy="410526"/>
            </a:xfrm>
            <a:custGeom>
              <a:avLst/>
              <a:gdLst/>
              <a:ahLst/>
              <a:cxnLst/>
              <a:rect l="l" t="t" r="r" b="b"/>
              <a:pathLst>
                <a:path w="32804" h="18951" extrusionOk="0">
                  <a:moveTo>
                    <a:pt x="7711" y="1"/>
                  </a:moveTo>
                  <a:lnTo>
                    <a:pt x="1" y="4444"/>
                  </a:lnTo>
                  <a:lnTo>
                    <a:pt x="25093" y="18951"/>
                  </a:lnTo>
                  <a:lnTo>
                    <a:pt x="32804" y="145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679;p43">
              <a:extLst>
                <a:ext uri="{FF2B5EF4-FFF2-40B4-BE49-F238E27FC236}">
                  <a16:creationId xmlns:a16="http://schemas.microsoft.com/office/drawing/2014/main" id="{5853A576-330E-E158-7FD9-7A179864A699}"/>
                </a:ext>
              </a:extLst>
            </p:cNvPr>
            <p:cNvSpPr/>
            <p:nvPr/>
          </p:nvSpPr>
          <p:spPr>
            <a:xfrm>
              <a:off x="4035849" y="3170235"/>
              <a:ext cx="556380" cy="319933"/>
            </a:xfrm>
            <a:custGeom>
              <a:avLst/>
              <a:gdLst/>
              <a:ahLst/>
              <a:cxnLst/>
              <a:rect l="l" t="t" r="r" b="b"/>
              <a:pathLst>
                <a:path w="25684" h="14769" extrusionOk="0">
                  <a:moveTo>
                    <a:pt x="7711" y="1"/>
                  </a:moveTo>
                  <a:lnTo>
                    <a:pt x="0" y="4444"/>
                  </a:lnTo>
                  <a:lnTo>
                    <a:pt x="17905" y="14768"/>
                  </a:lnTo>
                  <a:lnTo>
                    <a:pt x="25683" y="10325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80;p43">
              <a:extLst>
                <a:ext uri="{FF2B5EF4-FFF2-40B4-BE49-F238E27FC236}">
                  <a16:creationId xmlns:a16="http://schemas.microsoft.com/office/drawing/2014/main" id="{72963A52-7109-2CED-5AB6-3057440DC2DB}"/>
                </a:ext>
              </a:extLst>
            </p:cNvPr>
            <p:cNvSpPr/>
            <p:nvPr/>
          </p:nvSpPr>
          <p:spPr>
            <a:xfrm>
              <a:off x="4326087" y="2870141"/>
              <a:ext cx="670974" cy="386524"/>
            </a:xfrm>
            <a:custGeom>
              <a:avLst/>
              <a:gdLst/>
              <a:ahLst/>
              <a:cxnLst/>
              <a:rect l="l" t="t" r="r" b="b"/>
              <a:pathLst>
                <a:path w="30974" h="17843" extrusionOk="0">
                  <a:moveTo>
                    <a:pt x="7711" y="1"/>
                  </a:moveTo>
                  <a:lnTo>
                    <a:pt x="0" y="4444"/>
                  </a:lnTo>
                  <a:lnTo>
                    <a:pt x="23263" y="17842"/>
                  </a:lnTo>
                  <a:lnTo>
                    <a:pt x="30974" y="13399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81;p43">
              <a:extLst>
                <a:ext uri="{FF2B5EF4-FFF2-40B4-BE49-F238E27FC236}">
                  <a16:creationId xmlns:a16="http://schemas.microsoft.com/office/drawing/2014/main" id="{96AE6497-4BF7-1398-8BCB-20275CD51CD5}"/>
                </a:ext>
              </a:extLst>
            </p:cNvPr>
            <p:cNvSpPr/>
            <p:nvPr/>
          </p:nvSpPr>
          <p:spPr>
            <a:xfrm>
              <a:off x="4529934" y="2519095"/>
              <a:ext cx="871981" cy="503935"/>
            </a:xfrm>
            <a:custGeom>
              <a:avLst/>
              <a:gdLst/>
              <a:ahLst/>
              <a:cxnLst/>
              <a:rect l="l" t="t" r="r" b="b"/>
              <a:pathLst>
                <a:path w="40253" h="23263" extrusionOk="0">
                  <a:moveTo>
                    <a:pt x="7711" y="0"/>
                  </a:moveTo>
                  <a:lnTo>
                    <a:pt x="0" y="4444"/>
                  </a:lnTo>
                  <a:lnTo>
                    <a:pt x="32542" y="23263"/>
                  </a:lnTo>
                  <a:lnTo>
                    <a:pt x="40252" y="18819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682;p43">
              <a:extLst>
                <a:ext uri="{FF2B5EF4-FFF2-40B4-BE49-F238E27FC236}">
                  <a16:creationId xmlns:a16="http://schemas.microsoft.com/office/drawing/2014/main" id="{A8A6DD1D-3844-1460-893C-028EE88B13F2}"/>
                </a:ext>
              </a:extLst>
            </p:cNvPr>
            <p:cNvSpPr/>
            <p:nvPr/>
          </p:nvSpPr>
          <p:spPr>
            <a:xfrm>
              <a:off x="4732287" y="2403004"/>
              <a:ext cx="872002" cy="502592"/>
            </a:xfrm>
            <a:custGeom>
              <a:avLst/>
              <a:gdLst/>
              <a:ahLst/>
              <a:cxnLst/>
              <a:rect l="l" t="t" r="r" b="b"/>
              <a:pathLst>
                <a:path w="40254" h="23201" extrusionOk="0">
                  <a:moveTo>
                    <a:pt x="7711" y="1"/>
                  </a:moveTo>
                  <a:lnTo>
                    <a:pt x="1" y="4444"/>
                  </a:lnTo>
                  <a:lnTo>
                    <a:pt x="32543" y="23201"/>
                  </a:lnTo>
                  <a:lnTo>
                    <a:pt x="40253" y="1875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4683;p43">
              <a:extLst>
                <a:ext uri="{FF2B5EF4-FFF2-40B4-BE49-F238E27FC236}">
                  <a16:creationId xmlns:a16="http://schemas.microsoft.com/office/drawing/2014/main" id="{615B96E6-1EA7-A024-4DE1-7E0CF50C2BD8}"/>
                </a:ext>
              </a:extLst>
            </p:cNvPr>
            <p:cNvSpPr/>
            <p:nvPr/>
          </p:nvSpPr>
          <p:spPr>
            <a:xfrm>
              <a:off x="5138617" y="2168028"/>
              <a:ext cx="870508" cy="503956"/>
            </a:xfrm>
            <a:custGeom>
              <a:avLst/>
              <a:gdLst/>
              <a:ahLst/>
              <a:cxnLst/>
              <a:rect l="l" t="t" r="r" b="b"/>
              <a:pathLst>
                <a:path w="40185" h="23264" extrusionOk="0">
                  <a:moveTo>
                    <a:pt x="7711" y="1"/>
                  </a:moveTo>
                  <a:lnTo>
                    <a:pt x="0" y="4444"/>
                  </a:lnTo>
                  <a:lnTo>
                    <a:pt x="32474" y="23263"/>
                  </a:lnTo>
                  <a:lnTo>
                    <a:pt x="40185" y="18820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rgbClr val="CC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4684;p43">
              <a:extLst>
                <a:ext uri="{FF2B5EF4-FFF2-40B4-BE49-F238E27FC236}">
                  <a16:creationId xmlns:a16="http://schemas.microsoft.com/office/drawing/2014/main" id="{04D623F4-7BDB-9553-6FEA-F2230852C57A}"/>
                </a:ext>
              </a:extLst>
            </p:cNvPr>
            <p:cNvSpPr/>
            <p:nvPr/>
          </p:nvSpPr>
          <p:spPr>
            <a:xfrm>
              <a:off x="4934769" y="2285570"/>
              <a:ext cx="872002" cy="502483"/>
            </a:xfrm>
            <a:custGeom>
              <a:avLst/>
              <a:gdLst/>
              <a:ahLst/>
              <a:cxnLst/>
              <a:rect l="l" t="t" r="r" b="b"/>
              <a:pathLst>
                <a:path w="40254" h="23196" extrusionOk="0">
                  <a:moveTo>
                    <a:pt x="7774" y="1"/>
                  </a:moveTo>
                  <a:lnTo>
                    <a:pt x="1" y="4444"/>
                  </a:lnTo>
                  <a:lnTo>
                    <a:pt x="32542" y="23196"/>
                  </a:lnTo>
                  <a:lnTo>
                    <a:pt x="40253" y="18752"/>
                  </a:lnTo>
                  <a:lnTo>
                    <a:pt x="7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4685;p43">
              <a:extLst>
                <a:ext uri="{FF2B5EF4-FFF2-40B4-BE49-F238E27FC236}">
                  <a16:creationId xmlns:a16="http://schemas.microsoft.com/office/drawing/2014/main" id="{F743A0B9-8015-02C4-0E0D-F7D7576E827E}"/>
                </a:ext>
              </a:extLst>
            </p:cNvPr>
            <p:cNvSpPr/>
            <p:nvPr/>
          </p:nvSpPr>
          <p:spPr>
            <a:xfrm>
              <a:off x="4327452" y="2636637"/>
              <a:ext cx="871981" cy="502483"/>
            </a:xfrm>
            <a:custGeom>
              <a:avLst/>
              <a:gdLst/>
              <a:ahLst/>
              <a:cxnLst/>
              <a:rect l="l" t="t" r="r" b="b"/>
              <a:pathLst>
                <a:path w="40253" h="23196" extrusionOk="0">
                  <a:moveTo>
                    <a:pt x="7711" y="0"/>
                  </a:moveTo>
                  <a:lnTo>
                    <a:pt x="0" y="4444"/>
                  </a:lnTo>
                  <a:lnTo>
                    <a:pt x="32542" y="23195"/>
                  </a:lnTo>
                  <a:lnTo>
                    <a:pt x="40253" y="18752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rgbClr val="FFE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4686;p43">
              <a:extLst>
                <a:ext uri="{FF2B5EF4-FFF2-40B4-BE49-F238E27FC236}">
                  <a16:creationId xmlns:a16="http://schemas.microsoft.com/office/drawing/2014/main" id="{E3D03701-4561-D5E3-D277-1696E066EA55}"/>
                </a:ext>
              </a:extLst>
            </p:cNvPr>
            <p:cNvSpPr/>
            <p:nvPr/>
          </p:nvSpPr>
          <p:spPr>
            <a:xfrm>
              <a:off x="4327452" y="2636637"/>
              <a:ext cx="871981" cy="502483"/>
            </a:xfrm>
            <a:custGeom>
              <a:avLst/>
              <a:gdLst/>
              <a:ahLst/>
              <a:cxnLst/>
              <a:rect l="l" t="t" r="r" b="b"/>
              <a:pathLst>
                <a:path w="40253" h="23196" extrusionOk="0">
                  <a:moveTo>
                    <a:pt x="7711" y="0"/>
                  </a:moveTo>
                  <a:lnTo>
                    <a:pt x="0" y="4444"/>
                  </a:lnTo>
                  <a:lnTo>
                    <a:pt x="32542" y="23195"/>
                  </a:lnTo>
                  <a:lnTo>
                    <a:pt x="40253" y="18752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4687;p43">
              <a:extLst>
                <a:ext uri="{FF2B5EF4-FFF2-40B4-BE49-F238E27FC236}">
                  <a16:creationId xmlns:a16="http://schemas.microsoft.com/office/drawing/2014/main" id="{99175B4E-2029-B59A-EEAB-37A6BDA232E2}"/>
                </a:ext>
              </a:extLst>
            </p:cNvPr>
            <p:cNvSpPr/>
            <p:nvPr/>
          </p:nvSpPr>
          <p:spPr>
            <a:xfrm>
              <a:off x="4855505" y="2940913"/>
              <a:ext cx="343936" cy="198212"/>
            </a:xfrm>
            <a:custGeom>
              <a:avLst/>
              <a:gdLst/>
              <a:ahLst/>
              <a:cxnLst/>
              <a:rect l="l" t="t" r="r" b="b"/>
              <a:pathLst>
                <a:path w="15877" h="9150" extrusionOk="0">
                  <a:moveTo>
                    <a:pt x="7711" y="1"/>
                  </a:moveTo>
                  <a:lnTo>
                    <a:pt x="0" y="4512"/>
                  </a:lnTo>
                  <a:lnTo>
                    <a:pt x="8166" y="9149"/>
                  </a:lnTo>
                  <a:lnTo>
                    <a:pt x="15877" y="4706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4688;p43">
              <a:extLst>
                <a:ext uri="{FF2B5EF4-FFF2-40B4-BE49-F238E27FC236}">
                  <a16:creationId xmlns:a16="http://schemas.microsoft.com/office/drawing/2014/main" id="{2361C820-550A-FC7A-554F-A0111D22C948}"/>
                </a:ext>
              </a:extLst>
            </p:cNvPr>
            <p:cNvSpPr/>
            <p:nvPr/>
          </p:nvSpPr>
          <p:spPr>
            <a:xfrm>
              <a:off x="5084828" y="2371875"/>
              <a:ext cx="721946" cy="416180"/>
            </a:xfrm>
            <a:custGeom>
              <a:avLst/>
              <a:gdLst/>
              <a:ahLst/>
              <a:cxnLst/>
              <a:rect l="l" t="t" r="r" b="b"/>
              <a:pathLst>
                <a:path w="33327" h="19212" extrusionOk="0">
                  <a:moveTo>
                    <a:pt x="7711" y="0"/>
                  </a:moveTo>
                  <a:lnTo>
                    <a:pt x="0" y="4444"/>
                  </a:lnTo>
                  <a:lnTo>
                    <a:pt x="25615" y="19212"/>
                  </a:lnTo>
                  <a:lnTo>
                    <a:pt x="33326" y="14768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4689;p43">
              <a:extLst>
                <a:ext uri="{FF2B5EF4-FFF2-40B4-BE49-F238E27FC236}">
                  <a16:creationId xmlns:a16="http://schemas.microsoft.com/office/drawing/2014/main" id="{B9BD9A7E-9D47-28FF-BB56-78C010AF0961}"/>
                </a:ext>
              </a:extLst>
            </p:cNvPr>
            <p:cNvSpPr/>
            <p:nvPr/>
          </p:nvSpPr>
          <p:spPr>
            <a:xfrm>
              <a:off x="4926278" y="2748396"/>
              <a:ext cx="475644" cy="274637"/>
            </a:xfrm>
            <a:custGeom>
              <a:avLst/>
              <a:gdLst/>
              <a:ahLst/>
              <a:cxnLst/>
              <a:rect l="l" t="t" r="r" b="b"/>
              <a:pathLst>
                <a:path w="21957" h="12678" extrusionOk="0">
                  <a:moveTo>
                    <a:pt x="7711" y="1"/>
                  </a:moveTo>
                  <a:lnTo>
                    <a:pt x="1" y="4444"/>
                  </a:lnTo>
                  <a:lnTo>
                    <a:pt x="14246" y="12678"/>
                  </a:lnTo>
                  <a:lnTo>
                    <a:pt x="21956" y="8234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4690;p43">
              <a:extLst>
                <a:ext uri="{FF2B5EF4-FFF2-40B4-BE49-F238E27FC236}">
                  <a16:creationId xmlns:a16="http://schemas.microsoft.com/office/drawing/2014/main" id="{7FC9EB14-5BF4-C80C-AD37-0244AB90531F}"/>
                </a:ext>
              </a:extLst>
            </p:cNvPr>
            <p:cNvSpPr/>
            <p:nvPr/>
          </p:nvSpPr>
          <p:spPr>
            <a:xfrm>
              <a:off x="4971574" y="2540368"/>
              <a:ext cx="632718" cy="365230"/>
            </a:xfrm>
            <a:custGeom>
              <a:avLst/>
              <a:gdLst/>
              <a:ahLst/>
              <a:cxnLst/>
              <a:rect l="l" t="t" r="r" b="b"/>
              <a:pathLst>
                <a:path w="29208" h="16860" extrusionOk="0">
                  <a:moveTo>
                    <a:pt x="7711" y="1"/>
                  </a:moveTo>
                  <a:lnTo>
                    <a:pt x="1" y="4444"/>
                  </a:lnTo>
                  <a:lnTo>
                    <a:pt x="21497" y="16860"/>
                  </a:lnTo>
                  <a:lnTo>
                    <a:pt x="29207" y="12416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4691;p43">
              <a:extLst>
                <a:ext uri="{FF2B5EF4-FFF2-40B4-BE49-F238E27FC236}">
                  <a16:creationId xmlns:a16="http://schemas.microsoft.com/office/drawing/2014/main" id="{A3327BEA-6E59-A752-2CCE-61A6944F167C}"/>
                </a:ext>
              </a:extLst>
            </p:cNvPr>
            <p:cNvSpPr/>
            <p:nvPr/>
          </p:nvSpPr>
          <p:spPr>
            <a:xfrm>
              <a:off x="5138617" y="2168028"/>
              <a:ext cx="870508" cy="503956"/>
            </a:xfrm>
            <a:custGeom>
              <a:avLst/>
              <a:gdLst/>
              <a:ahLst/>
              <a:cxnLst/>
              <a:rect l="l" t="t" r="r" b="b"/>
              <a:pathLst>
                <a:path w="40185" h="23264" extrusionOk="0">
                  <a:moveTo>
                    <a:pt x="7711" y="1"/>
                  </a:moveTo>
                  <a:lnTo>
                    <a:pt x="0" y="4444"/>
                  </a:lnTo>
                  <a:lnTo>
                    <a:pt x="32474" y="23263"/>
                  </a:lnTo>
                  <a:lnTo>
                    <a:pt x="40185" y="18820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4692;p43">
              <a:extLst>
                <a:ext uri="{FF2B5EF4-FFF2-40B4-BE49-F238E27FC236}">
                  <a16:creationId xmlns:a16="http://schemas.microsoft.com/office/drawing/2014/main" id="{D9851E09-41A8-339B-02AD-8395076535B0}"/>
                </a:ext>
              </a:extLst>
            </p:cNvPr>
            <p:cNvSpPr/>
            <p:nvPr/>
          </p:nvSpPr>
          <p:spPr>
            <a:xfrm>
              <a:off x="1468024" y="1514288"/>
              <a:ext cx="1053187" cy="304185"/>
            </a:xfrm>
            <a:custGeom>
              <a:avLst/>
              <a:gdLst/>
              <a:ahLst/>
              <a:cxnLst/>
              <a:rect l="l" t="t" r="r" b="b"/>
              <a:pathLst>
                <a:path w="48618" h="14042" extrusionOk="0">
                  <a:moveTo>
                    <a:pt x="23303" y="0"/>
                  </a:moveTo>
                  <a:cubicBezTo>
                    <a:pt x="14840" y="0"/>
                    <a:pt x="6492" y="1734"/>
                    <a:pt x="1" y="5217"/>
                  </a:cubicBezTo>
                  <a:lnTo>
                    <a:pt x="14769" y="13780"/>
                  </a:lnTo>
                  <a:cubicBezTo>
                    <a:pt x="17450" y="12455"/>
                    <a:pt x="20786" y="11801"/>
                    <a:pt x="24165" y="11801"/>
                  </a:cubicBezTo>
                  <a:cubicBezTo>
                    <a:pt x="27789" y="11801"/>
                    <a:pt x="31465" y="12553"/>
                    <a:pt x="34440" y="14041"/>
                  </a:cubicBezTo>
                  <a:lnTo>
                    <a:pt x="48617" y="5870"/>
                  </a:lnTo>
                  <a:cubicBezTo>
                    <a:pt x="41444" y="1963"/>
                    <a:pt x="32308" y="0"/>
                    <a:pt x="2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4693;p43">
              <a:extLst>
                <a:ext uri="{FF2B5EF4-FFF2-40B4-BE49-F238E27FC236}">
                  <a16:creationId xmlns:a16="http://schemas.microsoft.com/office/drawing/2014/main" id="{F6ED6F6B-B0D5-3E3E-8A71-559FA64C7771}"/>
                </a:ext>
              </a:extLst>
            </p:cNvPr>
            <p:cNvSpPr/>
            <p:nvPr/>
          </p:nvSpPr>
          <p:spPr>
            <a:xfrm>
              <a:off x="1235885" y="1647103"/>
              <a:ext cx="518102" cy="288804"/>
            </a:xfrm>
            <a:custGeom>
              <a:avLst/>
              <a:gdLst/>
              <a:ahLst/>
              <a:cxnLst/>
              <a:rect l="l" t="t" r="r" b="b"/>
              <a:pathLst>
                <a:path w="23917" h="13332" extrusionOk="0">
                  <a:moveTo>
                    <a:pt x="9086" y="1"/>
                  </a:moveTo>
                  <a:cubicBezTo>
                    <a:pt x="3205" y="3660"/>
                    <a:pt x="199" y="8365"/>
                    <a:pt x="0" y="13138"/>
                  </a:cubicBezTo>
                  <a:lnTo>
                    <a:pt x="20519" y="13331"/>
                  </a:lnTo>
                  <a:cubicBezTo>
                    <a:pt x="20780" y="11632"/>
                    <a:pt x="21893" y="9933"/>
                    <a:pt x="23916" y="8564"/>
                  </a:cubicBezTo>
                  <a:lnTo>
                    <a:pt x="9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4694;p43">
              <a:extLst>
                <a:ext uri="{FF2B5EF4-FFF2-40B4-BE49-F238E27FC236}">
                  <a16:creationId xmlns:a16="http://schemas.microsoft.com/office/drawing/2014/main" id="{B6503E67-669B-5B60-574E-60A7324CE111}"/>
                </a:ext>
              </a:extLst>
            </p:cNvPr>
            <p:cNvSpPr/>
            <p:nvPr/>
          </p:nvSpPr>
          <p:spPr>
            <a:xfrm>
              <a:off x="1237358" y="1965654"/>
              <a:ext cx="757278" cy="436023"/>
            </a:xfrm>
            <a:custGeom>
              <a:avLst/>
              <a:gdLst/>
              <a:ahLst/>
              <a:cxnLst/>
              <a:rect l="l" t="t" r="r" b="b"/>
              <a:pathLst>
                <a:path w="34958" h="20128" extrusionOk="0">
                  <a:moveTo>
                    <a:pt x="0" y="1"/>
                  </a:moveTo>
                  <a:lnTo>
                    <a:pt x="0" y="1"/>
                  </a:lnTo>
                  <a:cubicBezTo>
                    <a:pt x="523" y="4967"/>
                    <a:pt x="4114" y="9996"/>
                    <a:pt x="10910" y="13854"/>
                  </a:cubicBezTo>
                  <a:cubicBezTo>
                    <a:pt x="17643" y="17775"/>
                    <a:pt x="26269" y="19866"/>
                    <a:pt x="34957" y="20127"/>
                  </a:cubicBezTo>
                  <a:lnTo>
                    <a:pt x="34764" y="8297"/>
                  </a:lnTo>
                  <a:cubicBezTo>
                    <a:pt x="31298" y="8104"/>
                    <a:pt x="27769" y="7252"/>
                    <a:pt x="25025" y="5683"/>
                  </a:cubicBezTo>
                  <a:cubicBezTo>
                    <a:pt x="22411" y="4115"/>
                    <a:pt x="20911" y="2223"/>
                    <a:pt x="20518" y="2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4695;p43">
              <a:extLst>
                <a:ext uri="{FF2B5EF4-FFF2-40B4-BE49-F238E27FC236}">
                  <a16:creationId xmlns:a16="http://schemas.microsoft.com/office/drawing/2014/main" id="{25D8076E-7A45-9280-558A-D2E758D13676}"/>
                </a:ext>
              </a:extLst>
            </p:cNvPr>
            <p:cNvSpPr/>
            <p:nvPr/>
          </p:nvSpPr>
          <p:spPr>
            <a:xfrm>
              <a:off x="2025755" y="1661270"/>
              <a:ext cx="823868" cy="741789"/>
            </a:xfrm>
            <a:custGeom>
              <a:avLst/>
              <a:gdLst/>
              <a:ahLst/>
              <a:cxnLst/>
              <a:rect l="l" t="t" r="r" b="b"/>
              <a:pathLst>
                <a:path w="38032" h="34243" extrusionOk="0">
                  <a:moveTo>
                    <a:pt x="24440" y="0"/>
                  </a:moveTo>
                  <a:lnTo>
                    <a:pt x="10262" y="8171"/>
                  </a:lnTo>
                  <a:cubicBezTo>
                    <a:pt x="15490" y="11632"/>
                    <a:pt x="15422" y="16796"/>
                    <a:pt x="9933" y="19996"/>
                  </a:cubicBezTo>
                  <a:cubicBezTo>
                    <a:pt x="7189" y="21564"/>
                    <a:pt x="3660" y="22348"/>
                    <a:pt x="1" y="22416"/>
                  </a:cubicBezTo>
                  <a:lnTo>
                    <a:pt x="131" y="34241"/>
                  </a:lnTo>
                  <a:cubicBezTo>
                    <a:pt x="286" y="34242"/>
                    <a:pt x="441" y="34243"/>
                    <a:pt x="596" y="34243"/>
                  </a:cubicBezTo>
                  <a:cubicBezTo>
                    <a:pt x="9395" y="34243"/>
                    <a:pt x="18152" y="32345"/>
                    <a:pt x="24769" y="28558"/>
                  </a:cubicBezTo>
                  <a:cubicBezTo>
                    <a:pt x="38031" y="20848"/>
                    <a:pt x="37838" y="8171"/>
                    <a:pt x="24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1" name="TextBox 3680">
            <a:extLst>
              <a:ext uri="{FF2B5EF4-FFF2-40B4-BE49-F238E27FC236}">
                <a16:creationId xmlns:a16="http://schemas.microsoft.com/office/drawing/2014/main" id="{C1EC5943-C10C-E8FC-5258-A1A1DDEBD286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8" name="Google Shape;2745;p34">
            <a:extLst>
              <a:ext uri="{FF2B5EF4-FFF2-40B4-BE49-F238E27FC236}">
                <a16:creationId xmlns:a16="http://schemas.microsoft.com/office/drawing/2014/main" id="{B72777F3-908C-1E68-FCA3-06EB409F77D6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D5C899-576D-58BB-6094-ED0684716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6877"/>
            <a:ext cx="7357668" cy="2087987"/>
          </a:xfrm>
          <a:prstGeom prst="rect">
            <a:avLst/>
          </a:prstGeom>
        </p:spPr>
      </p:pic>
      <p:sp>
        <p:nvSpPr>
          <p:cNvPr id="3413" name="Google Shape;34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Уровень оттока по полу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sp>
        <p:nvSpPr>
          <p:cNvPr id="16" name="Google Shape;3728;p39">
            <a:extLst>
              <a:ext uri="{FF2B5EF4-FFF2-40B4-BE49-F238E27FC236}">
                <a16:creationId xmlns:a16="http://schemas.microsoft.com/office/drawing/2014/main" id="{93271255-3AD2-14C9-B8FC-82155BFD1D92}"/>
              </a:ext>
            </a:extLst>
          </p:cNvPr>
          <p:cNvSpPr/>
          <p:nvPr/>
        </p:nvSpPr>
        <p:spPr>
          <a:xfrm rot="5404362">
            <a:off x="-6300" y="4092461"/>
            <a:ext cx="1418701" cy="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42;p34">
            <a:extLst>
              <a:ext uri="{FF2B5EF4-FFF2-40B4-BE49-F238E27FC236}">
                <a16:creationId xmlns:a16="http://schemas.microsoft.com/office/drawing/2014/main" id="{DE91AD09-AC3A-D0F9-6092-5B11702130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1885" y="3374393"/>
            <a:ext cx="7232150" cy="1443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Показатель оттока у мужчин (</a:t>
            </a:r>
            <a:r>
              <a:rPr lang="ru-RU" sz="20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24%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) значительно выше, чем  у женщин (</a:t>
            </a:r>
            <a:r>
              <a:rPr lang="ru-RU" sz="20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13%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). Так же число ушедших мужчин,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практически в </a:t>
            </a:r>
            <a:r>
              <a:rPr lang="ru-RU" sz="20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2 раза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выше чем женщин.</a:t>
            </a:r>
          </a:p>
        </p:txBody>
      </p:sp>
      <p:grpSp>
        <p:nvGrpSpPr>
          <p:cNvPr id="7" name="Google Shape;4637;p43">
            <a:extLst>
              <a:ext uri="{FF2B5EF4-FFF2-40B4-BE49-F238E27FC236}">
                <a16:creationId xmlns:a16="http://schemas.microsoft.com/office/drawing/2014/main" id="{502D2D17-9292-5DE3-8033-DB6841457375}"/>
              </a:ext>
            </a:extLst>
          </p:cNvPr>
          <p:cNvGrpSpPr/>
          <p:nvPr/>
        </p:nvGrpSpPr>
        <p:grpSpPr>
          <a:xfrm>
            <a:off x="7566946" y="4005268"/>
            <a:ext cx="1454931" cy="1019449"/>
            <a:chOff x="335600" y="452400"/>
            <a:chExt cx="6185933" cy="4334391"/>
          </a:xfrm>
        </p:grpSpPr>
        <p:sp>
          <p:nvSpPr>
            <p:cNvPr id="8" name="Google Shape;4638;p43">
              <a:extLst>
                <a:ext uri="{FF2B5EF4-FFF2-40B4-BE49-F238E27FC236}">
                  <a16:creationId xmlns:a16="http://schemas.microsoft.com/office/drawing/2014/main" id="{17421B8E-2A50-17BB-27A8-D3BA9172D8DE}"/>
                </a:ext>
              </a:extLst>
            </p:cNvPr>
            <p:cNvSpPr/>
            <p:nvPr/>
          </p:nvSpPr>
          <p:spPr>
            <a:xfrm>
              <a:off x="3983533" y="2558716"/>
              <a:ext cx="2538000" cy="2228075"/>
            </a:xfrm>
            <a:custGeom>
              <a:avLst/>
              <a:gdLst/>
              <a:ahLst/>
              <a:cxnLst/>
              <a:rect l="l" t="t" r="r" b="b"/>
              <a:pathLst>
                <a:path w="117161" h="102854" extrusionOk="0">
                  <a:moveTo>
                    <a:pt x="117161" y="1"/>
                  </a:moveTo>
                  <a:lnTo>
                    <a:pt x="0" y="67635"/>
                  </a:lnTo>
                  <a:lnTo>
                    <a:pt x="0" y="102853"/>
                  </a:lnTo>
                  <a:lnTo>
                    <a:pt x="117161" y="35224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39;p43">
              <a:extLst>
                <a:ext uri="{FF2B5EF4-FFF2-40B4-BE49-F238E27FC236}">
                  <a16:creationId xmlns:a16="http://schemas.microsoft.com/office/drawing/2014/main" id="{D8254029-309A-8157-4598-76EC5E15834E}"/>
                </a:ext>
              </a:extLst>
            </p:cNvPr>
            <p:cNvSpPr/>
            <p:nvPr/>
          </p:nvSpPr>
          <p:spPr>
            <a:xfrm>
              <a:off x="335600" y="1917541"/>
              <a:ext cx="3647900" cy="2869241"/>
            </a:xfrm>
            <a:custGeom>
              <a:avLst/>
              <a:gdLst/>
              <a:ahLst/>
              <a:cxnLst/>
              <a:rect l="l" t="t" r="r" b="b"/>
              <a:pathLst>
                <a:path w="168397" h="132452" extrusionOk="0">
                  <a:moveTo>
                    <a:pt x="0" y="0"/>
                  </a:moveTo>
                  <a:lnTo>
                    <a:pt x="0" y="35218"/>
                  </a:lnTo>
                  <a:lnTo>
                    <a:pt x="168396" y="132451"/>
                  </a:lnTo>
                  <a:lnTo>
                    <a:pt x="168396" y="97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40;p43">
              <a:extLst>
                <a:ext uri="{FF2B5EF4-FFF2-40B4-BE49-F238E27FC236}">
                  <a16:creationId xmlns:a16="http://schemas.microsoft.com/office/drawing/2014/main" id="{E14C0007-5600-A895-4516-BB939B9189CC}"/>
                </a:ext>
              </a:extLst>
            </p:cNvPr>
            <p:cNvSpPr/>
            <p:nvPr/>
          </p:nvSpPr>
          <p:spPr>
            <a:xfrm>
              <a:off x="335600" y="1993967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1961"/>
                  </a:lnTo>
                  <a:lnTo>
                    <a:pt x="168396" y="99194"/>
                  </a:lnTo>
                  <a:lnTo>
                    <a:pt x="168396" y="97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41;p43">
              <a:extLst>
                <a:ext uri="{FF2B5EF4-FFF2-40B4-BE49-F238E27FC236}">
                  <a16:creationId xmlns:a16="http://schemas.microsoft.com/office/drawing/2014/main" id="{9EAE7575-50E5-3582-6BD0-E61A020B5216}"/>
                </a:ext>
              </a:extLst>
            </p:cNvPr>
            <p:cNvSpPr/>
            <p:nvPr/>
          </p:nvSpPr>
          <p:spPr>
            <a:xfrm>
              <a:off x="335600" y="2059086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2024"/>
                  </a:lnTo>
                  <a:lnTo>
                    <a:pt x="168396" y="99194"/>
                  </a:lnTo>
                  <a:lnTo>
                    <a:pt x="168396" y="97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42;p43">
              <a:extLst>
                <a:ext uri="{FF2B5EF4-FFF2-40B4-BE49-F238E27FC236}">
                  <a16:creationId xmlns:a16="http://schemas.microsoft.com/office/drawing/2014/main" id="{25AA5F6D-4DA8-2ABA-96D7-CA645D62C864}"/>
                </a:ext>
              </a:extLst>
            </p:cNvPr>
            <p:cNvSpPr/>
            <p:nvPr/>
          </p:nvSpPr>
          <p:spPr>
            <a:xfrm>
              <a:off x="335600" y="2125569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1961"/>
                  </a:lnTo>
                  <a:lnTo>
                    <a:pt x="168396" y="99193"/>
                  </a:lnTo>
                  <a:lnTo>
                    <a:pt x="168396" y="97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43;p43">
              <a:extLst>
                <a:ext uri="{FF2B5EF4-FFF2-40B4-BE49-F238E27FC236}">
                  <a16:creationId xmlns:a16="http://schemas.microsoft.com/office/drawing/2014/main" id="{DF6FFF44-2792-E7FC-37E8-4EDCBEDA40F1}"/>
                </a:ext>
              </a:extLst>
            </p:cNvPr>
            <p:cNvSpPr/>
            <p:nvPr/>
          </p:nvSpPr>
          <p:spPr>
            <a:xfrm>
              <a:off x="335600" y="2190687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1960"/>
                  </a:lnTo>
                  <a:lnTo>
                    <a:pt x="168396" y="99193"/>
                  </a:lnTo>
                  <a:lnTo>
                    <a:pt x="168396" y="97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44;p43">
              <a:extLst>
                <a:ext uri="{FF2B5EF4-FFF2-40B4-BE49-F238E27FC236}">
                  <a16:creationId xmlns:a16="http://schemas.microsoft.com/office/drawing/2014/main" id="{65B5144C-44F8-0E9E-3B85-E09941D95EDE}"/>
                </a:ext>
              </a:extLst>
            </p:cNvPr>
            <p:cNvSpPr/>
            <p:nvPr/>
          </p:nvSpPr>
          <p:spPr>
            <a:xfrm>
              <a:off x="335600" y="2255806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1960"/>
                  </a:lnTo>
                  <a:lnTo>
                    <a:pt x="168396" y="99193"/>
                  </a:lnTo>
                  <a:lnTo>
                    <a:pt x="168396" y="97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4645;p43">
              <a:extLst>
                <a:ext uri="{FF2B5EF4-FFF2-40B4-BE49-F238E27FC236}">
                  <a16:creationId xmlns:a16="http://schemas.microsoft.com/office/drawing/2014/main" id="{345E280E-0928-509F-76EE-887464E5A528}"/>
                </a:ext>
              </a:extLst>
            </p:cNvPr>
            <p:cNvSpPr/>
            <p:nvPr/>
          </p:nvSpPr>
          <p:spPr>
            <a:xfrm>
              <a:off x="335600" y="2320902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1961"/>
                  </a:lnTo>
                  <a:lnTo>
                    <a:pt x="168396" y="99194"/>
                  </a:lnTo>
                  <a:lnTo>
                    <a:pt x="168396" y="97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4646;p43">
              <a:extLst>
                <a:ext uri="{FF2B5EF4-FFF2-40B4-BE49-F238E27FC236}">
                  <a16:creationId xmlns:a16="http://schemas.microsoft.com/office/drawing/2014/main" id="{3CB15D97-7626-9A3A-81B2-8449E0D857D5}"/>
                </a:ext>
              </a:extLst>
            </p:cNvPr>
            <p:cNvSpPr/>
            <p:nvPr/>
          </p:nvSpPr>
          <p:spPr>
            <a:xfrm>
              <a:off x="335600" y="2386021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1961"/>
                  </a:lnTo>
                  <a:lnTo>
                    <a:pt x="168396" y="99194"/>
                  </a:lnTo>
                  <a:lnTo>
                    <a:pt x="168396" y="97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4647;p43">
              <a:extLst>
                <a:ext uri="{FF2B5EF4-FFF2-40B4-BE49-F238E27FC236}">
                  <a16:creationId xmlns:a16="http://schemas.microsoft.com/office/drawing/2014/main" id="{61D0F0B8-72BD-585A-8A1A-076151AFA21B}"/>
                </a:ext>
              </a:extLst>
            </p:cNvPr>
            <p:cNvSpPr/>
            <p:nvPr/>
          </p:nvSpPr>
          <p:spPr>
            <a:xfrm>
              <a:off x="335600" y="2451139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1961"/>
                  </a:lnTo>
                  <a:lnTo>
                    <a:pt x="168396" y="99194"/>
                  </a:lnTo>
                  <a:lnTo>
                    <a:pt x="168396" y="97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4648;p43">
              <a:extLst>
                <a:ext uri="{FF2B5EF4-FFF2-40B4-BE49-F238E27FC236}">
                  <a16:creationId xmlns:a16="http://schemas.microsoft.com/office/drawing/2014/main" id="{4FA85E41-52E4-7601-8E5B-EC35464DBE8C}"/>
                </a:ext>
              </a:extLst>
            </p:cNvPr>
            <p:cNvSpPr/>
            <p:nvPr/>
          </p:nvSpPr>
          <p:spPr>
            <a:xfrm>
              <a:off x="335600" y="2516257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2029"/>
                  </a:lnTo>
                  <a:lnTo>
                    <a:pt x="168396" y="99193"/>
                  </a:lnTo>
                  <a:lnTo>
                    <a:pt x="168396" y="97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4649;p43">
              <a:extLst>
                <a:ext uri="{FF2B5EF4-FFF2-40B4-BE49-F238E27FC236}">
                  <a16:creationId xmlns:a16="http://schemas.microsoft.com/office/drawing/2014/main" id="{9AC0AA34-A99C-4B5D-8C8F-B5D234F763F0}"/>
                </a:ext>
              </a:extLst>
            </p:cNvPr>
            <p:cNvSpPr/>
            <p:nvPr/>
          </p:nvSpPr>
          <p:spPr>
            <a:xfrm>
              <a:off x="335600" y="2582849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1961"/>
                  </a:lnTo>
                  <a:lnTo>
                    <a:pt x="168396" y="99193"/>
                  </a:lnTo>
                  <a:lnTo>
                    <a:pt x="168396" y="97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4650;p43">
              <a:extLst>
                <a:ext uri="{FF2B5EF4-FFF2-40B4-BE49-F238E27FC236}">
                  <a16:creationId xmlns:a16="http://schemas.microsoft.com/office/drawing/2014/main" id="{F32BEAEB-0B92-F3A8-72C6-DF3BEABF3BD2}"/>
                </a:ext>
              </a:extLst>
            </p:cNvPr>
            <p:cNvSpPr/>
            <p:nvPr/>
          </p:nvSpPr>
          <p:spPr>
            <a:xfrm>
              <a:off x="3983533" y="3222659"/>
              <a:ext cx="2538000" cy="1508988"/>
            </a:xfrm>
            <a:custGeom>
              <a:avLst/>
              <a:gdLst/>
              <a:ahLst/>
              <a:cxnLst/>
              <a:rect l="l" t="t" r="r" b="b"/>
              <a:pathLst>
                <a:path w="117161" h="69659" extrusionOk="0">
                  <a:moveTo>
                    <a:pt x="117161" y="1"/>
                  </a:moveTo>
                  <a:lnTo>
                    <a:pt x="0" y="67630"/>
                  </a:lnTo>
                  <a:lnTo>
                    <a:pt x="0" y="69658"/>
                  </a:lnTo>
                  <a:lnTo>
                    <a:pt x="117161" y="2024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4651;p43">
              <a:extLst>
                <a:ext uri="{FF2B5EF4-FFF2-40B4-BE49-F238E27FC236}">
                  <a16:creationId xmlns:a16="http://schemas.microsoft.com/office/drawing/2014/main" id="{F5570B91-6604-2597-6CE6-E134DE950A77}"/>
                </a:ext>
              </a:extLst>
            </p:cNvPr>
            <p:cNvSpPr/>
            <p:nvPr/>
          </p:nvSpPr>
          <p:spPr>
            <a:xfrm>
              <a:off x="3983533" y="3157563"/>
              <a:ext cx="2538000" cy="1507493"/>
            </a:xfrm>
            <a:custGeom>
              <a:avLst/>
              <a:gdLst/>
              <a:ahLst/>
              <a:cxnLst/>
              <a:rect l="l" t="t" r="r" b="b"/>
              <a:pathLst>
                <a:path w="117161" h="69590" extrusionOk="0">
                  <a:moveTo>
                    <a:pt x="117161" y="0"/>
                  </a:moveTo>
                  <a:lnTo>
                    <a:pt x="0" y="67629"/>
                  </a:lnTo>
                  <a:lnTo>
                    <a:pt x="0" y="69589"/>
                  </a:lnTo>
                  <a:lnTo>
                    <a:pt x="117161" y="1960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4652;p43">
              <a:extLst>
                <a:ext uri="{FF2B5EF4-FFF2-40B4-BE49-F238E27FC236}">
                  <a16:creationId xmlns:a16="http://schemas.microsoft.com/office/drawing/2014/main" id="{3457837D-30B8-A798-37E0-A3CB822C255D}"/>
                </a:ext>
              </a:extLst>
            </p:cNvPr>
            <p:cNvSpPr/>
            <p:nvPr/>
          </p:nvSpPr>
          <p:spPr>
            <a:xfrm>
              <a:off x="3983533" y="3092444"/>
              <a:ext cx="2538000" cy="1507493"/>
            </a:xfrm>
            <a:custGeom>
              <a:avLst/>
              <a:gdLst/>
              <a:ahLst/>
              <a:cxnLst/>
              <a:rect l="l" t="t" r="r" b="b"/>
              <a:pathLst>
                <a:path w="117161" h="69590" extrusionOk="0">
                  <a:moveTo>
                    <a:pt x="117161" y="0"/>
                  </a:moveTo>
                  <a:lnTo>
                    <a:pt x="0" y="67629"/>
                  </a:lnTo>
                  <a:lnTo>
                    <a:pt x="0" y="69590"/>
                  </a:lnTo>
                  <a:lnTo>
                    <a:pt x="117161" y="1961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4653;p43">
              <a:extLst>
                <a:ext uri="{FF2B5EF4-FFF2-40B4-BE49-F238E27FC236}">
                  <a16:creationId xmlns:a16="http://schemas.microsoft.com/office/drawing/2014/main" id="{FD704A5D-E2B0-27A6-97C6-35F512F4508C}"/>
                </a:ext>
              </a:extLst>
            </p:cNvPr>
            <p:cNvSpPr/>
            <p:nvPr/>
          </p:nvSpPr>
          <p:spPr>
            <a:xfrm>
              <a:off x="3983533" y="3027326"/>
              <a:ext cx="2538000" cy="1507493"/>
            </a:xfrm>
            <a:custGeom>
              <a:avLst/>
              <a:gdLst/>
              <a:ahLst/>
              <a:cxnLst/>
              <a:rect l="l" t="t" r="r" b="b"/>
              <a:pathLst>
                <a:path w="117161" h="69590" extrusionOk="0">
                  <a:moveTo>
                    <a:pt x="117161" y="0"/>
                  </a:moveTo>
                  <a:lnTo>
                    <a:pt x="0" y="67629"/>
                  </a:lnTo>
                  <a:lnTo>
                    <a:pt x="0" y="69590"/>
                  </a:lnTo>
                  <a:lnTo>
                    <a:pt x="117161" y="1961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4654;p43">
              <a:extLst>
                <a:ext uri="{FF2B5EF4-FFF2-40B4-BE49-F238E27FC236}">
                  <a16:creationId xmlns:a16="http://schemas.microsoft.com/office/drawing/2014/main" id="{B6A45426-00BC-48E3-774D-6446A6383B69}"/>
                </a:ext>
              </a:extLst>
            </p:cNvPr>
            <p:cNvSpPr/>
            <p:nvPr/>
          </p:nvSpPr>
          <p:spPr>
            <a:xfrm>
              <a:off x="3983533" y="2962208"/>
              <a:ext cx="2538000" cy="1507493"/>
            </a:xfrm>
            <a:custGeom>
              <a:avLst/>
              <a:gdLst/>
              <a:ahLst/>
              <a:cxnLst/>
              <a:rect l="l" t="t" r="r" b="b"/>
              <a:pathLst>
                <a:path w="117161" h="69590" extrusionOk="0">
                  <a:moveTo>
                    <a:pt x="117161" y="1"/>
                  </a:moveTo>
                  <a:lnTo>
                    <a:pt x="0" y="67630"/>
                  </a:lnTo>
                  <a:lnTo>
                    <a:pt x="0" y="69590"/>
                  </a:lnTo>
                  <a:lnTo>
                    <a:pt x="117161" y="1961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4655;p43">
              <a:extLst>
                <a:ext uri="{FF2B5EF4-FFF2-40B4-BE49-F238E27FC236}">
                  <a16:creationId xmlns:a16="http://schemas.microsoft.com/office/drawing/2014/main" id="{C56010BF-40E0-AE24-90E5-3A4F9497DBC9}"/>
                </a:ext>
              </a:extLst>
            </p:cNvPr>
            <p:cNvSpPr/>
            <p:nvPr/>
          </p:nvSpPr>
          <p:spPr>
            <a:xfrm>
              <a:off x="3983533" y="2897089"/>
              <a:ext cx="2538000" cy="1507515"/>
            </a:xfrm>
            <a:custGeom>
              <a:avLst/>
              <a:gdLst/>
              <a:ahLst/>
              <a:cxnLst/>
              <a:rect l="l" t="t" r="r" b="b"/>
              <a:pathLst>
                <a:path w="117161" h="69591" extrusionOk="0">
                  <a:moveTo>
                    <a:pt x="117161" y="1"/>
                  </a:moveTo>
                  <a:lnTo>
                    <a:pt x="0" y="67630"/>
                  </a:lnTo>
                  <a:lnTo>
                    <a:pt x="0" y="69590"/>
                  </a:lnTo>
                  <a:lnTo>
                    <a:pt x="117161" y="1961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4656;p43">
              <a:extLst>
                <a:ext uri="{FF2B5EF4-FFF2-40B4-BE49-F238E27FC236}">
                  <a16:creationId xmlns:a16="http://schemas.microsoft.com/office/drawing/2014/main" id="{6B6E7C81-8A25-C408-FF14-C1166EC7A209}"/>
                </a:ext>
              </a:extLst>
            </p:cNvPr>
            <p:cNvSpPr/>
            <p:nvPr/>
          </p:nvSpPr>
          <p:spPr>
            <a:xfrm>
              <a:off x="3983533" y="2830498"/>
              <a:ext cx="2538000" cy="1508988"/>
            </a:xfrm>
            <a:custGeom>
              <a:avLst/>
              <a:gdLst/>
              <a:ahLst/>
              <a:cxnLst/>
              <a:rect l="l" t="t" r="r" b="b"/>
              <a:pathLst>
                <a:path w="117161" h="69659" extrusionOk="0">
                  <a:moveTo>
                    <a:pt x="117161" y="1"/>
                  </a:moveTo>
                  <a:lnTo>
                    <a:pt x="0" y="67635"/>
                  </a:lnTo>
                  <a:lnTo>
                    <a:pt x="0" y="69658"/>
                  </a:lnTo>
                  <a:lnTo>
                    <a:pt x="117161" y="2029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4657;p43">
              <a:extLst>
                <a:ext uri="{FF2B5EF4-FFF2-40B4-BE49-F238E27FC236}">
                  <a16:creationId xmlns:a16="http://schemas.microsoft.com/office/drawing/2014/main" id="{05007DE1-1012-8AAD-9A5B-4FF43F33A490}"/>
                </a:ext>
              </a:extLst>
            </p:cNvPr>
            <p:cNvSpPr/>
            <p:nvPr/>
          </p:nvSpPr>
          <p:spPr>
            <a:xfrm>
              <a:off x="3983533" y="2765401"/>
              <a:ext cx="2538000" cy="1508966"/>
            </a:xfrm>
            <a:custGeom>
              <a:avLst/>
              <a:gdLst/>
              <a:ahLst/>
              <a:cxnLst/>
              <a:rect l="l" t="t" r="r" b="b"/>
              <a:pathLst>
                <a:path w="117161" h="69658" extrusionOk="0">
                  <a:moveTo>
                    <a:pt x="117161" y="0"/>
                  </a:moveTo>
                  <a:lnTo>
                    <a:pt x="0" y="67634"/>
                  </a:lnTo>
                  <a:lnTo>
                    <a:pt x="0" y="69657"/>
                  </a:lnTo>
                  <a:lnTo>
                    <a:pt x="117161" y="2028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4658;p43">
              <a:extLst>
                <a:ext uri="{FF2B5EF4-FFF2-40B4-BE49-F238E27FC236}">
                  <a16:creationId xmlns:a16="http://schemas.microsoft.com/office/drawing/2014/main" id="{349323E3-A23F-930E-73F4-D41872E15D68}"/>
                </a:ext>
              </a:extLst>
            </p:cNvPr>
            <p:cNvSpPr/>
            <p:nvPr/>
          </p:nvSpPr>
          <p:spPr>
            <a:xfrm>
              <a:off x="3983533" y="2700283"/>
              <a:ext cx="2538000" cy="1507602"/>
            </a:xfrm>
            <a:custGeom>
              <a:avLst/>
              <a:gdLst/>
              <a:ahLst/>
              <a:cxnLst/>
              <a:rect l="l" t="t" r="r" b="b"/>
              <a:pathLst>
                <a:path w="117161" h="69595" extrusionOk="0">
                  <a:moveTo>
                    <a:pt x="117161" y="0"/>
                  </a:moveTo>
                  <a:lnTo>
                    <a:pt x="0" y="67634"/>
                  </a:lnTo>
                  <a:lnTo>
                    <a:pt x="0" y="69595"/>
                  </a:lnTo>
                  <a:lnTo>
                    <a:pt x="117161" y="1961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4659;p43">
              <a:extLst>
                <a:ext uri="{FF2B5EF4-FFF2-40B4-BE49-F238E27FC236}">
                  <a16:creationId xmlns:a16="http://schemas.microsoft.com/office/drawing/2014/main" id="{7EA8978A-23C0-E1E4-F5CA-AEE998271D1C}"/>
                </a:ext>
              </a:extLst>
            </p:cNvPr>
            <p:cNvSpPr/>
            <p:nvPr/>
          </p:nvSpPr>
          <p:spPr>
            <a:xfrm>
              <a:off x="3983533" y="2635164"/>
              <a:ext cx="2538000" cy="1507602"/>
            </a:xfrm>
            <a:custGeom>
              <a:avLst/>
              <a:gdLst/>
              <a:ahLst/>
              <a:cxnLst/>
              <a:rect l="l" t="t" r="r" b="b"/>
              <a:pathLst>
                <a:path w="117161" h="69595" extrusionOk="0">
                  <a:moveTo>
                    <a:pt x="117161" y="0"/>
                  </a:moveTo>
                  <a:lnTo>
                    <a:pt x="0" y="67635"/>
                  </a:lnTo>
                  <a:lnTo>
                    <a:pt x="0" y="69595"/>
                  </a:lnTo>
                  <a:lnTo>
                    <a:pt x="117161" y="1961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4660;p43">
              <a:extLst>
                <a:ext uri="{FF2B5EF4-FFF2-40B4-BE49-F238E27FC236}">
                  <a16:creationId xmlns:a16="http://schemas.microsoft.com/office/drawing/2014/main" id="{3CD7B812-17BD-664B-3BD1-48BAB96C7B65}"/>
                </a:ext>
              </a:extLst>
            </p:cNvPr>
            <p:cNvSpPr/>
            <p:nvPr/>
          </p:nvSpPr>
          <p:spPr>
            <a:xfrm>
              <a:off x="335600" y="452400"/>
              <a:ext cx="6185879" cy="3571431"/>
            </a:xfrm>
            <a:custGeom>
              <a:avLst/>
              <a:gdLst/>
              <a:ahLst/>
              <a:cxnLst/>
              <a:rect l="l" t="t" r="r" b="b"/>
              <a:pathLst>
                <a:path w="285557" h="164867" extrusionOk="0">
                  <a:moveTo>
                    <a:pt x="117166" y="0"/>
                  </a:moveTo>
                  <a:lnTo>
                    <a:pt x="0" y="67634"/>
                  </a:lnTo>
                  <a:lnTo>
                    <a:pt x="168396" y="164867"/>
                  </a:lnTo>
                  <a:lnTo>
                    <a:pt x="285557" y="97233"/>
                  </a:lnTo>
                  <a:lnTo>
                    <a:pt x="117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4661;p43">
              <a:extLst>
                <a:ext uri="{FF2B5EF4-FFF2-40B4-BE49-F238E27FC236}">
                  <a16:creationId xmlns:a16="http://schemas.microsoft.com/office/drawing/2014/main" id="{57BAB2BF-956E-5C1E-CD72-0BC26DF08380}"/>
                </a:ext>
              </a:extLst>
            </p:cNvPr>
            <p:cNvSpPr/>
            <p:nvPr/>
          </p:nvSpPr>
          <p:spPr>
            <a:xfrm>
              <a:off x="2405136" y="1647103"/>
              <a:ext cx="2229526" cy="1286796"/>
            </a:xfrm>
            <a:custGeom>
              <a:avLst/>
              <a:gdLst/>
              <a:ahLst/>
              <a:cxnLst/>
              <a:rect l="l" t="t" r="r" b="b"/>
              <a:pathLst>
                <a:path w="102921" h="59402" extrusionOk="0">
                  <a:moveTo>
                    <a:pt x="98739" y="1"/>
                  </a:moveTo>
                  <a:lnTo>
                    <a:pt x="0" y="57049"/>
                  </a:lnTo>
                  <a:lnTo>
                    <a:pt x="4119" y="59402"/>
                  </a:lnTo>
                  <a:lnTo>
                    <a:pt x="102921" y="2421"/>
                  </a:lnTo>
                  <a:lnTo>
                    <a:pt x="98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4662;p43">
              <a:extLst>
                <a:ext uri="{FF2B5EF4-FFF2-40B4-BE49-F238E27FC236}">
                  <a16:creationId xmlns:a16="http://schemas.microsoft.com/office/drawing/2014/main" id="{C6817931-5F8C-996C-5C44-C476737D82AB}"/>
                </a:ext>
              </a:extLst>
            </p:cNvPr>
            <p:cNvSpPr/>
            <p:nvPr/>
          </p:nvSpPr>
          <p:spPr>
            <a:xfrm>
              <a:off x="2614637" y="1767483"/>
              <a:ext cx="2228053" cy="1288161"/>
            </a:xfrm>
            <a:custGeom>
              <a:avLst/>
              <a:gdLst/>
              <a:ahLst/>
              <a:cxnLst/>
              <a:rect l="l" t="t" r="r" b="b"/>
              <a:pathLst>
                <a:path w="102853" h="59465" extrusionOk="0">
                  <a:moveTo>
                    <a:pt x="98739" y="1"/>
                  </a:moveTo>
                  <a:lnTo>
                    <a:pt x="0" y="57044"/>
                  </a:lnTo>
                  <a:lnTo>
                    <a:pt x="4119" y="59464"/>
                  </a:lnTo>
                  <a:lnTo>
                    <a:pt x="102853" y="2416"/>
                  </a:lnTo>
                  <a:lnTo>
                    <a:pt x="98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4663;p43">
              <a:extLst>
                <a:ext uri="{FF2B5EF4-FFF2-40B4-BE49-F238E27FC236}">
                  <a16:creationId xmlns:a16="http://schemas.microsoft.com/office/drawing/2014/main" id="{B6C63327-DF06-53BD-22E8-213CC142BF8A}"/>
                </a:ext>
              </a:extLst>
            </p:cNvPr>
            <p:cNvSpPr/>
            <p:nvPr/>
          </p:nvSpPr>
          <p:spPr>
            <a:xfrm>
              <a:off x="2201289" y="1529669"/>
              <a:ext cx="2228075" cy="1286688"/>
            </a:xfrm>
            <a:custGeom>
              <a:avLst/>
              <a:gdLst/>
              <a:ahLst/>
              <a:cxnLst/>
              <a:rect l="l" t="t" r="r" b="b"/>
              <a:pathLst>
                <a:path w="102854" h="59397" extrusionOk="0">
                  <a:moveTo>
                    <a:pt x="98739" y="1"/>
                  </a:moveTo>
                  <a:lnTo>
                    <a:pt x="0" y="56981"/>
                  </a:lnTo>
                  <a:lnTo>
                    <a:pt x="4120" y="59396"/>
                  </a:lnTo>
                  <a:lnTo>
                    <a:pt x="102853" y="2353"/>
                  </a:lnTo>
                  <a:lnTo>
                    <a:pt x="98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4664;p43">
              <a:extLst>
                <a:ext uri="{FF2B5EF4-FFF2-40B4-BE49-F238E27FC236}">
                  <a16:creationId xmlns:a16="http://schemas.microsoft.com/office/drawing/2014/main" id="{5D48CE6E-18B6-7D65-7E44-A882D3651FA6}"/>
                </a:ext>
              </a:extLst>
            </p:cNvPr>
            <p:cNvSpPr/>
            <p:nvPr/>
          </p:nvSpPr>
          <p:spPr>
            <a:xfrm>
              <a:off x="2822774" y="1889228"/>
              <a:ext cx="2229418" cy="1286666"/>
            </a:xfrm>
            <a:custGeom>
              <a:avLst/>
              <a:gdLst/>
              <a:ahLst/>
              <a:cxnLst/>
              <a:rect l="l" t="t" r="r" b="b"/>
              <a:pathLst>
                <a:path w="102916" h="59396" extrusionOk="0">
                  <a:moveTo>
                    <a:pt x="98802" y="0"/>
                  </a:moveTo>
                  <a:lnTo>
                    <a:pt x="0" y="56981"/>
                  </a:lnTo>
                  <a:lnTo>
                    <a:pt x="4182" y="59396"/>
                  </a:lnTo>
                  <a:lnTo>
                    <a:pt x="102916" y="2353"/>
                  </a:lnTo>
                  <a:lnTo>
                    <a:pt x="98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4665;p43">
              <a:extLst>
                <a:ext uri="{FF2B5EF4-FFF2-40B4-BE49-F238E27FC236}">
                  <a16:creationId xmlns:a16="http://schemas.microsoft.com/office/drawing/2014/main" id="{833A2D45-4416-735B-6518-212DC9F4F475}"/>
                </a:ext>
              </a:extLst>
            </p:cNvPr>
            <p:cNvSpPr/>
            <p:nvPr/>
          </p:nvSpPr>
          <p:spPr>
            <a:xfrm>
              <a:off x="2289045" y="780786"/>
              <a:ext cx="845162" cy="488446"/>
            </a:xfrm>
            <a:custGeom>
              <a:avLst/>
              <a:gdLst/>
              <a:ahLst/>
              <a:cxnLst/>
              <a:rect l="l" t="t" r="r" b="b"/>
              <a:pathLst>
                <a:path w="39015" h="22548" extrusionOk="0">
                  <a:moveTo>
                    <a:pt x="34895" y="1"/>
                  </a:moveTo>
                  <a:lnTo>
                    <a:pt x="1" y="20127"/>
                  </a:lnTo>
                  <a:lnTo>
                    <a:pt x="4120" y="22547"/>
                  </a:lnTo>
                  <a:lnTo>
                    <a:pt x="39014" y="2421"/>
                  </a:lnTo>
                  <a:lnTo>
                    <a:pt x="34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4666;p43">
              <a:extLst>
                <a:ext uri="{FF2B5EF4-FFF2-40B4-BE49-F238E27FC236}">
                  <a16:creationId xmlns:a16="http://schemas.microsoft.com/office/drawing/2014/main" id="{56F892CE-87C8-0E5F-FB97-126188EC75DA}"/>
                </a:ext>
              </a:extLst>
            </p:cNvPr>
            <p:cNvSpPr/>
            <p:nvPr/>
          </p:nvSpPr>
          <p:spPr>
            <a:xfrm>
              <a:off x="2498546" y="901166"/>
              <a:ext cx="845162" cy="488338"/>
            </a:xfrm>
            <a:custGeom>
              <a:avLst/>
              <a:gdLst/>
              <a:ahLst/>
              <a:cxnLst/>
              <a:rect l="l" t="t" r="r" b="b"/>
              <a:pathLst>
                <a:path w="39015" h="22543" extrusionOk="0">
                  <a:moveTo>
                    <a:pt x="34832" y="1"/>
                  </a:moveTo>
                  <a:lnTo>
                    <a:pt x="1" y="20190"/>
                  </a:lnTo>
                  <a:lnTo>
                    <a:pt x="4120" y="22542"/>
                  </a:lnTo>
                  <a:lnTo>
                    <a:pt x="39014" y="2416"/>
                  </a:lnTo>
                  <a:lnTo>
                    <a:pt x="348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4667;p43">
              <a:extLst>
                <a:ext uri="{FF2B5EF4-FFF2-40B4-BE49-F238E27FC236}">
                  <a16:creationId xmlns:a16="http://schemas.microsoft.com/office/drawing/2014/main" id="{E7974B92-0F02-021A-A448-8B9134DCE8EC}"/>
                </a:ext>
              </a:extLst>
            </p:cNvPr>
            <p:cNvSpPr/>
            <p:nvPr/>
          </p:nvSpPr>
          <p:spPr>
            <a:xfrm>
              <a:off x="2706704" y="1022911"/>
              <a:ext cx="845032" cy="486973"/>
            </a:xfrm>
            <a:custGeom>
              <a:avLst/>
              <a:gdLst/>
              <a:ahLst/>
              <a:cxnLst/>
              <a:rect l="l" t="t" r="r" b="b"/>
              <a:pathLst>
                <a:path w="39009" h="22480" extrusionOk="0">
                  <a:moveTo>
                    <a:pt x="34894" y="0"/>
                  </a:moveTo>
                  <a:lnTo>
                    <a:pt x="0" y="20127"/>
                  </a:lnTo>
                  <a:lnTo>
                    <a:pt x="4182" y="22479"/>
                  </a:lnTo>
                  <a:lnTo>
                    <a:pt x="39008" y="2353"/>
                  </a:lnTo>
                  <a:lnTo>
                    <a:pt x="34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4668;p43">
              <a:extLst>
                <a:ext uri="{FF2B5EF4-FFF2-40B4-BE49-F238E27FC236}">
                  <a16:creationId xmlns:a16="http://schemas.microsoft.com/office/drawing/2014/main" id="{75E22948-7B2E-E490-99AF-DB2D5EF55AB7}"/>
                </a:ext>
              </a:extLst>
            </p:cNvPr>
            <p:cNvSpPr/>
            <p:nvPr/>
          </p:nvSpPr>
          <p:spPr>
            <a:xfrm>
              <a:off x="2916206" y="1143183"/>
              <a:ext cx="845032" cy="488424"/>
            </a:xfrm>
            <a:custGeom>
              <a:avLst/>
              <a:gdLst/>
              <a:ahLst/>
              <a:cxnLst/>
              <a:rect l="l" t="t" r="r" b="b"/>
              <a:pathLst>
                <a:path w="39009" h="22547" extrusionOk="0">
                  <a:moveTo>
                    <a:pt x="34894" y="0"/>
                  </a:moveTo>
                  <a:lnTo>
                    <a:pt x="0" y="20126"/>
                  </a:lnTo>
                  <a:lnTo>
                    <a:pt x="4114" y="22547"/>
                  </a:lnTo>
                  <a:lnTo>
                    <a:pt x="39008" y="2421"/>
                  </a:lnTo>
                  <a:lnTo>
                    <a:pt x="34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4669;p43">
              <a:extLst>
                <a:ext uri="{FF2B5EF4-FFF2-40B4-BE49-F238E27FC236}">
                  <a16:creationId xmlns:a16="http://schemas.microsoft.com/office/drawing/2014/main" id="{D9582874-9F14-978D-79D4-B017089F00AA}"/>
                </a:ext>
              </a:extLst>
            </p:cNvPr>
            <p:cNvSpPr/>
            <p:nvPr/>
          </p:nvSpPr>
          <p:spPr>
            <a:xfrm>
              <a:off x="3125707" y="1263563"/>
              <a:ext cx="845032" cy="488316"/>
            </a:xfrm>
            <a:custGeom>
              <a:avLst/>
              <a:gdLst/>
              <a:ahLst/>
              <a:cxnLst/>
              <a:rect l="l" t="t" r="r" b="b"/>
              <a:pathLst>
                <a:path w="39009" h="22542" extrusionOk="0">
                  <a:moveTo>
                    <a:pt x="34894" y="0"/>
                  </a:moveTo>
                  <a:lnTo>
                    <a:pt x="0" y="20189"/>
                  </a:lnTo>
                  <a:lnTo>
                    <a:pt x="4114" y="22541"/>
                  </a:lnTo>
                  <a:lnTo>
                    <a:pt x="39008" y="2415"/>
                  </a:lnTo>
                  <a:lnTo>
                    <a:pt x="34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4670;p43">
              <a:extLst>
                <a:ext uri="{FF2B5EF4-FFF2-40B4-BE49-F238E27FC236}">
                  <a16:creationId xmlns:a16="http://schemas.microsoft.com/office/drawing/2014/main" id="{49D62DC4-ECC1-BCE6-659E-351F6E625BC1}"/>
                </a:ext>
              </a:extLst>
            </p:cNvPr>
            <p:cNvSpPr/>
            <p:nvPr/>
          </p:nvSpPr>
          <p:spPr>
            <a:xfrm>
              <a:off x="3517761" y="3103774"/>
              <a:ext cx="870616" cy="503935"/>
            </a:xfrm>
            <a:custGeom>
              <a:avLst/>
              <a:gdLst/>
              <a:ahLst/>
              <a:cxnLst/>
              <a:rect l="l" t="t" r="r" b="b"/>
              <a:pathLst>
                <a:path w="40190" h="23263" extrusionOk="0">
                  <a:moveTo>
                    <a:pt x="7711" y="0"/>
                  </a:moveTo>
                  <a:lnTo>
                    <a:pt x="0" y="4506"/>
                  </a:lnTo>
                  <a:lnTo>
                    <a:pt x="32479" y="23263"/>
                  </a:lnTo>
                  <a:lnTo>
                    <a:pt x="40190" y="18819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4671;p43">
              <a:extLst>
                <a:ext uri="{FF2B5EF4-FFF2-40B4-BE49-F238E27FC236}">
                  <a16:creationId xmlns:a16="http://schemas.microsoft.com/office/drawing/2014/main" id="{F234E282-4618-631C-A33F-C61A9631F61F}"/>
                </a:ext>
              </a:extLst>
            </p:cNvPr>
            <p:cNvSpPr/>
            <p:nvPr/>
          </p:nvSpPr>
          <p:spPr>
            <a:xfrm>
              <a:off x="3720221" y="2987683"/>
              <a:ext cx="872002" cy="502483"/>
            </a:xfrm>
            <a:custGeom>
              <a:avLst/>
              <a:gdLst/>
              <a:ahLst/>
              <a:cxnLst/>
              <a:rect l="l" t="t" r="r" b="b"/>
              <a:pathLst>
                <a:path w="40254" h="23196" extrusionOk="0">
                  <a:moveTo>
                    <a:pt x="7712" y="1"/>
                  </a:moveTo>
                  <a:lnTo>
                    <a:pt x="1" y="4444"/>
                  </a:lnTo>
                  <a:lnTo>
                    <a:pt x="32475" y="23195"/>
                  </a:lnTo>
                  <a:lnTo>
                    <a:pt x="40253" y="18752"/>
                  </a:lnTo>
                  <a:lnTo>
                    <a:pt x="7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4672;p43">
              <a:extLst>
                <a:ext uri="{FF2B5EF4-FFF2-40B4-BE49-F238E27FC236}">
                  <a16:creationId xmlns:a16="http://schemas.microsoft.com/office/drawing/2014/main" id="{1FE53665-001B-49D5-2C95-C8A37CAE60A2}"/>
                </a:ext>
              </a:extLst>
            </p:cNvPr>
            <p:cNvSpPr/>
            <p:nvPr/>
          </p:nvSpPr>
          <p:spPr>
            <a:xfrm>
              <a:off x="4125078" y="2752707"/>
              <a:ext cx="871981" cy="503956"/>
            </a:xfrm>
            <a:custGeom>
              <a:avLst/>
              <a:gdLst/>
              <a:ahLst/>
              <a:cxnLst/>
              <a:rect l="l" t="t" r="r" b="b"/>
              <a:pathLst>
                <a:path w="40253" h="23264" extrusionOk="0">
                  <a:moveTo>
                    <a:pt x="7711" y="1"/>
                  </a:moveTo>
                  <a:lnTo>
                    <a:pt x="1" y="4507"/>
                  </a:lnTo>
                  <a:lnTo>
                    <a:pt x="32542" y="23263"/>
                  </a:lnTo>
                  <a:lnTo>
                    <a:pt x="40253" y="18820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4673;p43">
              <a:extLst>
                <a:ext uri="{FF2B5EF4-FFF2-40B4-BE49-F238E27FC236}">
                  <a16:creationId xmlns:a16="http://schemas.microsoft.com/office/drawing/2014/main" id="{9C0FED6E-6EC6-51DD-D14E-1D3E586A71AA}"/>
                </a:ext>
              </a:extLst>
            </p:cNvPr>
            <p:cNvSpPr/>
            <p:nvPr/>
          </p:nvSpPr>
          <p:spPr>
            <a:xfrm>
              <a:off x="3922596" y="2870141"/>
              <a:ext cx="871981" cy="503956"/>
            </a:xfrm>
            <a:custGeom>
              <a:avLst/>
              <a:gdLst/>
              <a:ahLst/>
              <a:cxnLst/>
              <a:rect l="l" t="t" r="r" b="b"/>
              <a:pathLst>
                <a:path w="40253" h="23264" extrusionOk="0">
                  <a:moveTo>
                    <a:pt x="7711" y="1"/>
                  </a:moveTo>
                  <a:lnTo>
                    <a:pt x="1" y="4444"/>
                  </a:lnTo>
                  <a:lnTo>
                    <a:pt x="32542" y="23263"/>
                  </a:lnTo>
                  <a:lnTo>
                    <a:pt x="40253" y="18820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4674;p43">
              <a:extLst>
                <a:ext uri="{FF2B5EF4-FFF2-40B4-BE49-F238E27FC236}">
                  <a16:creationId xmlns:a16="http://schemas.microsoft.com/office/drawing/2014/main" id="{268669E2-F9E5-A09C-3C59-34B11A33C178}"/>
                </a:ext>
              </a:extLst>
            </p:cNvPr>
            <p:cNvSpPr/>
            <p:nvPr/>
          </p:nvSpPr>
          <p:spPr>
            <a:xfrm>
              <a:off x="3313913" y="3221208"/>
              <a:ext cx="871981" cy="503935"/>
            </a:xfrm>
            <a:custGeom>
              <a:avLst/>
              <a:gdLst/>
              <a:ahLst/>
              <a:cxnLst/>
              <a:rect l="l" t="t" r="r" b="b"/>
              <a:pathLst>
                <a:path w="40253" h="23263" extrusionOk="0">
                  <a:moveTo>
                    <a:pt x="7711" y="0"/>
                  </a:moveTo>
                  <a:lnTo>
                    <a:pt x="0" y="4443"/>
                  </a:lnTo>
                  <a:lnTo>
                    <a:pt x="32542" y="23263"/>
                  </a:lnTo>
                  <a:lnTo>
                    <a:pt x="40253" y="18757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rgbClr val="FFE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4675;p43">
              <a:extLst>
                <a:ext uri="{FF2B5EF4-FFF2-40B4-BE49-F238E27FC236}">
                  <a16:creationId xmlns:a16="http://schemas.microsoft.com/office/drawing/2014/main" id="{1D3FBB9C-039D-9C69-4FB1-227060393965}"/>
                </a:ext>
              </a:extLst>
            </p:cNvPr>
            <p:cNvSpPr/>
            <p:nvPr/>
          </p:nvSpPr>
          <p:spPr>
            <a:xfrm>
              <a:off x="3313913" y="3221208"/>
              <a:ext cx="871981" cy="503935"/>
            </a:xfrm>
            <a:custGeom>
              <a:avLst/>
              <a:gdLst/>
              <a:ahLst/>
              <a:cxnLst/>
              <a:rect l="l" t="t" r="r" b="b"/>
              <a:pathLst>
                <a:path w="40253" h="23263" extrusionOk="0">
                  <a:moveTo>
                    <a:pt x="7711" y="0"/>
                  </a:moveTo>
                  <a:lnTo>
                    <a:pt x="0" y="4443"/>
                  </a:lnTo>
                  <a:lnTo>
                    <a:pt x="32542" y="23263"/>
                  </a:lnTo>
                  <a:lnTo>
                    <a:pt x="40253" y="18757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4676;p43">
              <a:extLst>
                <a:ext uri="{FF2B5EF4-FFF2-40B4-BE49-F238E27FC236}">
                  <a16:creationId xmlns:a16="http://schemas.microsoft.com/office/drawing/2014/main" id="{0BD96C44-5C4A-FF68-2AF9-0DBE9470ED91}"/>
                </a:ext>
              </a:extLst>
            </p:cNvPr>
            <p:cNvSpPr/>
            <p:nvPr/>
          </p:nvSpPr>
          <p:spPr>
            <a:xfrm>
              <a:off x="3843331" y="3526956"/>
              <a:ext cx="342571" cy="198190"/>
            </a:xfrm>
            <a:custGeom>
              <a:avLst/>
              <a:gdLst/>
              <a:ahLst/>
              <a:cxnLst/>
              <a:rect l="l" t="t" r="r" b="b"/>
              <a:pathLst>
                <a:path w="15814" h="9149" extrusionOk="0">
                  <a:moveTo>
                    <a:pt x="7711" y="0"/>
                  </a:moveTo>
                  <a:lnTo>
                    <a:pt x="0" y="4444"/>
                  </a:lnTo>
                  <a:lnTo>
                    <a:pt x="8103" y="9149"/>
                  </a:lnTo>
                  <a:lnTo>
                    <a:pt x="15814" y="4643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4677;p43">
              <a:extLst>
                <a:ext uri="{FF2B5EF4-FFF2-40B4-BE49-F238E27FC236}">
                  <a16:creationId xmlns:a16="http://schemas.microsoft.com/office/drawing/2014/main" id="{F87E26CA-719C-3BC8-B87E-509B60ED859B}"/>
                </a:ext>
              </a:extLst>
            </p:cNvPr>
            <p:cNvSpPr/>
            <p:nvPr/>
          </p:nvSpPr>
          <p:spPr>
            <a:xfrm>
              <a:off x="4401062" y="3146233"/>
              <a:ext cx="393521" cy="227868"/>
            </a:xfrm>
            <a:custGeom>
              <a:avLst/>
              <a:gdLst/>
              <a:ahLst/>
              <a:cxnLst/>
              <a:rect l="l" t="t" r="r" b="b"/>
              <a:pathLst>
                <a:path w="18166" h="10519" extrusionOk="0">
                  <a:moveTo>
                    <a:pt x="7711" y="0"/>
                  </a:moveTo>
                  <a:lnTo>
                    <a:pt x="0" y="4444"/>
                  </a:lnTo>
                  <a:lnTo>
                    <a:pt x="10455" y="10518"/>
                  </a:lnTo>
                  <a:lnTo>
                    <a:pt x="18166" y="6075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4678;p43">
              <a:extLst>
                <a:ext uri="{FF2B5EF4-FFF2-40B4-BE49-F238E27FC236}">
                  <a16:creationId xmlns:a16="http://schemas.microsoft.com/office/drawing/2014/main" id="{F231E87C-F5FC-CF29-C8AA-509E6671EFD5}"/>
                </a:ext>
              </a:extLst>
            </p:cNvPr>
            <p:cNvSpPr/>
            <p:nvPr/>
          </p:nvSpPr>
          <p:spPr>
            <a:xfrm>
              <a:off x="3677762" y="3197184"/>
              <a:ext cx="710617" cy="410526"/>
            </a:xfrm>
            <a:custGeom>
              <a:avLst/>
              <a:gdLst/>
              <a:ahLst/>
              <a:cxnLst/>
              <a:rect l="l" t="t" r="r" b="b"/>
              <a:pathLst>
                <a:path w="32804" h="18951" extrusionOk="0">
                  <a:moveTo>
                    <a:pt x="7711" y="1"/>
                  </a:moveTo>
                  <a:lnTo>
                    <a:pt x="1" y="4444"/>
                  </a:lnTo>
                  <a:lnTo>
                    <a:pt x="25093" y="18951"/>
                  </a:lnTo>
                  <a:lnTo>
                    <a:pt x="32804" y="145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4679;p43">
              <a:extLst>
                <a:ext uri="{FF2B5EF4-FFF2-40B4-BE49-F238E27FC236}">
                  <a16:creationId xmlns:a16="http://schemas.microsoft.com/office/drawing/2014/main" id="{C94BD2F4-4E21-F04F-7608-BAA78CF5BACF}"/>
                </a:ext>
              </a:extLst>
            </p:cNvPr>
            <p:cNvSpPr/>
            <p:nvPr/>
          </p:nvSpPr>
          <p:spPr>
            <a:xfrm>
              <a:off x="4035849" y="3170235"/>
              <a:ext cx="556380" cy="319933"/>
            </a:xfrm>
            <a:custGeom>
              <a:avLst/>
              <a:gdLst/>
              <a:ahLst/>
              <a:cxnLst/>
              <a:rect l="l" t="t" r="r" b="b"/>
              <a:pathLst>
                <a:path w="25684" h="14769" extrusionOk="0">
                  <a:moveTo>
                    <a:pt x="7711" y="1"/>
                  </a:moveTo>
                  <a:lnTo>
                    <a:pt x="0" y="4444"/>
                  </a:lnTo>
                  <a:lnTo>
                    <a:pt x="17905" y="14768"/>
                  </a:lnTo>
                  <a:lnTo>
                    <a:pt x="25683" y="10325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4680;p43">
              <a:extLst>
                <a:ext uri="{FF2B5EF4-FFF2-40B4-BE49-F238E27FC236}">
                  <a16:creationId xmlns:a16="http://schemas.microsoft.com/office/drawing/2014/main" id="{53B7AC33-873F-22C9-1A7D-FB5F2E13C099}"/>
                </a:ext>
              </a:extLst>
            </p:cNvPr>
            <p:cNvSpPr/>
            <p:nvPr/>
          </p:nvSpPr>
          <p:spPr>
            <a:xfrm>
              <a:off x="4326087" y="2870141"/>
              <a:ext cx="670974" cy="386524"/>
            </a:xfrm>
            <a:custGeom>
              <a:avLst/>
              <a:gdLst/>
              <a:ahLst/>
              <a:cxnLst/>
              <a:rect l="l" t="t" r="r" b="b"/>
              <a:pathLst>
                <a:path w="30974" h="17843" extrusionOk="0">
                  <a:moveTo>
                    <a:pt x="7711" y="1"/>
                  </a:moveTo>
                  <a:lnTo>
                    <a:pt x="0" y="4444"/>
                  </a:lnTo>
                  <a:lnTo>
                    <a:pt x="23263" y="17842"/>
                  </a:lnTo>
                  <a:lnTo>
                    <a:pt x="30974" y="13399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4681;p43">
              <a:extLst>
                <a:ext uri="{FF2B5EF4-FFF2-40B4-BE49-F238E27FC236}">
                  <a16:creationId xmlns:a16="http://schemas.microsoft.com/office/drawing/2014/main" id="{CE38A2BA-3008-7B28-6119-78DE9FCE837F}"/>
                </a:ext>
              </a:extLst>
            </p:cNvPr>
            <p:cNvSpPr/>
            <p:nvPr/>
          </p:nvSpPr>
          <p:spPr>
            <a:xfrm>
              <a:off x="4529934" y="2519095"/>
              <a:ext cx="871981" cy="503935"/>
            </a:xfrm>
            <a:custGeom>
              <a:avLst/>
              <a:gdLst/>
              <a:ahLst/>
              <a:cxnLst/>
              <a:rect l="l" t="t" r="r" b="b"/>
              <a:pathLst>
                <a:path w="40253" h="23263" extrusionOk="0">
                  <a:moveTo>
                    <a:pt x="7711" y="0"/>
                  </a:moveTo>
                  <a:lnTo>
                    <a:pt x="0" y="4444"/>
                  </a:lnTo>
                  <a:lnTo>
                    <a:pt x="32542" y="23263"/>
                  </a:lnTo>
                  <a:lnTo>
                    <a:pt x="40252" y="18819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4682;p43">
              <a:extLst>
                <a:ext uri="{FF2B5EF4-FFF2-40B4-BE49-F238E27FC236}">
                  <a16:creationId xmlns:a16="http://schemas.microsoft.com/office/drawing/2014/main" id="{579A593D-AB90-220F-AF03-5CBD518F3413}"/>
                </a:ext>
              </a:extLst>
            </p:cNvPr>
            <p:cNvSpPr/>
            <p:nvPr/>
          </p:nvSpPr>
          <p:spPr>
            <a:xfrm>
              <a:off x="4732287" y="2403004"/>
              <a:ext cx="872002" cy="502592"/>
            </a:xfrm>
            <a:custGeom>
              <a:avLst/>
              <a:gdLst/>
              <a:ahLst/>
              <a:cxnLst/>
              <a:rect l="l" t="t" r="r" b="b"/>
              <a:pathLst>
                <a:path w="40254" h="23201" extrusionOk="0">
                  <a:moveTo>
                    <a:pt x="7711" y="1"/>
                  </a:moveTo>
                  <a:lnTo>
                    <a:pt x="1" y="4444"/>
                  </a:lnTo>
                  <a:lnTo>
                    <a:pt x="32543" y="23201"/>
                  </a:lnTo>
                  <a:lnTo>
                    <a:pt x="40253" y="1875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4683;p43">
              <a:extLst>
                <a:ext uri="{FF2B5EF4-FFF2-40B4-BE49-F238E27FC236}">
                  <a16:creationId xmlns:a16="http://schemas.microsoft.com/office/drawing/2014/main" id="{D648167F-CEDA-0CE9-6634-0ABF1C247B53}"/>
                </a:ext>
              </a:extLst>
            </p:cNvPr>
            <p:cNvSpPr/>
            <p:nvPr/>
          </p:nvSpPr>
          <p:spPr>
            <a:xfrm>
              <a:off x="5138617" y="2168028"/>
              <a:ext cx="870508" cy="503956"/>
            </a:xfrm>
            <a:custGeom>
              <a:avLst/>
              <a:gdLst/>
              <a:ahLst/>
              <a:cxnLst/>
              <a:rect l="l" t="t" r="r" b="b"/>
              <a:pathLst>
                <a:path w="40185" h="23264" extrusionOk="0">
                  <a:moveTo>
                    <a:pt x="7711" y="1"/>
                  </a:moveTo>
                  <a:lnTo>
                    <a:pt x="0" y="4444"/>
                  </a:lnTo>
                  <a:lnTo>
                    <a:pt x="32474" y="23263"/>
                  </a:lnTo>
                  <a:lnTo>
                    <a:pt x="40185" y="18820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rgbClr val="CC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4684;p43">
              <a:extLst>
                <a:ext uri="{FF2B5EF4-FFF2-40B4-BE49-F238E27FC236}">
                  <a16:creationId xmlns:a16="http://schemas.microsoft.com/office/drawing/2014/main" id="{AA5E3E77-03AB-2D2C-0CAD-8756D8128F23}"/>
                </a:ext>
              </a:extLst>
            </p:cNvPr>
            <p:cNvSpPr/>
            <p:nvPr/>
          </p:nvSpPr>
          <p:spPr>
            <a:xfrm>
              <a:off x="4934769" y="2285570"/>
              <a:ext cx="872002" cy="502483"/>
            </a:xfrm>
            <a:custGeom>
              <a:avLst/>
              <a:gdLst/>
              <a:ahLst/>
              <a:cxnLst/>
              <a:rect l="l" t="t" r="r" b="b"/>
              <a:pathLst>
                <a:path w="40254" h="23196" extrusionOk="0">
                  <a:moveTo>
                    <a:pt x="7774" y="1"/>
                  </a:moveTo>
                  <a:lnTo>
                    <a:pt x="1" y="4444"/>
                  </a:lnTo>
                  <a:lnTo>
                    <a:pt x="32542" y="23196"/>
                  </a:lnTo>
                  <a:lnTo>
                    <a:pt x="40253" y="18752"/>
                  </a:lnTo>
                  <a:lnTo>
                    <a:pt x="7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4685;p43">
              <a:extLst>
                <a:ext uri="{FF2B5EF4-FFF2-40B4-BE49-F238E27FC236}">
                  <a16:creationId xmlns:a16="http://schemas.microsoft.com/office/drawing/2014/main" id="{FEA16AEF-CBDC-A47A-69ED-368724011ED3}"/>
                </a:ext>
              </a:extLst>
            </p:cNvPr>
            <p:cNvSpPr/>
            <p:nvPr/>
          </p:nvSpPr>
          <p:spPr>
            <a:xfrm>
              <a:off x="4327452" y="2636637"/>
              <a:ext cx="871981" cy="502483"/>
            </a:xfrm>
            <a:custGeom>
              <a:avLst/>
              <a:gdLst/>
              <a:ahLst/>
              <a:cxnLst/>
              <a:rect l="l" t="t" r="r" b="b"/>
              <a:pathLst>
                <a:path w="40253" h="23196" extrusionOk="0">
                  <a:moveTo>
                    <a:pt x="7711" y="0"/>
                  </a:moveTo>
                  <a:lnTo>
                    <a:pt x="0" y="4444"/>
                  </a:lnTo>
                  <a:lnTo>
                    <a:pt x="32542" y="23195"/>
                  </a:lnTo>
                  <a:lnTo>
                    <a:pt x="40253" y="18752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rgbClr val="FFE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4686;p43">
              <a:extLst>
                <a:ext uri="{FF2B5EF4-FFF2-40B4-BE49-F238E27FC236}">
                  <a16:creationId xmlns:a16="http://schemas.microsoft.com/office/drawing/2014/main" id="{A95828D7-D246-8303-A54E-CEB0A0C721FD}"/>
                </a:ext>
              </a:extLst>
            </p:cNvPr>
            <p:cNvSpPr/>
            <p:nvPr/>
          </p:nvSpPr>
          <p:spPr>
            <a:xfrm>
              <a:off x="4327452" y="2636637"/>
              <a:ext cx="871981" cy="502483"/>
            </a:xfrm>
            <a:custGeom>
              <a:avLst/>
              <a:gdLst/>
              <a:ahLst/>
              <a:cxnLst/>
              <a:rect l="l" t="t" r="r" b="b"/>
              <a:pathLst>
                <a:path w="40253" h="23196" extrusionOk="0">
                  <a:moveTo>
                    <a:pt x="7711" y="0"/>
                  </a:moveTo>
                  <a:lnTo>
                    <a:pt x="0" y="4444"/>
                  </a:lnTo>
                  <a:lnTo>
                    <a:pt x="32542" y="23195"/>
                  </a:lnTo>
                  <a:lnTo>
                    <a:pt x="40253" y="18752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4687;p43">
              <a:extLst>
                <a:ext uri="{FF2B5EF4-FFF2-40B4-BE49-F238E27FC236}">
                  <a16:creationId xmlns:a16="http://schemas.microsoft.com/office/drawing/2014/main" id="{0D20F69A-3598-21BC-D596-5BCE298D6AB2}"/>
                </a:ext>
              </a:extLst>
            </p:cNvPr>
            <p:cNvSpPr/>
            <p:nvPr/>
          </p:nvSpPr>
          <p:spPr>
            <a:xfrm>
              <a:off x="4855505" y="2940913"/>
              <a:ext cx="343936" cy="198212"/>
            </a:xfrm>
            <a:custGeom>
              <a:avLst/>
              <a:gdLst/>
              <a:ahLst/>
              <a:cxnLst/>
              <a:rect l="l" t="t" r="r" b="b"/>
              <a:pathLst>
                <a:path w="15877" h="9150" extrusionOk="0">
                  <a:moveTo>
                    <a:pt x="7711" y="1"/>
                  </a:moveTo>
                  <a:lnTo>
                    <a:pt x="0" y="4512"/>
                  </a:lnTo>
                  <a:lnTo>
                    <a:pt x="8166" y="9149"/>
                  </a:lnTo>
                  <a:lnTo>
                    <a:pt x="15877" y="4706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4688;p43">
              <a:extLst>
                <a:ext uri="{FF2B5EF4-FFF2-40B4-BE49-F238E27FC236}">
                  <a16:creationId xmlns:a16="http://schemas.microsoft.com/office/drawing/2014/main" id="{38BAF765-83DE-F76C-FEB5-7E612E495179}"/>
                </a:ext>
              </a:extLst>
            </p:cNvPr>
            <p:cNvSpPr/>
            <p:nvPr/>
          </p:nvSpPr>
          <p:spPr>
            <a:xfrm>
              <a:off x="5084828" y="2371875"/>
              <a:ext cx="721946" cy="416180"/>
            </a:xfrm>
            <a:custGeom>
              <a:avLst/>
              <a:gdLst/>
              <a:ahLst/>
              <a:cxnLst/>
              <a:rect l="l" t="t" r="r" b="b"/>
              <a:pathLst>
                <a:path w="33327" h="19212" extrusionOk="0">
                  <a:moveTo>
                    <a:pt x="7711" y="0"/>
                  </a:moveTo>
                  <a:lnTo>
                    <a:pt x="0" y="4444"/>
                  </a:lnTo>
                  <a:lnTo>
                    <a:pt x="25615" y="19212"/>
                  </a:lnTo>
                  <a:lnTo>
                    <a:pt x="33326" y="14768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4689;p43">
              <a:extLst>
                <a:ext uri="{FF2B5EF4-FFF2-40B4-BE49-F238E27FC236}">
                  <a16:creationId xmlns:a16="http://schemas.microsoft.com/office/drawing/2014/main" id="{D274EF00-21E0-260C-0A7F-50C6F611503F}"/>
                </a:ext>
              </a:extLst>
            </p:cNvPr>
            <p:cNvSpPr/>
            <p:nvPr/>
          </p:nvSpPr>
          <p:spPr>
            <a:xfrm>
              <a:off x="4926278" y="2748396"/>
              <a:ext cx="475644" cy="274637"/>
            </a:xfrm>
            <a:custGeom>
              <a:avLst/>
              <a:gdLst/>
              <a:ahLst/>
              <a:cxnLst/>
              <a:rect l="l" t="t" r="r" b="b"/>
              <a:pathLst>
                <a:path w="21957" h="12678" extrusionOk="0">
                  <a:moveTo>
                    <a:pt x="7711" y="1"/>
                  </a:moveTo>
                  <a:lnTo>
                    <a:pt x="1" y="4444"/>
                  </a:lnTo>
                  <a:lnTo>
                    <a:pt x="14246" y="12678"/>
                  </a:lnTo>
                  <a:lnTo>
                    <a:pt x="21956" y="8234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4690;p43">
              <a:extLst>
                <a:ext uri="{FF2B5EF4-FFF2-40B4-BE49-F238E27FC236}">
                  <a16:creationId xmlns:a16="http://schemas.microsoft.com/office/drawing/2014/main" id="{99A0CE41-9FEB-DBEC-3FAE-2DAA869BA363}"/>
                </a:ext>
              </a:extLst>
            </p:cNvPr>
            <p:cNvSpPr/>
            <p:nvPr/>
          </p:nvSpPr>
          <p:spPr>
            <a:xfrm>
              <a:off x="4971574" y="2540368"/>
              <a:ext cx="632718" cy="365230"/>
            </a:xfrm>
            <a:custGeom>
              <a:avLst/>
              <a:gdLst/>
              <a:ahLst/>
              <a:cxnLst/>
              <a:rect l="l" t="t" r="r" b="b"/>
              <a:pathLst>
                <a:path w="29208" h="16860" extrusionOk="0">
                  <a:moveTo>
                    <a:pt x="7711" y="1"/>
                  </a:moveTo>
                  <a:lnTo>
                    <a:pt x="1" y="4444"/>
                  </a:lnTo>
                  <a:lnTo>
                    <a:pt x="21497" y="16860"/>
                  </a:lnTo>
                  <a:lnTo>
                    <a:pt x="29207" y="12416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4691;p43">
              <a:extLst>
                <a:ext uri="{FF2B5EF4-FFF2-40B4-BE49-F238E27FC236}">
                  <a16:creationId xmlns:a16="http://schemas.microsoft.com/office/drawing/2014/main" id="{91D5E93A-1D82-20DE-E4A2-CA01A1C4D5D1}"/>
                </a:ext>
              </a:extLst>
            </p:cNvPr>
            <p:cNvSpPr/>
            <p:nvPr/>
          </p:nvSpPr>
          <p:spPr>
            <a:xfrm>
              <a:off x="5138617" y="2168028"/>
              <a:ext cx="870508" cy="503956"/>
            </a:xfrm>
            <a:custGeom>
              <a:avLst/>
              <a:gdLst/>
              <a:ahLst/>
              <a:cxnLst/>
              <a:rect l="l" t="t" r="r" b="b"/>
              <a:pathLst>
                <a:path w="40185" h="23264" extrusionOk="0">
                  <a:moveTo>
                    <a:pt x="7711" y="1"/>
                  </a:moveTo>
                  <a:lnTo>
                    <a:pt x="0" y="4444"/>
                  </a:lnTo>
                  <a:lnTo>
                    <a:pt x="32474" y="23263"/>
                  </a:lnTo>
                  <a:lnTo>
                    <a:pt x="40185" y="18820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4692;p43">
              <a:extLst>
                <a:ext uri="{FF2B5EF4-FFF2-40B4-BE49-F238E27FC236}">
                  <a16:creationId xmlns:a16="http://schemas.microsoft.com/office/drawing/2014/main" id="{66A6328C-BCA0-01D3-92FD-A3543A1C54E9}"/>
                </a:ext>
              </a:extLst>
            </p:cNvPr>
            <p:cNvSpPr/>
            <p:nvPr/>
          </p:nvSpPr>
          <p:spPr>
            <a:xfrm>
              <a:off x="1468024" y="1514288"/>
              <a:ext cx="1053187" cy="304185"/>
            </a:xfrm>
            <a:custGeom>
              <a:avLst/>
              <a:gdLst/>
              <a:ahLst/>
              <a:cxnLst/>
              <a:rect l="l" t="t" r="r" b="b"/>
              <a:pathLst>
                <a:path w="48618" h="14042" extrusionOk="0">
                  <a:moveTo>
                    <a:pt x="23303" y="0"/>
                  </a:moveTo>
                  <a:cubicBezTo>
                    <a:pt x="14840" y="0"/>
                    <a:pt x="6492" y="1734"/>
                    <a:pt x="1" y="5217"/>
                  </a:cubicBezTo>
                  <a:lnTo>
                    <a:pt x="14769" y="13780"/>
                  </a:lnTo>
                  <a:cubicBezTo>
                    <a:pt x="17450" y="12455"/>
                    <a:pt x="20786" y="11801"/>
                    <a:pt x="24165" y="11801"/>
                  </a:cubicBezTo>
                  <a:cubicBezTo>
                    <a:pt x="27789" y="11801"/>
                    <a:pt x="31465" y="12553"/>
                    <a:pt x="34440" y="14041"/>
                  </a:cubicBezTo>
                  <a:lnTo>
                    <a:pt x="48617" y="5870"/>
                  </a:lnTo>
                  <a:cubicBezTo>
                    <a:pt x="41444" y="1963"/>
                    <a:pt x="32308" y="0"/>
                    <a:pt x="2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4693;p43">
              <a:extLst>
                <a:ext uri="{FF2B5EF4-FFF2-40B4-BE49-F238E27FC236}">
                  <a16:creationId xmlns:a16="http://schemas.microsoft.com/office/drawing/2014/main" id="{0F33EB97-6B00-C1C6-21E1-ADC08433EF46}"/>
                </a:ext>
              </a:extLst>
            </p:cNvPr>
            <p:cNvSpPr/>
            <p:nvPr/>
          </p:nvSpPr>
          <p:spPr>
            <a:xfrm>
              <a:off x="1235885" y="1647103"/>
              <a:ext cx="518102" cy="288804"/>
            </a:xfrm>
            <a:custGeom>
              <a:avLst/>
              <a:gdLst/>
              <a:ahLst/>
              <a:cxnLst/>
              <a:rect l="l" t="t" r="r" b="b"/>
              <a:pathLst>
                <a:path w="23917" h="13332" extrusionOk="0">
                  <a:moveTo>
                    <a:pt x="9086" y="1"/>
                  </a:moveTo>
                  <a:cubicBezTo>
                    <a:pt x="3205" y="3660"/>
                    <a:pt x="199" y="8365"/>
                    <a:pt x="0" y="13138"/>
                  </a:cubicBezTo>
                  <a:lnTo>
                    <a:pt x="20519" y="13331"/>
                  </a:lnTo>
                  <a:cubicBezTo>
                    <a:pt x="20780" y="11632"/>
                    <a:pt x="21893" y="9933"/>
                    <a:pt x="23916" y="8564"/>
                  </a:cubicBezTo>
                  <a:lnTo>
                    <a:pt x="9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4694;p43">
              <a:extLst>
                <a:ext uri="{FF2B5EF4-FFF2-40B4-BE49-F238E27FC236}">
                  <a16:creationId xmlns:a16="http://schemas.microsoft.com/office/drawing/2014/main" id="{3A46AB26-E0D8-9027-24A3-40A78827449B}"/>
                </a:ext>
              </a:extLst>
            </p:cNvPr>
            <p:cNvSpPr/>
            <p:nvPr/>
          </p:nvSpPr>
          <p:spPr>
            <a:xfrm>
              <a:off x="1237358" y="1965654"/>
              <a:ext cx="757278" cy="436023"/>
            </a:xfrm>
            <a:custGeom>
              <a:avLst/>
              <a:gdLst/>
              <a:ahLst/>
              <a:cxnLst/>
              <a:rect l="l" t="t" r="r" b="b"/>
              <a:pathLst>
                <a:path w="34958" h="20128" extrusionOk="0">
                  <a:moveTo>
                    <a:pt x="0" y="1"/>
                  </a:moveTo>
                  <a:lnTo>
                    <a:pt x="0" y="1"/>
                  </a:lnTo>
                  <a:cubicBezTo>
                    <a:pt x="523" y="4967"/>
                    <a:pt x="4114" y="9996"/>
                    <a:pt x="10910" y="13854"/>
                  </a:cubicBezTo>
                  <a:cubicBezTo>
                    <a:pt x="17643" y="17775"/>
                    <a:pt x="26269" y="19866"/>
                    <a:pt x="34957" y="20127"/>
                  </a:cubicBezTo>
                  <a:lnTo>
                    <a:pt x="34764" y="8297"/>
                  </a:lnTo>
                  <a:cubicBezTo>
                    <a:pt x="31298" y="8104"/>
                    <a:pt x="27769" y="7252"/>
                    <a:pt x="25025" y="5683"/>
                  </a:cubicBezTo>
                  <a:cubicBezTo>
                    <a:pt x="22411" y="4115"/>
                    <a:pt x="20911" y="2223"/>
                    <a:pt x="20518" y="2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4695;p43">
              <a:extLst>
                <a:ext uri="{FF2B5EF4-FFF2-40B4-BE49-F238E27FC236}">
                  <a16:creationId xmlns:a16="http://schemas.microsoft.com/office/drawing/2014/main" id="{D9B2A05B-6174-9680-6ED6-28E3341CF6E7}"/>
                </a:ext>
              </a:extLst>
            </p:cNvPr>
            <p:cNvSpPr/>
            <p:nvPr/>
          </p:nvSpPr>
          <p:spPr>
            <a:xfrm>
              <a:off x="2025755" y="1661270"/>
              <a:ext cx="823868" cy="741789"/>
            </a:xfrm>
            <a:custGeom>
              <a:avLst/>
              <a:gdLst/>
              <a:ahLst/>
              <a:cxnLst/>
              <a:rect l="l" t="t" r="r" b="b"/>
              <a:pathLst>
                <a:path w="38032" h="34243" extrusionOk="0">
                  <a:moveTo>
                    <a:pt x="24440" y="0"/>
                  </a:moveTo>
                  <a:lnTo>
                    <a:pt x="10262" y="8171"/>
                  </a:lnTo>
                  <a:cubicBezTo>
                    <a:pt x="15490" y="11632"/>
                    <a:pt x="15422" y="16796"/>
                    <a:pt x="9933" y="19996"/>
                  </a:cubicBezTo>
                  <a:cubicBezTo>
                    <a:pt x="7189" y="21564"/>
                    <a:pt x="3660" y="22348"/>
                    <a:pt x="1" y="22416"/>
                  </a:cubicBezTo>
                  <a:lnTo>
                    <a:pt x="131" y="34241"/>
                  </a:lnTo>
                  <a:cubicBezTo>
                    <a:pt x="286" y="34242"/>
                    <a:pt x="441" y="34243"/>
                    <a:pt x="596" y="34243"/>
                  </a:cubicBezTo>
                  <a:cubicBezTo>
                    <a:pt x="9395" y="34243"/>
                    <a:pt x="18152" y="32345"/>
                    <a:pt x="24769" y="28558"/>
                  </a:cubicBezTo>
                  <a:cubicBezTo>
                    <a:pt x="38031" y="20848"/>
                    <a:pt x="37838" y="8171"/>
                    <a:pt x="24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TextBox 3399">
            <a:extLst>
              <a:ext uri="{FF2B5EF4-FFF2-40B4-BE49-F238E27FC236}">
                <a16:creationId xmlns:a16="http://schemas.microsoft.com/office/drawing/2014/main" id="{A3D590B9-5C82-1310-A719-BB112B96750D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62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45;p34">
            <a:extLst>
              <a:ext uri="{FF2B5EF4-FFF2-40B4-BE49-F238E27FC236}">
                <a16:creationId xmlns:a16="http://schemas.microsoft.com/office/drawing/2014/main" id="{76E6D208-1845-187A-0A28-31F0EDC4BEF0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D5C899-576D-58BB-6094-ED0684716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6877"/>
            <a:ext cx="7357668" cy="2087987"/>
          </a:xfrm>
          <a:prstGeom prst="rect">
            <a:avLst/>
          </a:prstGeom>
        </p:spPr>
      </p:pic>
      <p:sp>
        <p:nvSpPr>
          <p:cNvPr id="3413" name="Google Shape;34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Уровень оттока по активности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sp>
        <p:nvSpPr>
          <p:cNvPr id="16" name="Google Shape;3728;p39">
            <a:extLst>
              <a:ext uri="{FF2B5EF4-FFF2-40B4-BE49-F238E27FC236}">
                <a16:creationId xmlns:a16="http://schemas.microsoft.com/office/drawing/2014/main" id="{93271255-3AD2-14C9-B8FC-82155BFD1D92}"/>
              </a:ext>
            </a:extLst>
          </p:cNvPr>
          <p:cNvSpPr/>
          <p:nvPr/>
        </p:nvSpPr>
        <p:spPr>
          <a:xfrm rot="5404362">
            <a:off x="-6300" y="4092461"/>
            <a:ext cx="1418701" cy="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42;p34">
            <a:extLst>
              <a:ext uri="{FF2B5EF4-FFF2-40B4-BE49-F238E27FC236}">
                <a16:creationId xmlns:a16="http://schemas.microsoft.com/office/drawing/2014/main" id="{DE91AD09-AC3A-D0F9-6092-5B11702130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1885" y="3374393"/>
            <a:ext cx="7232150" cy="1443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Активные клиенты чаще уходят из банка. Уровень оттока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у активных клиентов – </a:t>
            </a:r>
            <a:r>
              <a:rPr lang="ru-RU" sz="20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24%</a:t>
            </a: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, 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против </a:t>
            </a:r>
            <a:r>
              <a:rPr lang="ru-RU" sz="20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11%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у неактивных.</a:t>
            </a:r>
          </a:p>
        </p:txBody>
      </p:sp>
      <p:grpSp>
        <p:nvGrpSpPr>
          <p:cNvPr id="7" name="Google Shape;4637;p43">
            <a:extLst>
              <a:ext uri="{FF2B5EF4-FFF2-40B4-BE49-F238E27FC236}">
                <a16:creationId xmlns:a16="http://schemas.microsoft.com/office/drawing/2014/main" id="{502D2D17-9292-5DE3-8033-DB6841457375}"/>
              </a:ext>
            </a:extLst>
          </p:cNvPr>
          <p:cNvGrpSpPr/>
          <p:nvPr/>
        </p:nvGrpSpPr>
        <p:grpSpPr>
          <a:xfrm>
            <a:off x="7566946" y="4005268"/>
            <a:ext cx="1454931" cy="1019449"/>
            <a:chOff x="335600" y="452400"/>
            <a:chExt cx="6185933" cy="4334391"/>
          </a:xfrm>
        </p:grpSpPr>
        <p:sp>
          <p:nvSpPr>
            <p:cNvPr id="8" name="Google Shape;4638;p43">
              <a:extLst>
                <a:ext uri="{FF2B5EF4-FFF2-40B4-BE49-F238E27FC236}">
                  <a16:creationId xmlns:a16="http://schemas.microsoft.com/office/drawing/2014/main" id="{17421B8E-2A50-17BB-27A8-D3BA9172D8DE}"/>
                </a:ext>
              </a:extLst>
            </p:cNvPr>
            <p:cNvSpPr/>
            <p:nvPr/>
          </p:nvSpPr>
          <p:spPr>
            <a:xfrm>
              <a:off x="3983533" y="2558716"/>
              <a:ext cx="2538000" cy="2228075"/>
            </a:xfrm>
            <a:custGeom>
              <a:avLst/>
              <a:gdLst/>
              <a:ahLst/>
              <a:cxnLst/>
              <a:rect l="l" t="t" r="r" b="b"/>
              <a:pathLst>
                <a:path w="117161" h="102854" extrusionOk="0">
                  <a:moveTo>
                    <a:pt x="117161" y="1"/>
                  </a:moveTo>
                  <a:lnTo>
                    <a:pt x="0" y="67635"/>
                  </a:lnTo>
                  <a:lnTo>
                    <a:pt x="0" y="102853"/>
                  </a:lnTo>
                  <a:lnTo>
                    <a:pt x="117161" y="35224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39;p43">
              <a:extLst>
                <a:ext uri="{FF2B5EF4-FFF2-40B4-BE49-F238E27FC236}">
                  <a16:creationId xmlns:a16="http://schemas.microsoft.com/office/drawing/2014/main" id="{D8254029-309A-8157-4598-76EC5E15834E}"/>
                </a:ext>
              </a:extLst>
            </p:cNvPr>
            <p:cNvSpPr/>
            <p:nvPr/>
          </p:nvSpPr>
          <p:spPr>
            <a:xfrm>
              <a:off x="335600" y="1917541"/>
              <a:ext cx="3647900" cy="2869241"/>
            </a:xfrm>
            <a:custGeom>
              <a:avLst/>
              <a:gdLst/>
              <a:ahLst/>
              <a:cxnLst/>
              <a:rect l="l" t="t" r="r" b="b"/>
              <a:pathLst>
                <a:path w="168397" h="132452" extrusionOk="0">
                  <a:moveTo>
                    <a:pt x="0" y="0"/>
                  </a:moveTo>
                  <a:lnTo>
                    <a:pt x="0" y="35218"/>
                  </a:lnTo>
                  <a:lnTo>
                    <a:pt x="168396" y="132451"/>
                  </a:lnTo>
                  <a:lnTo>
                    <a:pt x="168396" y="97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40;p43">
              <a:extLst>
                <a:ext uri="{FF2B5EF4-FFF2-40B4-BE49-F238E27FC236}">
                  <a16:creationId xmlns:a16="http://schemas.microsoft.com/office/drawing/2014/main" id="{E14C0007-5600-A895-4516-BB939B9189CC}"/>
                </a:ext>
              </a:extLst>
            </p:cNvPr>
            <p:cNvSpPr/>
            <p:nvPr/>
          </p:nvSpPr>
          <p:spPr>
            <a:xfrm>
              <a:off x="335600" y="1993967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1961"/>
                  </a:lnTo>
                  <a:lnTo>
                    <a:pt x="168396" y="99194"/>
                  </a:lnTo>
                  <a:lnTo>
                    <a:pt x="168396" y="97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41;p43">
              <a:extLst>
                <a:ext uri="{FF2B5EF4-FFF2-40B4-BE49-F238E27FC236}">
                  <a16:creationId xmlns:a16="http://schemas.microsoft.com/office/drawing/2014/main" id="{9EAE7575-50E5-3582-6BD0-E61A020B5216}"/>
                </a:ext>
              </a:extLst>
            </p:cNvPr>
            <p:cNvSpPr/>
            <p:nvPr/>
          </p:nvSpPr>
          <p:spPr>
            <a:xfrm>
              <a:off x="335600" y="2059086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2024"/>
                  </a:lnTo>
                  <a:lnTo>
                    <a:pt x="168396" y="99194"/>
                  </a:lnTo>
                  <a:lnTo>
                    <a:pt x="168396" y="97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42;p43">
              <a:extLst>
                <a:ext uri="{FF2B5EF4-FFF2-40B4-BE49-F238E27FC236}">
                  <a16:creationId xmlns:a16="http://schemas.microsoft.com/office/drawing/2014/main" id="{25AA5F6D-4DA8-2ABA-96D7-CA645D62C864}"/>
                </a:ext>
              </a:extLst>
            </p:cNvPr>
            <p:cNvSpPr/>
            <p:nvPr/>
          </p:nvSpPr>
          <p:spPr>
            <a:xfrm>
              <a:off x="335600" y="2125569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1961"/>
                  </a:lnTo>
                  <a:lnTo>
                    <a:pt x="168396" y="99193"/>
                  </a:lnTo>
                  <a:lnTo>
                    <a:pt x="168396" y="97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43;p43">
              <a:extLst>
                <a:ext uri="{FF2B5EF4-FFF2-40B4-BE49-F238E27FC236}">
                  <a16:creationId xmlns:a16="http://schemas.microsoft.com/office/drawing/2014/main" id="{DF6FFF44-2792-E7FC-37E8-4EDCBEDA40F1}"/>
                </a:ext>
              </a:extLst>
            </p:cNvPr>
            <p:cNvSpPr/>
            <p:nvPr/>
          </p:nvSpPr>
          <p:spPr>
            <a:xfrm>
              <a:off x="335600" y="2190687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1960"/>
                  </a:lnTo>
                  <a:lnTo>
                    <a:pt x="168396" y="99193"/>
                  </a:lnTo>
                  <a:lnTo>
                    <a:pt x="168396" y="97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44;p43">
              <a:extLst>
                <a:ext uri="{FF2B5EF4-FFF2-40B4-BE49-F238E27FC236}">
                  <a16:creationId xmlns:a16="http://schemas.microsoft.com/office/drawing/2014/main" id="{65B5144C-44F8-0E9E-3B85-E09941D95EDE}"/>
                </a:ext>
              </a:extLst>
            </p:cNvPr>
            <p:cNvSpPr/>
            <p:nvPr/>
          </p:nvSpPr>
          <p:spPr>
            <a:xfrm>
              <a:off x="335600" y="2255806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1960"/>
                  </a:lnTo>
                  <a:lnTo>
                    <a:pt x="168396" y="99193"/>
                  </a:lnTo>
                  <a:lnTo>
                    <a:pt x="168396" y="97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4645;p43">
              <a:extLst>
                <a:ext uri="{FF2B5EF4-FFF2-40B4-BE49-F238E27FC236}">
                  <a16:creationId xmlns:a16="http://schemas.microsoft.com/office/drawing/2014/main" id="{345E280E-0928-509F-76EE-887464E5A528}"/>
                </a:ext>
              </a:extLst>
            </p:cNvPr>
            <p:cNvSpPr/>
            <p:nvPr/>
          </p:nvSpPr>
          <p:spPr>
            <a:xfrm>
              <a:off x="335600" y="2320902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1961"/>
                  </a:lnTo>
                  <a:lnTo>
                    <a:pt x="168396" y="99194"/>
                  </a:lnTo>
                  <a:lnTo>
                    <a:pt x="168396" y="97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4646;p43">
              <a:extLst>
                <a:ext uri="{FF2B5EF4-FFF2-40B4-BE49-F238E27FC236}">
                  <a16:creationId xmlns:a16="http://schemas.microsoft.com/office/drawing/2014/main" id="{3CB15D97-7626-9A3A-81B2-8449E0D857D5}"/>
                </a:ext>
              </a:extLst>
            </p:cNvPr>
            <p:cNvSpPr/>
            <p:nvPr/>
          </p:nvSpPr>
          <p:spPr>
            <a:xfrm>
              <a:off x="335600" y="2386021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1961"/>
                  </a:lnTo>
                  <a:lnTo>
                    <a:pt x="168396" y="99194"/>
                  </a:lnTo>
                  <a:lnTo>
                    <a:pt x="168396" y="97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4647;p43">
              <a:extLst>
                <a:ext uri="{FF2B5EF4-FFF2-40B4-BE49-F238E27FC236}">
                  <a16:creationId xmlns:a16="http://schemas.microsoft.com/office/drawing/2014/main" id="{61D0F0B8-72BD-585A-8A1A-076151AFA21B}"/>
                </a:ext>
              </a:extLst>
            </p:cNvPr>
            <p:cNvSpPr/>
            <p:nvPr/>
          </p:nvSpPr>
          <p:spPr>
            <a:xfrm>
              <a:off x="335600" y="2451139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1"/>
                  </a:moveTo>
                  <a:lnTo>
                    <a:pt x="0" y="1961"/>
                  </a:lnTo>
                  <a:lnTo>
                    <a:pt x="168396" y="99194"/>
                  </a:lnTo>
                  <a:lnTo>
                    <a:pt x="168396" y="97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4648;p43">
              <a:extLst>
                <a:ext uri="{FF2B5EF4-FFF2-40B4-BE49-F238E27FC236}">
                  <a16:creationId xmlns:a16="http://schemas.microsoft.com/office/drawing/2014/main" id="{4FA85E41-52E4-7601-8E5B-EC35464DBE8C}"/>
                </a:ext>
              </a:extLst>
            </p:cNvPr>
            <p:cNvSpPr/>
            <p:nvPr/>
          </p:nvSpPr>
          <p:spPr>
            <a:xfrm>
              <a:off x="335600" y="2516257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2029"/>
                  </a:lnTo>
                  <a:lnTo>
                    <a:pt x="168396" y="99193"/>
                  </a:lnTo>
                  <a:lnTo>
                    <a:pt x="168396" y="97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4649;p43">
              <a:extLst>
                <a:ext uri="{FF2B5EF4-FFF2-40B4-BE49-F238E27FC236}">
                  <a16:creationId xmlns:a16="http://schemas.microsoft.com/office/drawing/2014/main" id="{9AC0AA34-A99C-4B5D-8C8F-B5D234F763F0}"/>
                </a:ext>
              </a:extLst>
            </p:cNvPr>
            <p:cNvSpPr/>
            <p:nvPr/>
          </p:nvSpPr>
          <p:spPr>
            <a:xfrm>
              <a:off x="335600" y="2582849"/>
              <a:ext cx="3647900" cy="2148790"/>
            </a:xfrm>
            <a:custGeom>
              <a:avLst/>
              <a:gdLst/>
              <a:ahLst/>
              <a:cxnLst/>
              <a:rect l="l" t="t" r="r" b="b"/>
              <a:pathLst>
                <a:path w="168397" h="99194" extrusionOk="0">
                  <a:moveTo>
                    <a:pt x="0" y="0"/>
                  </a:moveTo>
                  <a:lnTo>
                    <a:pt x="0" y="1961"/>
                  </a:lnTo>
                  <a:lnTo>
                    <a:pt x="168396" y="99193"/>
                  </a:lnTo>
                  <a:lnTo>
                    <a:pt x="168396" y="97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4650;p43">
              <a:extLst>
                <a:ext uri="{FF2B5EF4-FFF2-40B4-BE49-F238E27FC236}">
                  <a16:creationId xmlns:a16="http://schemas.microsoft.com/office/drawing/2014/main" id="{F32BEAEB-0B92-F3A8-72C6-DF3BEABF3BD2}"/>
                </a:ext>
              </a:extLst>
            </p:cNvPr>
            <p:cNvSpPr/>
            <p:nvPr/>
          </p:nvSpPr>
          <p:spPr>
            <a:xfrm>
              <a:off x="3983533" y="3222659"/>
              <a:ext cx="2538000" cy="1508988"/>
            </a:xfrm>
            <a:custGeom>
              <a:avLst/>
              <a:gdLst/>
              <a:ahLst/>
              <a:cxnLst/>
              <a:rect l="l" t="t" r="r" b="b"/>
              <a:pathLst>
                <a:path w="117161" h="69659" extrusionOk="0">
                  <a:moveTo>
                    <a:pt x="117161" y="1"/>
                  </a:moveTo>
                  <a:lnTo>
                    <a:pt x="0" y="67630"/>
                  </a:lnTo>
                  <a:lnTo>
                    <a:pt x="0" y="69658"/>
                  </a:lnTo>
                  <a:lnTo>
                    <a:pt x="117161" y="2024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4651;p43">
              <a:extLst>
                <a:ext uri="{FF2B5EF4-FFF2-40B4-BE49-F238E27FC236}">
                  <a16:creationId xmlns:a16="http://schemas.microsoft.com/office/drawing/2014/main" id="{F5570B91-6604-2597-6CE6-E134DE950A77}"/>
                </a:ext>
              </a:extLst>
            </p:cNvPr>
            <p:cNvSpPr/>
            <p:nvPr/>
          </p:nvSpPr>
          <p:spPr>
            <a:xfrm>
              <a:off x="3983533" y="3157563"/>
              <a:ext cx="2538000" cy="1507493"/>
            </a:xfrm>
            <a:custGeom>
              <a:avLst/>
              <a:gdLst/>
              <a:ahLst/>
              <a:cxnLst/>
              <a:rect l="l" t="t" r="r" b="b"/>
              <a:pathLst>
                <a:path w="117161" h="69590" extrusionOk="0">
                  <a:moveTo>
                    <a:pt x="117161" y="0"/>
                  </a:moveTo>
                  <a:lnTo>
                    <a:pt x="0" y="67629"/>
                  </a:lnTo>
                  <a:lnTo>
                    <a:pt x="0" y="69589"/>
                  </a:lnTo>
                  <a:lnTo>
                    <a:pt x="117161" y="1960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4652;p43">
              <a:extLst>
                <a:ext uri="{FF2B5EF4-FFF2-40B4-BE49-F238E27FC236}">
                  <a16:creationId xmlns:a16="http://schemas.microsoft.com/office/drawing/2014/main" id="{3457837D-30B8-A798-37E0-A3CB822C255D}"/>
                </a:ext>
              </a:extLst>
            </p:cNvPr>
            <p:cNvSpPr/>
            <p:nvPr/>
          </p:nvSpPr>
          <p:spPr>
            <a:xfrm>
              <a:off x="3983533" y="3092444"/>
              <a:ext cx="2538000" cy="1507493"/>
            </a:xfrm>
            <a:custGeom>
              <a:avLst/>
              <a:gdLst/>
              <a:ahLst/>
              <a:cxnLst/>
              <a:rect l="l" t="t" r="r" b="b"/>
              <a:pathLst>
                <a:path w="117161" h="69590" extrusionOk="0">
                  <a:moveTo>
                    <a:pt x="117161" y="0"/>
                  </a:moveTo>
                  <a:lnTo>
                    <a:pt x="0" y="67629"/>
                  </a:lnTo>
                  <a:lnTo>
                    <a:pt x="0" y="69590"/>
                  </a:lnTo>
                  <a:lnTo>
                    <a:pt x="117161" y="1961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4653;p43">
              <a:extLst>
                <a:ext uri="{FF2B5EF4-FFF2-40B4-BE49-F238E27FC236}">
                  <a16:creationId xmlns:a16="http://schemas.microsoft.com/office/drawing/2014/main" id="{FD704A5D-E2B0-27A6-97C6-35F512F4508C}"/>
                </a:ext>
              </a:extLst>
            </p:cNvPr>
            <p:cNvSpPr/>
            <p:nvPr/>
          </p:nvSpPr>
          <p:spPr>
            <a:xfrm>
              <a:off x="3983533" y="3027326"/>
              <a:ext cx="2538000" cy="1507493"/>
            </a:xfrm>
            <a:custGeom>
              <a:avLst/>
              <a:gdLst/>
              <a:ahLst/>
              <a:cxnLst/>
              <a:rect l="l" t="t" r="r" b="b"/>
              <a:pathLst>
                <a:path w="117161" h="69590" extrusionOk="0">
                  <a:moveTo>
                    <a:pt x="117161" y="0"/>
                  </a:moveTo>
                  <a:lnTo>
                    <a:pt x="0" y="67629"/>
                  </a:lnTo>
                  <a:lnTo>
                    <a:pt x="0" y="69590"/>
                  </a:lnTo>
                  <a:lnTo>
                    <a:pt x="117161" y="1961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4654;p43">
              <a:extLst>
                <a:ext uri="{FF2B5EF4-FFF2-40B4-BE49-F238E27FC236}">
                  <a16:creationId xmlns:a16="http://schemas.microsoft.com/office/drawing/2014/main" id="{B6A45426-00BC-48E3-774D-6446A6383B69}"/>
                </a:ext>
              </a:extLst>
            </p:cNvPr>
            <p:cNvSpPr/>
            <p:nvPr/>
          </p:nvSpPr>
          <p:spPr>
            <a:xfrm>
              <a:off x="3983533" y="2962208"/>
              <a:ext cx="2538000" cy="1507493"/>
            </a:xfrm>
            <a:custGeom>
              <a:avLst/>
              <a:gdLst/>
              <a:ahLst/>
              <a:cxnLst/>
              <a:rect l="l" t="t" r="r" b="b"/>
              <a:pathLst>
                <a:path w="117161" h="69590" extrusionOk="0">
                  <a:moveTo>
                    <a:pt x="117161" y="1"/>
                  </a:moveTo>
                  <a:lnTo>
                    <a:pt x="0" y="67630"/>
                  </a:lnTo>
                  <a:lnTo>
                    <a:pt x="0" y="69590"/>
                  </a:lnTo>
                  <a:lnTo>
                    <a:pt x="117161" y="1961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4655;p43">
              <a:extLst>
                <a:ext uri="{FF2B5EF4-FFF2-40B4-BE49-F238E27FC236}">
                  <a16:creationId xmlns:a16="http://schemas.microsoft.com/office/drawing/2014/main" id="{C56010BF-40E0-AE24-90E5-3A4F9497DBC9}"/>
                </a:ext>
              </a:extLst>
            </p:cNvPr>
            <p:cNvSpPr/>
            <p:nvPr/>
          </p:nvSpPr>
          <p:spPr>
            <a:xfrm>
              <a:off x="3983533" y="2897089"/>
              <a:ext cx="2538000" cy="1507515"/>
            </a:xfrm>
            <a:custGeom>
              <a:avLst/>
              <a:gdLst/>
              <a:ahLst/>
              <a:cxnLst/>
              <a:rect l="l" t="t" r="r" b="b"/>
              <a:pathLst>
                <a:path w="117161" h="69591" extrusionOk="0">
                  <a:moveTo>
                    <a:pt x="117161" y="1"/>
                  </a:moveTo>
                  <a:lnTo>
                    <a:pt x="0" y="67630"/>
                  </a:lnTo>
                  <a:lnTo>
                    <a:pt x="0" y="69590"/>
                  </a:lnTo>
                  <a:lnTo>
                    <a:pt x="117161" y="1961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4656;p43">
              <a:extLst>
                <a:ext uri="{FF2B5EF4-FFF2-40B4-BE49-F238E27FC236}">
                  <a16:creationId xmlns:a16="http://schemas.microsoft.com/office/drawing/2014/main" id="{6B6E7C81-8A25-C408-FF14-C1166EC7A209}"/>
                </a:ext>
              </a:extLst>
            </p:cNvPr>
            <p:cNvSpPr/>
            <p:nvPr/>
          </p:nvSpPr>
          <p:spPr>
            <a:xfrm>
              <a:off x="3983533" y="2830498"/>
              <a:ext cx="2538000" cy="1508988"/>
            </a:xfrm>
            <a:custGeom>
              <a:avLst/>
              <a:gdLst/>
              <a:ahLst/>
              <a:cxnLst/>
              <a:rect l="l" t="t" r="r" b="b"/>
              <a:pathLst>
                <a:path w="117161" h="69659" extrusionOk="0">
                  <a:moveTo>
                    <a:pt x="117161" y="1"/>
                  </a:moveTo>
                  <a:lnTo>
                    <a:pt x="0" y="67635"/>
                  </a:lnTo>
                  <a:lnTo>
                    <a:pt x="0" y="69658"/>
                  </a:lnTo>
                  <a:lnTo>
                    <a:pt x="117161" y="2029"/>
                  </a:lnTo>
                  <a:lnTo>
                    <a:pt x="117161" y="1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4657;p43">
              <a:extLst>
                <a:ext uri="{FF2B5EF4-FFF2-40B4-BE49-F238E27FC236}">
                  <a16:creationId xmlns:a16="http://schemas.microsoft.com/office/drawing/2014/main" id="{05007DE1-1012-8AAD-9A5B-4FF43F33A490}"/>
                </a:ext>
              </a:extLst>
            </p:cNvPr>
            <p:cNvSpPr/>
            <p:nvPr/>
          </p:nvSpPr>
          <p:spPr>
            <a:xfrm>
              <a:off x="3983533" y="2765401"/>
              <a:ext cx="2538000" cy="1508966"/>
            </a:xfrm>
            <a:custGeom>
              <a:avLst/>
              <a:gdLst/>
              <a:ahLst/>
              <a:cxnLst/>
              <a:rect l="l" t="t" r="r" b="b"/>
              <a:pathLst>
                <a:path w="117161" h="69658" extrusionOk="0">
                  <a:moveTo>
                    <a:pt x="117161" y="0"/>
                  </a:moveTo>
                  <a:lnTo>
                    <a:pt x="0" y="67634"/>
                  </a:lnTo>
                  <a:lnTo>
                    <a:pt x="0" y="69657"/>
                  </a:lnTo>
                  <a:lnTo>
                    <a:pt x="117161" y="2028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4658;p43">
              <a:extLst>
                <a:ext uri="{FF2B5EF4-FFF2-40B4-BE49-F238E27FC236}">
                  <a16:creationId xmlns:a16="http://schemas.microsoft.com/office/drawing/2014/main" id="{349323E3-A23F-930E-73F4-D41872E15D68}"/>
                </a:ext>
              </a:extLst>
            </p:cNvPr>
            <p:cNvSpPr/>
            <p:nvPr/>
          </p:nvSpPr>
          <p:spPr>
            <a:xfrm>
              <a:off x="3983533" y="2700283"/>
              <a:ext cx="2538000" cy="1507602"/>
            </a:xfrm>
            <a:custGeom>
              <a:avLst/>
              <a:gdLst/>
              <a:ahLst/>
              <a:cxnLst/>
              <a:rect l="l" t="t" r="r" b="b"/>
              <a:pathLst>
                <a:path w="117161" h="69595" extrusionOk="0">
                  <a:moveTo>
                    <a:pt x="117161" y="0"/>
                  </a:moveTo>
                  <a:lnTo>
                    <a:pt x="0" y="67634"/>
                  </a:lnTo>
                  <a:lnTo>
                    <a:pt x="0" y="69595"/>
                  </a:lnTo>
                  <a:lnTo>
                    <a:pt x="117161" y="1961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4659;p43">
              <a:extLst>
                <a:ext uri="{FF2B5EF4-FFF2-40B4-BE49-F238E27FC236}">
                  <a16:creationId xmlns:a16="http://schemas.microsoft.com/office/drawing/2014/main" id="{7EA8978A-23C0-E1E4-F5CA-AEE998271D1C}"/>
                </a:ext>
              </a:extLst>
            </p:cNvPr>
            <p:cNvSpPr/>
            <p:nvPr/>
          </p:nvSpPr>
          <p:spPr>
            <a:xfrm>
              <a:off x="3983533" y="2635164"/>
              <a:ext cx="2538000" cy="1507602"/>
            </a:xfrm>
            <a:custGeom>
              <a:avLst/>
              <a:gdLst/>
              <a:ahLst/>
              <a:cxnLst/>
              <a:rect l="l" t="t" r="r" b="b"/>
              <a:pathLst>
                <a:path w="117161" h="69595" extrusionOk="0">
                  <a:moveTo>
                    <a:pt x="117161" y="0"/>
                  </a:moveTo>
                  <a:lnTo>
                    <a:pt x="0" y="67635"/>
                  </a:lnTo>
                  <a:lnTo>
                    <a:pt x="0" y="69595"/>
                  </a:lnTo>
                  <a:lnTo>
                    <a:pt x="117161" y="1961"/>
                  </a:lnTo>
                  <a:lnTo>
                    <a:pt x="117161" y="0"/>
                  </a:lnTo>
                  <a:close/>
                </a:path>
              </a:pathLst>
            </a:custGeom>
            <a:solidFill>
              <a:srgbClr val="382524">
                <a:alpha val="1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4660;p43">
              <a:extLst>
                <a:ext uri="{FF2B5EF4-FFF2-40B4-BE49-F238E27FC236}">
                  <a16:creationId xmlns:a16="http://schemas.microsoft.com/office/drawing/2014/main" id="{3CD7B812-17BD-664B-3BD1-48BAB96C7B65}"/>
                </a:ext>
              </a:extLst>
            </p:cNvPr>
            <p:cNvSpPr/>
            <p:nvPr/>
          </p:nvSpPr>
          <p:spPr>
            <a:xfrm>
              <a:off x="335600" y="452400"/>
              <a:ext cx="6185879" cy="3571431"/>
            </a:xfrm>
            <a:custGeom>
              <a:avLst/>
              <a:gdLst/>
              <a:ahLst/>
              <a:cxnLst/>
              <a:rect l="l" t="t" r="r" b="b"/>
              <a:pathLst>
                <a:path w="285557" h="164867" extrusionOk="0">
                  <a:moveTo>
                    <a:pt x="117166" y="0"/>
                  </a:moveTo>
                  <a:lnTo>
                    <a:pt x="0" y="67634"/>
                  </a:lnTo>
                  <a:lnTo>
                    <a:pt x="168396" y="164867"/>
                  </a:lnTo>
                  <a:lnTo>
                    <a:pt x="285557" y="97233"/>
                  </a:lnTo>
                  <a:lnTo>
                    <a:pt x="117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4661;p43">
              <a:extLst>
                <a:ext uri="{FF2B5EF4-FFF2-40B4-BE49-F238E27FC236}">
                  <a16:creationId xmlns:a16="http://schemas.microsoft.com/office/drawing/2014/main" id="{57BAB2BF-956E-5C1E-CD72-0BC26DF08380}"/>
                </a:ext>
              </a:extLst>
            </p:cNvPr>
            <p:cNvSpPr/>
            <p:nvPr/>
          </p:nvSpPr>
          <p:spPr>
            <a:xfrm>
              <a:off x="2405136" y="1647103"/>
              <a:ext cx="2229526" cy="1286796"/>
            </a:xfrm>
            <a:custGeom>
              <a:avLst/>
              <a:gdLst/>
              <a:ahLst/>
              <a:cxnLst/>
              <a:rect l="l" t="t" r="r" b="b"/>
              <a:pathLst>
                <a:path w="102921" h="59402" extrusionOk="0">
                  <a:moveTo>
                    <a:pt x="98739" y="1"/>
                  </a:moveTo>
                  <a:lnTo>
                    <a:pt x="0" y="57049"/>
                  </a:lnTo>
                  <a:lnTo>
                    <a:pt x="4119" y="59402"/>
                  </a:lnTo>
                  <a:lnTo>
                    <a:pt x="102921" y="2421"/>
                  </a:lnTo>
                  <a:lnTo>
                    <a:pt x="98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4662;p43">
              <a:extLst>
                <a:ext uri="{FF2B5EF4-FFF2-40B4-BE49-F238E27FC236}">
                  <a16:creationId xmlns:a16="http://schemas.microsoft.com/office/drawing/2014/main" id="{C6817931-5F8C-996C-5C44-C476737D82AB}"/>
                </a:ext>
              </a:extLst>
            </p:cNvPr>
            <p:cNvSpPr/>
            <p:nvPr/>
          </p:nvSpPr>
          <p:spPr>
            <a:xfrm>
              <a:off x="2614637" y="1767483"/>
              <a:ext cx="2228053" cy="1288161"/>
            </a:xfrm>
            <a:custGeom>
              <a:avLst/>
              <a:gdLst/>
              <a:ahLst/>
              <a:cxnLst/>
              <a:rect l="l" t="t" r="r" b="b"/>
              <a:pathLst>
                <a:path w="102853" h="59465" extrusionOk="0">
                  <a:moveTo>
                    <a:pt x="98739" y="1"/>
                  </a:moveTo>
                  <a:lnTo>
                    <a:pt x="0" y="57044"/>
                  </a:lnTo>
                  <a:lnTo>
                    <a:pt x="4119" y="59464"/>
                  </a:lnTo>
                  <a:lnTo>
                    <a:pt x="102853" y="2416"/>
                  </a:lnTo>
                  <a:lnTo>
                    <a:pt x="98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4663;p43">
              <a:extLst>
                <a:ext uri="{FF2B5EF4-FFF2-40B4-BE49-F238E27FC236}">
                  <a16:creationId xmlns:a16="http://schemas.microsoft.com/office/drawing/2014/main" id="{B6C63327-DF06-53BD-22E8-213CC142BF8A}"/>
                </a:ext>
              </a:extLst>
            </p:cNvPr>
            <p:cNvSpPr/>
            <p:nvPr/>
          </p:nvSpPr>
          <p:spPr>
            <a:xfrm>
              <a:off x="2201289" y="1529669"/>
              <a:ext cx="2228075" cy="1286688"/>
            </a:xfrm>
            <a:custGeom>
              <a:avLst/>
              <a:gdLst/>
              <a:ahLst/>
              <a:cxnLst/>
              <a:rect l="l" t="t" r="r" b="b"/>
              <a:pathLst>
                <a:path w="102854" h="59397" extrusionOk="0">
                  <a:moveTo>
                    <a:pt x="98739" y="1"/>
                  </a:moveTo>
                  <a:lnTo>
                    <a:pt x="0" y="56981"/>
                  </a:lnTo>
                  <a:lnTo>
                    <a:pt x="4120" y="59396"/>
                  </a:lnTo>
                  <a:lnTo>
                    <a:pt x="102853" y="2353"/>
                  </a:lnTo>
                  <a:lnTo>
                    <a:pt x="98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4664;p43">
              <a:extLst>
                <a:ext uri="{FF2B5EF4-FFF2-40B4-BE49-F238E27FC236}">
                  <a16:creationId xmlns:a16="http://schemas.microsoft.com/office/drawing/2014/main" id="{5D48CE6E-18B6-7D65-7E44-A882D3651FA6}"/>
                </a:ext>
              </a:extLst>
            </p:cNvPr>
            <p:cNvSpPr/>
            <p:nvPr/>
          </p:nvSpPr>
          <p:spPr>
            <a:xfrm>
              <a:off x="2822774" y="1889228"/>
              <a:ext cx="2229418" cy="1286666"/>
            </a:xfrm>
            <a:custGeom>
              <a:avLst/>
              <a:gdLst/>
              <a:ahLst/>
              <a:cxnLst/>
              <a:rect l="l" t="t" r="r" b="b"/>
              <a:pathLst>
                <a:path w="102916" h="59396" extrusionOk="0">
                  <a:moveTo>
                    <a:pt x="98802" y="0"/>
                  </a:moveTo>
                  <a:lnTo>
                    <a:pt x="0" y="56981"/>
                  </a:lnTo>
                  <a:lnTo>
                    <a:pt x="4182" y="59396"/>
                  </a:lnTo>
                  <a:lnTo>
                    <a:pt x="102916" y="2353"/>
                  </a:lnTo>
                  <a:lnTo>
                    <a:pt x="98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4665;p43">
              <a:extLst>
                <a:ext uri="{FF2B5EF4-FFF2-40B4-BE49-F238E27FC236}">
                  <a16:creationId xmlns:a16="http://schemas.microsoft.com/office/drawing/2014/main" id="{833A2D45-4416-735B-6518-212DC9F4F475}"/>
                </a:ext>
              </a:extLst>
            </p:cNvPr>
            <p:cNvSpPr/>
            <p:nvPr/>
          </p:nvSpPr>
          <p:spPr>
            <a:xfrm>
              <a:off x="2289045" y="780786"/>
              <a:ext cx="845162" cy="488446"/>
            </a:xfrm>
            <a:custGeom>
              <a:avLst/>
              <a:gdLst/>
              <a:ahLst/>
              <a:cxnLst/>
              <a:rect l="l" t="t" r="r" b="b"/>
              <a:pathLst>
                <a:path w="39015" h="22548" extrusionOk="0">
                  <a:moveTo>
                    <a:pt x="34895" y="1"/>
                  </a:moveTo>
                  <a:lnTo>
                    <a:pt x="1" y="20127"/>
                  </a:lnTo>
                  <a:lnTo>
                    <a:pt x="4120" y="22547"/>
                  </a:lnTo>
                  <a:lnTo>
                    <a:pt x="39014" y="2421"/>
                  </a:lnTo>
                  <a:lnTo>
                    <a:pt x="34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4666;p43">
              <a:extLst>
                <a:ext uri="{FF2B5EF4-FFF2-40B4-BE49-F238E27FC236}">
                  <a16:creationId xmlns:a16="http://schemas.microsoft.com/office/drawing/2014/main" id="{56F892CE-87C8-0E5F-FB97-126188EC75DA}"/>
                </a:ext>
              </a:extLst>
            </p:cNvPr>
            <p:cNvSpPr/>
            <p:nvPr/>
          </p:nvSpPr>
          <p:spPr>
            <a:xfrm>
              <a:off x="2498546" y="901166"/>
              <a:ext cx="845162" cy="488338"/>
            </a:xfrm>
            <a:custGeom>
              <a:avLst/>
              <a:gdLst/>
              <a:ahLst/>
              <a:cxnLst/>
              <a:rect l="l" t="t" r="r" b="b"/>
              <a:pathLst>
                <a:path w="39015" h="22543" extrusionOk="0">
                  <a:moveTo>
                    <a:pt x="34832" y="1"/>
                  </a:moveTo>
                  <a:lnTo>
                    <a:pt x="1" y="20190"/>
                  </a:lnTo>
                  <a:lnTo>
                    <a:pt x="4120" y="22542"/>
                  </a:lnTo>
                  <a:lnTo>
                    <a:pt x="39014" y="2416"/>
                  </a:lnTo>
                  <a:lnTo>
                    <a:pt x="348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4667;p43">
              <a:extLst>
                <a:ext uri="{FF2B5EF4-FFF2-40B4-BE49-F238E27FC236}">
                  <a16:creationId xmlns:a16="http://schemas.microsoft.com/office/drawing/2014/main" id="{E7974B92-0F02-021A-A448-8B9134DCE8EC}"/>
                </a:ext>
              </a:extLst>
            </p:cNvPr>
            <p:cNvSpPr/>
            <p:nvPr/>
          </p:nvSpPr>
          <p:spPr>
            <a:xfrm>
              <a:off x="2706704" y="1022911"/>
              <a:ext cx="845032" cy="486973"/>
            </a:xfrm>
            <a:custGeom>
              <a:avLst/>
              <a:gdLst/>
              <a:ahLst/>
              <a:cxnLst/>
              <a:rect l="l" t="t" r="r" b="b"/>
              <a:pathLst>
                <a:path w="39009" h="22480" extrusionOk="0">
                  <a:moveTo>
                    <a:pt x="34894" y="0"/>
                  </a:moveTo>
                  <a:lnTo>
                    <a:pt x="0" y="20127"/>
                  </a:lnTo>
                  <a:lnTo>
                    <a:pt x="4182" y="22479"/>
                  </a:lnTo>
                  <a:lnTo>
                    <a:pt x="39008" y="2353"/>
                  </a:lnTo>
                  <a:lnTo>
                    <a:pt x="34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4668;p43">
              <a:extLst>
                <a:ext uri="{FF2B5EF4-FFF2-40B4-BE49-F238E27FC236}">
                  <a16:creationId xmlns:a16="http://schemas.microsoft.com/office/drawing/2014/main" id="{75E22948-7B2E-E490-99AF-DB2D5EF55AB7}"/>
                </a:ext>
              </a:extLst>
            </p:cNvPr>
            <p:cNvSpPr/>
            <p:nvPr/>
          </p:nvSpPr>
          <p:spPr>
            <a:xfrm>
              <a:off x="2916206" y="1143183"/>
              <a:ext cx="845032" cy="488424"/>
            </a:xfrm>
            <a:custGeom>
              <a:avLst/>
              <a:gdLst/>
              <a:ahLst/>
              <a:cxnLst/>
              <a:rect l="l" t="t" r="r" b="b"/>
              <a:pathLst>
                <a:path w="39009" h="22547" extrusionOk="0">
                  <a:moveTo>
                    <a:pt x="34894" y="0"/>
                  </a:moveTo>
                  <a:lnTo>
                    <a:pt x="0" y="20126"/>
                  </a:lnTo>
                  <a:lnTo>
                    <a:pt x="4114" y="22547"/>
                  </a:lnTo>
                  <a:lnTo>
                    <a:pt x="39008" y="2421"/>
                  </a:lnTo>
                  <a:lnTo>
                    <a:pt x="34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4669;p43">
              <a:extLst>
                <a:ext uri="{FF2B5EF4-FFF2-40B4-BE49-F238E27FC236}">
                  <a16:creationId xmlns:a16="http://schemas.microsoft.com/office/drawing/2014/main" id="{D9582874-9F14-978D-79D4-B017089F00AA}"/>
                </a:ext>
              </a:extLst>
            </p:cNvPr>
            <p:cNvSpPr/>
            <p:nvPr/>
          </p:nvSpPr>
          <p:spPr>
            <a:xfrm>
              <a:off x="3125707" y="1263563"/>
              <a:ext cx="845032" cy="488316"/>
            </a:xfrm>
            <a:custGeom>
              <a:avLst/>
              <a:gdLst/>
              <a:ahLst/>
              <a:cxnLst/>
              <a:rect l="l" t="t" r="r" b="b"/>
              <a:pathLst>
                <a:path w="39009" h="22542" extrusionOk="0">
                  <a:moveTo>
                    <a:pt x="34894" y="0"/>
                  </a:moveTo>
                  <a:lnTo>
                    <a:pt x="0" y="20189"/>
                  </a:lnTo>
                  <a:lnTo>
                    <a:pt x="4114" y="22541"/>
                  </a:lnTo>
                  <a:lnTo>
                    <a:pt x="39008" y="2415"/>
                  </a:lnTo>
                  <a:lnTo>
                    <a:pt x="34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4670;p43">
              <a:extLst>
                <a:ext uri="{FF2B5EF4-FFF2-40B4-BE49-F238E27FC236}">
                  <a16:creationId xmlns:a16="http://schemas.microsoft.com/office/drawing/2014/main" id="{49D62DC4-ECC1-BCE6-659E-351F6E625BC1}"/>
                </a:ext>
              </a:extLst>
            </p:cNvPr>
            <p:cNvSpPr/>
            <p:nvPr/>
          </p:nvSpPr>
          <p:spPr>
            <a:xfrm>
              <a:off x="3517761" y="3103774"/>
              <a:ext cx="870616" cy="503935"/>
            </a:xfrm>
            <a:custGeom>
              <a:avLst/>
              <a:gdLst/>
              <a:ahLst/>
              <a:cxnLst/>
              <a:rect l="l" t="t" r="r" b="b"/>
              <a:pathLst>
                <a:path w="40190" h="23263" extrusionOk="0">
                  <a:moveTo>
                    <a:pt x="7711" y="0"/>
                  </a:moveTo>
                  <a:lnTo>
                    <a:pt x="0" y="4506"/>
                  </a:lnTo>
                  <a:lnTo>
                    <a:pt x="32479" y="23263"/>
                  </a:lnTo>
                  <a:lnTo>
                    <a:pt x="40190" y="18819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4671;p43">
              <a:extLst>
                <a:ext uri="{FF2B5EF4-FFF2-40B4-BE49-F238E27FC236}">
                  <a16:creationId xmlns:a16="http://schemas.microsoft.com/office/drawing/2014/main" id="{F234E282-4618-631C-A33F-C61A9631F61F}"/>
                </a:ext>
              </a:extLst>
            </p:cNvPr>
            <p:cNvSpPr/>
            <p:nvPr/>
          </p:nvSpPr>
          <p:spPr>
            <a:xfrm>
              <a:off x="3720221" y="2987683"/>
              <a:ext cx="872002" cy="502483"/>
            </a:xfrm>
            <a:custGeom>
              <a:avLst/>
              <a:gdLst/>
              <a:ahLst/>
              <a:cxnLst/>
              <a:rect l="l" t="t" r="r" b="b"/>
              <a:pathLst>
                <a:path w="40254" h="23196" extrusionOk="0">
                  <a:moveTo>
                    <a:pt x="7712" y="1"/>
                  </a:moveTo>
                  <a:lnTo>
                    <a:pt x="1" y="4444"/>
                  </a:lnTo>
                  <a:lnTo>
                    <a:pt x="32475" y="23195"/>
                  </a:lnTo>
                  <a:lnTo>
                    <a:pt x="40253" y="18752"/>
                  </a:lnTo>
                  <a:lnTo>
                    <a:pt x="7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4672;p43">
              <a:extLst>
                <a:ext uri="{FF2B5EF4-FFF2-40B4-BE49-F238E27FC236}">
                  <a16:creationId xmlns:a16="http://schemas.microsoft.com/office/drawing/2014/main" id="{1FE53665-001B-49D5-2C95-C8A37CAE60A2}"/>
                </a:ext>
              </a:extLst>
            </p:cNvPr>
            <p:cNvSpPr/>
            <p:nvPr/>
          </p:nvSpPr>
          <p:spPr>
            <a:xfrm>
              <a:off x="4125078" y="2752707"/>
              <a:ext cx="871981" cy="503956"/>
            </a:xfrm>
            <a:custGeom>
              <a:avLst/>
              <a:gdLst/>
              <a:ahLst/>
              <a:cxnLst/>
              <a:rect l="l" t="t" r="r" b="b"/>
              <a:pathLst>
                <a:path w="40253" h="23264" extrusionOk="0">
                  <a:moveTo>
                    <a:pt x="7711" y="1"/>
                  </a:moveTo>
                  <a:lnTo>
                    <a:pt x="1" y="4507"/>
                  </a:lnTo>
                  <a:lnTo>
                    <a:pt x="32542" y="23263"/>
                  </a:lnTo>
                  <a:lnTo>
                    <a:pt x="40253" y="18820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4673;p43">
              <a:extLst>
                <a:ext uri="{FF2B5EF4-FFF2-40B4-BE49-F238E27FC236}">
                  <a16:creationId xmlns:a16="http://schemas.microsoft.com/office/drawing/2014/main" id="{9C0FED6E-6EC6-51DD-D14E-1D3E586A71AA}"/>
                </a:ext>
              </a:extLst>
            </p:cNvPr>
            <p:cNvSpPr/>
            <p:nvPr/>
          </p:nvSpPr>
          <p:spPr>
            <a:xfrm>
              <a:off x="3922596" y="2870141"/>
              <a:ext cx="871981" cy="503956"/>
            </a:xfrm>
            <a:custGeom>
              <a:avLst/>
              <a:gdLst/>
              <a:ahLst/>
              <a:cxnLst/>
              <a:rect l="l" t="t" r="r" b="b"/>
              <a:pathLst>
                <a:path w="40253" h="23264" extrusionOk="0">
                  <a:moveTo>
                    <a:pt x="7711" y="1"/>
                  </a:moveTo>
                  <a:lnTo>
                    <a:pt x="1" y="4444"/>
                  </a:lnTo>
                  <a:lnTo>
                    <a:pt x="32542" y="23263"/>
                  </a:lnTo>
                  <a:lnTo>
                    <a:pt x="40253" y="18820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4674;p43">
              <a:extLst>
                <a:ext uri="{FF2B5EF4-FFF2-40B4-BE49-F238E27FC236}">
                  <a16:creationId xmlns:a16="http://schemas.microsoft.com/office/drawing/2014/main" id="{268669E2-F9E5-A09C-3C59-34B11A33C178}"/>
                </a:ext>
              </a:extLst>
            </p:cNvPr>
            <p:cNvSpPr/>
            <p:nvPr/>
          </p:nvSpPr>
          <p:spPr>
            <a:xfrm>
              <a:off x="3313913" y="3221208"/>
              <a:ext cx="871981" cy="503935"/>
            </a:xfrm>
            <a:custGeom>
              <a:avLst/>
              <a:gdLst/>
              <a:ahLst/>
              <a:cxnLst/>
              <a:rect l="l" t="t" r="r" b="b"/>
              <a:pathLst>
                <a:path w="40253" h="23263" extrusionOk="0">
                  <a:moveTo>
                    <a:pt x="7711" y="0"/>
                  </a:moveTo>
                  <a:lnTo>
                    <a:pt x="0" y="4443"/>
                  </a:lnTo>
                  <a:lnTo>
                    <a:pt x="32542" y="23263"/>
                  </a:lnTo>
                  <a:lnTo>
                    <a:pt x="40253" y="18757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rgbClr val="FFE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4675;p43">
              <a:extLst>
                <a:ext uri="{FF2B5EF4-FFF2-40B4-BE49-F238E27FC236}">
                  <a16:creationId xmlns:a16="http://schemas.microsoft.com/office/drawing/2014/main" id="{1D3FBB9C-039D-9C69-4FB1-227060393965}"/>
                </a:ext>
              </a:extLst>
            </p:cNvPr>
            <p:cNvSpPr/>
            <p:nvPr/>
          </p:nvSpPr>
          <p:spPr>
            <a:xfrm>
              <a:off x="3313913" y="3221208"/>
              <a:ext cx="871981" cy="503935"/>
            </a:xfrm>
            <a:custGeom>
              <a:avLst/>
              <a:gdLst/>
              <a:ahLst/>
              <a:cxnLst/>
              <a:rect l="l" t="t" r="r" b="b"/>
              <a:pathLst>
                <a:path w="40253" h="23263" extrusionOk="0">
                  <a:moveTo>
                    <a:pt x="7711" y="0"/>
                  </a:moveTo>
                  <a:lnTo>
                    <a:pt x="0" y="4443"/>
                  </a:lnTo>
                  <a:lnTo>
                    <a:pt x="32542" y="23263"/>
                  </a:lnTo>
                  <a:lnTo>
                    <a:pt x="40253" y="18757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4676;p43">
              <a:extLst>
                <a:ext uri="{FF2B5EF4-FFF2-40B4-BE49-F238E27FC236}">
                  <a16:creationId xmlns:a16="http://schemas.microsoft.com/office/drawing/2014/main" id="{0BD96C44-5C4A-FF68-2AF9-0DBE9470ED91}"/>
                </a:ext>
              </a:extLst>
            </p:cNvPr>
            <p:cNvSpPr/>
            <p:nvPr/>
          </p:nvSpPr>
          <p:spPr>
            <a:xfrm>
              <a:off x="3843331" y="3526956"/>
              <a:ext cx="342571" cy="198190"/>
            </a:xfrm>
            <a:custGeom>
              <a:avLst/>
              <a:gdLst/>
              <a:ahLst/>
              <a:cxnLst/>
              <a:rect l="l" t="t" r="r" b="b"/>
              <a:pathLst>
                <a:path w="15814" h="9149" extrusionOk="0">
                  <a:moveTo>
                    <a:pt x="7711" y="0"/>
                  </a:moveTo>
                  <a:lnTo>
                    <a:pt x="0" y="4444"/>
                  </a:lnTo>
                  <a:lnTo>
                    <a:pt x="8103" y="9149"/>
                  </a:lnTo>
                  <a:lnTo>
                    <a:pt x="15814" y="4643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4677;p43">
              <a:extLst>
                <a:ext uri="{FF2B5EF4-FFF2-40B4-BE49-F238E27FC236}">
                  <a16:creationId xmlns:a16="http://schemas.microsoft.com/office/drawing/2014/main" id="{F87E26CA-719C-3BC8-B87E-509B60ED859B}"/>
                </a:ext>
              </a:extLst>
            </p:cNvPr>
            <p:cNvSpPr/>
            <p:nvPr/>
          </p:nvSpPr>
          <p:spPr>
            <a:xfrm>
              <a:off x="4401062" y="3146233"/>
              <a:ext cx="393521" cy="227868"/>
            </a:xfrm>
            <a:custGeom>
              <a:avLst/>
              <a:gdLst/>
              <a:ahLst/>
              <a:cxnLst/>
              <a:rect l="l" t="t" r="r" b="b"/>
              <a:pathLst>
                <a:path w="18166" h="10519" extrusionOk="0">
                  <a:moveTo>
                    <a:pt x="7711" y="0"/>
                  </a:moveTo>
                  <a:lnTo>
                    <a:pt x="0" y="4444"/>
                  </a:lnTo>
                  <a:lnTo>
                    <a:pt x="10455" y="10518"/>
                  </a:lnTo>
                  <a:lnTo>
                    <a:pt x="18166" y="6075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4678;p43">
              <a:extLst>
                <a:ext uri="{FF2B5EF4-FFF2-40B4-BE49-F238E27FC236}">
                  <a16:creationId xmlns:a16="http://schemas.microsoft.com/office/drawing/2014/main" id="{F231E87C-F5FC-CF29-C8AA-509E6671EFD5}"/>
                </a:ext>
              </a:extLst>
            </p:cNvPr>
            <p:cNvSpPr/>
            <p:nvPr/>
          </p:nvSpPr>
          <p:spPr>
            <a:xfrm>
              <a:off x="3677762" y="3197184"/>
              <a:ext cx="710617" cy="410526"/>
            </a:xfrm>
            <a:custGeom>
              <a:avLst/>
              <a:gdLst/>
              <a:ahLst/>
              <a:cxnLst/>
              <a:rect l="l" t="t" r="r" b="b"/>
              <a:pathLst>
                <a:path w="32804" h="18951" extrusionOk="0">
                  <a:moveTo>
                    <a:pt x="7711" y="1"/>
                  </a:moveTo>
                  <a:lnTo>
                    <a:pt x="1" y="4444"/>
                  </a:lnTo>
                  <a:lnTo>
                    <a:pt x="25093" y="18951"/>
                  </a:lnTo>
                  <a:lnTo>
                    <a:pt x="32804" y="145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4679;p43">
              <a:extLst>
                <a:ext uri="{FF2B5EF4-FFF2-40B4-BE49-F238E27FC236}">
                  <a16:creationId xmlns:a16="http://schemas.microsoft.com/office/drawing/2014/main" id="{C94BD2F4-4E21-F04F-7608-BAA78CF5BACF}"/>
                </a:ext>
              </a:extLst>
            </p:cNvPr>
            <p:cNvSpPr/>
            <p:nvPr/>
          </p:nvSpPr>
          <p:spPr>
            <a:xfrm>
              <a:off x="4035849" y="3170235"/>
              <a:ext cx="556380" cy="319933"/>
            </a:xfrm>
            <a:custGeom>
              <a:avLst/>
              <a:gdLst/>
              <a:ahLst/>
              <a:cxnLst/>
              <a:rect l="l" t="t" r="r" b="b"/>
              <a:pathLst>
                <a:path w="25684" h="14769" extrusionOk="0">
                  <a:moveTo>
                    <a:pt x="7711" y="1"/>
                  </a:moveTo>
                  <a:lnTo>
                    <a:pt x="0" y="4444"/>
                  </a:lnTo>
                  <a:lnTo>
                    <a:pt x="17905" y="14768"/>
                  </a:lnTo>
                  <a:lnTo>
                    <a:pt x="25683" y="10325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4680;p43">
              <a:extLst>
                <a:ext uri="{FF2B5EF4-FFF2-40B4-BE49-F238E27FC236}">
                  <a16:creationId xmlns:a16="http://schemas.microsoft.com/office/drawing/2014/main" id="{53B7AC33-873F-22C9-1A7D-FB5F2E13C099}"/>
                </a:ext>
              </a:extLst>
            </p:cNvPr>
            <p:cNvSpPr/>
            <p:nvPr/>
          </p:nvSpPr>
          <p:spPr>
            <a:xfrm>
              <a:off x="4326087" y="2870141"/>
              <a:ext cx="670974" cy="386524"/>
            </a:xfrm>
            <a:custGeom>
              <a:avLst/>
              <a:gdLst/>
              <a:ahLst/>
              <a:cxnLst/>
              <a:rect l="l" t="t" r="r" b="b"/>
              <a:pathLst>
                <a:path w="30974" h="17843" extrusionOk="0">
                  <a:moveTo>
                    <a:pt x="7711" y="1"/>
                  </a:moveTo>
                  <a:lnTo>
                    <a:pt x="0" y="4444"/>
                  </a:lnTo>
                  <a:lnTo>
                    <a:pt x="23263" y="17842"/>
                  </a:lnTo>
                  <a:lnTo>
                    <a:pt x="30974" y="13399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4681;p43">
              <a:extLst>
                <a:ext uri="{FF2B5EF4-FFF2-40B4-BE49-F238E27FC236}">
                  <a16:creationId xmlns:a16="http://schemas.microsoft.com/office/drawing/2014/main" id="{CE38A2BA-3008-7B28-6119-78DE9FCE837F}"/>
                </a:ext>
              </a:extLst>
            </p:cNvPr>
            <p:cNvSpPr/>
            <p:nvPr/>
          </p:nvSpPr>
          <p:spPr>
            <a:xfrm>
              <a:off x="4529934" y="2519095"/>
              <a:ext cx="871981" cy="503935"/>
            </a:xfrm>
            <a:custGeom>
              <a:avLst/>
              <a:gdLst/>
              <a:ahLst/>
              <a:cxnLst/>
              <a:rect l="l" t="t" r="r" b="b"/>
              <a:pathLst>
                <a:path w="40253" h="23263" extrusionOk="0">
                  <a:moveTo>
                    <a:pt x="7711" y="0"/>
                  </a:moveTo>
                  <a:lnTo>
                    <a:pt x="0" y="4444"/>
                  </a:lnTo>
                  <a:lnTo>
                    <a:pt x="32542" y="23263"/>
                  </a:lnTo>
                  <a:lnTo>
                    <a:pt x="40252" y="18819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4682;p43">
              <a:extLst>
                <a:ext uri="{FF2B5EF4-FFF2-40B4-BE49-F238E27FC236}">
                  <a16:creationId xmlns:a16="http://schemas.microsoft.com/office/drawing/2014/main" id="{579A593D-AB90-220F-AF03-5CBD518F3413}"/>
                </a:ext>
              </a:extLst>
            </p:cNvPr>
            <p:cNvSpPr/>
            <p:nvPr/>
          </p:nvSpPr>
          <p:spPr>
            <a:xfrm>
              <a:off x="4732287" y="2403004"/>
              <a:ext cx="872002" cy="502592"/>
            </a:xfrm>
            <a:custGeom>
              <a:avLst/>
              <a:gdLst/>
              <a:ahLst/>
              <a:cxnLst/>
              <a:rect l="l" t="t" r="r" b="b"/>
              <a:pathLst>
                <a:path w="40254" h="23201" extrusionOk="0">
                  <a:moveTo>
                    <a:pt x="7711" y="1"/>
                  </a:moveTo>
                  <a:lnTo>
                    <a:pt x="1" y="4444"/>
                  </a:lnTo>
                  <a:lnTo>
                    <a:pt x="32543" y="23201"/>
                  </a:lnTo>
                  <a:lnTo>
                    <a:pt x="40253" y="1875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4683;p43">
              <a:extLst>
                <a:ext uri="{FF2B5EF4-FFF2-40B4-BE49-F238E27FC236}">
                  <a16:creationId xmlns:a16="http://schemas.microsoft.com/office/drawing/2014/main" id="{D648167F-CEDA-0CE9-6634-0ABF1C247B53}"/>
                </a:ext>
              </a:extLst>
            </p:cNvPr>
            <p:cNvSpPr/>
            <p:nvPr/>
          </p:nvSpPr>
          <p:spPr>
            <a:xfrm>
              <a:off x="5138617" y="2168028"/>
              <a:ext cx="870508" cy="503956"/>
            </a:xfrm>
            <a:custGeom>
              <a:avLst/>
              <a:gdLst/>
              <a:ahLst/>
              <a:cxnLst/>
              <a:rect l="l" t="t" r="r" b="b"/>
              <a:pathLst>
                <a:path w="40185" h="23264" extrusionOk="0">
                  <a:moveTo>
                    <a:pt x="7711" y="1"/>
                  </a:moveTo>
                  <a:lnTo>
                    <a:pt x="0" y="4444"/>
                  </a:lnTo>
                  <a:lnTo>
                    <a:pt x="32474" y="23263"/>
                  </a:lnTo>
                  <a:lnTo>
                    <a:pt x="40185" y="18820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rgbClr val="CC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4684;p43">
              <a:extLst>
                <a:ext uri="{FF2B5EF4-FFF2-40B4-BE49-F238E27FC236}">
                  <a16:creationId xmlns:a16="http://schemas.microsoft.com/office/drawing/2014/main" id="{AA5E3E77-03AB-2D2C-0CAD-8756D8128F23}"/>
                </a:ext>
              </a:extLst>
            </p:cNvPr>
            <p:cNvSpPr/>
            <p:nvPr/>
          </p:nvSpPr>
          <p:spPr>
            <a:xfrm>
              <a:off x="4934769" y="2285570"/>
              <a:ext cx="872002" cy="502483"/>
            </a:xfrm>
            <a:custGeom>
              <a:avLst/>
              <a:gdLst/>
              <a:ahLst/>
              <a:cxnLst/>
              <a:rect l="l" t="t" r="r" b="b"/>
              <a:pathLst>
                <a:path w="40254" h="23196" extrusionOk="0">
                  <a:moveTo>
                    <a:pt x="7774" y="1"/>
                  </a:moveTo>
                  <a:lnTo>
                    <a:pt x="1" y="4444"/>
                  </a:lnTo>
                  <a:lnTo>
                    <a:pt x="32542" y="23196"/>
                  </a:lnTo>
                  <a:lnTo>
                    <a:pt x="40253" y="18752"/>
                  </a:lnTo>
                  <a:lnTo>
                    <a:pt x="7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4685;p43">
              <a:extLst>
                <a:ext uri="{FF2B5EF4-FFF2-40B4-BE49-F238E27FC236}">
                  <a16:creationId xmlns:a16="http://schemas.microsoft.com/office/drawing/2014/main" id="{FEA16AEF-CBDC-A47A-69ED-368724011ED3}"/>
                </a:ext>
              </a:extLst>
            </p:cNvPr>
            <p:cNvSpPr/>
            <p:nvPr/>
          </p:nvSpPr>
          <p:spPr>
            <a:xfrm>
              <a:off x="4327452" y="2636637"/>
              <a:ext cx="871981" cy="502483"/>
            </a:xfrm>
            <a:custGeom>
              <a:avLst/>
              <a:gdLst/>
              <a:ahLst/>
              <a:cxnLst/>
              <a:rect l="l" t="t" r="r" b="b"/>
              <a:pathLst>
                <a:path w="40253" h="23196" extrusionOk="0">
                  <a:moveTo>
                    <a:pt x="7711" y="0"/>
                  </a:moveTo>
                  <a:lnTo>
                    <a:pt x="0" y="4444"/>
                  </a:lnTo>
                  <a:lnTo>
                    <a:pt x="32542" y="23195"/>
                  </a:lnTo>
                  <a:lnTo>
                    <a:pt x="40253" y="18752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rgbClr val="FFE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4686;p43">
              <a:extLst>
                <a:ext uri="{FF2B5EF4-FFF2-40B4-BE49-F238E27FC236}">
                  <a16:creationId xmlns:a16="http://schemas.microsoft.com/office/drawing/2014/main" id="{A95828D7-D246-8303-A54E-CEB0A0C721FD}"/>
                </a:ext>
              </a:extLst>
            </p:cNvPr>
            <p:cNvSpPr/>
            <p:nvPr/>
          </p:nvSpPr>
          <p:spPr>
            <a:xfrm>
              <a:off x="4327452" y="2636637"/>
              <a:ext cx="871981" cy="502483"/>
            </a:xfrm>
            <a:custGeom>
              <a:avLst/>
              <a:gdLst/>
              <a:ahLst/>
              <a:cxnLst/>
              <a:rect l="l" t="t" r="r" b="b"/>
              <a:pathLst>
                <a:path w="40253" h="23196" extrusionOk="0">
                  <a:moveTo>
                    <a:pt x="7711" y="0"/>
                  </a:moveTo>
                  <a:lnTo>
                    <a:pt x="0" y="4444"/>
                  </a:lnTo>
                  <a:lnTo>
                    <a:pt x="32542" y="23195"/>
                  </a:lnTo>
                  <a:lnTo>
                    <a:pt x="40253" y="18752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4687;p43">
              <a:extLst>
                <a:ext uri="{FF2B5EF4-FFF2-40B4-BE49-F238E27FC236}">
                  <a16:creationId xmlns:a16="http://schemas.microsoft.com/office/drawing/2014/main" id="{0D20F69A-3598-21BC-D596-5BCE298D6AB2}"/>
                </a:ext>
              </a:extLst>
            </p:cNvPr>
            <p:cNvSpPr/>
            <p:nvPr/>
          </p:nvSpPr>
          <p:spPr>
            <a:xfrm>
              <a:off x="4855505" y="2940913"/>
              <a:ext cx="343936" cy="198212"/>
            </a:xfrm>
            <a:custGeom>
              <a:avLst/>
              <a:gdLst/>
              <a:ahLst/>
              <a:cxnLst/>
              <a:rect l="l" t="t" r="r" b="b"/>
              <a:pathLst>
                <a:path w="15877" h="9150" extrusionOk="0">
                  <a:moveTo>
                    <a:pt x="7711" y="1"/>
                  </a:moveTo>
                  <a:lnTo>
                    <a:pt x="0" y="4512"/>
                  </a:lnTo>
                  <a:lnTo>
                    <a:pt x="8166" y="9149"/>
                  </a:lnTo>
                  <a:lnTo>
                    <a:pt x="15877" y="4706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4688;p43">
              <a:extLst>
                <a:ext uri="{FF2B5EF4-FFF2-40B4-BE49-F238E27FC236}">
                  <a16:creationId xmlns:a16="http://schemas.microsoft.com/office/drawing/2014/main" id="{38BAF765-83DE-F76C-FEB5-7E612E495179}"/>
                </a:ext>
              </a:extLst>
            </p:cNvPr>
            <p:cNvSpPr/>
            <p:nvPr/>
          </p:nvSpPr>
          <p:spPr>
            <a:xfrm>
              <a:off x="5084828" y="2371875"/>
              <a:ext cx="721946" cy="416180"/>
            </a:xfrm>
            <a:custGeom>
              <a:avLst/>
              <a:gdLst/>
              <a:ahLst/>
              <a:cxnLst/>
              <a:rect l="l" t="t" r="r" b="b"/>
              <a:pathLst>
                <a:path w="33327" h="19212" extrusionOk="0">
                  <a:moveTo>
                    <a:pt x="7711" y="0"/>
                  </a:moveTo>
                  <a:lnTo>
                    <a:pt x="0" y="4444"/>
                  </a:lnTo>
                  <a:lnTo>
                    <a:pt x="25615" y="19212"/>
                  </a:lnTo>
                  <a:lnTo>
                    <a:pt x="33326" y="14768"/>
                  </a:lnTo>
                  <a:lnTo>
                    <a:pt x="7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4689;p43">
              <a:extLst>
                <a:ext uri="{FF2B5EF4-FFF2-40B4-BE49-F238E27FC236}">
                  <a16:creationId xmlns:a16="http://schemas.microsoft.com/office/drawing/2014/main" id="{D274EF00-21E0-260C-0A7F-50C6F611503F}"/>
                </a:ext>
              </a:extLst>
            </p:cNvPr>
            <p:cNvSpPr/>
            <p:nvPr/>
          </p:nvSpPr>
          <p:spPr>
            <a:xfrm>
              <a:off x="4926278" y="2748396"/>
              <a:ext cx="475644" cy="274637"/>
            </a:xfrm>
            <a:custGeom>
              <a:avLst/>
              <a:gdLst/>
              <a:ahLst/>
              <a:cxnLst/>
              <a:rect l="l" t="t" r="r" b="b"/>
              <a:pathLst>
                <a:path w="21957" h="12678" extrusionOk="0">
                  <a:moveTo>
                    <a:pt x="7711" y="1"/>
                  </a:moveTo>
                  <a:lnTo>
                    <a:pt x="1" y="4444"/>
                  </a:lnTo>
                  <a:lnTo>
                    <a:pt x="14246" y="12678"/>
                  </a:lnTo>
                  <a:lnTo>
                    <a:pt x="21956" y="8234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4690;p43">
              <a:extLst>
                <a:ext uri="{FF2B5EF4-FFF2-40B4-BE49-F238E27FC236}">
                  <a16:creationId xmlns:a16="http://schemas.microsoft.com/office/drawing/2014/main" id="{99A0CE41-9FEB-DBEC-3FAE-2DAA869BA363}"/>
                </a:ext>
              </a:extLst>
            </p:cNvPr>
            <p:cNvSpPr/>
            <p:nvPr/>
          </p:nvSpPr>
          <p:spPr>
            <a:xfrm>
              <a:off x="4971574" y="2540368"/>
              <a:ext cx="632718" cy="365230"/>
            </a:xfrm>
            <a:custGeom>
              <a:avLst/>
              <a:gdLst/>
              <a:ahLst/>
              <a:cxnLst/>
              <a:rect l="l" t="t" r="r" b="b"/>
              <a:pathLst>
                <a:path w="29208" h="16860" extrusionOk="0">
                  <a:moveTo>
                    <a:pt x="7711" y="1"/>
                  </a:moveTo>
                  <a:lnTo>
                    <a:pt x="1" y="4444"/>
                  </a:lnTo>
                  <a:lnTo>
                    <a:pt x="21497" y="16860"/>
                  </a:lnTo>
                  <a:lnTo>
                    <a:pt x="29207" y="12416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4691;p43">
              <a:extLst>
                <a:ext uri="{FF2B5EF4-FFF2-40B4-BE49-F238E27FC236}">
                  <a16:creationId xmlns:a16="http://schemas.microsoft.com/office/drawing/2014/main" id="{91D5E93A-1D82-20DE-E4A2-CA01A1C4D5D1}"/>
                </a:ext>
              </a:extLst>
            </p:cNvPr>
            <p:cNvSpPr/>
            <p:nvPr/>
          </p:nvSpPr>
          <p:spPr>
            <a:xfrm>
              <a:off x="5138617" y="2168028"/>
              <a:ext cx="870508" cy="503956"/>
            </a:xfrm>
            <a:custGeom>
              <a:avLst/>
              <a:gdLst/>
              <a:ahLst/>
              <a:cxnLst/>
              <a:rect l="l" t="t" r="r" b="b"/>
              <a:pathLst>
                <a:path w="40185" h="23264" extrusionOk="0">
                  <a:moveTo>
                    <a:pt x="7711" y="1"/>
                  </a:moveTo>
                  <a:lnTo>
                    <a:pt x="0" y="4444"/>
                  </a:lnTo>
                  <a:lnTo>
                    <a:pt x="32474" y="23263"/>
                  </a:lnTo>
                  <a:lnTo>
                    <a:pt x="40185" y="18820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4692;p43">
              <a:extLst>
                <a:ext uri="{FF2B5EF4-FFF2-40B4-BE49-F238E27FC236}">
                  <a16:creationId xmlns:a16="http://schemas.microsoft.com/office/drawing/2014/main" id="{66A6328C-BCA0-01D3-92FD-A3543A1C54E9}"/>
                </a:ext>
              </a:extLst>
            </p:cNvPr>
            <p:cNvSpPr/>
            <p:nvPr/>
          </p:nvSpPr>
          <p:spPr>
            <a:xfrm>
              <a:off x="1468024" y="1514288"/>
              <a:ext cx="1053187" cy="304185"/>
            </a:xfrm>
            <a:custGeom>
              <a:avLst/>
              <a:gdLst/>
              <a:ahLst/>
              <a:cxnLst/>
              <a:rect l="l" t="t" r="r" b="b"/>
              <a:pathLst>
                <a:path w="48618" h="14042" extrusionOk="0">
                  <a:moveTo>
                    <a:pt x="23303" y="0"/>
                  </a:moveTo>
                  <a:cubicBezTo>
                    <a:pt x="14840" y="0"/>
                    <a:pt x="6492" y="1734"/>
                    <a:pt x="1" y="5217"/>
                  </a:cubicBezTo>
                  <a:lnTo>
                    <a:pt x="14769" y="13780"/>
                  </a:lnTo>
                  <a:cubicBezTo>
                    <a:pt x="17450" y="12455"/>
                    <a:pt x="20786" y="11801"/>
                    <a:pt x="24165" y="11801"/>
                  </a:cubicBezTo>
                  <a:cubicBezTo>
                    <a:pt x="27789" y="11801"/>
                    <a:pt x="31465" y="12553"/>
                    <a:pt x="34440" y="14041"/>
                  </a:cubicBezTo>
                  <a:lnTo>
                    <a:pt x="48617" y="5870"/>
                  </a:lnTo>
                  <a:cubicBezTo>
                    <a:pt x="41444" y="1963"/>
                    <a:pt x="32308" y="0"/>
                    <a:pt x="2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4693;p43">
              <a:extLst>
                <a:ext uri="{FF2B5EF4-FFF2-40B4-BE49-F238E27FC236}">
                  <a16:creationId xmlns:a16="http://schemas.microsoft.com/office/drawing/2014/main" id="{0F33EB97-6B00-C1C6-21E1-ADC08433EF46}"/>
                </a:ext>
              </a:extLst>
            </p:cNvPr>
            <p:cNvSpPr/>
            <p:nvPr/>
          </p:nvSpPr>
          <p:spPr>
            <a:xfrm>
              <a:off x="1235885" y="1647103"/>
              <a:ext cx="518102" cy="288804"/>
            </a:xfrm>
            <a:custGeom>
              <a:avLst/>
              <a:gdLst/>
              <a:ahLst/>
              <a:cxnLst/>
              <a:rect l="l" t="t" r="r" b="b"/>
              <a:pathLst>
                <a:path w="23917" h="13332" extrusionOk="0">
                  <a:moveTo>
                    <a:pt x="9086" y="1"/>
                  </a:moveTo>
                  <a:cubicBezTo>
                    <a:pt x="3205" y="3660"/>
                    <a:pt x="199" y="8365"/>
                    <a:pt x="0" y="13138"/>
                  </a:cubicBezTo>
                  <a:lnTo>
                    <a:pt x="20519" y="13331"/>
                  </a:lnTo>
                  <a:cubicBezTo>
                    <a:pt x="20780" y="11632"/>
                    <a:pt x="21893" y="9933"/>
                    <a:pt x="23916" y="8564"/>
                  </a:cubicBezTo>
                  <a:lnTo>
                    <a:pt x="9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4694;p43">
              <a:extLst>
                <a:ext uri="{FF2B5EF4-FFF2-40B4-BE49-F238E27FC236}">
                  <a16:creationId xmlns:a16="http://schemas.microsoft.com/office/drawing/2014/main" id="{3A46AB26-E0D8-9027-24A3-40A78827449B}"/>
                </a:ext>
              </a:extLst>
            </p:cNvPr>
            <p:cNvSpPr/>
            <p:nvPr/>
          </p:nvSpPr>
          <p:spPr>
            <a:xfrm>
              <a:off x="1237358" y="1965654"/>
              <a:ext cx="757278" cy="436023"/>
            </a:xfrm>
            <a:custGeom>
              <a:avLst/>
              <a:gdLst/>
              <a:ahLst/>
              <a:cxnLst/>
              <a:rect l="l" t="t" r="r" b="b"/>
              <a:pathLst>
                <a:path w="34958" h="20128" extrusionOk="0">
                  <a:moveTo>
                    <a:pt x="0" y="1"/>
                  </a:moveTo>
                  <a:lnTo>
                    <a:pt x="0" y="1"/>
                  </a:lnTo>
                  <a:cubicBezTo>
                    <a:pt x="523" y="4967"/>
                    <a:pt x="4114" y="9996"/>
                    <a:pt x="10910" y="13854"/>
                  </a:cubicBezTo>
                  <a:cubicBezTo>
                    <a:pt x="17643" y="17775"/>
                    <a:pt x="26269" y="19866"/>
                    <a:pt x="34957" y="20127"/>
                  </a:cubicBezTo>
                  <a:lnTo>
                    <a:pt x="34764" y="8297"/>
                  </a:lnTo>
                  <a:cubicBezTo>
                    <a:pt x="31298" y="8104"/>
                    <a:pt x="27769" y="7252"/>
                    <a:pt x="25025" y="5683"/>
                  </a:cubicBezTo>
                  <a:cubicBezTo>
                    <a:pt x="22411" y="4115"/>
                    <a:pt x="20911" y="2223"/>
                    <a:pt x="20518" y="2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4695;p43">
              <a:extLst>
                <a:ext uri="{FF2B5EF4-FFF2-40B4-BE49-F238E27FC236}">
                  <a16:creationId xmlns:a16="http://schemas.microsoft.com/office/drawing/2014/main" id="{D9B2A05B-6174-9680-6ED6-28E3341CF6E7}"/>
                </a:ext>
              </a:extLst>
            </p:cNvPr>
            <p:cNvSpPr/>
            <p:nvPr/>
          </p:nvSpPr>
          <p:spPr>
            <a:xfrm>
              <a:off x="2025755" y="1661270"/>
              <a:ext cx="823868" cy="741789"/>
            </a:xfrm>
            <a:custGeom>
              <a:avLst/>
              <a:gdLst/>
              <a:ahLst/>
              <a:cxnLst/>
              <a:rect l="l" t="t" r="r" b="b"/>
              <a:pathLst>
                <a:path w="38032" h="34243" extrusionOk="0">
                  <a:moveTo>
                    <a:pt x="24440" y="0"/>
                  </a:moveTo>
                  <a:lnTo>
                    <a:pt x="10262" y="8171"/>
                  </a:lnTo>
                  <a:cubicBezTo>
                    <a:pt x="15490" y="11632"/>
                    <a:pt x="15422" y="16796"/>
                    <a:pt x="9933" y="19996"/>
                  </a:cubicBezTo>
                  <a:cubicBezTo>
                    <a:pt x="7189" y="21564"/>
                    <a:pt x="3660" y="22348"/>
                    <a:pt x="1" y="22416"/>
                  </a:cubicBezTo>
                  <a:lnTo>
                    <a:pt x="131" y="34241"/>
                  </a:lnTo>
                  <a:cubicBezTo>
                    <a:pt x="286" y="34242"/>
                    <a:pt x="441" y="34243"/>
                    <a:pt x="596" y="34243"/>
                  </a:cubicBezTo>
                  <a:cubicBezTo>
                    <a:pt x="9395" y="34243"/>
                    <a:pt x="18152" y="32345"/>
                    <a:pt x="24769" y="28558"/>
                  </a:cubicBezTo>
                  <a:cubicBezTo>
                    <a:pt x="38031" y="20848"/>
                    <a:pt x="37838" y="8171"/>
                    <a:pt x="24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6E353C-FEA2-690D-6048-F39B510AC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0" y="1133979"/>
            <a:ext cx="7372621" cy="20922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55294B-B812-8588-F93F-2E948272E2D7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2186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2745;p34">
            <a:extLst>
              <a:ext uri="{FF2B5EF4-FFF2-40B4-BE49-F238E27FC236}">
                <a16:creationId xmlns:a16="http://schemas.microsoft.com/office/drawing/2014/main" id="{39105A73-8462-09C7-4FB4-BC598413FC61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3" name="Google Shape;34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Уровень оттока по баллам собственности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sp>
        <p:nvSpPr>
          <p:cNvPr id="16" name="Google Shape;3728;p39">
            <a:extLst>
              <a:ext uri="{FF2B5EF4-FFF2-40B4-BE49-F238E27FC236}">
                <a16:creationId xmlns:a16="http://schemas.microsoft.com/office/drawing/2014/main" id="{93271255-3AD2-14C9-B8FC-82155BFD1D92}"/>
              </a:ext>
            </a:extLst>
          </p:cNvPr>
          <p:cNvSpPr/>
          <p:nvPr/>
        </p:nvSpPr>
        <p:spPr>
          <a:xfrm rot="5404362">
            <a:off x="-6300" y="4092461"/>
            <a:ext cx="1418701" cy="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42;p34">
            <a:extLst>
              <a:ext uri="{FF2B5EF4-FFF2-40B4-BE49-F238E27FC236}">
                <a16:creationId xmlns:a16="http://schemas.microsoft.com/office/drawing/2014/main" id="{DE91AD09-AC3A-D0F9-6092-5B11702130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390" y="3328841"/>
            <a:ext cx="7232150" cy="1443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Среди обладателей 9 баллов собственности уровень оттока превышает </a:t>
            </a:r>
            <a:r>
              <a:rPr lang="ru-RU" sz="18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50%</a:t>
            </a: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. В абсолютных значениях больше всего ушедших клиентов среди тех, кто обладает 5 баллами собственности (</a:t>
            </a:r>
            <a:r>
              <a:rPr lang="ru-RU" sz="18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576</a:t>
            </a: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). Чем меньше баллов собственности,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тем ниже уровень оттока.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E909C7-E198-4E25-A780-CE762CAC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1023"/>
            <a:ext cx="7302540" cy="2072342"/>
          </a:xfrm>
          <a:prstGeom prst="rect">
            <a:avLst/>
          </a:prstGeom>
        </p:spPr>
      </p:pic>
      <p:grpSp>
        <p:nvGrpSpPr>
          <p:cNvPr id="3823" name="Google Shape;5192;p50">
            <a:extLst>
              <a:ext uri="{FF2B5EF4-FFF2-40B4-BE49-F238E27FC236}">
                <a16:creationId xmlns:a16="http://schemas.microsoft.com/office/drawing/2014/main" id="{82B58223-8E6F-77BF-2724-DF2E92F8C2F5}"/>
              </a:ext>
            </a:extLst>
          </p:cNvPr>
          <p:cNvGrpSpPr/>
          <p:nvPr/>
        </p:nvGrpSpPr>
        <p:grpSpPr>
          <a:xfrm flipH="1">
            <a:off x="7266167" y="4288877"/>
            <a:ext cx="825375" cy="655194"/>
            <a:chOff x="494661" y="362855"/>
            <a:chExt cx="4759946" cy="3778515"/>
          </a:xfrm>
        </p:grpSpPr>
        <p:sp>
          <p:nvSpPr>
            <p:cNvPr id="3824" name="Google Shape;5193;p50">
              <a:extLst>
                <a:ext uri="{FF2B5EF4-FFF2-40B4-BE49-F238E27FC236}">
                  <a16:creationId xmlns:a16="http://schemas.microsoft.com/office/drawing/2014/main" id="{75515520-81EB-DAF6-C574-B759FFCAA6D9}"/>
                </a:ext>
              </a:extLst>
            </p:cNvPr>
            <p:cNvSpPr/>
            <p:nvPr/>
          </p:nvSpPr>
          <p:spPr>
            <a:xfrm>
              <a:off x="555635" y="362855"/>
              <a:ext cx="887219" cy="804266"/>
            </a:xfrm>
            <a:custGeom>
              <a:avLst/>
              <a:gdLst/>
              <a:ahLst/>
              <a:cxnLst/>
              <a:rect l="l" t="t" r="r" b="b"/>
              <a:pathLst>
                <a:path w="49167" h="44570" extrusionOk="0">
                  <a:moveTo>
                    <a:pt x="18072" y="20399"/>
                  </a:moveTo>
                  <a:cubicBezTo>
                    <a:pt x="24075" y="20399"/>
                    <a:pt x="27036" y="25179"/>
                    <a:pt x="24941" y="28162"/>
                  </a:cubicBezTo>
                  <a:cubicBezTo>
                    <a:pt x="23954" y="29569"/>
                    <a:pt x="22397" y="30220"/>
                    <a:pt x="20715" y="30220"/>
                  </a:cubicBezTo>
                  <a:cubicBezTo>
                    <a:pt x="16948" y="30220"/>
                    <a:pt x="12558" y="26951"/>
                    <a:pt x="12558" y="21584"/>
                  </a:cubicBezTo>
                  <a:cubicBezTo>
                    <a:pt x="14593" y="20750"/>
                    <a:pt x="16444" y="20399"/>
                    <a:pt x="18072" y="20399"/>
                  </a:cubicBezTo>
                  <a:close/>
                  <a:moveTo>
                    <a:pt x="29918" y="0"/>
                  </a:moveTo>
                  <a:cubicBezTo>
                    <a:pt x="21276" y="0"/>
                    <a:pt x="13335" y="5471"/>
                    <a:pt x="10189" y="13528"/>
                  </a:cubicBezTo>
                  <a:cubicBezTo>
                    <a:pt x="9540" y="15187"/>
                    <a:pt x="9066" y="16907"/>
                    <a:pt x="8886" y="18741"/>
                  </a:cubicBezTo>
                  <a:cubicBezTo>
                    <a:pt x="5156" y="21172"/>
                    <a:pt x="2607" y="25437"/>
                    <a:pt x="1540" y="29996"/>
                  </a:cubicBezTo>
                  <a:cubicBezTo>
                    <a:pt x="0" y="36099"/>
                    <a:pt x="536" y="44274"/>
                    <a:pt x="8355" y="44568"/>
                  </a:cubicBezTo>
                  <a:cubicBezTo>
                    <a:pt x="8389" y="44569"/>
                    <a:pt x="8421" y="44570"/>
                    <a:pt x="8453" y="44570"/>
                  </a:cubicBezTo>
                  <a:cubicBezTo>
                    <a:pt x="10061" y="44570"/>
                    <a:pt x="9800" y="43081"/>
                    <a:pt x="8118" y="42672"/>
                  </a:cubicBezTo>
                  <a:cubicBezTo>
                    <a:pt x="1484" y="41132"/>
                    <a:pt x="3261" y="29640"/>
                    <a:pt x="8412" y="24015"/>
                  </a:cubicBezTo>
                  <a:cubicBezTo>
                    <a:pt x="9123" y="27095"/>
                    <a:pt x="11554" y="30233"/>
                    <a:pt x="14454" y="32128"/>
                  </a:cubicBezTo>
                  <a:cubicBezTo>
                    <a:pt x="16137" y="33196"/>
                    <a:pt x="18269" y="33765"/>
                    <a:pt x="20369" y="33765"/>
                  </a:cubicBezTo>
                  <a:cubicBezTo>
                    <a:pt x="24327" y="33765"/>
                    <a:pt x="28169" y="31741"/>
                    <a:pt x="28671" y="27214"/>
                  </a:cubicBezTo>
                  <a:cubicBezTo>
                    <a:pt x="29437" y="20567"/>
                    <a:pt x="22088" y="16432"/>
                    <a:pt x="16358" y="16432"/>
                  </a:cubicBezTo>
                  <a:cubicBezTo>
                    <a:pt x="16315" y="16432"/>
                    <a:pt x="16273" y="16432"/>
                    <a:pt x="16231" y="16433"/>
                  </a:cubicBezTo>
                  <a:cubicBezTo>
                    <a:pt x="15108" y="16433"/>
                    <a:pt x="14042" y="16608"/>
                    <a:pt x="13032" y="16845"/>
                  </a:cubicBezTo>
                  <a:cubicBezTo>
                    <a:pt x="13568" y="14893"/>
                    <a:pt x="14454" y="13054"/>
                    <a:pt x="15463" y="11514"/>
                  </a:cubicBezTo>
                  <a:cubicBezTo>
                    <a:pt x="18891" y="6391"/>
                    <a:pt x="24630" y="3520"/>
                    <a:pt x="30487" y="3520"/>
                  </a:cubicBezTo>
                  <a:cubicBezTo>
                    <a:pt x="33229" y="3520"/>
                    <a:pt x="35997" y="4150"/>
                    <a:pt x="38565" y="5472"/>
                  </a:cubicBezTo>
                  <a:cubicBezTo>
                    <a:pt x="43423" y="7903"/>
                    <a:pt x="46678" y="12523"/>
                    <a:pt x="45911" y="17499"/>
                  </a:cubicBezTo>
                  <a:cubicBezTo>
                    <a:pt x="46915" y="17082"/>
                    <a:pt x="47925" y="16788"/>
                    <a:pt x="48991" y="16433"/>
                  </a:cubicBezTo>
                  <a:cubicBezTo>
                    <a:pt x="49166" y="15011"/>
                    <a:pt x="49110" y="13528"/>
                    <a:pt x="48636" y="12049"/>
                  </a:cubicBezTo>
                  <a:cubicBezTo>
                    <a:pt x="46560" y="4704"/>
                    <a:pt x="37973" y="321"/>
                    <a:pt x="30865" y="22"/>
                  </a:cubicBezTo>
                  <a:cubicBezTo>
                    <a:pt x="30548" y="7"/>
                    <a:pt x="30233" y="0"/>
                    <a:pt x="29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5194;p50">
              <a:extLst>
                <a:ext uri="{FF2B5EF4-FFF2-40B4-BE49-F238E27FC236}">
                  <a16:creationId xmlns:a16="http://schemas.microsoft.com/office/drawing/2014/main" id="{4D7E910C-DD81-62B5-F67A-98D0A40F4EFA}"/>
                </a:ext>
              </a:extLst>
            </p:cNvPr>
            <p:cNvSpPr/>
            <p:nvPr/>
          </p:nvSpPr>
          <p:spPr>
            <a:xfrm>
              <a:off x="1083668" y="368882"/>
              <a:ext cx="4030964" cy="3536658"/>
            </a:xfrm>
            <a:custGeom>
              <a:avLst/>
              <a:gdLst/>
              <a:ahLst/>
              <a:cxnLst/>
              <a:rect l="l" t="t" r="r" b="b"/>
              <a:pathLst>
                <a:path w="223384" h="195991" extrusionOk="0">
                  <a:moveTo>
                    <a:pt x="67809" y="1"/>
                  </a:moveTo>
                  <a:cubicBezTo>
                    <a:pt x="50136" y="1"/>
                    <a:pt x="32219" y="5040"/>
                    <a:pt x="15582" y="16336"/>
                  </a:cubicBezTo>
                  <a:cubicBezTo>
                    <a:pt x="10014" y="22909"/>
                    <a:pt x="5512" y="30372"/>
                    <a:pt x="3555" y="39201"/>
                  </a:cubicBezTo>
                  <a:cubicBezTo>
                    <a:pt x="1" y="55607"/>
                    <a:pt x="9479" y="75809"/>
                    <a:pt x="19611" y="88249"/>
                  </a:cubicBezTo>
                  <a:cubicBezTo>
                    <a:pt x="28970" y="99741"/>
                    <a:pt x="41646" y="107854"/>
                    <a:pt x="54854" y="114313"/>
                  </a:cubicBezTo>
                  <a:cubicBezTo>
                    <a:pt x="61226" y="117417"/>
                    <a:pt x="74756" y="123003"/>
                    <a:pt x="93572" y="123003"/>
                  </a:cubicBezTo>
                  <a:cubicBezTo>
                    <a:pt x="95928" y="123003"/>
                    <a:pt x="98366" y="122915"/>
                    <a:pt x="100883" y="122724"/>
                  </a:cubicBezTo>
                  <a:cubicBezTo>
                    <a:pt x="105797" y="104892"/>
                    <a:pt x="116459" y="86472"/>
                    <a:pt x="128070" y="79776"/>
                  </a:cubicBezTo>
                  <a:cubicBezTo>
                    <a:pt x="131100" y="78027"/>
                    <a:pt x="133883" y="77595"/>
                    <a:pt x="135828" y="77595"/>
                  </a:cubicBezTo>
                  <a:cubicBezTo>
                    <a:pt x="137572" y="77595"/>
                    <a:pt x="138643" y="77943"/>
                    <a:pt x="138614" y="77999"/>
                  </a:cubicBezTo>
                  <a:cubicBezTo>
                    <a:pt x="124871" y="89434"/>
                    <a:pt x="113915" y="103413"/>
                    <a:pt x="108996" y="120829"/>
                  </a:cubicBezTo>
                  <a:cubicBezTo>
                    <a:pt x="106271" y="130425"/>
                    <a:pt x="105560" y="140377"/>
                    <a:pt x="106688" y="150267"/>
                  </a:cubicBezTo>
                  <a:cubicBezTo>
                    <a:pt x="107219" y="154475"/>
                    <a:pt x="108759" y="160337"/>
                    <a:pt x="110536" y="165849"/>
                  </a:cubicBezTo>
                  <a:cubicBezTo>
                    <a:pt x="115156" y="177222"/>
                    <a:pt x="132927" y="188060"/>
                    <a:pt x="142467" y="191614"/>
                  </a:cubicBezTo>
                  <a:cubicBezTo>
                    <a:pt x="150687" y="194711"/>
                    <a:pt x="160095" y="195990"/>
                    <a:pt x="169387" y="195990"/>
                  </a:cubicBezTo>
                  <a:cubicBezTo>
                    <a:pt x="181254" y="195990"/>
                    <a:pt x="192932" y="193903"/>
                    <a:pt x="201703" y="190846"/>
                  </a:cubicBezTo>
                  <a:cubicBezTo>
                    <a:pt x="211536" y="187411"/>
                    <a:pt x="218701" y="178227"/>
                    <a:pt x="223383" y="169223"/>
                  </a:cubicBezTo>
                  <a:lnTo>
                    <a:pt x="223383" y="169223"/>
                  </a:lnTo>
                  <a:cubicBezTo>
                    <a:pt x="214379" y="176985"/>
                    <a:pt x="203655" y="182847"/>
                    <a:pt x="192637" y="185989"/>
                  </a:cubicBezTo>
                  <a:cubicBezTo>
                    <a:pt x="188897" y="187050"/>
                    <a:pt x="185099" y="187553"/>
                    <a:pt x="181330" y="187553"/>
                  </a:cubicBezTo>
                  <a:cubicBezTo>
                    <a:pt x="163855" y="187553"/>
                    <a:pt x="147030" y="176721"/>
                    <a:pt x="139623" y="160399"/>
                  </a:cubicBezTo>
                  <a:cubicBezTo>
                    <a:pt x="130202" y="139486"/>
                    <a:pt x="138202" y="113839"/>
                    <a:pt x="155499" y="99622"/>
                  </a:cubicBezTo>
                  <a:cubicBezTo>
                    <a:pt x="164678" y="92040"/>
                    <a:pt x="176407" y="87595"/>
                    <a:pt x="188197" y="86472"/>
                  </a:cubicBezTo>
                  <a:cubicBezTo>
                    <a:pt x="190598" y="86247"/>
                    <a:pt x="193389" y="86051"/>
                    <a:pt x="196294" y="86051"/>
                  </a:cubicBezTo>
                  <a:cubicBezTo>
                    <a:pt x="201847" y="86051"/>
                    <a:pt x="207813" y="86768"/>
                    <a:pt x="212247" y="89372"/>
                  </a:cubicBezTo>
                  <a:cubicBezTo>
                    <a:pt x="209048" y="84458"/>
                    <a:pt x="205020" y="79894"/>
                    <a:pt x="200281" y="75691"/>
                  </a:cubicBezTo>
                  <a:cubicBezTo>
                    <a:pt x="191686" y="68166"/>
                    <a:pt x="185605" y="64574"/>
                    <a:pt x="176156" y="64574"/>
                  </a:cubicBezTo>
                  <a:cubicBezTo>
                    <a:pt x="173555" y="64574"/>
                    <a:pt x="170698" y="64847"/>
                    <a:pt x="167464" y="65384"/>
                  </a:cubicBezTo>
                  <a:cubicBezTo>
                    <a:pt x="147966" y="26758"/>
                    <a:pt x="108534" y="1"/>
                    <a:pt x="67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5195;p50">
              <a:extLst>
                <a:ext uri="{FF2B5EF4-FFF2-40B4-BE49-F238E27FC236}">
                  <a16:creationId xmlns:a16="http://schemas.microsoft.com/office/drawing/2014/main" id="{FD662659-00F1-2E92-E80B-8CB514037DE6}"/>
                </a:ext>
              </a:extLst>
            </p:cNvPr>
            <p:cNvSpPr/>
            <p:nvPr/>
          </p:nvSpPr>
          <p:spPr>
            <a:xfrm>
              <a:off x="715965" y="663647"/>
              <a:ext cx="2869516" cy="2781601"/>
            </a:xfrm>
            <a:custGeom>
              <a:avLst/>
              <a:gdLst/>
              <a:ahLst/>
              <a:cxnLst/>
              <a:rect l="l" t="t" r="r" b="b"/>
              <a:pathLst>
                <a:path w="159020" h="154148" extrusionOk="0">
                  <a:moveTo>
                    <a:pt x="35898" y="1"/>
                  </a:moveTo>
                  <a:cubicBezTo>
                    <a:pt x="12502" y="15933"/>
                    <a:pt x="1" y="51593"/>
                    <a:pt x="5038" y="84529"/>
                  </a:cubicBezTo>
                  <a:cubicBezTo>
                    <a:pt x="9422" y="113498"/>
                    <a:pt x="26837" y="135709"/>
                    <a:pt x="52901" y="147381"/>
                  </a:cubicBezTo>
                  <a:cubicBezTo>
                    <a:pt x="64209" y="152470"/>
                    <a:pt x="74998" y="154148"/>
                    <a:pt x="85306" y="154148"/>
                  </a:cubicBezTo>
                  <a:cubicBezTo>
                    <a:pt x="101510" y="154148"/>
                    <a:pt x="116526" y="150003"/>
                    <a:pt x="130501" y="148447"/>
                  </a:cubicBezTo>
                  <a:cubicBezTo>
                    <a:pt x="130619" y="148803"/>
                    <a:pt x="130794" y="149158"/>
                    <a:pt x="130913" y="149514"/>
                  </a:cubicBezTo>
                  <a:cubicBezTo>
                    <a:pt x="129136" y="144002"/>
                    <a:pt x="127596" y="138140"/>
                    <a:pt x="127065" y="133932"/>
                  </a:cubicBezTo>
                  <a:cubicBezTo>
                    <a:pt x="125937" y="124042"/>
                    <a:pt x="126648" y="114090"/>
                    <a:pt x="129373" y="104494"/>
                  </a:cubicBezTo>
                  <a:cubicBezTo>
                    <a:pt x="134292" y="87078"/>
                    <a:pt x="145248" y="73099"/>
                    <a:pt x="158991" y="61664"/>
                  </a:cubicBezTo>
                  <a:cubicBezTo>
                    <a:pt x="159020" y="61608"/>
                    <a:pt x="157949" y="61260"/>
                    <a:pt x="156205" y="61260"/>
                  </a:cubicBezTo>
                  <a:cubicBezTo>
                    <a:pt x="154260" y="61260"/>
                    <a:pt x="151477" y="61692"/>
                    <a:pt x="148447" y="63441"/>
                  </a:cubicBezTo>
                  <a:cubicBezTo>
                    <a:pt x="136836" y="70137"/>
                    <a:pt x="126174" y="88557"/>
                    <a:pt x="121260" y="106389"/>
                  </a:cubicBezTo>
                  <a:cubicBezTo>
                    <a:pt x="118743" y="106580"/>
                    <a:pt x="116305" y="106668"/>
                    <a:pt x="113949" y="106668"/>
                  </a:cubicBezTo>
                  <a:cubicBezTo>
                    <a:pt x="95133" y="106668"/>
                    <a:pt x="81603" y="101082"/>
                    <a:pt x="75231" y="97978"/>
                  </a:cubicBezTo>
                  <a:cubicBezTo>
                    <a:pt x="62023" y="91519"/>
                    <a:pt x="49347" y="83406"/>
                    <a:pt x="39988" y="71914"/>
                  </a:cubicBezTo>
                  <a:cubicBezTo>
                    <a:pt x="29856" y="59474"/>
                    <a:pt x="20378" y="39272"/>
                    <a:pt x="23932" y="22866"/>
                  </a:cubicBezTo>
                  <a:cubicBezTo>
                    <a:pt x="25889" y="14037"/>
                    <a:pt x="30391" y="6574"/>
                    <a:pt x="35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5196;p50">
              <a:extLst>
                <a:ext uri="{FF2B5EF4-FFF2-40B4-BE49-F238E27FC236}">
                  <a16:creationId xmlns:a16="http://schemas.microsoft.com/office/drawing/2014/main" id="{D6ECE665-13FC-EF1A-7425-89A8D98CFD19}"/>
                </a:ext>
              </a:extLst>
            </p:cNvPr>
            <p:cNvSpPr/>
            <p:nvPr/>
          </p:nvSpPr>
          <p:spPr>
            <a:xfrm>
              <a:off x="1927091" y="2896590"/>
              <a:ext cx="653085" cy="1244780"/>
            </a:xfrm>
            <a:custGeom>
              <a:avLst/>
              <a:gdLst/>
              <a:ahLst/>
              <a:cxnLst/>
              <a:rect l="l" t="t" r="r" b="b"/>
              <a:pathLst>
                <a:path w="36192" h="68982" extrusionOk="0">
                  <a:moveTo>
                    <a:pt x="17355" y="0"/>
                  </a:moveTo>
                  <a:cubicBezTo>
                    <a:pt x="413" y="0"/>
                    <a:pt x="1" y="16767"/>
                    <a:pt x="413" y="27486"/>
                  </a:cubicBezTo>
                  <a:cubicBezTo>
                    <a:pt x="768" y="38386"/>
                    <a:pt x="1541" y="46029"/>
                    <a:pt x="1953" y="56929"/>
                  </a:cubicBezTo>
                  <a:cubicBezTo>
                    <a:pt x="2268" y="65611"/>
                    <a:pt x="9048" y="68981"/>
                    <a:pt x="15755" y="68981"/>
                  </a:cubicBezTo>
                  <a:cubicBezTo>
                    <a:pt x="21677" y="68981"/>
                    <a:pt x="27542" y="66353"/>
                    <a:pt x="28846" y="62435"/>
                  </a:cubicBezTo>
                  <a:cubicBezTo>
                    <a:pt x="31159" y="55507"/>
                    <a:pt x="36016" y="39395"/>
                    <a:pt x="36135" y="20970"/>
                  </a:cubicBezTo>
                  <a:cubicBezTo>
                    <a:pt x="36192" y="14928"/>
                    <a:pt x="33704" y="0"/>
                    <a:pt x="17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5197;p50">
              <a:extLst>
                <a:ext uri="{FF2B5EF4-FFF2-40B4-BE49-F238E27FC236}">
                  <a16:creationId xmlns:a16="http://schemas.microsoft.com/office/drawing/2014/main" id="{F1D22E27-A229-587E-F3A0-8433C83DB5C4}"/>
                </a:ext>
              </a:extLst>
            </p:cNvPr>
            <p:cNvSpPr/>
            <p:nvPr/>
          </p:nvSpPr>
          <p:spPr>
            <a:xfrm>
              <a:off x="494661" y="1960415"/>
              <a:ext cx="676688" cy="1314867"/>
            </a:xfrm>
            <a:custGeom>
              <a:avLst/>
              <a:gdLst/>
              <a:ahLst/>
              <a:cxnLst/>
              <a:rect l="l" t="t" r="r" b="b"/>
              <a:pathLst>
                <a:path w="37500" h="72866" extrusionOk="0">
                  <a:moveTo>
                    <a:pt x="18357" y="1"/>
                  </a:moveTo>
                  <a:cubicBezTo>
                    <a:pt x="17522" y="1"/>
                    <a:pt x="16767" y="545"/>
                    <a:pt x="16174" y="1885"/>
                  </a:cubicBezTo>
                  <a:cubicBezTo>
                    <a:pt x="11672" y="12017"/>
                    <a:pt x="0" y="58576"/>
                    <a:pt x="299" y="64145"/>
                  </a:cubicBezTo>
                  <a:cubicBezTo>
                    <a:pt x="2859" y="69706"/>
                    <a:pt x="8709" y="72866"/>
                    <a:pt x="14710" y="72866"/>
                  </a:cubicBezTo>
                  <a:cubicBezTo>
                    <a:pt x="16762" y="72866"/>
                    <a:pt x="18832" y="72496"/>
                    <a:pt x="20795" y="71727"/>
                  </a:cubicBezTo>
                  <a:cubicBezTo>
                    <a:pt x="25240" y="65149"/>
                    <a:pt x="37381" y="45900"/>
                    <a:pt x="37442" y="37370"/>
                  </a:cubicBezTo>
                  <a:cubicBezTo>
                    <a:pt x="37499" y="27593"/>
                    <a:pt x="30808" y="17168"/>
                    <a:pt x="26662" y="9410"/>
                  </a:cubicBezTo>
                  <a:cubicBezTo>
                    <a:pt x="25408" y="7044"/>
                    <a:pt x="21363" y="1"/>
                    <a:pt x="18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5198;p50">
              <a:extLst>
                <a:ext uri="{FF2B5EF4-FFF2-40B4-BE49-F238E27FC236}">
                  <a16:creationId xmlns:a16="http://schemas.microsoft.com/office/drawing/2014/main" id="{2EE3F253-C3A3-1659-717A-9843353B97F3}"/>
                </a:ext>
              </a:extLst>
            </p:cNvPr>
            <p:cNvSpPr/>
            <p:nvPr/>
          </p:nvSpPr>
          <p:spPr>
            <a:xfrm>
              <a:off x="1083668" y="368882"/>
              <a:ext cx="4030964" cy="3536658"/>
            </a:xfrm>
            <a:custGeom>
              <a:avLst/>
              <a:gdLst/>
              <a:ahLst/>
              <a:cxnLst/>
              <a:rect l="l" t="t" r="r" b="b"/>
              <a:pathLst>
                <a:path w="223384" h="195991" extrusionOk="0">
                  <a:moveTo>
                    <a:pt x="67809" y="1"/>
                  </a:moveTo>
                  <a:cubicBezTo>
                    <a:pt x="50136" y="1"/>
                    <a:pt x="32219" y="5040"/>
                    <a:pt x="15582" y="16336"/>
                  </a:cubicBezTo>
                  <a:cubicBezTo>
                    <a:pt x="10014" y="22909"/>
                    <a:pt x="5512" y="30372"/>
                    <a:pt x="3555" y="39201"/>
                  </a:cubicBezTo>
                  <a:cubicBezTo>
                    <a:pt x="1" y="55607"/>
                    <a:pt x="9479" y="75809"/>
                    <a:pt x="19611" y="88249"/>
                  </a:cubicBezTo>
                  <a:cubicBezTo>
                    <a:pt x="28970" y="99741"/>
                    <a:pt x="41646" y="107854"/>
                    <a:pt x="54854" y="114313"/>
                  </a:cubicBezTo>
                  <a:cubicBezTo>
                    <a:pt x="61226" y="117417"/>
                    <a:pt x="74756" y="123003"/>
                    <a:pt x="93572" y="123003"/>
                  </a:cubicBezTo>
                  <a:cubicBezTo>
                    <a:pt x="95928" y="123003"/>
                    <a:pt x="98366" y="122915"/>
                    <a:pt x="100883" y="122724"/>
                  </a:cubicBezTo>
                  <a:cubicBezTo>
                    <a:pt x="105797" y="104892"/>
                    <a:pt x="116459" y="86472"/>
                    <a:pt x="128070" y="79776"/>
                  </a:cubicBezTo>
                  <a:cubicBezTo>
                    <a:pt x="131100" y="78027"/>
                    <a:pt x="133883" y="77595"/>
                    <a:pt x="135828" y="77595"/>
                  </a:cubicBezTo>
                  <a:cubicBezTo>
                    <a:pt x="137572" y="77595"/>
                    <a:pt x="138643" y="77943"/>
                    <a:pt x="138614" y="77999"/>
                  </a:cubicBezTo>
                  <a:cubicBezTo>
                    <a:pt x="124871" y="89434"/>
                    <a:pt x="113915" y="103413"/>
                    <a:pt x="108996" y="120829"/>
                  </a:cubicBezTo>
                  <a:cubicBezTo>
                    <a:pt x="106271" y="130425"/>
                    <a:pt x="105560" y="140377"/>
                    <a:pt x="106688" y="150267"/>
                  </a:cubicBezTo>
                  <a:cubicBezTo>
                    <a:pt x="107219" y="154475"/>
                    <a:pt x="108759" y="160337"/>
                    <a:pt x="110536" y="165849"/>
                  </a:cubicBezTo>
                  <a:cubicBezTo>
                    <a:pt x="115156" y="177222"/>
                    <a:pt x="132927" y="188060"/>
                    <a:pt x="142467" y="191614"/>
                  </a:cubicBezTo>
                  <a:cubicBezTo>
                    <a:pt x="150687" y="194711"/>
                    <a:pt x="160095" y="195990"/>
                    <a:pt x="169387" y="195990"/>
                  </a:cubicBezTo>
                  <a:cubicBezTo>
                    <a:pt x="181254" y="195990"/>
                    <a:pt x="192932" y="193903"/>
                    <a:pt x="201703" y="190846"/>
                  </a:cubicBezTo>
                  <a:cubicBezTo>
                    <a:pt x="211536" y="187411"/>
                    <a:pt x="218701" y="178227"/>
                    <a:pt x="223383" y="169223"/>
                  </a:cubicBezTo>
                  <a:lnTo>
                    <a:pt x="223383" y="169223"/>
                  </a:lnTo>
                  <a:cubicBezTo>
                    <a:pt x="214379" y="176985"/>
                    <a:pt x="203655" y="182847"/>
                    <a:pt x="192637" y="185989"/>
                  </a:cubicBezTo>
                  <a:cubicBezTo>
                    <a:pt x="188897" y="187050"/>
                    <a:pt x="185099" y="187553"/>
                    <a:pt x="181330" y="187553"/>
                  </a:cubicBezTo>
                  <a:cubicBezTo>
                    <a:pt x="163855" y="187553"/>
                    <a:pt x="147030" y="176721"/>
                    <a:pt x="139623" y="160399"/>
                  </a:cubicBezTo>
                  <a:cubicBezTo>
                    <a:pt x="130202" y="139486"/>
                    <a:pt x="138202" y="113839"/>
                    <a:pt x="155499" y="99622"/>
                  </a:cubicBezTo>
                  <a:cubicBezTo>
                    <a:pt x="164678" y="92040"/>
                    <a:pt x="176407" y="87595"/>
                    <a:pt x="188197" y="86472"/>
                  </a:cubicBezTo>
                  <a:cubicBezTo>
                    <a:pt x="190598" y="86247"/>
                    <a:pt x="193389" y="86051"/>
                    <a:pt x="196294" y="86051"/>
                  </a:cubicBezTo>
                  <a:cubicBezTo>
                    <a:pt x="201847" y="86051"/>
                    <a:pt x="207813" y="86768"/>
                    <a:pt x="212247" y="89372"/>
                  </a:cubicBezTo>
                  <a:cubicBezTo>
                    <a:pt x="209048" y="84458"/>
                    <a:pt x="205020" y="79894"/>
                    <a:pt x="200281" y="75691"/>
                  </a:cubicBezTo>
                  <a:cubicBezTo>
                    <a:pt x="191686" y="68166"/>
                    <a:pt x="185605" y="64574"/>
                    <a:pt x="176156" y="64574"/>
                  </a:cubicBezTo>
                  <a:cubicBezTo>
                    <a:pt x="173555" y="64574"/>
                    <a:pt x="170698" y="64847"/>
                    <a:pt x="167464" y="65384"/>
                  </a:cubicBezTo>
                  <a:cubicBezTo>
                    <a:pt x="147966" y="26758"/>
                    <a:pt x="108534" y="1"/>
                    <a:pt x="67809" y="1"/>
                  </a:cubicBezTo>
                  <a:close/>
                </a:path>
              </a:pathLst>
            </a:custGeom>
            <a:solidFill>
              <a:srgbClr val="FF5E4C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0" name="Google Shape;5199;p50">
              <a:extLst>
                <a:ext uri="{FF2B5EF4-FFF2-40B4-BE49-F238E27FC236}">
                  <a16:creationId xmlns:a16="http://schemas.microsoft.com/office/drawing/2014/main" id="{AA518A34-AB49-485D-7622-E962F4127402}"/>
                </a:ext>
              </a:extLst>
            </p:cNvPr>
            <p:cNvGrpSpPr/>
            <p:nvPr/>
          </p:nvGrpSpPr>
          <p:grpSpPr>
            <a:xfrm>
              <a:off x="2172955" y="426356"/>
              <a:ext cx="3081653" cy="3388598"/>
              <a:chOff x="2172955" y="426356"/>
              <a:chExt cx="3081653" cy="3388598"/>
            </a:xfrm>
          </p:grpSpPr>
          <p:sp>
            <p:nvSpPr>
              <p:cNvPr id="3831" name="Google Shape;5200;p50">
                <a:extLst>
                  <a:ext uri="{FF2B5EF4-FFF2-40B4-BE49-F238E27FC236}">
                    <a16:creationId xmlns:a16="http://schemas.microsoft.com/office/drawing/2014/main" id="{5BB97CA3-834C-3649-576E-9CC47FAF535A}"/>
                  </a:ext>
                </a:extLst>
              </p:cNvPr>
              <p:cNvSpPr/>
              <p:nvPr/>
            </p:nvSpPr>
            <p:spPr>
              <a:xfrm>
                <a:off x="2172955" y="426356"/>
                <a:ext cx="1014364" cy="556887"/>
              </a:xfrm>
              <a:custGeom>
                <a:avLst/>
                <a:gdLst/>
                <a:ahLst/>
                <a:cxnLst/>
                <a:rect l="l" t="t" r="r" b="b"/>
                <a:pathLst>
                  <a:path w="56213" h="30861" extrusionOk="0">
                    <a:moveTo>
                      <a:pt x="10246" y="0"/>
                    </a:moveTo>
                    <a:lnTo>
                      <a:pt x="0" y="5625"/>
                    </a:lnTo>
                    <a:cubicBezTo>
                      <a:pt x="0" y="5625"/>
                      <a:pt x="84" y="5623"/>
                      <a:pt x="245" y="5623"/>
                    </a:cubicBezTo>
                    <a:cubicBezTo>
                      <a:pt x="2028" y="5623"/>
                      <a:pt x="13265" y="5922"/>
                      <a:pt x="24405" y="13151"/>
                    </a:cubicBezTo>
                    <a:cubicBezTo>
                      <a:pt x="37793" y="21799"/>
                      <a:pt x="44958" y="30860"/>
                      <a:pt x="44958" y="30860"/>
                    </a:cubicBezTo>
                    <a:lnTo>
                      <a:pt x="56213" y="24226"/>
                    </a:lnTo>
                    <a:cubicBezTo>
                      <a:pt x="56213" y="24226"/>
                      <a:pt x="51180" y="17591"/>
                      <a:pt x="37850" y="8943"/>
                    </a:cubicBezTo>
                    <a:cubicBezTo>
                      <a:pt x="25709" y="1067"/>
                      <a:pt x="10246" y="0"/>
                      <a:pt x="10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2" name="Google Shape;5201;p50">
                <a:extLst>
                  <a:ext uri="{FF2B5EF4-FFF2-40B4-BE49-F238E27FC236}">
                    <a16:creationId xmlns:a16="http://schemas.microsoft.com/office/drawing/2014/main" id="{8E65B42B-C47F-E81F-FE16-731C91453BA9}"/>
                  </a:ext>
                </a:extLst>
              </p:cNvPr>
              <p:cNvGrpSpPr/>
              <p:nvPr/>
            </p:nvGrpSpPr>
            <p:grpSpPr>
              <a:xfrm>
                <a:off x="2997034" y="1098153"/>
                <a:ext cx="2257574" cy="2716801"/>
                <a:chOff x="2997034" y="1098153"/>
                <a:chExt cx="2257574" cy="2716801"/>
              </a:xfrm>
            </p:grpSpPr>
            <p:sp>
              <p:nvSpPr>
                <p:cNvPr id="3833" name="Google Shape;5202;p50">
                  <a:extLst>
                    <a:ext uri="{FF2B5EF4-FFF2-40B4-BE49-F238E27FC236}">
                      <a16:creationId xmlns:a16="http://schemas.microsoft.com/office/drawing/2014/main" id="{67B9BFA2-7A2A-CF0E-CF93-AEF82CCD655B}"/>
                    </a:ext>
                  </a:extLst>
                </p:cNvPr>
                <p:cNvSpPr/>
                <p:nvPr/>
              </p:nvSpPr>
              <p:spPr>
                <a:xfrm>
                  <a:off x="3433163" y="1921673"/>
                  <a:ext cx="1807604" cy="1831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72" h="101503" extrusionOk="0">
                      <a:moveTo>
                        <a:pt x="66092" y="0"/>
                      </a:moveTo>
                      <a:cubicBezTo>
                        <a:pt x="63187" y="0"/>
                        <a:pt x="60396" y="196"/>
                        <a:pt x="57995" y="421"/>
                      </a:cubicBezTo>
                      <a:cubicBezTo>
                        <a:pt x="46205" y="1544"/>
                        <a:pt x="34476" y="5989"/>
                        <a:pt x="25297" y="13571"/>
                      </a:cubicBezTo>
                      <a:cubicBezTo>
                        <a:pt x="8000" y="27788"/>
                        <a:pt x="0" y="53435"/>
                        <a:pt x="9421" y="74348"/>
                      </a:cubicBezTo>
                      <a:cubicBezTo>
                        <a:pt x="16828" y="90670"/>
                        <a:pt x="33653" y="101502"/>
                        <a:pt x="51128" y="101502"/>
                      </a:cubicBezTo>
                      <a:cubicBezTo>
                        <a:pt x="54897" y="101502"/>
                        <a:pt x="58695" y="100999"/>
                        <a:pt x="62435" y="99938"/>
                      </a:cubicBezTo>
                      <a:cubicBezTo>
                        <a:pt x="73453" y="96796"/>
                        <a:pt x="84177" y="90934"/>
                        <a:pt x="93181" y="83172"/>
                      </a:cubicBezTo>
                      <a:cubicBezTo>
                        <a:pt x="98096" y="73637"/>
                        <a:pt x="100171" y="64334"/>
                        <a:pt x="99399" y="62145"/>
                      </a:cubicBezTo>
                      <a:cubicBezTo>
                        <a:pt x="97266" y="56278"/>
                        <a:pt x="92470" y="46981"/>
                        <a:pt x="88855" y="39754"/>
                      </a:cubicBezTo>
                      <a:cubicBezTo>
                        <a:pt x="91760" y="26423"/>
                        <a:pt x="88973" y="14045"/>
                        <a:pt x="82045" y="3321"/>
                      </a:cubicBezTo>
                      <a:cubicBezTo>
                        <a:pt x="77611" y="717"/>
                        <a:pt x="71645" y="0"/>
                        <a:pt x="660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5203;p50">
                  <a:extLst>
                    <a:ext uri="{FF2B5EF4-FFF2-40B4-BE49-F238E27FC236}">
                      <a16:creationId xmlns:a16="http://schemas.microsoft.com/office/drawing/2014/main" id="{0A38D1D4-4A1A-D005-40B5-41FA2B038CAF}"/>
                    </a:ext>
                  </a:extLst>
                </p:cNvPr>
                <p:cNvSpPr/>
                <p:nvPr/>
              </p:nvSpPr>
              <p:spPr>
                <a:xfrm>
                  <a:off x="3958670" y="2728789"/>
                  <a:ext cx="297580" cy="27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1" h="15069" extrusionOk="0">
                      <a:moveTo>
                        <a:pt x="8207" y="1"/>
                      </a:moveTo>
                      <a:cubicBezTo>
                        <a:pt x="5417" y="1"/>
                        <a:pt x="2776" y="2198"/>
                        <a:pt x="1800" y="5333"/>
                      </a:cubicBezTo>
                      <a:cubicBezTo>
                        <a:pt x="1" y="11010"/>
                        <a:pt x="4173" y="15069"/>
                        <a:pt x="8232" y="15069"/>
                      </a:cubicBezTo>
                      <a:cubicBezTo>
                        <a:pt x="9381" y="15069"/>
                        <a:pt x="10521" y="14744"/>
                        <a:pt x="11514" y="14038"/>
                      </a:cubicBezTo>
                      <a:cubicBezTo>
                        <a:pt x="16490" y="10484"/>
                        <a:pt x="15722" y="4148"/>
                        <a:pt x="11514" y="1125"/>
                      </a:cubicBezTo>
                      <a:cubicBezTo>
                        <a:pt x="10452" y="349"/>
                        <a:pt x="9318" y="1"/>
                        <a:pt x="82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5204;p50">
                  <a:extLst>
                    <a:ext uri="{FF2B5EF4-FFF2-40B4-BE49-F238E27FC236}">
                      <a16:creationId xmlns:a16="http://schemas.microsoft.com/office/drawing/2014/main" id="{CA5595FE-56DC-02C1-F25D-F595BEFDC576}"/>
                    </a:ext>
                  </a:extLst>
                </p:cNvPr>
                <p:cNvSpPr/>
                <p:nvPr/>
              </p:nvSpPr>
              <p:spPr>
                <a:xfrm>
                  <a:off x="4032203" y="2796783"/>
                  <a:ext cx="149214" cy="135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9" h="7530" extrusionOk="0">
                      <a:moveTo>
                        <a:pt x="4126" y="0"/>
                      </a:moveTo>
                      <a:cubicBezTo>
                        <a:pt x="2716" y="0"/>
                        <a:pt x="1393" y="1116"/>
                        <a:pt x="923" y="2688"/>
                      </a:cubicBezTo>
                      <a:cubicBezTo>
                        <a:pt x="0" y="5506"/>
                        <a:pt x="2099" y="7529"/>
                        <a:pt x="4135" y="7529"/>
                      </a:cubicBezTo>
                      <a:cubicBezTo>
                        <a:pt x="4712" y="7529"/>
                        <a:pt x="5284" y="7367"/>
                        <a:pt x="5781" y="7015"/>
                      </a:cubicBezTo>
                      <a:cubicBezTo>
                        <a:pt x="8269" y="5237"/>
                        <a:pt x="7856" y="2096"/>
                        <a:pt x="5781" y="555"/>
                      </a:cubicBezTo>
                      <a:cubicBezTo>
                        <a:pt x="5246" y="172"/>
                        <a:pt x="4679" y="0"/>
                        <a:pt x="41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5205;p50">
                  <a:extLst>
                    <a:ext uri="{FF2B5EF4-FFF2-40B4-BE49-F238E27FC236}">
                      <a16:creationId xmlns:a16="http://schemas.microsoft.com/office/drawing/2014/main" id="{51A7ED2B-6732-3F8E-60A2-2F3A3FF06ECC}"/>
                    </a:ext>
                  </a:extLst>
                </p:cNvPr>
                <p:cNvSpPr/>
                <p:nvPr/>
              </p:nvSpPr>
              <p:spPr>
                <a:xfrm>
                  <a:off x="4600981" y="2373447"/>
                  <a:ext cx="266687" cy="265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9" h="14729" extrusionOk="0">
                      <a:moveTo>
                        <a:pt x="8814" y="1"/>
                      </a:moveTo>
                      <a:cubicBezTo>
                        <a:pt x="4544" y="1"/>
                        <a:pt x="0" y="5277"/>
                        <a:pt x="3467" y="11993"/>
                      </a:cubicBezTo>
                      <a:cubicBezTo>
                        <a:pt x="4459" y="13903"/>
                        <a:pt x="6001" y="14728"/>
                        <a:pt x="7595" y="14728"/>
                      </a:cubicBezTo>
                      <a:cubicBezTo>
                        <a:pt x="9708" y="14728"/>
                        <a:pt x="11915" y="13279"/>
                        <a:pt x="13063" y="10983"/>
                      </a:cubicBezTo>
                      <a:cubicBezTo>
                        <a:pt x="14778" y="7491"/>
                        <a:pt x="14778" y="1624"/>
                        <a:pt x="10219" y="202"/>
                      </a:cubicBezTo>
                      <a:cubicBezTo>
                        <a:pt x="9762" y="66"/>
                        <a:pt x="9290" y="1"/>
                        <a:pt x="88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5206;p50">
                  <a:extLst>
                    <a:ext uri="{FF2B5EF4-FFF2-40B4-BE49-F238E27FC236}">
                      <a16:creationId xmlns:a16="http://schemas.microsoft.com/office/drawing/2014/main" id="{5F95659A-47D8-49CE-6FBC-063411EA358A}"/>
                    </a:ext>
                  </a:extLst>
                </p:cNvPr>
                <p:cNvSpPr/>
                <p:nvPr/>
              </p:nvSpPr>
              <p:spPr>
                <a:xfrm>
                  <a:off x="4663363" y="2429351"/>
                  <a:ext cx="154104" cy="154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0" h="8557" extrusionOk="0">
                      <a:moveTo>
                        <a:pt x="5081" y="0"/>
                      </a:moveTo>
                      <a:cubicBezTo>
                        <a:pt x="2600" y="0"/>
                        <a:pt x="0" y="3072"/>
                        <a:pt x="1962" y="6999"/>
                      </a:cubicBezTo>
                      <a:cubicBezTo>
                        <a:pt x="2544" y="8085"/>
                        <a:pt x="3438" y="8556"/>
                        <a:pt x="4360" y="8556"/>
                      </a:cubicBezTo>
                      <a:cubicBezTo>
                        <a:pt x="5599" y="8556"/>
                        <a:pt x="6886" y="7704"/>
                        <a:pt x="7530" y="6345"/>
                      </a:cubicBezTo>
                      <a:cubicBezTo>
                        <a:pt x="8540" y="4331"/>
                        <a:pt x="8540" y="896"/>
                        <a:pt x="5933" y="128"/>
                      </a:cubicBezTo>
                      <a:cubicBezTo>
                        <a:pt x="5656" y="42"/>
                        <a:pt x="5369" y="0"/>
                        <a:pt x="50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5207;p50">
                  <a:extLst>
                    <a:ext uri="{FF2B5EF4-FFF2-40B4-BE49-F238E27FC236}">
                      <a16:creationId xmlns:a16="http://schemas.microsoft.com/office/drawing/2014/main" id="{DFCA49D4-1F5A-09C2-7497-A2B89FF671E0}"/>
                    </a:ext>
                  </a:extLst>
                </p:cNvPr>
                <p:cNvSpPr/>
                <p:nvPr/>
              </p:nvSpPr>
              <p:spPr>
                <a:xfrm>
                  <a:off x="2997034" y="1859508"/>
                  <a:ext cx="673439" cy="823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20" h="45626" extrusionOk="0">
                      <a:moveTo>
                        <a:pt x="9395" y="1"/>
                      </a:moveTo>
                      <a:cubicBezTo>
                        <a:pt x="6156" y="1"/>
                        <a:pt x="3766" y="596"/>
                        <a:pt x="3143" y="2145"/>
                      </a:cubicBezTo>
                      <a:cubicBezTo>
                        <a:pt x="593" y="8543"/>
                        <a:pt x="1" y="18319"/>
                        <a:pt x="949" y="24418"/>
                      </a:cubicBezTo>
                      <a:cubicBezTo>
                        <a:pt x="1958" y="30996"/>
                        <a:pt x="3910" y="41005"/>
                        <a:pt x="9422" y="45625"/>
                      </a:cubicBezTo>
                      <a:cubicBezTo>
                        <a:pt x="13213" y="41597"/>
                        <a:pt x="14161" y="37687"/>
                        <a:pt x="15402" y="33602"/>
                      </a:cubicBezTo>
                      <a:cubicBezTo>
                        <a:pt x="13687" y="30878"/>
                        <a:pt x="12621" y="27679"/>
                        <a:pt x="12384" y="25959"/>
                      </a:cubicBezTo>
                      <a:cubicBezTo>
                        <a:pt x="12028" y="23888"/>
                        <a:pt x="11554" y="16362"/>
                        <a:pt x="11493" y="13282"/>
                      </a:cubicBezTo>
                      <a:cubicBezTo>
                        <a:pt x="11374" y="10145"/>
                        <a:pt x="12384" y="10619"/>
                        <a:pt x="13924" y="10382"/>
                      </a:cubicBezTo>
                      <a:cubicBezTo>
                        <a:pt x="14743" y="10233"/>
                        <a:pt x="15691" y="10154"/>
                        <a:pt x="16727" y="10154"/>
                      </a:cubicBezTo>
                      <a:cubicBezTo>
                        <a:pt x="21453" y="10154"/>
                        <a:pt x="28013" y="11786"/>
                        <a:pt x="32581" y="15770"/>
                      </a:cubicBezTo>
                      <a:cubicBezTo>
                        <a:pt x="34420" y="14467"/>
                        <a:pt x="36017" y="12808"/>
                        <a:pt x="37320" y="10382"/>
                      </a:cubicBezTo>
                      <a:cubicBezTo>
                        <a:pt x="36372" y="7121"/>
                        <a:pt x="32344" y="4458"/>
                        <a:pt x="29325" y="3567"/>
                      </a:cubicBezTo>
                      <a:cubicBezTo>
                        <a:pt x="23365" y="1832"/>
                        <a:pt x="15074" y="1"/>
                        <a:pt x="93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5208;p50">
                  <a:extLst>
                    <a:ext uri="{FF2B5EF4-FFF2-40B4-BE49-F238E27FC236}">
                      <a16:creationId xmlns:a16="http://schemas.microsoft.com/office/drawing/2014/main" id="{774D332D-9C2E-8E1C-177E-C872CF4321B8}"/>
                    </a:ext>
                  </a:extLst>
                </p:cNvPr>
                <p:cNvSpPr/>
                <p:nvPr/>
              </p:nvSpPr>
              <p:spPr>
                <a:xfrm>
                  <a:off x="3202277" y="2042556"/>
                  <a:ext cx="382680" cy="49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7" h="27307" extrusionOk="0">
                      <a:moveTo>
                        <a:pt x="5353" y="10"/>
                      </a:moveTo>
                      <a:cubicBezTo>
                        <a:pt x="4317" y="10"/>
                        <a:pt x="3369" y="89"/>
                        <a:pt x="2550" y="238"/>
                      </a:cubicBezTo>
                      <a:cubicBezTo>
                        <a:pt x="1010" y="475"/>
                        <a:pt x="0" y="1"/>
                        <a:pt x="119" y="3138"/>
                      </a:cubicBezTo>
                      <a:cubicBezTo>
                        <a:pt x="180" y="6218"/>
                        <a:pt x="62" y="11076"/>
                        <a:pt x="1010" y="15815"/>
                      </a:cubicBezTo>
                      <a:cubicBezTo>
                        <a:pt x="1777" y="19961"/>
                        <a:pt x="2550" y="23278"/>
                        <a:pt x="2844" y="27306"/>
                      </a:cubicBezTo>
                      <a:cubicBezTo>
                        <a:pt x="3791" y="24288"/>
                        <a:pt x="6104" y="17416"/>
                        <a:pt x="8710" y="14156"/>
                      </a:cubicBezTo>
                      <a:cubicBezTo>
                        <a:pt x="12321" y="9716"/>
                        <a:pt x="17179" y="8531"/>
                        <a:pt x="21207" y="5626"/>
                      </a:cubicBezTo>
                      <a:cubicBezTo>
                        <a:pt x="16639" y="1642"/>
                        <a:pt x="10079" y="10"/>
                        <a:pt x="5353" y="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5209;p50">
                  <a:extLst>
                    <a:ext uri="{FF2B5EF4-FFF2-40B4-BE49-F238E27FC236}">
                      <a16:creationId xmlns:a16="http://schemas.microsoft.com/office/drawing/2014/main" id="{6ABF18F4-08E7-6695-99C5-D7FC9FDA8E2F}"/>
                    </a:ext>
                  </a:extLst>
                </p:cNvPr>
                <p:cNvSpPr/>
                <p:nvPr/>
              </p:nvSpPr>
              <p:spPr>
                <a:xfrm>
                  <a:off x="4059541" y="1098153"/>
                  <a:ext cx="605031" cy="582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9" h="32254" extrusionOk="0">
                      <a:moveTo>
                        <a:pt x="23546" y="1"/>
                      </a:moveTo>
                      <a:cubicBezTo>
                        <a:pt x="20931" y="1"/>
                        <a:pt x="18511" y="3211"/>
                        <a:pt x="16293" y="4294"/>
                      </a:cubicBezTo>
                      <a:cubicBezTo>
                        <a:pt x="10488" y="7080"/>
                        <a:pt x="6934" y="9687"/>
                        <a:pt x="4090" y="13298"/>
                      </a:cubicBezTo>
                      <a:cubicBezTo>
                        <a:pt x="948" y="17269"/>
                        <a:pt x="1" y="19994"/>
                        <a:pt x="119" y="24140"/>
                      </a:cubicBezTo>
                      <a:cubicBezTo>
                        <a:pt x="1548" y="25518"/>
                        <a:pt x="5714" y="26036"/>
                        <a:pt x="8985" y="26036"/>
                      </a:cubicBezTo>
                      <a:cubicBezTo>
                        <a:pt x="9652" y="26036"/>
                        <a:pt x="10282" y="26014"/>
                        <a:pt x="10843" y="25974"/>
                      </a:cubicBezTo>
                      <a:cubicBezTo>
                        <a:pt x="12502" y="20349"/>
                        <a:pt x="16705" y="13952"/>
                        <a:pt x="21980" y="9924"/>
                      </a:cubicBezTo>
                      <a:cubicBezTo>
                        <a:pt x="23283" y="10160"/>
                        <a:pt x="24288" y="11165"/>
                        <a:pt x="24112" y="12530"/>
                      </a:cubicBezTo>
                      <a:cubicBezTo>
                        <a:pt x="23401" y="19283"/>
                        <a:pt x="25534" y="17980"/>
                        <a:pt x="26363" y="20406"/>
                      </a:cubicBezTo>
                      <a:cubicBezTo>
                        <a:pt x="27666" y="24022"/>
                        <a:pt x="28970" y="26510"/>
                        <a:pt x="27666" y="29647"/>
                      </a:cubicBezTo>
                      <a:cubicBezTo>
                        <a:pt x="28851" y="30419"/>
                        <a:pt x="30093" y="31249"/>
                        <a:pt x="31396" y="32253"/>
                      </a:cubicBezTo>
                      <a:cubicBezTo>
                        <a:pt x="33528" y="26922"/>
                        <a:pt x="31221" y="19458"/>
                        <a:pt x="29325" y="14070"/>
                      </a:cubicBezTo>
                      <a:cubicBezTo>
                        <a:pt x="28197" y="10928"/>
                        <a:pt x="28970" y="2990"/>
                        <a:pt x="24288" y="90"/>
                      </a:cubicBezTo>
                      <a:cubicBezTo>
                        <a:pt x="24039" y="29"/>
                        <a:pt x="23791" y="1"/>
                        <a:pt x="235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1" name="Google Shape;5210;p50">
                  <a:extLst>
                    <a:ext uri="{FF2B5EF4-FFF2-40B4-BE49-F238E27FC236}">
                      <a16:creationId xmlns:a16="http://schemas.microsoft.com/office/drawing/2014/main" id="{FBD9B3ED-7FB0-74EC-2F29-9AA6300498AC}"/>
                    </a:ext>
                  </a:extLst>
                </p:cNvPr>
                <p:cNvSpPr/>
                <p:nvPr/>
              </p:nvSpPr>
              <p:spPr>
                <a:xfrm>
                  <a:off x="4255203" y="1277213"/>
                  <a:ext cx="327102" cy="35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7" h="19724" extrusionOk="0">
                      <a:moveTo>
                        <a:pt x="11137" y="1"/>
                      </a:moveTo>
                      <a:cubicBezTo>
                        <a:pt x="5862" y="4029"/>
                        <a:pt x="1659" y="10426"/>
                        <a:pt x="0" y="16051"/>
                      </a:cubicBezTo>
                      <a:cubicBezTo>
                        <a:pt x="356" y="15994"/>
                        <a:pt x="711" y="15994"/>
                        <a:pt x="1067" y="15933"/>
                      </a:cubicBezTo>
                      <a:cubicBezTo>
                        <a:pt x="2296" y="15731"/>
                        <a:pt x="3479" y="15624"/>
                        <a:pt x="4643" y="15624"/>
                      </a:cubicBezTo>
                      <a:cubicBezTo>
                        <a:pt x="8580" y="15624"/>
                        <a:pt x="12295" y="16845"/>
                        <a:pt x="16823" y="19724"/>
                      </a:cubicBezTo>
                      <a:cubicBezTo>
                        <a:pt x="18127" y="16587"/>
                        <a:pt x="16823" y="14099"/>
                        <a:pt x="15520" y="10483"/>
                      </a:cubicBezTo>
                      <a:cubicBezTo>
                        <a:pt x="14691" y="8057"/>
                        <a:pt x="12558" y="9360"/>
                        <a:pt x="13269" y="2607"/>
                      </a:cubicBezTo>
                      <a:cubicBezTo>
                        <a:pt x="13445" y="1242"/>
                        <a:pt x="12440" y="237"/>
                        <a:pt x="1113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2" name="Google Shape;5211;p50">
                  <a:extLst>
                    <a:ext uri="{FF2B5EF4-FFF2-40B4-BE49-F238E27FC236}">
                      <a16:creationId xmlns:a16="http://schemas.microsoft.com/office/drawing/2014/main" id="{E5378C22-9FCF-D249-129E-137C89DDE0EB}"/>
                    </a:ext>
                  </a:extLst>
                </p:cNvPr>
                <p:cNvSpPr/>
                <p:nvPr/>
              </p:nvSpPr>
              <p:spPr>
                <a:xfrm>
                  <a:off x="4506353" y="2953666"/>
                  <a:ext cx="748254" cy="861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6" h="47730" extrusionOk="0">
                      <a:moveTo>
                        <a:pt x="31114" y="1"/>
                      </a:moveTo>
                      <a:cubicBezTo>
                        <a:pt x="28060" y="1"/>
                        <a:pt x="24513" y="1042"/>
                        <a:pt x="20733" y="3235"/>
                      </a:cubicBezTo>
                      <a:cubicBezTo>
                        <a:pt x="9303" y="9812"/>
                        <a:pt x="0" y="24441"/>
                        <a:pt x="0" y="35815"/>
                      </a:cubicBezTo>
                      <a:cubicBezTo>
                        <a:pt x="0" y="43474"/>
                        <a:pt x="4174" y="47729"/>
                        <a:pt x="10365" y="47729"/>
                      </a:cubicBezTo>
                      <a:cubicBezTo>
                        <a:pt x="13417" y="47729"/>
                        <a:pt x="16959" y="46695"/>
                        <a:pt x="20733" y="44525"/>
                      </a:cubicBezTo>
                      <a:cubicBezTo>
                        <a:pt x="32168" y="37891"/>
                        <a:pt x="41466" y="23318"/>
                        <a:pt x="41466" y="11883"/>
                      </a:cubicBezTo>
                      <a:cubicBezTo>
                        <a:pt x="41466" y="4270"/>
                        <a:pt x="37299" y="1"/>
                        <a:pt x="311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5212;p50">
                  <a:extLst>
                    <a:ext uri="{FF2B5EF4-FFF2-40B4-BE49-F238E27FC236}">
                      <a16:creationId xmlns:a16="http://schemas.microsoft.com/office/drawing/2014/main" id="{5AAF573F-BC01-469B-D68F-308668C291E3}"/>
                    </a:ext>
                  </a:extLst>
                </p:cNvPr>
                <p:cNvSpPr/>
                <p:nvPr/>
              </p:nvSpPr>
              <p:spPr>
                <a:xfrm>
                  <a:off x="4685937" y="3309189"/>
                  <a:ext cx="177455" cy="342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4" h="18957" extrusionOk="0">
                      <a:moveTo>
                        <a:pt x="4919" y="1"/>
                      </a:moveTo>
                      <a:cubicBezTo>
                        <a:pt x="2194" y="1"/>
                        <a:pt x="0" y="4266"/>
                        <a:pt x="0" y="9478"/>
                      </a:cubicBezTo>
                      <a:cubicBezTo>
                        <a:pt x="0" y="14691"/>
                        <a:pt x="2194" y="18956"/>
                        <a:pt x="4919" y="18956"/>
                      </a:cubicBezTo>
                      <a:cubicBezTo>
                        <a:pt x="7644" y="18956"/>
                        <a:pt x="9833" y="14691"/>
                        <a:pt x="9833" y="9478"/>
                      </a:cubicBezTo>
                      <a:cubicBezTo>
                        <a:pt x="9833" y="4266"/>
                        <a:pt x="7644" y="1"/>
                        <a:pt x="49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5213;p50">
                  <a:extLst>
                    <a:ext uri="{FF2B5EF4-FFF2-40B4-BE49-F238E27FC236}">
                      <a16:creationId xmlns:a16="http://schemas.microsoft.com/office/drawing/2014/main" id="{BC4C1601-FF53-686B-325A-32F821833AF6}"/>
                    </a:ext>
                  </a:extLst>
                </p:cNvPr>
                <p:cNvSpPr/>
                <p:nvPr/>
              </p:nvSpPr>
              <p:spPr>
                <a:xfrm>
                  <a:off x="4974531" y="3138158"/>
                  <a:ext cx="177473" cy="342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5" h="18957" extrusionOk="0">
                      <a:moveTo>
                        <a:pt x="4920" y="1"/>
                      </a:moveTo>
                      <a:cubicBezTo>
                        <a:pt x="2195" y="1"/>
                        <a:pt x="1" y="4266"/>
                        <a:pt x="1" y="9479"/>
                      </a:cubicBezTo>
                      <a:cubicBezTo>
                        <a:pt x="1" y="14753"/>
                        <a:pt x="2195" y="18956"/>
                        <a:pt x="4920" y="18956"/>
                      </a:cubicBezTo>
                      <a:cubicBezTo>
                        <a:pt x="7645" y="18956"/>
                        <a:pt x="9834" y="14753"/>
                        <a:pt x="9834" y="9479"/>
                      </a:cubicBezTo>
                      <a:cubicBezTo>
                        <a:pt x="9834" y="4266"/>
                        <a:pt x="7645" y="1"/>
                        <a:pt x="49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47" name="TextBox 3846">
            <a:extLst>
              <a:ext uri="{FF2B5EF4-FFF2-40B4-BE49-F238E27FC236}">
                <a16:creationId xmlns:a16="http://schemas.microsoft.com/office/drawing/2014/main" id="{EF19EFB0-6BDE-436E-AF09-6976B426E691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2538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2745;p34">
            <a:extLst>
              <a:ext uri="{FF2B5EF4-FFF2-40B4-BE49-F238E27FC236}">
                <a16:creationId xmlns:a16="http://schemas.microsoft.com/office/drawing/2014/main" id="{B2E6FC4E-A185-13E3-842A-325A5A35F4E0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3" name="Google Shape;34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Уровень оттока по количеству продуктов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sp>
        <p:nvSpPr>
          <p:cNvPr id="16" name="Google Shape;3728;p39">
            <a:extLst>
              <a:ext uri="{FF2B5EF4-FFF2-40B4-BE49-F238E27FC236}">
                <a16:creationId xmlns:a16="http://schemas.microsoft.com/office/drawing/2014/main" id="{93271255-3AD2-14C9-B8FC-82155BFD1D92}"/>
              </a:ext>
            </a:extLst>
          </p:cNvPr>
          <p:cNvSpPr/>
          <p:nvPr/>
        </p:nvSpPr>
        <p:spPr>
          <a:xfrm rot="5404362">
            <a:off x="-6300" y="4092461"/>
            <a:ext cx="1418701" cy="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42;p34">
            <a:extLst>
              <a:ext uri="{FF2B5EF4-FFF2-40B4-BE49-F238E27FC236}">
                <a16:creationId xmlns:a16="http://schemas.microsoft.com/office/drawing/2014/main" id="{DE91AD09-AC3A-D0F9-6092-5B11702130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390" y="3328841"/>
            <a:ext cx="7232150" cy="1443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Клиенты с 4 и 5 продуктами банка имеют наиболее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высокий уровень оттока, более </a:t>
            </a:r>
            <a:r>
              <a:rPr lang="ru-RU" sz="18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40%</a:t>
            </a: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. Наибольшее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число ушедших клиентов - с 2 продуктами банка (</a:t>
            </a:r>
            <a:r>
              <a:rPr lang="ru-RU" sz="18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978</a:t>
            </a:r>
            <a:r>
              <a:rPr lang="ru-RU" sz="1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).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4BCA1E-2DB4-200B-272B-DE1ABF2D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6129"/>
            <a:ext cx="7302540" cy="2072342"/>
          </a:xfrm>
          <a:prstGeom prst="rect">
            <a:avLst/>
          </a:prstGeom>
        </p:spPr>
      </p:pic>
      <p:grpSp>
        <p:nvGrpSpPr>
          <p:cNvPr id="12" name="Google Shape;5192;p50">
            <a:extLst>
              <a:ext uri="{FF2B5EF4-FFF2-40B4-BE49-F238E27FC236}">
                <a16:creationId xmlns:a16="http://schemas.microsoft.com/office/drawing/2014/main" id="{FCDD97F5-97AE-CBA6-37B1-1713A2A88735}"/>
              </a:ext>
            </a:extLst>
          </p:cNvPr>
          <p:cNvGrpSpPr/>
          <p:nvPr/>
        </p:nvGrpSpPr>
        <p:grpSpPr>
          <a:xfrm flipH="1">
            <a:off x="7266167" y="4288877"/>
            <a:ext cx="825375" cy="655194"/>
            <a:chOff x="494661" y="362855"/>
            <a:chExt cx="4759946" cy="3778515"/>
          </a:xfrm>
        </p:grpSpPr>
        <p:sp>
          <p:nvSpPr>
            <p:cNvPr id="13" name="Google Shape;5193;p50">
              <a:extLst>
                <a:ext uri="{FF2B5EF4-FFF2-40B4-BE49-F238E27FC236}">
                  <a16:creationId xmlns:a16="http://schemas.microsoft.com/office/drawing/2014/main" id="{909A2B2E-935C-F618-8F52-E16E5A3F0EB0}"/>
                </a:ext>
              </a:extLst>
            </p:cNvPr>
            <p:cNvSpPr/>
            <p:nvPr/>
          </p:nvSpPr>
          <p:spPr>
            <a:xfrm>
              <a:off x="555635" y="362855"/>
              <a:ext cx="887219" cy="804266"/>
            </a:xfrm>
            <a:custGeom>
              <a:avLst/>
              <a:gdLst/>
              <a:ahLst/>
              <a:cxnLst/>
              <a:rect l="l" t="t" r="r" b="b"/>
              <a:pathLst>
                <a:path w="49167" h="44570" extrusionOk="0">
                  <a:moveTo>
                    <a:pt x="18072" y="20399"/>
                  </a:moveTo>
                  <a:cubicBezTo>
                    <a:pt x="24075" y="20399"/>
                    <a:pt x="27036" y="25179"/>
                    <a:pt x="24941" y="28162"/>
                  </a:cubicBezTo>
                  <a:cubicBezTo>
                    <a:pt x="23954" y="29569"/>
                    <a:pt x="22397" y="30220"/>
                    <a:pt x="20715" y="30220"/>
                  </a:cubicBezTo>
                  <a:cubicBezTo>
                    <a:pt x="16948" y="30220"/>
                    <a:pt x="12558" y="26951"/>
                    <a:pt x="12558" y="21584"/>
                  </a:cubicBezTo>
                  <a:cubicBezTo>
                    <a:pt x="14593" y="20750"/>
                    <a:pt x="16444" y="20399"/>
                    <a:pt x="18072" y="20399"/>
                  </a:cubicBezTo>
                  <a:close/>
                  <a:moveTo>
                    <a:pt x="29918" y="0"/>
                  </a:moveTo>
                  <a:cubicBezTo>
                    <a:pt x="21276" y="0"/>
                    <a:pt x="13335" y="5471"/>
                    <a:pt x="10189" y="13528"/>
                  </a:cubicBezTo>
                  <a:cubicBezTo>
                    <a:pt x="9540" y="15187"/>
                    <a:pt x="9066" y="16907"/>
                    <a:pt x="8886" y="18741"/>
                  </a:cubicBezTo>
                  <a:cubicBezTo>
                    <a:pt x="5156" y="21172"/>
                    <a:pt x="2607" y="25437"/>
                    <a:pt x="1540" y="29996"/>
                  </a:cubicBezTo>
                  <a:cubicBezTo>
                    <a:pt x="0" y="36099"/>
                    <a:pt x="536" y="44274"/>
                    <a:pt x="8355" y="44568"/>
                  </a:cubicBezTo>
                  <a:cubicBezTo>
                    <a:pt x="8389" y="44569"/>
                    <a:pt x="8421" y="44570"/>
                    <a:pt x="8453" y="44570"/>
                  </a:cubicBezTo>
                  <a:cubicBezTo>
                    <a:pt x="10061" y="44570"/>
                    <a:pt x="9800" y="43081"/>
                    <a:pt x="8118" y="42672"/>
                  </a:cubicBezTo>
                  <a:cubicBezTo>
                    <a:pt x="1484" y="41132"/>
                    <a:pt x="3261" y="29640"/>
                    <a:pt x="8412" y="24015"/>
                  </a:cubicBezTo>
                  <a:cubicBezTo>
                    <a:pt x="9123" y="27095"/>
                    <a:pt x="11554" y="30233"/>
                    <a:pt x="14454" y="32128"/>
                  </a:cubicBezTo>
                  <a:cubicBezTo>
                    <a:pt x="16137" y="33196"/>
                    <a:pt x="18269" y="33765"/>
                    <a:pt x="20369" y="33765"/>
                  </a:cubicBezTo>
                  <a:cubicBezTo>
                    <a:pt x="24327" y="33765"/>
                    <a:pt x="28169" y="31741"/>
                    <a:pt x="28671" y="27214"/>
                  </a:cubicBezTo>
                  <a:cubicBezTo>
                    <a:pt x="29437" y="20567"/>
                    <a:pt x="22088" y="16432"/>
                    <a:pt x="16358" y="16432"/>
                  </a:cubicBezTo>
                  <a:cubicBezTo>
                    <a:pt x="16315" y="16432"/>
                    <a:pt x="16273" y="16432"/>
                    <a:pt x="16231" y="16433"/>
                  </a:cubicBezTo>
                  <a:cubicBezTo>
                    <a:pt x="15108" y="16433"/>
                    <a:pt x="14042" y="16608"/>
                    <a:pt x="13032" y="16845"/>
                  </a:cubicBezTo>
                  <a:cubicBezTo>
                    <a:pt x="13568" y="14893"/>
                    <a:pt x="14454" y="13054"/>
                    <a:pt x="15463" y="11514"/>
                  </a:cubicBezTo>
                  <a:cubicBezTo>
                    <a:pt x="18891" y="6391"/>
                    <a:pt x="24630" y="3520"/>
                    <a:pt x="30487" y="3520"/>
                  </a:cubicBezTo>
                  <a:cubicBezTo>
                    <a:pt x="33229" y="3520"/>
                    <a:pt x="35997" y="4150"/>
                    <a:pt x="38565" y="5472"/>
                  </a:cubicBezTo>
                  <a:cubicBezTo>
                    <a:pt x="43423" y="7903"/>
                    <a:pt x="46678" y="12523"/>
                    <a:pt x="45911" y="17499"/>
                  </a:cubicBezTo>
                  <a:cubicBezTo>
                    <a:pt x="46915" y="17082"/>
                    <a:pt x="47925" y="16788"/>
                    <a:pt x="48991" y="16433"/>
                  </a:cubicBezTo>
                  <a:cubicBezTo>
                    <a:pt x="49166" y="15011"/>
                    <a:pt x="49110" y="13528"/>
                    <a:pt x="48636" y="12049"/>
                  </a:cubicBezTo>
                  <a:cubicBezTo>
                    <a:pt x="46560" y="4704"/>
                    <a:pt x="37973" y="321"/>
                    <a:pt x="30865" y="22"/>
                  </a:cubicBezTo>
                  <a:cubicBezTo>
                    <a:pt x="30548" y="7"/>
                    <a:pt x="30233" y="0"/>
                    <a:pt x="29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94;p50">
              <a:extLst>
                <a:ext uri="{FF2B5EF4-FFF2-40B4-BE49-F238E27FC236}">
                  <a16:creationId xmlns:a16="http://schemas.microsoft.com/office/drawing/2014/main" id="{8766E415-1961-1B20-EBF6-AD661591E745}"/>
                </a:ext>
              </a:extLst>
            </p:cNvPr>
            <p:cNvSpPr/>
            <p:nvPr/>
          </p:nvSpPr>
          <p:spPr>
            <a:xfrm>
              <a:off x="1083668" y="368882"/>
              <a:ext cx="4030964" cy="3536658"/>
            </a:xfrm>
            <a:custGeom>
              <a:avLst/>
              <a:gdLst/>
              <a:ahLst/>
              <a:cxnLst/>
              <a:rect l="l" t="t" r="r" b="b"/>
              <a:pathLst>
                <a:path w="223384" h="195991" extrusionOk="0">
                  <a:moveTo>
                    <a:pt x="67809" y="1"/>
                  </a:moveTo>
                  <a:cubicBezTo>
                    <a:pt x="50136" y="1"/>
                    <a:pt x="32219" y="5040"/>
                    <a:pt x="15582" y="16336"/>
                  </a:cubicBezTo>
                  <a:cubicBezTo>
                    <a:pt x="10014" y="22909"/>
                    <a:pt x="5512" y="30372"/>
                    <a:pt x="3555" y="39201"/>
                  </a:cubicBezTo>
                  <a:cubicBezTo>
                    <a:pt x="1" y="55607"/>
                    <a:pt x="9479" y="75809"/>
                    <a:pt x="19611" y="88249"/>
                  </a:cubicBezTo>
                  <a:cubicBezTo>
                    <a:pt x="28970" y="99741"/>
                    <a:pt x="41646" y="107854"/>
                    <a:pt x="54854" y="114313"/>
                  </a:cubicBezTo>
                  <a:cubicBezTo>
                    <a:pt x="61226" y="117417"/>
                    <a:pt x="74756" y="123003"/>
                    <a:pt x="93572" y="123003"/>
                  </a:cubicBezTo>
                  <a:cubicBezTo>
                    <a:pt x="95928" y="123003"/>
                    <a:pt x="98366" y="122915"/>
                    <a:pt x="100883" y="122724"/>
                  </a:cubicBezTo>
                  <a:cubicBezTo>
                    <a:pt x="105797" y="104892"/>
                    <a:pt x="116459" y="86472"/>
                    <a:pt x="128070" y="79776"/>
                  </a:cubicBezTo>
                  <a:cubicBezTo>
                    <a:pt x="131100" y="78027"/>
                    <a:pt x="133883" y="77595"/>
                    <a:pt x="135828" y="77595"/>
                  </a:cubicBezTo>
                  <a:cubicBezTo>
                    <a:pt x="137572" y="77595"/>
                    <a:pt x="138643" y="77943"/>
                    <a:pt x="138614" y="77999"/>
                  </a:cubicBezTo>
                  <a:cubicBezTo>
                    <a:pt x="124871" y="89434"/>
                    <a:pt x="113915" y="103413"/>
                    <a:pt x="108996" y="120829"/>
                  </a:cubicBezTo>
                  <a:cubicBezTo>
                    <a:pt x="106271" y="130425"/>
                    <a:pt x="105560" y="140377"/>
                    <a:pt x="106688" y="150267"/>
                  </a:cubicBezTo>
                  <a:cubicBezTo>
                    <a:pt x="107219" y="154475"/>
                    <a:pt x="108759" y="160337"/>
                    <a:pt x="110536" y="165849"/>
                  </a:cubicBezTo>
                  <a:cubicBezTo>
                    <a:pt x="115156" y="177222"/>
                    <a:pt x="132927" y="188060"/>
                    <a:pt x="142467" y="191614"/>
                  </a:cubicBezTo>
                  <a:cubicBezTo>
                    <a:pt x="150687" y="194711"/>
                    <a:pt x="160095" y="195990"/>
                    <a:pt x="169387" y="195990"/>
                  </a:cubicBezTo>
                  <a:cubicBezTo>
                    <a:pt x="181254" y="195990"/>
                    <a:pt x="192932" y="193903"/>
                    <a:pt x="201703" y="190846"/>
                  </a:cubicBezTo>
                  <a:cubicBezTo>
                    <a:pt x="211536" y="187411"/>
                    <a:pt x="218701" y="178227"/>
                    <a:pt x="223383" y="169223"/>
                  </a:cubicBezTo>
                  <a:lnTo>
                    <a:pt x="223383" y="169223"/>
                  </a:lnTo>
                  <a:cubicBezTo>
                    <a:pt x="214379" y="176985"/>
                    <a:pt x="203655" y="182847"/>
                    <a:pt x="192637" y="185989"/>
                  </a:cubicBezTo>
                  <a:cubicBezTo>
                    <a:pt x="188897" y="187050"/>
                    <a:pt x="185099" y="187553"/>
                    <a:pt x="181330" y="187553"/>
                  </a:cubicBezTo>
                  <a:cubicBezTo>
                    <a:pt x="163855" y="187553"/>
                    <a:pt x="147030" y="176721"/>
                    <a:pt x="139623" y="160399"/>
                  </a:cubicBezTo>
                  <a:cubicBezTo>
                    <a:pt x="130202" y="139486"/>
                    <a:pt x="138202" y="113839"/>
                    <a:pt x="155499" y="99622"/>
                  </a:cubicBezTo>
                  <a:cubicBezTo>
                    <a:pt x="164678" y="92040"/>
                    <a:pt x="176407" y="87595"/>
                    <a:pt x="188197" y="86472"/>
                  </a:cubicBezTo>
                  <a:cubicBezTo>
                    <a:pt x="190598" y="86247"/>
                    <a:pt x="193389" y="86051"/>
                    <a:pt x="196294" y="86051"/>
                  </a:cubicBezTo>
                  <a:cubicBezTo>
                    <a:pt x="201847" y="86051"/>
                    <a:pt x="207813" y="86768"/>
                    <a:pt x="212247" y="89372"/>
                  </a:cubicBezTo>
                  <a:cubicBezTo>
                    <a:pt x="209048" y="84458"/>
                    <a:pt x="205020" y="79894"/>
                    <a:pt x="200281" y="75691"/>
                  </a:cubicBezTo>
                  <a:cubicBezTo>
                    <a:pt x="191686" y="68166"/>
                    <a:pt x="185605" y="64574"/>
                    <a:pt x="176156" y="64574"/>
                  </a:cubicBezTo>
                  <a:cubicBezTo>
                    <a:pt x="173555" y="64574"/>
                    <a:pt x="170698" y="64847"/>
                    <a:pt x="167464" y="65384"/>
                  </a:cubicBezTo>
                  <a:cubicBezTo>
                    <a:pt x="147966" y="26758"/>
                    <a:pt x="108534" y="1"/>
                    <a:pt x="67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95;p50">
              <a:extLst>
                <a:ext uri="{FF2B5EF4-FFF2-40B4-BE49-F238E27FC236}">
                  <a16:creationId xmlns:a16="http://schemas.microsoft.com/office/drawing/2014/main" id="{18D6FB84-38FC-A32D-9736-865693D1217A}"/>
                </a:ext>
              </a:extLst>
            </p:cNvPr>
            <p:cNvSpPr/>
            <p:nvPr/>
          </p:nvSpPr>
          <p:spPr>
            <a:xfrm>
              <a:off x="715965" y="663647"/>
              <a:ext cx="2869516" cy="2781601"/>
            </a:xfrm>
            <a:custGeom>
              <a:avLst/>
              <a:gdLst/>
              <a:ahLst/>
              <a:cxnLst/>
              <a:rect l="l" t="t" r="r" b="b"/>
              <a:pathLst>
                <a:path w="159020" h="154148" extrusionOk="0">
                  <a:moveTo>
                    <a:pt x="35898" y="1"/>
                  </a:moveTo>
                  <a:cubicBezTo>
                    <a:pt x="12502" y="15933"/>
                    <a:pt x="1" y="51593"/>
                    <a:pt x="5038" y="84529"/>
                  </a:cubicBezTo>
                  <a:cubicBezTo>
                    <a:pt x="9422" y="113498"/>
                    <a:pt x="26837" y="135709"/>
                    <a:pt x="52901" y="147381"/>
                  </a:cubicBezTo>
                  <a:cubicBezTo>
                    <a:pt x="64209" y="152470"/>
                    <a:pt x="74998" y="154148"/>
                    <a:pt x="85306" y="154148"/>
                  </a:cubicBezTo>
                  <a:cubicBezTo>
                    <a:pt x="101510" y="154148"/>
                    <a:pt x="116526" y="150003"/>
                    <a:pt x="130501" y="148447"/>
                  </a:cubicBezTo>
                  <a:cubicBezTo>
                    <a:pt x="130619" y="148803"/>
                    <a:pt x="130794" y="149158"/>
                    <a:pt x="130913" y="149514"/>
                  </a:cubicBezTo>
                  <a:cubicBezTo>
                    <a:pt x="129136" y="144002"/>
                    <a:pt x="127596" y="138140"/>
                    <a:pt x="127065" y="133932"/>
                  </a:cubicBezTo>
                  <a:cubicBezTo>
                    <a:pt x="125937" y="124042"/>
                    <a:pt x="126648" y="114090"/>
                    <a:pt x="129373" y="104494"/>
                  </a:cubicBezTo>
                  <a:cubicBezTo>
                    <a:pt x="134292" y="87078"/>
                    <a:pt x="145248" y="73099"/>
                    <a:pt x="158991" y="61664"/>
                  </a:cubicBezTo>
                  <a:cubicBezTo>
                    <a:pt x="159020" y="61608"/>
                    <a:pt x="157949" y="61260"/>
                    <a:pt x="156205" y="61260"/>
                  </a:cubicBezTo>
                  <a:cubicBezTo>
                    <a:pt x="154260" y="61260"/>
                    <a:pt x="151477" y="61692"/>
                    <a:pt x="148447" y="63441"/>
                  </a:cubicBezTo>
                  <a:cubicBezTo>
                    <a:pt x="136836" y="70137"/>
                    <a:pt x="126174" y="88557"/>
                    <a:pt x="121260" y="106389"/>
                  </a:cubicBezTo>
                  <a:cubicBezTo>
                    <a:pt x="118743" y="106580"/>
                    <a:pt x="116305" y="106668"/>
                    <a:pt x="113949" y="106668"/>
                  </a:cubicBezTo>
                  <a:cubicBezTo>
                    <a:pt x="95133" y="106668"/>
                    <a:pt x="81603" y="101082"/>
                    <a:pt x="75231" y="97978"/>
                  </a:cubicBezTo>
                  <a:cubicBezTo>
                    <a:pt x="62023" y="91519"/>
                    <a:pt x="49347" y="83406"/>
                    <a:pt x="39988" y="71914"/>
                  </a:cubicBezTo>
                  <a:cubicBezTo>
                    <a:pt x="29856" y="59474"/>
                    <a:pt x="20378" y="39272"/>
                    <a:pt x="23932" y="22866"/>
                  </a:cubicBezTo>
                  <a:cubicBezTo>
                    <a:pt x="25889" y="14037"/>
                    <a:pt x="30391" y="6574"/>
                    <a:pt x="35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96;p50">
              <a:extLst>
                <a:ext uri="{FF2B5EF4-FFF2-40B4-BE49-F238E27FC236}">
                  <a16:creationId xmlns:a16="http://schemas.microsoft.com/office/drawing/2014/main" id="{8F01CBF4-582D-A4BC-0877-2CA3F5155EF7}"/>
                </a:ext>
              </a:extLst>
            </p:cNvPr>
            <p:cNvSpPr/>
            <p:nvPr/>
          </p:nvSpPr>
          <p:spPr>
            <a:xfrm>
              <a:off x="1927091" y="2896590"/>
              <a:ext cx="653085" cy="1244780"/>
            </a:xfrm>
            <a:custGeom>
              <a:avLst/>
              <a:gdLst/>
              <a:ahLst/>
              <a:cxnLst/>
              <a:rect l="l" t="t" r="r" b="b"/>
              <a:pathLst>
                <a:path w="36192" h="68982" extrusionOk="0">
                  <a:moveTo>
                    <a:pt x="17355" y="0"/>
                  </a:moveTo>
                  <a:cubicBezTo>
                    <a:pt x="413" y="0"/>
                    <a:pt x="1" y="16767"/>
                    <a:pt x="413" y="27486"/>
                  </a:cubicBezTo>
                  <a:cubicBezTo>
                    <a:pt x="768" y="38386"/>
                    <a:pt x="1541" y="46029"/>
                    <a:pt x="1953" y="56929"/>
                  </a:cubicBezTo>
                  <a:cubicBezTo>
                    <a:pt x="2268" y="65611"/>
                    <a:pt x="9048" y="68981"/>
                    <a:pt x="15755" y="68981"/>
                  </a:cubicBezTo>
                  <a:cubicBezTo>
                    <a:pt x="21677" y="68981"/>
                    <a:pt x="27542" y="66353"/>
                    <a:pt x="28846" y="62435"/>
                  </a:cubicBezTo>
                  <a:cubicBezTo>
                    <a:pt x="31159" y="55507"/>
                    <a:pt x="36016" y="39395"/>
                    <a:pt x="36135" y="20970"/>
                  </a:cubicBezTo>
                  <a:cubicBezTo>
                    <a:pt x="36192" y="14928"/>
                    <a:pt x="33704" y="0"/>
                    <a:pt x="17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97;p50">
              <a:extLst>
                <a:ext uri="{FF2B5EF4-FFF2-40B4-BE49-F238E27FC236}">
                  <a16:creationId xmlns:a16="http://schemas.microsoft.com/office/drawing/2014/main" id="{C811A392-8592-9886-D3DE-627FD09DF993}"/>
                </a:ext>
              </a:extLst>
            </p:cNvPr>
            <p:cNvSpPr/>
            <p:nvPr/>
          </p:nvSpPr>
          <p:spPr>
            <a:xfrm>
              <a:off x="494661" y="1960415"/>
              <a:ext cx="676688" cy="1314867"/>
            </a:xfrm>
            <a:custGeom>
              <a:avLst/>
              <a:gdLst/>
              <a:ahLst/>
              <a:cxnLst/>
              <a:rect l="l" t="t" r="r" b="b"/>
              <a:pathLst>
                <a:path w="37500" h="72866" extrusionOk="0">
                  <a:moveTo>
                    <a:pt x="18357" y="1"/>
                  </a:moveTo>
                  <a:cubicBezTo>
                    <a:pt x="17522" y="1"/>
                    <a:pt x="16767" y="545"/>
                    <a:pt x="16174" y="1885"/>
                  </a:cubicBezTo>
                  <a:cubicBezTo>
                    <a:pt x="11672" y="12017"/>
                    <a:pt x="0" y="58576"/>
                    <a:pt x="299" y="64145"/>
                  </a:cubicBezTo>
                  <a:cubicBezTo>
                    <a:pt x="2859" y="69706"/>
                    <a:pt x="8709" y="72866"/>
                    <a:pt x="14710" y="72866"/>
                  </a:cubicBezTo>
                  <a:cubicBezTo>
                    <a:pt x="16762" y="72866"/>
                    <a:pt x="18832" y="72496"/>
                    <a:pt x="20795" y="71727"/>
                  </a:cubicBezTo>
                  <a:cubicBezTo>
                    <a:pt x="25240" y="65149"/>
                    <a:pt x="37381" y="45900"/>
                    <a:pt x="37442" y="37370"/>
                  </a:cubicBezTo>
                  <a:cubicBezTo>
                    <a:pt x="37499" y="27593"/>
                    <a:pt x="30808" y="17168"/>
                    <a:pt x="26662" y="9410"/>
                  </a:cubicBezTo>
                  <a:cubicBezTo>
                    <a:pt x="25408" y="7044"/>
                    <a:pt x="21363" y="1"/>
                    <a:pt x="18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98;p50">
              <a:extLst>
                <a:ext uri="{FF2B5EF4-FFF2-40B4-BE49-F238E27FC236}">
                  <a16:creationId xmlns:a16="http://schemas.microsoft.com/office/drawing/2014/main" id="{E2132214-EF42-C9F0-F5A7-C21E0FCE5E30}"/>
                </a:ext>
              </a:extLst>
            </p:cNvPr>
            <p:cNvSpPr/>
            <p:nvPr/>
          </p:nvSpPr>
          <p:spPr>
            <a:xfrm>
              <a:off x="1083668" y="368882"/>
              <a:ext cx="4030964" cy="3536658"/>
            </a:xfrm>
            <a:custGeom>
              <a:avLst/>
              <a:gdLst/>
              <a:ahLst/>
              <a:cxnLst/>
              <a:rect l="l" t="t" r="r" b="b"/>
              <a:pathLst>
                <a:path w="223384" h="195991" extrusionOk="0">
                  <a:moveTo>
                    <a:pt x="67809" y="1"/>
                  </a:moveTo>
                  <a:cubicBezTo>
                    <a:pt x="50136" y="1"/>
                    <a:pt x="32219" y="5040"/>
                    <a:pt x="15582" y="16336"/>
                  </a:cubicBezTo>
                  <a:cubicBezTo>
                    <a:pt x="10014" y="22909"/>
                    <a:pt x="5512" y="30372"/>
                    <a:pt x="3555" y="39201"/>
                  </a:cubicBezTo>
                  <a:cubicBezTo>
                    <a:pt x="1" y="55607"/>
                    <a:pt x="9479" y="75809"/>
                    <a:pt x="19611" y="88249"/>
                  </a:cubicBezTo>
                  <a:cubicBezTo>
                    <a:pt x="28970" y="99741"/>
                    <a:pt x="41646" y="107854"/>
                    <a:pt x="54854" y="114313"/>
                  </a:cubicBezTo>
                  <a:cubicBezTo>
                    <a:pt x="61226" y="117417"/>
                    <a:pt x="74756" y="123003"/>
                    <a:pt x="93572" y="123003"/>
                  </a:cubicBezTo>
                  <a:cubicBezTo>
                    <a:pt x="95928" y="123003"/>
                    <a:pt x="98366" y="122915"/>
                    <a:pt x="100883" y="122724"/>
                  </a:cubicBezTo>
                  <a:cubicBezTo>
                    <a:pt x="105797" y="104892"/>
                    <a:pt x="116459" y="86472"/>
                    <a:pt x="128070" y="79776"/>
                  </a:cubicBezTo>
                  <a:cubicBezTo>
                    <a:pt x="131100" y="78027"/>
                    <a:pt x="133883" y="77595"/>
                    <a:pt x="135828" y="77595"/>
                  </a:cubicBezTo>
                  <a:cubicBezTo>
                    <a:pt x="137572" y="77595"/>
                    <a:pt x="138643" y="77943"/>
                    <a:pt x="138614" y="77999"/>
                  </a:cubicBezTo>
                  <a:cubicBezTo>
                    <a:pt x="124871" y="89434"/>
                    <a:pt x="113915" y="103413"/>
                    <a:pt x="108996" y="120829"/>
                  </a:cubicBezTo>
                  <a:cubicBezTo>
                    <a:pt x="106271" y="130425"/>
                    <a:pt x="105560" y="140377"/>
                    <a:pt x="106688" y="150267"/>
                  </a:cubicBezTo>
                  <a:cubicBezTo>
                    <a:pt x="107219" y="154475"/>
                    <a:pt x="108759" y="160337"/>
                    <a:pt x="110536" y="165849"/>
                  </a:cubicBezTo>
                  <a:cubicBezTo>
                    <a:pt x="115156" y="177222"/>
                    <a:pt x="132927" y="188060"/>
                    <a:pt x="142467" y="191614"/>
                  </a:cubicBezTo>
                  <a:cubicBezTo>
                    <a:pt x="150687" y="194711"/>
                    <a:pt x="160095" y="195990"/>
                    <a:pt x="169387" y="195990"/>
                  </a:cubicBezTo>
                  <a:cubicBezTo>
                    <a:pt x="181254" y="195990"/>
                    <a:pt x="192932" y="193903"/>
                    <a:pt x="201703" y="190846"/>
                  </a:cubicBezTo>
                  <a:cubicBezTo>
                    <a:pt x="211536" y="187411"/>
                    <a:pt x="218701" y="178227"/>
                    <a:pt x="223383" y="169223"/>
                  </a:cubicBezTo>
                  <a:lnTo>
                    <a:pt x="223383" y="169223"/>
                  </a:lnTo>
                  <a:cubicBezTo>
                    <a:pt x="214379" y="176985"/>
                    <a:pt x="203655" y="182847"/>
                    <a:pt x="192637" y="185989"/>
                  </a:cubicBezTo>
                  <a:cubicBezTo>
                    <a:pt x="188897" y="187050"/>
                    <a:pt x="185099" y="187553"/>
                    <a:pt x="181330" y="187553"/>
                  </a:cubicBezTo>
                  <a:cubicBezTo>
                    <a:pt x="163855" y="187553"/>
                    <a:pt x="147030" y="176721"/>
                    <a:pt x="139623" y="160399"/>
                  </a:cubicBezTo>
                  <a:cubicBezTo>
                    <a:pt x="130202" y="139486"/>
                    <a:pt x="138202" y="113839"/>
                    <a:pt x="155499" y="99622"/>
                  </a:cubicBezTo>
                  <a:cubicBezTo>
                    <a:pt x="164678" y="92040"/>
                    <a:pt x="176407" y="87595"/>
                    <a:pt x="188197" y="86472"/>
                  </a:cubicBezTo>
                  <a:cubicBezTo>
                    <a:pt x="190598" y="86247"/>
                    <a:pt x="193389" y="86051"/>
                    <a:pt x="196294" y="86051"/>
                  </a:cubicBezTo>
                  <a:cubicBezTo>
                    <a:pt x="201847" y="86051"/>
                    <a:pt x="207813" y="86768"/>
                    <a:pt x="212247" y="89372"/>
                  </a:cubicBezTo>
                  <a:cubicBezTo>
                    <a:pt x="209048" y="84458"/>
                    <a:pt x="205020" y="79894"/>
                    <a:pt x="200281" y="75691"/>
                  </a:cubicBezTo>
                  <a:cubicBezTo>
                    <a:pt x="191686" y="68166"/>
                    <a:pt x="185605" y="64574"/>
                    <a:pt x="176156" y="64574"/>
                  </a:cubicBezTo>
                  <a:cubicBezTo>
                    <a:pt x="173555" y="64574"/>
                    <a:pt x="170698" y="64847"/>
                    <a:pt x="167464" y="65384"/>
                  </a:cubicBezTo>
                  <a:cubicBezTo>
                    <a:pt x="147966" y="26758"/>
                    <a:pt x="108534" y="1"/>
                    <a:pt x="67809" y="1"/>
                  </a:cubicBezTo>
                  <a:close/>
                </a:path>
              </a:pathLst>
            </a:custGeom>
            <a:solidFill>
              <a:srgbClr val="FF5E4C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5199;p50">
              <a:extLst>
                <a:ext uri="{FF2B5EF4-FFF2-40B4-BE49-F238E27FC236}">
                  <a16:creationId xmlns:a16="http://schemas.microsoft.com/office/drawing/2014/main" id="{472A5168-7947-198F-FB4F-13A0F5858623}"/>
                </a:ext>
              </a:extLst>
            </p:cNvPr>
            <p:cNvGrpSpPr/>
            <p:nvPr/>
          </p:nvGrpSpPr>
          <p:grpSpPr>
            <a:xfrm>
              <a:off x="2172955" y="426356"/>
              <a:ext cx="3081653" cy="3388598"/>
              <a:chOff x="2172955" y="426356"/>
              <a:chExt cx="3081653" cy="3388598"/>
            </a:xfrm>
          </p:grpSpPr>
          <p:sp>
            <p:nvSpPr>
              <p:cNvPr id="22" name="Google Shape;5200;p50">
                <a:extLst>
                  <a:ext uri="{FF2B5EF4-FFF2-40B4-BE49-F238E27FC236}">
                    <a16:creationId xmlns:a16="http://schemas.microsoft.com/office/drawing/2014/main" id="{E97C06B8-1792-14DD-D7B8-786EDA09F8FA}"/>
                  </a:ext>
                </a:extLst>
              </p:cNvPr>
              <p:cNvSpPr/>
              <p:nvPr/>
            </p:nvSpPr>
            <p:spPr>
              <a:xfrm>
                <a:off x="2172955" y="426356"/>
                <a:ext cx="1014364" cy="556887"/>
              </a:xfrm>
              <a:custGeom>
                <a:avLst/>
                <a:gdLst/>
                <a:ahLst/>
                <a:cxnLst/>
                <a:rect l="l" t="t" r="r" b="b"/>
                <a:pathLst>
                  <a:path w="56213" h="30861" extrusionOk="0">
                    <a:moveTo>
                      <a:pt x="10246" y="0"/>
                    </a:moveTo>
                    <a:lnTo>
                      <a:pt x="0" y="5625"/>
                    </a:lnTo>
                    <a:cubicBezTo>
                      <a:pt x="0" y="5625"/>
                      <a:pt x="84" y="5623"/>
                      <a:pt x="245" y="5623"/>
                    </a:cubicBezTo>
                    <a:cubicBezTo>
                      <a:pt x="2028" y="5623"/>
                      <a:pt x="13265" y="5922"/>
                      <a:pt x="24405" y="13151"/>
                    </a:cubicBezTo>
                    <a:cubicBezTo>
                      <a:pt x="37793" y="21799"/>
                      <a:pt x="44958" y="30860"/>
                      <a:pt x="44958" y="30860"/>
                    </a:cubicBezTo>
                    <a:lnTo>
                      <a:pt x="56213" y="24226"/>
                    </a:lnTo>
                    <a:cubicBezTo>
                      <a:pt x="56213" y="24226"/>
                      <a:pt x="51180" y="17591"/>
                      <a:pt x="37850" y="8943"/>
                    </a:cubicBezTo>
                    <a:cubicBezTo>
                      <a:pt x="25709" y="1067"/>
                      <a:pt x="10246" y="0"/>
                      <a:pt x="10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" name="Google Shape;5201;p50">
                <a:extLst>
                  <a:ext uri="{FF2B5EF4-FFF2-40B4-BE49-F238E27FC236}">
                    <a16:creationId xmlns:a16="http://schemas.microsoft.com/office/drawing/2014/main" id="{C74F63AA-FEFD-62EA-805A-E23E4C4EDA01}"/>
                  </a:ext>
                </a:extLst>
              </p:cNvPr>
              <p:cNvGrpSpPr/>
              <p:nvPr/>
            </p:nvGrpSpPr>
            <p:grpSpPr>
              <a:xfrm>
                <a:off x="2997034" y="1098153"/>
                <a:ext cx="2257574" cy="2716801"/>
                <a:chOff x="2997034" y="1098153"/>
                <a:chExt cx="2257574" cy="2716801"/>
              </a:xfrm>
            </p:grpSpPr>
            <p:sp>
              <p:nvSpPr>
                <p:cNvPr id="24" name="Google Shape;5202;p50">
                  <a:extLst>
                    <a:ext uri="{FF2B5EF4-FFF2-40B4-BE49-F238E27FC236}">
                      <a16:creationId xmlns:a16="http://schemas.microsoft.com/office/drawing/2014/main" id="{1C8951DC-FF97-CA39-3E46-887A38FB57B1}"/>
                    </a:ext>
                  </a:extLst>
                </p:cNvPr>
                <p:cNvSpPr/>
                <p:nvPr/>
              </p:nvSpPr>
              <p:spPr>
                <a:xfrm>
                  <a:off x="3433163" y="1921673"/>
                  <a:ext cx="1807604" cy="1831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72" h="101503" extrusionOk="0">
                      <a:moveTo>
                        <a:pt x="66092" y="0"/>
                      </a:moveTo>
                      <a:cubicBezTo>
                        <a:pt x="63187" y="0"/>
                        <a:pt x="60396" y="196"/>
                        <a:pt x="57995" y="421"/>
                      </a:cubicBezTo>
                      <a:cubicBezTo>
                        <a:pt x="46205" y="1544"/>
                        <a:pt x="34476" y="5989"/>
                        <a:pt x="25297" y="13571"/>
                      </a:cubicBezTo>
                      <a:cubicBezTo>
                        <a:pt x="8000" y="27788"/>
                        <a:pt x="0" y="53435"/>
                        <a:pt x="9421" y="74348"/>
                      </a:cubicBezTo>
                      <a:cubicBezTo>
                        <a:pt x="16828" y="90670"/>
                        <a:pt x="33653" y="101502"/>
                        <a:pt x="51128" y="101502"/>
                      </a:cubicBezTo>
                      <a:cubicBezTo>
                        <a:pt x="54897" y="101502"/>
                        <a:pt x="58695" y="100999"/>
                        <a:pt x="62435" y="99938"/>
                      </a:cubicBezTo>
                      <a:cubicBezTo>
                        <a:pt x="73453" y="96796"/>
                        <a:pt x="84177" y="90934"/>
                        <a:pt x="93181" y="83172"/>
                      </a:cubicBezTo>
                      <a:cubicBezTo>
                        <a:pt x="98096" y="73637"/>
                        <a:pt x="100171" y="64334"/>
                        <a:pt x="99399" y="62145"/>
                      </a:cubicBezTo>
                      <a:cubicBezTo>
                        <a:pt x="97266" y="56278"/>
                        <a:pt x="92470" y="46981"/>
                        <a:pt x="88855" y="39754"/>
                      </a:cubicBezTo>
                      <a:cubicBezTo>
                        <a:pt x="91760" y="26423"/>
                        <a:pt x="88973" y="14045"/>
                        <a:pt x="82045" y="3321"/>
                      </a:cubicBezTo>
                      <a:cubicBezTo>
                        <a:pt x="77611" y="717"/>
                        <a:pt x="71645" y="0"/>
                        <a:pt x="660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5203;p50">
                  <a:extLst>
                    <a:ext uri="{FF2B5EF4-FFF2-40B4-BE49-F238E27FC236}">
                      <a16:creationId xmlns:a16="http://schemas.microsoft.com/office/drawing/2014/main" id="{2963E706-D4B6-64E8-BB77-C3D529C95BD8}"/>
                    </a:ext>
                  </a:extLst>
                </p:cNvPr>
                <p:cNvSpPr/>
                <p:nvPr/>
              </p:nvSpPr>
              <p:spPr>
                <a:xfrm>
                  <a:off x="3958670" y="2728789"/>
                  <a:ext cx="297580" cy="27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1" h="15069" extrusionOk="0">
                      <a:moveTo>
                        <a:pt x="8207" y="1"/>
                      </a:moveTo>
                      <a:cubicBezTo>
                        <a:pt x="5417" y="1"/>
                        <a:pt x="2776" y="2198"/>
                        <a:pt x="1800" y="5333"/>
                      </a:cubicBezTo>
                      <a:cubicBezTo>
                        <a:pt x="1" y="11010"/>
                        <a:pt x="4173" y="15069"/>
                        <a:pt x="8232" y="15069"/>
                      </a:cubicBezTo>
                      <a:cubicBezTo>
                        <a:pt x="9381" y="15069"/>
                        <a:pt x="10521" y="14744"/>
                        <a:pt x="11514" y="14038"/>
                      </a:cubicBezTo>
                      <a:cubicBezTo>
                        <a:pt x="16490" y="10484"/>
                        <a:pt x="15722" y="4148"/>
                        <a:pt x="11514" y="1125"/>
                      </a:cubicBezTo>
                      <a:cubicBezTo>
                        <a:pt x="10452" y="349"/>
                        <a:pt x="9318" y="1"/>
                        <a:pt x="82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204;p50">
                  <a:extLst>
                    <a:ext uri="{FF2B5EF4-FFF2-40B4-BE49-F238E27FC236}">
                      <a16:creationId xmlns:a16="http://schemas.microsoft.com/office/drawing/2014/main" id="{1BFD4842-3087-4D9E-E41A-B87A0942860A}"/>
                    </a:ext>
                  </a:extLst>
                </p:cNvPr>
                <p:cNvSpPr/>
                <p:nvPr/>
              </p:nvSpPr>
              <p:spPr>
                <a:xfrm>
                  <a:off x="4032203" y="2796783"/>
                  <a:ext cx="149214" cy="135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9" h="7530" extrusionOk="0">
                      <a:moveTo>
                        <a:pt x="4126" y="0"/>
                      </a:moveTo>
                      <a:cubicBezTo>
                        <a:pt x="2716" y="0"/>
                        <a:pt x="1393" y="1116"/>
                        <a:pt x="923" y="2688"/>
                      </a:cubicBezTo>
                      <a:cubicBezTo>
                        <a:pt x="0" y="5506"/>
                        <a:pt x="2099" y="7529"/>
                        <a:pt x="4135" y="7529"/>
                      </a:cubicBezTo>
                      <a:cubicBezTo>
                        <a:pt x="4712" y="7529"/>
                        <a:pt x="5284" y="7367"/>
                        <a:pt x="5781" y="7015"/>
                      </a:cubicBezTo>
                      <a:cubicBezTo>
                        <a:pt x="8269" y="5237"/>
                        <a:pt x="7856" y="2096"/>
                        <a:pt x="5781" y="555"/>
                      </a:cubicBezTo>
                      <a:cubicBezTo>
                        <a:pt x="5246" y="172"/>
                        <a:pt x="4679" y="0"/>
                        <a:pt x="41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5205;p50">
                  <a:extLst>
                    <a:ext uri="{FF2B5EF4-FFF2-40B4-BE49-F238E27FC236}">
                      <a16:creationId xmlns:a16="http://schemas.microsoft.com/office/drawing/2014/main" id="{FA7C126E-348E-C377-AA27-D3B550663689}"/>
                    </a:ext>
                  </a:extLst>
                </p:cNvPr>
                <p:cNvSpPr/>
                <p:nvPr/>
              </p:nvSpPr>
              <p:spPr>
                <a:xfrm>
                  <a:off x="4600981" y="2373447"/>
                  <a:ext cx="266687" cy="265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9" h="14729" extrusionOk="0">
                      <a:moveTo>
                        <a:pt x="8814" y="1"/>
                      </a:moveTo>
                      <a:cubicBezTo>
                        <a:pt x="4544" y="1"/>
                        <a:pt x="0" y="5277"/>
                        <a:pt x="3467" y="11993"/>
                      </a:cubicBezTo>
                      <a:cubicBezTo>
                        <a:pt x="4459" y="13903"/>
                        <a:pt x="6001" y="14728"/>
                        <a:pt x="7595" y="14728"/>
                      </a:cubicBezTo>
                      <a:cubicBezTo>
                        <a:pt x="9708" y="14728"/>
                        <a:pt x="11915" y="13279"/>
                        <a:pt x="13063" y="10983"/>
                      </a:cubicBezTo>
                      <a:cubicBezTo>
                        <a:pt x="14778" y="7491"/>
                        <a:pt x="14778" y="1624"/>
                        <a:pt x="10219" y="202"/>
                      </a:cubicBezTo>
                      <a:cubicBezTo>
                        <a:pt x="9762" y="66"/>
                        <a:pt x="9290" y="1"/>
                        <a:pt x="88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5206;p50">
                  <a:extLst>
                    <a:ext uri="{FF2B5EF4-FFF2-40B4-BE49-F238E27FC236}">
                      <a16:creationId xmlns:a16="http://schemas.microsoft.com/office/drawing/2014/main" id="{6C0EB81B-8D33-FB7B-73A9-A3EB620D1111}"/>
                    </a:ext>
                  </a:extLst>
                </p:cNvPr>
                <p:cNvSpPr/>
                <p:nvPr/>
              </p:nvSpPr>
              <p:spPr>
                <a:xfrm>
                  <a:off x="4663363" y="2429351"/>
                  <a:ext cx="154104" cy="154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0" h="8557" extrusionOk="0">
                      <a:moveTo>
                        <a:pt x="5081" y="0"/>
                      </a:moveTo>
                      <a:cubicBezTo>
                        <a:pt x="2600" y="0"/>
                        <a:pt x="0" y="3072"/>
                        <a:pt x="1962" y="6999"/>
                      </a:cubicBezTo>
                      <a:cubicBezTo>
                        <a:pt x="2544" y="8085"/>
                        <a:pt x="3438" y="8556"/>
                        <a:pt x="4360" y="8556"/>
                      </a:cubicBezTo>
                      <a:cubicBezTo>
                        <a:pt x="5599" y="8556"/>
                        <a:pt x="6886" y="7704"/>
                        <a:pt x="7530" y="6345"/>
                      </a:cubicBezTo>
                      <a:cubicBezTo>
                        <a:pt x="8540" y="4331"/>
                        <a:pt x="8540" y="896"/>
                        <a:pt x="5933" y="128"/>
                      </a:cubicBezTo>
                      <a:cubicBezTo>
                        <a:pt x="5656" y="42"/>
                        <a:pt x="5369" y="0"/>
                        <a:pt x="50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5207;p50">
                  <a:extLst>
                    <a:ext uri="{FF2B5EF4-FFF2-40B4-BE49-F238E27FC236}">
                      <a16:creationId xmlns:a16="http://schemas.microsoft.com/office/drawing/2014/main" id="{D6356467-F0C0-CB86-F9C1-729C24BB04F6}"/>
                    </a:ext>
                  </a:extLst>
                </p:cNvPr>
                <p:cNvSpPr/>
                <p:nvPr/>
              </p:nvSpPr>
              <p:spPr>
                <a:xfrm>
                  <a:off x="2997034" y="1859508"/>
                  <a:ext cx="673439" cy="823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20" h="45626" extrusionOk="0">
                      <a:moveTo>
                        <a:pt x="9395" y="1"/>
                      </a:moveTo>
                      <a:cubicBezTo>
                        <a:pt x="6156" y="1"/>
                        <a:pt x="3766" y="596"/>
                        <a:pt x="3143" y="2145"/>
                      </a:cubicBezTo>
                      <a:cubicBezTo>
                        <a:pt x="593" y="8543"/>
                        <a:pt x="1" y="18319"/>
                        <a:pt x="949" y="24418"/>
                      </a:cubicBezTo>
                      <a:cubicBezTo>
                        <a:pt x="1958" y="30996"/>
                        <a:pt x="3910" y="41005"/>
                        <a:pt x="9422" y="45625"/>
                      </a:cubicBezTo>
                      <a:cubicBezTo>
                        <a:pt x="13213" y="41597"/>
                        <a:pt x="14161" y="37687"/>
                        <a:pt x="15402" y="33602"/>
                      </a:cubicBezTo>
                      <a:cubicBezTo>
                        <a:pt x="13687" y="30878"/>
                        <a:pt x="12621" y="27679"/>
                        <a:pt x="12384" y="25959"/>
                      </a:cubicBezTo>
                      <a:cubicBezTo>
                        <a:pt x="12028" y="23888"/>
                        <a:pt x="11554" y="16362"/>
                        <a:pt x="11493" y="13282"/>
                      </a:cubicBezTo>
                      <a:cubicBezTo>
                        <a:pt x="11374" y="10145"/>
                        <a:pt x="12384" y="10619"/>
                        <a:pt x="13924" y="10382"/>
                      </a:cubicBezTo>
                      <a:cubicBezTo>
                        <a:pt x="14743" y="10233"/>
                        <a:pt x="15691" y="10154"/>
                        <a:pt x="16727" y="10154"/>
                      </a:cubicBezTo>
                      <a:cubicBezTo>
                        <a:pt x="21453" y="10154"/>
                        <a:pt x="28013" y="11786"/>
                        <a:pt x="32581" y="15770"/>
                      </a:cubicBezTo>
                      <a:cubicBezTo>
                        <a:pt x="34420" y="14467"/>
                        <a:pt x="36017" y="12808"/>
                        <a:pt x="37320" y="10382"/>
                      </a:cubicBezTo>
                      <a:cubicBezTo>
                        <a:pt x="36372" y="7121"/>
                        <a:pt x="32344" y="4458"/>
                        <a:pt x="29325" y="3567"/>
                      </a:cubicBezTo>
                      <a:cubicBezTo>
                        <a:pt x="23365" y="1832"/>
                        <a:pt x="15074" y="1"/>
                        <a:pt x="93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5208;p50">
                  <a:extLst>
                    <a:ext uri="{FF2B5EF4-FFF2-40B4-BE49-F238E27FC236}">
                      <a16:creationId xmlns:a16="http://schemas.microsoft.com/office/drawing/2014/main" id="{89A3847B-3A9B-AE39-227B-168C476E3F36}"/>
                    </a:ext>
                  </a:extLst>
                </p:cNvPr>
                <p:cNvSpPr/>
                <p:nvPr/>
              </p:nvSpPr>
              <p:spPr>
                <a:xfrm>
                  <a:off x="3202277" y="2042556"/>
                  <a:ext cx="382680" cy="49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7" h="27307" extrusionOk="0">
                      <a:moveTo>
                        <a:pt x="5353" y="10"/>
                      </a:moveTo>
                      <a:cubicBezTo>
                        <a:pt x="4317" y="10"/>
                        <a:pt x="3369" y="89"/>
                        <a:pt x="2550" y="238"/>
                      </a:cubicBezTo>
                      <a:cubicBezTo>
                        <a:pt x="1010" y="475"/>
                        <a:pt x="0" y="1"/>
                        <a:pt x="119" y="3138"/>
                      </a:cubicBezTo>
                      <a:cubicBezTo>
                        <a:pt x="180" y="6218"/>
                        <a:pt x="62" y="11076"/>
                        <a:pt x="1010" y="15815"/>
                      </a:cubicBezTo>
                      <a:cubicBezTo>
                        <a:pt x="1777" y="19961"/>
                        <a:pt x="2550" y="23278"/>
                        <a:pt x="2844" y="27306"/>
                      </a:cubicBezTo>
                      <a:cubicBezTo>
                        <a:pt x="3791" y="24288"/>
                        <a:pt x="6104" y="17416"/>
                        <a:pt x="8710" y="14156"/>
                      </a:cubicBezTo>
                      <a:cubicBezTo>
                        <a:pt x="12321" y="9716"/>
                        <a:pt x="17179" y="8531"/>
                        <a:pt x="21207" y="5626"/>
                      </a:cubicBezTo>
                      <a:cubicBezTo>
                        <a:pt x="16639" y="1642"/>
                        <a:pt x="10079" y="10"/>
                        <a:pt x="5353" y="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209;p50">
                  <a:extLst>
                    <a:ext uri="{FF2B5EF4-FFF2-40B4-BE49-F238E27FC236}">
                      <a16:creationId xmlns:a16="http://schemas.microsoft.com/office/drawing/2014/main" id="{838FBDCA-A68D-6387-F28A-F555FF2A2598}"/>
                    </a:ext>
                  </a:extLst>
                </p:cNvPr>
                <p:cNvSpPr/>
                <p:nvPr/>
              </p:nvSpPr>
              <p:spPr>
                <a:xfrm>
                  <a:off x="4059541" y="1098153"/>
                  <a:ext cx="605031" cy="582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9" h="32254" extrusionOk="0">
                      <a:moveTo>
                        <a:pt x="23546" y="1"/>
                      </a:moveTo>
                      <a:cubicBezTo>
                        <a:pt x="20931" y="1"/>
                        <a:pt x="18511" y="3211"/>
                        <a:pt x="16293" y="4294"/>
                      </a:cubicBezTo>
                      <a:cubicBezTo>
                        <a:pt x="10488" y="7080"/>
                        <a:pt x="6934" y="9687"/>
                        <a:pt x="4090" y="13298"/>
                      </a:cubicBezTo>
                      <a:cubicBezTo>
                        <a:pt x="948" y="17269"/>
                        <a:pt x="1" y="19994"/>
                        <a:pt x="119" y="24140"/>
                      </a:cubicBezTo>
                      <a:cubicBezTo>
                        <a:pt x="1548" y="25518"/>
                        <a:pt x="5714" y="26036"/>
                        <a:pt x="8985" y="26036"/>
                      </a:cubicBezTo>
                      <a:cubicBezTo>
                        <a:pt x="9652" y="26036"/>
                        <a:pt x="10282" y="26014"/>
                        <a:pt x="10843" y="25974"/>
                      </a:cubicBezTo>
                      <a:cubicBezTo>
                        <a:pt x="12502" y="20349"/>
                        <a:pt x="16705" y="13952"/>
                        <a:pt x="21980" y="9924"/>
                      </a:cubicBezTo>
                      <a:cubicBezTo>
                        <a:pt x="23283" y="10160"/>
                        <a:pt x="24288" y="11165"/>
                        <a:pt x="24112" y="12530"/>
                      </a:cubicBezTo>
                      <a:cubicBezTo>
                        <a:pt x="23401" y="19283"/>
                        <a:pt x="25534" y="17980"/>
                        <a:pt x="26363" y="20406"/>
                      </a:cubicBezTo>
                      <a:cubicBezTo>
                        <a:pt x="27666" y="24022"/>
                        <a:pt x="28970" y="26510"/>
                        <a:pt x="27666" y="29647"/>
                      </a:cubicBezTo>
                      <a:cubicBezTo>
                        <a:pt x="28851" y="30419"/>
                        <a:pt x="30093" y="31249"/>
                        <a:pt x="31396" y="32253"/>
                      </a:cubicBezTo>
                      <a:cubicBezTo>
                        <a:pt x="33528" y="26922"/>
                        <a:pt x="31221" y="19458"/>
                        <a:pt x="29325" y="14070"/>
                      </a:cubicBezTo>
                      <a:cubicBezTo>
                        <a:pt x="28197" y="10928"/>
                        <a:pt x="28970" y="2990"/>
                        <a:pt x="24288" y="90"/>
                      </a:cubicBezTo>
                      <a:cubicBezTo>
                        <a:pt x="24039" y="29"/>
                        <a:pt x="23791" y="1"/>
                        <a:pt x="235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210;p50">
                  <a:extLst>
                    <a:ext uri="{FF2B5EF4-FFF2-40B4-BE49-F238E27FC236}">
                      <a16:creationId xmlns:a16="http://schemas.microsoft.com/office/drawing/2014/main" id="{CF539842-044E-FE41-F260-E5637D33EAFC}"/>
                    </a:ext>
                  </a:extLst>
                </p:cNvPr>
                <p:cNvSpPr/>
                <p:nvPr/>
              </p:nvSpPr>
              <p:spPr>
                <a:xfrm>
                  <a:off x="4255203" y="1277213"/>
                  <a:ext cx="327102" cy="35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7" h="19724" extrusionOk="0">
                      <a:moveTo>
                        <a:pt x="11137" y="1"/>
                      </a:moveTo>
                      <a:cubicBezTo>
                        <a:pt x="5862" y="4029"/>
                        <a:pt x="1659" y="10426"/>
                        <a:pt x="0" y="16051"/>
                      </a:cubicBezTo>
                      <a:cubicBezTo>
                        <a:pt x="356" y="15994"/>
                        <a:pt x="711" y="15994"/>
                        <a:pt x="1067" y="15933"/>
                      </a:cubicBezTo>
                      <a:cubicBezTo>
                        <a:pt x="2296" y="15731"/>
                        <a:pt x="3479" y="15624"/>
                        <a:pt x="4643" y="15624"/>
                      </a:cubicBezTo>
                      <a:cubicBezTo>
                        <a:pt x="8580" y="15624"/>
                        <a:pt x="12295" y="16845"/>
                        <a:pt x="16823" y="19724"/>
                      </a:cubicBezTo>
                      <a:cubicBezTo>
                        <a:pt x="18127" y="16587"/>
                        <a:pt x="16823" y="14099"/>
                        <a:pt x="15520" y="10483"/>
                      </a:cubicBezTo>
                      <a:cubicBezTo>
                        <a:pt x="14691" y="8057"/>
                        <a:pt x="12558" y="9360"/>
                        <a:pt x="13269" y="2607"/>
                      </a:cubicBezTo>
                      <a:cubicBezTo>
                        <a:pt x="13445" y="1242"/>
                        <a:pt x="12440" y="237"/>
                        <a:pt x="1113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211;p50">
                  <a:extLst>
                    <a:ext uri="{FF2B5EF4-FFF2-40B4-BE49-F238E27FC236}">
                      <a16:creationId xmlns:a16="http://schemas.microsoft.com/office/drawing/2014/main" id="{688A2699-C6B1-A9C0-1B14-8A3BD813D031}"/>
                    </a:ext>
                  </a:extLst>
                </p:cNvPr>
                <p:cNvSpPr/>
                <p:nvPr/>
              </p:nvSpPr>
              <p:spPr>
                <a:xfrm>
                  <a:off x="4506353" y="2953666"/>
                  <a:ext cx="748254" cy="861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6" h="47730" extrusionOk="0">
                      <a:moveTo>
                        <a:pt x="31114" y="1"/>
                      </a:moveTo>
                      <a:cubicBezTo>
                        <a:pt x="28060" y="1"/>
                        <a:pt x="24513" y="1042"/>
                        <a:pt x="20733" y="3235"/>
                      </a:cubicBezTo>
                      <a:cubicBezTo>
                        <a:pt x="9303" y="9812"/>
                        <a:pt x="0" y="24441"/>
                        <a:pt x="0" y="35815"/>
                      </a:cubicBezTo>
                      <a:cubicBezTo>
                        <a:pt x="0" y="43474"/>
                        <a:pt x="4174" y="47729"/>
                        <a:pt x="10365" y="47729"/>
                      </a:cubicBezTo>
                      <a:cubicBezTo>
                        <a:pt x="13417" y="47729"/>
                        <a:pt x="16959" y="46695"/>
                        <a:pt x="20733" y="44525"/>
                      </a:cubicBezTo>
                      <a:cubicBezTo>
                        <a:pt x="32168" y="37891"/>
                        <a:pt x="41466" y="23318"/>
                        <a:pt x="41466" y="11883"/>
                      </a:cubicBezTo>
                      <a:cubicBezTo>
                        <a:pt x="41466" y="4270"/>
                        <a:pt x="37299" y="1"/>
                        <a:pt x="311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212;p50">
                  <a:extLst>
                    <a:ext uri="{FF2B5EF4-FFF2-40B4-BE49-F238E27FC236}">
                      <a16:creationId xmlns:a16="http://schemas.microsoft.com/office/drawing/2014/main" id="{D1E8D4FC-A2FB-64F8-E45F-3F473DA3B8B2}"/>
                    </a:ext>
                  </a:extLst>
                </p:cNvPr>
                <p:cNvSpPr/>
                <p:nvPr/>
              </p:nvSpPr>
              <p:spPr>
                <a:xfrm>
                  <a:off x="4685937" y="3309189"/>
                  <a:ext cx="177455" cy="342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4" h="18957" extrusionOk="0">
                      <a:moveTo>
                        <a:pt x="4919" y="1"/>
                      </a:moveTo>
                      <a:cubicBezTo>
                        <a:pt x="2194" y="1"/>
                        <a:pt x="0" y="4266"/>
                        <a:pt x="0" y="9478"/>
                      </a:cubicBezTo>
                      <a:cubicBezTo>
                        <a:pt x="0" y="14691"/>
                        <a:pt x="2194" y="18956"/>
                        <a:pt x="4919" y="18956"/>
                      </a:cubicBezTo>
                      <a:cubicBezTo>
                        <a:pt x="7644" y="18956"/>
                        <a:pt x="9833" y="14691"/>
                        <a:pt x="9833" y="9478"/>
                      </a:cubicBezTo>
                      <a:cubicBezTo>
                        <a:pt x="9833" y="4266"/>
                        <a:pt x="7644" y="1"/>
                        <a:pt x="49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213;p50">
                  <a:extLst>
                    <a:ext uri="{FF2B5EF4-FFF2-40B4-BE49-F238E27FC236}">
                      <a16:creationId xmlns:a16="http://schemas.microsoft.com/office/drawing/2014/main" id="{A0E4E1D1-FD0E-0563-94C9-CF87AB276B4F}"/>
                    </a:ext>
                  </a:extLst>
                </p:cNvPr>
                <p:cNvSpPr/>
                <p:nvPr/>
              </p:nvSpPr>
              <p:spPr>
                <a:xfrm>
                  <a:off x="4974531" y="3138158"/>
                  <a:ext cx="177473" cy="342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5" h="18957" extrusionOk="0">
                      <a:moveTo>
                        <a:pt x="4920" y="1"/>
                      </a:moveTo>
                      <a:cubicBezTo>
                        <a:pt x="2195" y="1"/>
                        <a:pt x="1" y="4266"/>
                        <a:pt x="1" y="9479"/>
                      </a:cubicBezTo>
                      <a:cubicBezTo>
                        <a:pt x="1" y="14753"/>
                        <a:pt x="2195" y="18956"/>
                        <a:pt x="4920" y="18956"/>
                      </a:cubicBezTo>
                      <a:cubicBezTo>
                        <a:pt x="7645" y="18956"/>
                        <a:pt x="9834" y="14753"/>
                        <a:pt x="9834" y="9479"/>
                      </a:cubicBezTo>
                      <a:cubicBezTo>
                        <a:pt x="9834" y="4266"/>
                        <a:pt x="7645" y="1"/>
                        <a:pt x="49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B7C0654-CE44-6849-2191-E6C398A8043B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5418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45;p34">
            <a:extLst>
              <a:ext uri="{FF2B5EF4-FFF2-40B4-BE49-F238E27FC236}">
                <a16:creationId xmlns:a16="http://schemas.microsoft.com/office/drawing/2014/main" id="{5C3042D5-7BAA-3D6A-5A5E-50DBC8F0006D}"/>
              </a:ext>
            </a:extLst>
          </p:cNvPr>
          <p:cNvSpPr/>
          <p:nvPr/>
        </p:nvSpPr>
        <p:spPr>
          <a:xfrm>
            <a:off x="6013792" y="4134824"/>
            <a:ext cx="3857625" cy="1104900"/>
          </a:xfrm>
          <a:custGeom>
            <a:avLst/>
            <a:gdLst/>
            <a:ahLst/>
            <a:cxnLst/>
            <a:rect l="l" t="t" r="r" b="b"/>
            <a:pathLst>
              <a:path w="154305" h="44196" extrusionOk="0">
                <a:moveTo>
                  <a:pt x="0" y="44196"/>
                </a:moveTo>
                <a:lnTo>
                  <a:pt x="41529" y="20002"/>
                </a:lnTo>
                <a:lnTo>
                  <a:pt x="80391" y="43815"/>
                </a:lnTo>
                <a:lnTo>
                  <a:pt x="154305" y="0"/>
                </a:lnTo>
              </a:path>
            </a:pathLst>
          </a:custGeom>
          <a:solidFill>
            <a:srgbClr val="A2CAFF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A47341-2039-9F63-0E62-3FF6751D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17" y="1144524"/>
            <a:ext cx="7295123" cy="2070238"/>
          </a:xfrm>
          <a:prstGeom prst="rect">
            <a:avLst/>
          </a:prstGeom>
        </p:spPr>
      </p:pic>
      <p:sp>
        <p:nvSpPr>
          <p:cNvPr id="3413" name="Google Shape;34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  <a:cs typeface="Roboto Medium" panose="02000000000000000000" pitchFamily="2" charset="0"/>
              </a:rPr>
              <a:t>Уровень оттока по наличию кредитной карты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Roboto Medium" panose="02000000000000000000" pitchFamily="2" charset="0"/>
            </a:endParaRPr>
          </a:p>
        </p:txBody>
      </p:sp>
      <p:sp>
        <p:nvSpPr>
          <p:cNvPr id="16" name="Google Shape;3728;p39">
            <a:extLst>
              <a:ext uri="{FF2B5EF4-FFF2-40B4-BE49-F238E27FC236}">
                <a16:creationId xmlns:a16="http://schemas.microsoft.com/office/drawing/2014/main" id="{93271255-3AD2-14C9-B8FC-82155BFD1D92}"/>
              </a:ext>
            </a:extLst>
          </p:cNvPr>
          <p:cNvSpPr/>
          <p:nvPr/>
        </p:nvSpPr>
        <p:spPr>
          <a:xfrm rot="5404362">
            <a:off x="-6300" y="4092461"/>
            <a:ext cx="1418701" cy="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42;p34">
            <a:extLst>
              <a:ext uri="{FF2B5EF4-FFF2-40B4-BE49-F238E27FC236}">
                <a16:creationId xmlns:a16="http://schemas.microsoft.com/office/drawing/2014/main" id="{DE91AD09-AC3A-D0F9-6092-5B11702130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390" y="3372731"/>
            <a:ext cx="7232150" cy="1443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Доля оттока владельцев кредитной карты (</a:t>
            </a:r>
            <a:r>
              <a:rPr lang="ru-RU" sz="20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15%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меньше, чем у клиентов без данного продукта (</a:t>
            </a:r>
            <a:r>
              <a:rPr lang="ru-RU" sz="2000" dirty="0">
                <a:solidFill>
                  <a:srgbClr val="FF5E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26%</a:t>
            </a:r>
            <a:r>
              <a:rPr lang="ru-RU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).</a:t>
            </a:r>
          </a:p>
        </p:txBody>
      </p:sp>
      <p:grpSp>
        <p:nvGrpSpPr>
          <p:cNvPr id="12" name="Google Shape;5192;p50">
            <a:extLst>
              <a:ext uri="{FF2B5EF4-FFF2-40B4-BE49-F238E27FC236}">
                <a16:creationId xmlns:a16="http://schemas.microsoft.com/office/drawing/2014/main" id="{FCDD97F5-97AE-CBA6-37B1-1713A2A88735}"/>
              </a:ext>
            </a:extLst>
          </p:cNvPr>
          <p:cNvGrpSpPr/>
          <p:nvPr/>
        </p:nvGrpSpPr>
        <p:grpSpPr>
          <a:xfrm flipH="1">
            <a:off x="7266167" y="4288877"/>
            <a:ext cx="825375" cy="655194"/>
            <a:chOff x="494661" y="362855"/>
            <a:chExt cx="4759946" cy="3778515"/>
          </a:xfrm>
        </p:grpSpPr>
        <p:sp>
          <p:nvSpPr>
            <p:cNvPr id="13" name="Google Shape;5193;p50">
              <a:extLst>
                <a:ext uri="{FF2B5EF4-FFF2-40B4-BE49-F238E27FC236}">
                  <a16:creationId xmlns:a16="http://schemas.microsoft.com/office/drawing/2014/main" id="{909A2B2E-935C-F618-8F52-E16E5A3F0EB0}"/>
                </a:ext>
              </a:extLst>
            </p:cNvPr>
            <p:cNvSpPr/>
            <p:nvPr/>
          </p:nvSpPr>
          <p:spPr>
            <a:xfrm>
              <a:off x="555635" y="362855"/>
              <a:ext cx="887219" cy="804266"/>
            </a:xfrm>
            <a:custGeom>
              <a:avLst/>
              <a:gdLst/>
              <a:ahLst/>
              <a:cxnLst/>
              <a:rect l="l" t="t" r="r" b="b"/>
              <a:pathLst>
                <a:path w="49167" h="44570" extrusionOk="0">
                  <a:moveTo>
                    <a:pt x="18072" y="20399"/>
                  </a:moveTo>
                  <a:cubicBezTo>
                    <a:pt x="24075" y="20399"/>
                    <a:pt x="27036" y="25179"/>
                    <a:pt x="24941" y="28162"/>
                  </a:cubicBezTo>
                  <a:cubicBezTo>
                    <a:pt x="23954" y="29569"/>
                    <a:pt x="22397" y="30220"/>
                    <a:pt x="20715" y="30220"/>
                  </a:cubicBezTo>
                  <a:cubicBezTo>
                    <a:pt x="16948" y="30220"/>
                    <a:pt x="12558" y="26951"/>
                    <a:pt x="12558" y="21584"/>
                  </a:cubicBezTo>
                  <a:cubicBezTo>
                    <a:pt x="14593" y="20750"/>
                    <a:pt x="16444" y="20399"/>
                    <a:pt x="18072" y="20399"/>
                  </a:cubicBezTo>
                  <a:close/>
                  <a:moveTo>
                    <a:pt x="29918" y="0"/>
                  </a:moveTo>
                  <a:cubicBezTo>
                    <a:pt x="21276" y="0"/>
                    <a:pt x="13335" y="5471"/>
                    <a:pt x="10189" y="13528"/>
                  </a:cubicBezTo>
                  <a:cubicBezTo>
                    <a:pt x="9540" y="15187"/>
                    <a:pt x="9066" y="16907"/>
                    <a:pt x="8886" y="18741"/>
                  </a:cubicBezTo>
                  <a:cubicBezTo>
                    <a:pt x="5156" y="21172"/>
                    <a:pt x="2607" y="25437"/>
                    <a:pt x="1540" y="29996"/>
                  </a:cubicBezTo>
                  <a:cubicBezTo>
                    <a:pt x="0" y="36099"/>
                    <a:pt x="536" y="44274"/>
                    <a:pt x="8355" y="44568"/>
                  </a:cubicBezTo>
                  <a:cubicBezTo>
                    <a:pt x="8389" y="44569"/>
                    <a:pt x="8421" y="44570"/>
                    <a:pt x="8453" y="44570"/>
                  </a:cubicBezTo>
                  <a:cubicBezTo>
                    <a:pt x="10061" y="44570"/>
                    <a:pt x="9800" y="43081"/>
                    <a:pt x="8118" y="42672"/>
                  </a:cubicBezTo>
                  <a:cubicBezTo>
                    <a:pt x="1484" y="41132"/>
                    <a:pt x="3261" y="29640"/>
                    <a:pt x="8412" y="24015"/>
                  </a:cubicBezTo>
                  <a:cubicBezTo>
                    <a:pt x="9123" y="27095"/>
                    <a:pt x="11554" y="30233"/>
                    <a:pt x="14454" y="32128"/>
                  </a:cubicBezTo>
                  <a:cubicBezTo>
                    <a:pt x="16137" y="33196"/>
                    <a:pt x="18269" y="33765"/>
                    <a:pt x="20369" y="33765"/>
                  </a:cubicBezTo>
                  <a:cubicBezTo>
                    <a:pt x="24327" y="33765"/>
                    <a:pt x="28169" y="31741"/>
                    <a:pt x="28671" y="27214"/>
                  </a:cubicBezTo>
                  <a:cubicBezTo>
                    <a:pt x="29437" y="20567"/>
                    <a:pt x="22088" y="16432"/>
                    <a:pt x="16358" y="16432"/>
                  </a:cubicBezTo>
                  <a:cubicBezTo>
                    <a:pt x="16315" y="16432"/>
                    <a:pt x="16273" y="16432"/>
                    <a:pt x="16231" y="16433"/>
                  </a:cubicBezTo>
                  <a:cubicBezTo>
                    <a:pt x="15108" y="16433"/>
                    <a:pt x="14042" y="16608"/>
                    <a:pt x="13032" y="16845"/>
                  </a:cubicBezTo>
                  <a:cubicBezTo>
                    <a:pt x="13568" y="14893"/>
                    <a:pt x="14454" y="13054"/>
                    <a:pt x="15463" y="11514"/>
                  </a:cubicBezTo>
                  <a:cubicBezTo>
                    <a:pt x="18891" y="6391"/>
                    <a:pt x="24630" y="3520"/>
                    <a:pt x="30487" y="3520"/>
                  </a:cubicBezTo>
                  <a:cubicBezTo>
                    <a:pt x="33229" y="3520"/>
                    <a:pt x="35997" y="4150"/>
                    <a:pt x="38565" y="5472"/>
                  </a:cubicBezTo>
                  <a:cubicBezTo>
                    <a:pt x="43423" y="7903"/>
                    <a:pt x="46678" y="12523"/>
                    <a:pt x="45911" y="17499"/>
                  </a:cubicBezTo>
                  <a:cubicBezTo>
                    <a:pt x="46915" y="17082"/>
                    <a:pt x="47925" y="16788"/>
                    <a:pt x="48991" y="16433"/>
                  </a:cubicBezTo>
                  <a:cubicBezTo>
                    <a:pt x="49166" y="15011"/>
                    <a:pt x="49110" y="13528"/>
                    <a:pt x="48636" y="12049"/>
                  </a:cubicBezTo>
                  <a:cubicBezTo>
                    <a:pt x="46560" y="4704"/>
                    <a:pt x="37973" y="321"/>
                    <a:pt x="30865" y="22"/>
                  </a:cubicBezTo>
                  <a:cubicBezTo>
                    <a:pt x="30548" y="7"/>
                    <a:pt x="30233" y="0"/>
                    <a:pt x="29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94;p50">
              <a:extLst>
                <a:ext uri="{FF2B5EF4-FFF2-40B4-BE49-F238E27FC236}">
                  <a16:creationId xmlns:a16="http://schemas.microsoft.com/office/drawing/2014/main" id="{8766E415-1961-1B20-EBF6-AD661591E745}"/>
                </a:ext>
              </a:extLst>
            </p:cNvPr>
            <p:cNvSpPr/>
            <p:nvPr/>
          </p:nvSpPr>
          <p:spPr>
            <a:xfrm>
              <a:off x="1083668" y="368882"/>
              <a:ext cx="4030964" cy="3536658"/>
            </a:xfrm>
            <a:custGeom>
              <a:avLst/>
              <a:gdLst/>
              <a:ahLst/>
              <a:cxnLst/>
              <a:rect l="l" t="t" r="r" b="b"/>
              <a:pathLst>
                <a:path w="223384" h="195991" extrusionOk="0">
                  <a:moveTo>
                    <a:pt x="67809" y="1"/>
                  </a:moveTo>
                  <a:cubicBezTo>
                    <a:pt x="50136" y="1"/>
                    <a:pt x="32219" y="5040"/>
                    <a:pt x="15582" y="16336"/>
                  </a:cubicBezTo>
                  <a:cubicBezTo>
                    <a:pt x="10014" y="22909"/>
                    <a:pt x="5512" y="30372"/>
                    <a:pt x="3555" y="39201"/>
                  </a:cubicBezTo>
                  <a:cubicBezTo>
                    <a:pt x="1" y="55607"/>
                    <a:pt x="9479" y="75809"/>
                    <a:pt x="19611" y="88249"/>
                  </a:cubicBezTo>
                  <a:cubicBezTo>
                    <a:pt x="28970" y="99741"/>
                    <a:pt x="41646" y="107854"/>
                    <a:pt x="54854" y="114313"/>
                  </a:cubicBezTo>
                  <a:cubicBezTo>
                    <a:pt x="61226" y="117417"/>
                    <a:pt x="74756" y="123003"/>
                    <a:pt x="93572" y="123003"/>
                  </a:cubicBezTo>
                  <a:cubicBezTo>
                    <a:pt x="95928" y="123003"/>
                    <a:pt x="98366" y="122915"/>
                    <a:pt x="100883" y="122724"/>
                  </a:cubicBezTo>
                  <a:cubicBezTo>
                    <a:pt x="105797" y="104892"/>
                    <a:pt x="116459" y="86472"/>
                    <a:pt x="128070" y="79776"/>
                  </a:cubicBezTo>
                  <a:cubicBezTo>
                    <a:pt x="131100" y="78027"/>
                    <a:pt x="133883" y="77595"/>
                    <a:pt x="135828" y="77595"/>
                  </a:cubicBezTo>
                  <a:cubicBezTo>
                    <a:pt x="137572" y="77595"/>
                    <a:pt x="138643" y="77943"/>
                    <a:pt x="138614" y="77999"/>
                  </a:cubicBezTo>
                  <a:cubicBezTo>
                    <a:pt x="124871" y="89434"/>
                    <a:pt x="113915" y="103413"/>
                    <a:pt x="108996" y="120829"/>
                  </a:cubicBezTo>
                  <a:cubicBezTo>
                    <a:pt x="106271" y="130425"/>
                    <a:pt x="105560" y="140377"/>
                    <a:pt x="106688" y="150267"/>
                  </a:cubicBezTo>
                  <a:cubicBezTo>
                    <a:pt x="107219" y="154475"/>
                    <a:pt x="108759" y="160337"/>
                    <a:pt x="110536" y="165849"/>
                  </a:cubicBezTo>
                  <a:cubicBezTo>
                    <a:pt x="115156" y="177222"/>
                    <a:pt x="132927" y="188060"/>
                    <a:pt x="142467" y="191614"/>
                  </a:cubicBezTo>
                  <a:cubicBezTo>
                    <a:pt x="150687" y="194711"/>
                    <a:pt x="160095" y="195990"/>
                    <a:pt x="169387" y="195990"/>
                  </a:cubicBezTo>
                  <a:cubicBezTo>
                    <a:pt x="181254" y="195990"/>
                    <a:pt x="192932" y="193903"/>
                    <a:pt x="201703" y="190846"/>
                  </a:cubicBezTo>
                  <a:cubicBezTo>
                    <a:pt x="211536" y="187411"/>
                    <a:pt x="218701" y="178227"/>
                    <a:pt x="223383" y="169223"/>
                  </a:cubicBezTo>
                  <a:lnTo>
                    <a:pt x="223383" y="169223"/>
                  </a:lnTo>
                  <a:cubicBezTo>
                    <a:pt x="214379" y="176985"/>
                    <a:pt x="203655" y="182847"/>
                    <a:pt x="192637" y="185989"/>
                  </a:cubicBezTo>
                  <a:cubicBezTo>
                    <a:pt x="188897" y="187050"/>
                    <a:pt x="185099" y="187553"/>
                    <a:pt x="181330" y="187553"/>
                  </a:cubicBezTo>
                  <a:cubicBezTo>
                    <a:pt x="163855" y="187553"/>
                    <a:pt x="147030" y="176721"/>
                    <a:pt x="139623" y="160399"/>
                  </a:cubicBezTo>
                  <a:cubicBezTo>
                    <a:pt x="130202" y="139486"/>
                    <a:pt x="138202" y="113839"/>
                    <a:pt x="155499" y="99622"/>
                  </a:cubicBezTo>
                  <a:cubicBezTo>
                    <a:pt x="164678" y="92040"/>
                    <a:pt x="176407" y="87595"/>
                    <a:pt x="188197" y="86472"/>
                  </a:cubicBezTo>
                  <a:cubicBezTo>
                    <a:pt x="190598" y="86247"/>
                    <a:pt x="193389" y="86051"/>
                    <a:pt x="196294" y="86051"/>
                  </a:cubicBezTo>
                  <a:cubicBezTo>
                    <a:pt x="201847" y="86051"/>
                    <a:pt x="207813" y="86768"/>
                    <a:pt x="212247" y="89372"/>
                  </a:cubicBezTo>
                  <a:cubicBezTo>
                    <a:pt x="209048" y="84458"/>
                    <a:pt x="205020" y="79894"/>
                    <a:pt x="200281" y="75691"/>
                  </a:cubicBezTo>
                  <a:cubicBezTo>
                    <a:pt x="191686" y="68166"/>
                    <a:pt x="185605" y="64574"/>
                    <a:pt x="176156" y="64574"/>
                  </a:cubicBezTo>
                  <a:cubicBezTo>
                    <a:pt x="173555" y="64574"/>
                    <a:pt x="170698" y="64847"/>
                    <a:pt x="167464" y="65384"/>
                  </a:cubicBezTo>
                  <a:cubicBezTo>
                    <a:pt x="147966" y="26758"/>
                    <a:pt x="108534" y="1"/>
                    <a:pt x="67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95;p50">
              <a:extLst>
                <a:ext uri="{FF2B5EF4-FFF2-40B4-BE49-F238E27FC236}">
                  <a16:creationId xmlns:a16="http://schemas.microsoft.com/office/drawing/2014/main" id="{18D6FB84-38FC-A32D-9736-865693D1217A}"/>
                </a:ext>
              </a:extLst>
            </p:cNvPr>
            <p:cNvSpPr/>
            <p:nvPr/>
          </p:nvSpPr>
          <p:spPr>
            <a:xfrm>
              <a:off x="715965" y="663647"/>
              <a:ext cx="2869516" cy="2781601"/>
            </a:xfrm>
            <a:custGeom>
              <a:avLst/>
              <a:gdLst/>
              <a:ahLst/>
              <a:cxnLst/>
              <a:rect l="l" t="t" r="r" b="b"/>
              <a:pathLst>
                <a:path w="159020" h="154148" extrusionOk="0">
                  <a:moveTo>
                    <a:pt x="35898" y="1"/>
                  </a:moveTo>
                  <a:cubicBezTo>
                    <a:pt x="12502" y="15933"/>
                    <a:pt x="1" y="51593"/>
                    <a:pt x="5038" y="84529"/>
                  </a:cubicBezTo>
                  <a:cubicBezTo>
                    <a:pt x="9422" y="113498"/>
                    <a:pt x="26837" y="135709"/>
                    <a:pt x="52901" y="147381"/>
                  </a:cubicBezTo>
                  <a:cubicBezTo>
                    <a:pt x="64209" y="152470"/>
                    <a:pt x="74998" y="154148"/>
                    <a:pt x="85306" y="154148"/>
                  </a:cubicBezTo>
                  <a:cubicBezTo>
                    <a:pt x="101510" y="154148"/>
                    <a:pt x="116526" y="150003"/>
                    <a:pt x="130501" y="148447"/>
                  </a:cubicBezTo>
                  <a:cubicBezTo>
                    <a:pt x="130619" y="148803"/>
                    <a:pt x="130794" y="149158"/>
                    <a:pt x="130913" y="149514"/>
                  </a:cubicBezTo>
                  <a:cubicBezTo>
                    <a:pt x="129136" y="144002"/>
                    <a:pt x="127596" y="138140"/>
                    <a:pt x="127065" y="133932"/>
                  </a:cubicBezTo>
                  <a:cubicBezTo>
                    <a:pt x="125937" y="124042"/>
                    <a:pt x="126648" y="114090"/>
                    <a:pt x="129373" y="104494"/>
                  </a:cubicBezTo>
                  <a:cubicBezTo>
                    <a:pt x="134292" y="87078"/>
                    <a:pt x="145248" y="73099"/>
                    <a:pt x="158991" y="61664"/>
                  </a:cubicBezTo>
                  <a:cubicBezTo>
                    <a:pt x="159020" y="61608"/>
                    <a:pt x="157949" y="61260"/>
                    <a:pt x="156205" y="61260"/>
                  </a:cubicBezTo>
                  <a:cubicBezTo>
                    <a:pt x="154260" y="61260"/>
                    <a:pt x="151477" y="61692"/>
                    <a:pt x="148447" y="63441"/>
                  </a:cubicBezTo>
                  <a:cubicBezTo>
                    <a:pt x="136836" y="70137"/>
                    <a:pt x="126174" y="88557"/>
                    <a:pt x="121260" y="106389"/>
                  </a:cubicBezTo>
                  <a:cubicBezTo>
                    <a:pt x="118743" y="106580"/>
                    <a:pt x="116305" y="106668"/>
                    <a:pt x="113949" y="106668"/>
                  </a:cubicBezTo>
                  <a:cubicBezTo>
                    <a:pt x="95133" y="106668"/>
                    <a:pt x="81603" y="101082"/>
                    <a:pt x="75231" y="97978"/>
                  </a:cubicBezTo>
                  <a:cubicBezTo>
                    <a:pt x="62023" y="91519"/>
                    <a:pt x="49347" y="83406"/>
                    <a:pt x="39988" y="71914"/>
                  </a:cubicBezTo>
                  <a:cubicBezTo>
                    <a:pt x="29856" y="59474"/>
                    <a:pt x="20378" y="39272"/>
                    <a:pt x="23932" y="22866"/>
                  </a:cubicBezTo>
                  <a:cubicBezTo>
                    <a:pt x="25889" y="14037"/>
                    <a:pt x="30391" y="6574"/>
                    <a:pt x="35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96;p50">
              <a:extLst>
                <a:ext uri="{FF2B5EF4-FFF2-40B4-BE49-F238E27FC236}">
                  <a16:creationId xmlns:a16="http://schemas.microsoft.com/office/drawing/2014/main" id="{8F01CBF4-582D-A4BC-0877-2CA3F5155EF7}"/>
                </a:ext>
              </a:extLst>
            </p:cNvPr>
            <p:cNvSpPr/>
            <p:nvPr/>
          </p:nvSpPr>
          <p:spPr>
            <a:xfrm>
              <a:off x="1927091" y="2896590"/>
              <a:ext cx="653085" cy="1244780"/>
            </a:xfrm>
            <a:custGeom>
              <a:avLst/>
              <a:gdLst/>
              <a:ahLst/>
              <a:cxnLst/>
              <a:rect l="l" t="t" r="r" b="b"/>
              <a:pathLst>
                <a:path w="36192" h="68982" extrusionOk="0">
                  <a:moveTo>
                    <a:pt x="17355" y="0"/>
                  </a:moveTo>
                  <a:cubicBezTo>
                    <a:pt x="413" y="0"/>
                    <a:pt x="1" y="16767"/>
                    <a:pt x="413" y="27486"/>
                  </a:cubicBezTo>
                  <a:cubicBezTo>
                    <a:pt x="768" y="38386"/>
                    <a:pt x="1541" y="46029"/>
                    <a:pt x="1953" y="56929"/>
                  </a:cubicBezTo>
                  <a:cubicBezTo>
                    <a:pt x="2268" y="65611"/>
                    <a:pt x="9048" y="68981"/>
                    <a:pt x="15755" y="68981"/>
                  </a:cubicBezTo>
                  <a:cubicBezTo>
                    <a:pt x="21677" y="68981"/>
                    <a:pt x="27542" y="66353"/>
                    <a:pt x="28846" y="62435"/>
                  </a:cubicBezTo>
                  <a:cubicBezTo>
                    <a:pt x="31159" y="55507"/>
                    <a:pt x="36016" y="39395"/>
                    <a:pt x="36135" y="20970"/>
                  </a:cubicBezTo>
                  <a:cubicBezTo>
                    <a:pt x="36192" y="14928"/>
                    <a:pt x="33704" y="0"/>
                    <a:pt x="17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97;p50">
              <a:extLst>
                <a:ext uri="{FF2B5EF4-FFF2-40B4-BE49-F238E27FC236}">
                  <a16:creationId xmlns:a16="http://schemas.microsoft.com/office/drawing/2014/main" id="{C811A392-8592-9886-D3DE-627FD09DF993}"/>
                </a:ext>
              </a:extLst>
            </p:cNvPr>
            <p:cNvSpPr/>
            <p:nvPr/>
          </p:nvSpPr>
          <p:spPr>
            <a:xfrm>
              <a:off x="494661" y="1960415"/>
              <a:ext cx="676688" cy="1314867"/>
            </a:xfrm>
            <a:custGeom>
              <a:avLst/>
              <a:gdLst/>
              <a:ahLst/>
              <a:cxnLst/>
              <a:rect l="l" t="t" r="r" b="b"/>
              <a:pathLst>
                <a:path w="37500" h="72866" extrusionOk="0">
                  <a:moveTo>
                    <a:pt x="18357" y="1"/>
                  </a:moveTo>
                  <a:cubicBezTo>
                    <a:pt x="17522" y="1"/>
                    <a:pt x="16767" y="545"/>
                    <a:pt x="16174" y="1885"/>
                  </a:cubicBezTo>
                  <a:cubicBezTo>
                    <a:pt x="11672" y="12017"/>
                    <a:pt x="0" y="58576"/>
                    <a:pt x="299" y="64145"/>
                  </a:cubicBezTo>
                  <a:cubicBezTo>
                    <a:pt x="2859" y="69706"/>
                    <a:pt x="8709" y="72866"/>
                    <a:pt x="14710" y="72866"/>
                  </a:cubicBezTo>
                  <a:cubicBezTo>
                    <a:pt x="16762" y="72866"/>
                    <a:pt x="18832" y="72496"/>
                    <a:pt x="20795" y="71727"/>
                  </a:cubicBezTo>
                  <a:cubicBezTo>
                    <a:pt x="25240" y="65149"/>
                    <a:pt x="37381" y="45900"/>
                    <a:pt x="37442" y="37370"/>
                  </a:cubicBezTo>
                  <a:cubicBezTo>
                    <a:pt x="37499" y="27593"/>
                    <a:pt x="30808" y="17168"/>
                    <a:pt x="26662" y="9410"/>
                  </a:cubicBezTo>
                  <a:cubicBezTo>
                    <a:pt x="25408" y="7044"/>
                    <a:pt x="21363" y="1"/>
                    <a:pt x="18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98;p50">
              <a:extLst>
                <a:ext uri="{FF2B5EF4-FFF2-40B4-BE49-F238E27FC236}">
                  <a16:creationId xmlns:a16="http://schemas.microsoft.com/office/drawing/2014/main" id="{E2132214-EF42-C9F0-F5A7-C21E0FCE5E30}"/>
                </a:ext>
              </a:extLst>
            </p:cNvPr>
            <p:cNvSpPr/>
            <p:nvPr/>
          </p:nvSpPr>
          <p:spPr>
            <a:xfrm>
              <a:off x="1083668" y="368882"/>
              <a:ext cx="4030964" cy="3536658"/>
            </a:xfrm>
            <a:custGeom>
              <a:avLst/>
              <a:gdLst/>
              <a:ahLst/>
              <a:cxnLst/>
              <a:rect l="l" t="t" r="r" b="b"/>
              <a:pathLst>
                <a:path w="223384" h="195991" extrusionOk="0">
                  <a:moveTo>
                    <a:pt x="67809" y="1"/>
                  </a:moveTo>
                  <a:cubicBezTo>
                    <a:pt x="50136" y="1"/>
                    <a:pt x="32219" y="5040"/>
                    <a:pt x="15582" y="16336"/>
                  </a:cubicBezTo>
                  <a:cubicBezTo>
                    <a:pt x="10014" y="22909"/>
                    <a:pt x="5512" y="30372"/>
                    <a:pt x="3555" y="39201"/>
                  </a:cubicBezTo>
                  <a:cubicBezTo>
                    <a:pt x="1" y="55607"/>
                    <a:pt x="9479" y="75809"/>
                    <a:pt x="19611" y="88249"/>
                  </a:cubicBezTo>
                  <a:cubicBezTo>
                    <a:pt x="28970" y="99741"/>
                    <a:pt x="41646" y="107854"/>
                    <a:pt x="54854" y="114313"/>
                  </a:cubicBezTo>
                  <a:cubicBezTo>
                    <a:pt x="61226" y="117417"/>
                    <a:pt x="74756" y="123003"/>
                    <a:pt x="93572" y="123003"/>
                  </a:cubicBezTo>
                  <a:cubicBezTo>
                    <a:pt x="95928" y="123003"/>
                    <a:pt x="98366" y="122915"/>
                    <a:pt x="100883" y="122724"/>
                  </a:cubicBezTo>
                  <a:cubicBezTo>
                    <a:pt x="105797" y="104892"/>
                    <a:pt x="116459" y="86472"/>
                    <a:pt x="128070" y="79776"/>
                  </a:cubicBezTo>
                  <a:cubicBezTo>
                    <a:pt x="131100" y="78027"/>
                    <a:pt x="133883" y="77595"/>
                    <a:pt x="135828" y="77595"/>
                  </a:cubicBezTo>
                  <a:cubicBezTo>
                    <a:pt x="137572" y="77595"/>
                    <a:pt x="138643" y="77943"/>
                    <a:pt x="138614" y="77999"/>
                  </a:cubicBezTo>
                  <a:cubicBezTo>
                    <a:pt x="124871" y="89434"/>
                    <a:pt x="113915" y="103413"/>
                    <a:pt x="108996" y="120829"/>
                  </a:cubicBezTo>
                  <a:cubicBezTo>
                    <a:pt x="106271" y="130425"/>
                    <a:pt x="105560" y="140377"/>
                    <a:pt x="106688" y="150267"/>
                  </a:cubicBezTo>
                  <a:cubicBezTo>
                    <a:pt x="107219" y="154475"/>
                    <a:pt x="108759" y="160337"/>
                    <a:pt x="110536" y="165849"/>
                  </a:cubicBezTo>
                  <a:cubicBezTo>
                    <a:pt x="115156" y="177222"/>
                    <a:pt x="132927" y="188060"/>
                    <a:pt x="142467" y="191614"/>
                  </a:cubicBezTo>
                  <a:cubicBezTo>
                    <a:pt x="150687" y="194711"/>
                    <a:pt x="160095" y="195990"/>
                    <a:pt x="169387" y="195990"/>
                  </a:cubicBezTo>
                  <a:cubicBezTo>
                    <a:pt x="181254" y="195990"/>
                    <a:pt x="192932" y="193903"/>
                    <a:pt x="201703" y="190846"/>
                  </a:cubicBezTo>
                  <a:cubicBezTo>
                    <a:pt x="211536" y="187411"/>
                    <a:pt x="218701" y="178227"/>
                    <a:pt x="223383" y="169223"/>
                  </a:cubicBezTo>
                  <a:lnTo>
                    <a:pt x="223383" y="169223"/>
                  </a:lnTo>
                  <a:cubicBezTo>
                    <a:pt x="214379" y="176985"/>
                    <a:pt x="203655" y="182847"/>
                    <a:pt x="192637" y="185989"/>
                  </a:cubicBezTo>
                  <a:cubicBezTo>
                    <a:pt x="188897" y="187050"/>
                    <a:pt x="185099" y="187553"/>
                    <a:pt x="181330" y="187553"/>
                  </a:cubicBezTo>
                  <a:cubicBezTo>
                    <a:pt x="163855" y="187553"/>
                    <a:pt x="147030" y="176721"/>
                    <a:pt x="139623" y="160399"/>
                  </a:cubicBezTo>
                  <a:cubicBezTo>
                    <a:pt x="130202" y="139486"/>
                    <a:pt x="138202" y="113839"/>
                    <a:pt x="155499" y="99622"/>
                  </a:cubicBezTo>
                  <a:cubicBezTo>
                    <a:pt x="164678" y="92040"/>
                    <a:pt x="176407" y="87595"/>
                    <a:pt x="188197" y="86472"/>
                  </a:cubicBezTo>
                  <a:cubicBezTo>
                    <a:pt x="190598" y="86247"/>
                    <a:pt x="193389" y="86051"/>
                    <a:pt x="196294" y="86051"/>
                  </a:cubicBezTo>
                  <a:cubicBezTo>
                    <a:pt x="201847" y="86051"/>
                    <a:pt x="207813" y="86768"/>
                    <a:pt x="212247" y="89372"/>
                  </a:cubicBezTo>
                  <a:cubicBezTo>
                    <a:pt x="209048" y="84458"/>
                    <a:pt x="205020" y="79894"/>
                    <a:pt x="200281" y="75691"/>
                  </a:cubicBezTo>
                  <a:cubicBezTo>
                    <a:pt x="191686" y="68166"/>
                    <a:pt x="185605" y="64574"/>
                    <a:pt x="176156" y="64574"/>
                  </a:cubicBezTo>
                  <a:cubicBezTo>
                    <a:pt x="173555" y="64574"/>
                    <a:pt x="170698" y="64847"/>
                    <a:pt x="167464" y="65384"/>
                  </a:cubicBezTo>
                  <a:cubicBezTo>
                    <a:pt x="147966" y="26758"/>
                    <a:pt x="108534" y="1"/>
                    <a:pt x="67809" y="1"/>
                  </a:cubicBezTo>
                  <a:close/>
                </a:path>
              </a:pathLst>
            </a:custGeom>
            <a:solidFill>
              <a:srgbClr val="FF5E4C">
                <a:alpha val="57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5199;p50">
              <a:extLst>
                <a:ext uri="{FF2B5EF4-FFF2-40B4-BE49-F238E27FC236}">
                  <a16:creationId xmlns:a16="http://schemas.microsoft.com/office/drawing/2014/main" id="{472A5168-7947-198F-FB4F-13A0F5858623}"/>
                </a:ext>
              </a:extLst>
            </p:cNvPr>
            <p:cNvGrpSpPr/>
            <p:nvPr/>
          </p:nvGrpSpPr>
          <p:grpSpPr>
            <a:xfrm>
              <a:off x="2172955" y="426356"/>
              <a:ext cx="3081653" cy="3388598"/>
              <a:chOff x="2172955" y="426356"/>
              <a:chExt cx="3081653" cy="3388598"/>
            </a:xfrm>
          </p:grpSpPr>
          <p:sp>
            <p:nvSpPr>
              <p:cNvPr id="22" name="Google Shape;5200;p50">
                <a:extLst>
                  <a:ext uri="{FF2B5EF4-FFF2-40B4-BE49-F238E27FC236}">
                    <a16:creationId xmlns:a16="http://schemas.microsoft.com/office/drawing/2014/main" id="{E97C06B8-1792-14DD-D7B8-786EDA09F8FA}"/>
                  </a:ext>
                </a:extLst>
              </p:cNvPr>
              <p:cNvSpPr/>
              <p:nvPr/>
            </p:nvSpPr>
            <p:spPr>
              <a:xfrm>
                <a:off x="2172955" y="426356"/>
                <a:ext cx="1014364" cy="556887"/>
              </a:xfrm>
              <a:custGeom>
                <a:avLst/>
                <a:gdLst/>
                <a:ahLst/>
                <a:cxnLst/>
                <a:rect l="l" t="t" r="r" b="b"/>
                <a:pathLst>
                  <a:path w="56213" h="30861" extrusionOk="0">
                    <a:moveTo>
                      <a:pt x="10246" y="0"/>
                    </a:moveTo>
                    <a:lnTo>
                      <a:pt x="0" y="5625"/>
                    </a:lnTo>
                    <a:cubicBezTo>
                      <a:pt x="0" y="5625"/>
                      <a:pt x="84" y="5623"/>
                      <a:pt x="245" y="5623"/>
                    </a:cubicBezTo>
                    <a:cubicBezTo>
                      <a:pt x="2028" y="5623"/>
                      <a:pt x="13265" y="5922"/>
                      <a:pt x="24405" y="13151"/>
                    </a:cubicBezTo>
                    <a:cubicBezTo>
                      <a:pt x="37793" y="21799"/>
                      <a:pt x="44958" y="30860"/>
                      <a:pt x="44958" y="30860"/>
                    </a:cubicBezTo>
                    <a:lnTo>
                      <a:pt x="56213" y="24226"/>
                    </a:lnTo>
                    <a:cubicBezTo>
                      <a:pt x="56213" y="24226"/>
                      <a:pt x="51180" y="17591"/>
                      <a:pt x="37850" y="8943"/>
                    </a:cubicBezTo>
                    <a:cubicBezTo>
                      <a:pt x="25709" y="1067"/>
                      <a:pt x="10246" y="0"/>
                      <a:pt x="10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" name="Google Shape;5201;p50">
                <a:extLst>
                  <a:ext uri="{FF2B5EF4-FFF2-40B4-BE49-F238E27FC236}">
                    <a16:creationId xmlns:a16="http://schemas.microsoft.com/office/drawing/2014/main" id="{C74F63AA-FEFD-62EA-805A-E23E4C4EDA01}"/>
                  </a:ext>
                </a:extLst>
              </p:cNvPr>
              <p:cNvGrpSpPr/>
              <p:nvPr/>
            </p:nvGrpSpPr>
            <p:grpSpPr>
              <a:xfrm>
                <a:off x="2997034" y="1098153"/>
                <a:ext cx="2257574" cy="2716801"/>
                <a:chOff x="2997034" y="1098153"/>
                <a:chExt cx="2257574" cy="2716801"/>
              </a:xfrm>
            </p:grpSpPr>
            <p:sp>
              <p:nvSpPr>
                <p:cNvPr id="24" name="Google Shape;5202;p50">
                  <a:extLst>
                    <a:ext uri="{FF2B5EF4-FFF2-40B4-BE49-F238E27FC236}">
                      <a16:creationId xmlns:a16="http://schemas.microsoft.com/office/drawing/2014/main" id="{1C8951DC-FF97-CA39-3E46-887A38FB57B1}"/>
                    </a:ext>
                  </a:extLst>
                </p:cNvPr>
                <p:cNvSpPr/>
                <p:nvPr/>
              </p:nvSpPr>
              <p:spPr>
                <a:xfrm>
                  <a:off x="3433163" y="1921673"/>
                  <a:ext cx="1807604" cy="1831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72" h="101503" extrusionOk="0">
                      <a:moveTo>
                        <a:pt x="66092" y="0"/>
                      </a:moveTo>
                      <a:cubicBezTo>
                        <a:pt x="63187" y="0"/>
                        <a:pt x="60396" y="196"/>
                        <a:pt x="57995" y="421"/>
                      </a:cubicBezTo>
                      <a:cubicBezTo>
                        <a:pt x="46205" y="1544"/>
                        <a:pt x="34476" y="5989"/>
                        <a:pt x="25297" y="13571"/>
                      </a:cubicBezTo>
                      <a:cubicBezTo>
                        <a:pt x="8000" y="27788"/>
                        <a:pt x="0" y="53435"/>
                        <a:pt x="9421" y="74348"/>
                      </a:cubicBezTo>
                      <a:cubicBezTo>
                        <a:pt x="16828" y="90670"/>
                        <a:pt x="33653" y="101502"/>
                        <a:pt x="51128" y="101502"/>
                      </a:cubicBezTo>
                      <a:cubicBezTo>
                        <a:pt x="54897" y="101502"/>
                        <a:pt x="58695" y="100999"/>
                        <a:pt x="62435" y="99938"/>
                      </a:cubicBezTo>
                      <a:cubicBezTo>
                        <a:pt x="73453" y="96796"/>
                        <a:pt x="84177" y="90934"/>
                        <a:pt x="93181" y="83172"/>
                      </a:cubicBezTo>
                      <a:cubicBezTo>
                        <a:pt x="98096" y="73637"/>
                        <a:pt x="100171" y="64334"/>
                        <a:pt x="99399" y="62145"/>
                      </a:cubicBezTo>
                      <a:cubicBezTo>
                        <a:pt x="97266" y="56278"/>
                        <a:pt x="92470" y="46981"/>
                        <a:pt x="88855" y="39754"/>
                      </a:cubicBezTo>
                      <a:cubicBezTo>
                        <a:pt x="91760" y="26423"/>
                        <a:pt x="88973" y="14045"/>
                        <a:pt x="82045" y="3321"/>
                      </a:cubicBezTo>
                      <a:cubicBezTo>
                        <a:pt x="77611" y="717"/>
                        <a:pt x="71645" y="0"/>
                        <a:pt x="660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5203;p50">
                  <a:extLst>
                    <a:ext uri="{FF2B5EF4-FFF2-40B4-BE49-F238E27FC236}">
                      <a16:creationId xmlns:a16="http://schemas.microsoft.com/office/drawing/2014/main" id="{2963E706-D4B6-64E8-BB77-C3D529C95BD8}"/>
                    </a:ext>
                  </a:extLst>
                </p:cNvPr>
                <p:cNvSpPr/>
                <p:nvPr/>
              </p:nvSpPr>
              <p:spPr>
                <a:xfrm>
                  <a:off x="3958670" y="2728789"/>
                  <a:ext cx="297580" cy="27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1" h="15069" extrusionOk="0">
                      <a:moveTo>
                        <a:pt x="8207" y="1"/>
                      </a:moveTo>
                      <a:cubicBezTo>
                        <a:pt x="5417" y="1"/>
                        <a:pt x="2776" y="2198"/>
                        <a:pt x="1800" y="5333"/>
                      </a:cubicBezTo>
                      <a:cubicBezTo>
                        <a:pt x="1" y="11010"/>
                        <a:pt x="4173" y="15069"/>
                        <a:pt x="8232" y="15069"/>
                      </a:cubicBezTo>
                      <a:cubicBezTo>
                        <a:pt x="9381" y="15069"/>
                        <a:pt x="10521" y="14744"/>
                        <a:pt x="11514" y="14038"/>
                      </a:cubicBezTo>
                      <a:cubicBezTo>
                        <a:pt x="16490" y="10484"/>
                        <a:pt x="15722" y="4148"/>
                        <a:pt x="11514" y="1125"/>
                      </a:cubicBezTo>
                      <a:cubicBezTo>
                        <a:pt x="10452" y="349"/>
                        <a:pt x="9318" y="1"/>
                        <a:pt x="82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204;p50">
                  <a:extLst>
                    <a:ext uri="{FF2B5EF4-FFF2-40B4-BE49-F238E27FC236}">
                      <a16:creationId xmlns:a16="http://schemas.microsoft.com/office/drawing/2014/main" id="{1BFD4842-3087-4D9E-E41A-B87A0942860A}"/>
                    </a:ext>
                  </a:extLst>
                </p:cNvPr>
                <p:cNvSpPr/>
                <p:nvPr/>
              </p:nvSpPr>
              <p:spPr>
                <a:xfrm>
                  <a:off x="4032203" y="2796783"/>
                  <a:ext cx="149214" cy="135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9" h="7530" extrusionOk="0">
                      <a:moveTo>
                        <a:pt x="4126" y="0"/>
                      </a:moveTo>
                      <a:cubicBezTo>
                        <a:pt x="2716" y="0"/>
                        <a:pt x="1393" y="1116"/>
                        <a:pt x="923" y="2688"/>
                      </a:cubicBezTo>
                      <a:cubicBezTo>
                        <a:pt x="0" y="5506"/>
                        <a:pt x="2099" y="7529"/>
                        <a:pt x="4135" y="7529"/>
                      </a:cubicBezTo>
                      <a:cubicBezTo>
                        <a:pt x="4712" y="7529"/>
                        <a:pt x="5284" y="7367"/>
                        <a:pt x="5781" y="7015"/>
                      </a:cubicBezTo>
                      <a:cubicBezTo>
                        <a:pt x="8269" y="5237"/>
                        <a:pt x="7856" y="2096"/>
                        <a:pt x="5781" y="555"/>
                      </a:cubicBezTo>
                      <a:cubicBezTo>
                        <a:pt x="5246" y="172"/>
                        <a:pt x="4679" y="0"/>
                        <a:pt x="41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5205;p50">
                  <a:extLst>
                    <a:ext uri="{FF2B5EF4-FFF2-40B4-BE49-F238E27FC236}">
                      <a16:creationId xmlns:a16="http://schemas.microsoft.com/office/drawing/2014/main" id="{FA7C126E-348E-C377-AA27-D3B550663689}"/>
                    </a:ext>
                  </a:extLst>
                </p:cNvPr>
                <p:cNvSpPr/>
                <p:nvPr/>
              </p:nvSpPr>
              <p:spPr>
                <a:xfrm>
                  <a:off x="4600981" y="2373447"/>
                  <a:ext cx="266687" cy="265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9" h="14729" extrusionOk="0">
                      <a:moveTo>
                        <a:pt x="8814" y="1"/>
                      </a:moveTo>
                      <a:cubicBezTo>
                        <a:pt x="4544" y="1"/>
                        <a:pt x="0" y="5277"/>
                        <a:pt x="3467" y="11993"/>
                      </a:cubicBezTo>
                      <a:cubicBezTo>
                        <a:pt x="4459" y="13903"/>
                        <a:pt x="6001" y="14728"/>
                        <a:pt x="7595" y="14728"/>
                      </a:cubicBezTo>
                      <a:cubicBezTo>
                        <a:pt x="9708" y="14728"/>
                        <a:pt x="11915" y="13279"/>
                        <a:pt x="13063" y="10983"/>
                      </a:cubicBezTo>
                      <a:cubicBezTo>
                        <a:pt x="14778" y="7491"/>
                        <a:pt x="14778" y="1624"/>
                        <a:pt x="10219" y="202"/>
                      </a:cubicBezTo>
                      <a:cubicBezTo>
                        <a:pt x="9762" y="66"/>
                        <a:pt x="9290" y="1"/>
                        <a:pt x="881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5206;p50">
                  <a:extLst>
                    <a:ext uri="{FF2B5EF4-FFF2-40B4-BE49-F238E27FC236}">
                      <a16:creationId xmlns:a16="http://schemas.microsoft.com/office/drawing/2014/main" id="{6C0EB81B-8D33-FB7B-73A9-A3EB620D1111}"/>
                    </a:ext>
                  </a:extLst>
                </p:cNvPr>
                <p:cNvSpPr/>
                <p:nvPr/>
              </p:nvSpPr>
              <p:spPr>
                <a:xfrm>
                  <a:off x="4663363" y="2429351"/>
                  <a:ext cx="154104" cy="154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0" h="8557" extrusionOk="0">
                      <a:moveTo>
                        <a:pt x="5081" y="0"/>
                      </a:moveTo>
                      <a:cubicBezTo>
                        <a:pt x="2600" y="0"/>
                        <a:pt x="0" y="3072"/>
                        <a:pt x="1962" y="6999"/>
                      </a:cubicBezTo>
                      <a:cubicBezTo>
                        <a:pt x="2544" y="8085"/>
                        <a:pt x="3438" y="8556"/>
                        <a:pt x="4360" y="8556"/>
                      </a:cubicBezTo>
                      <a:cubicBezTo>
                        <a:pt x="5599" y="8556"/>
                        <a:pt x="6886" y="7704"/>
                        <a:pt x="7530" y="6345"/>
                      </a:cubicBezTo>
                      <a:cubicBezTo>
                        <a:pt x="8540" y="4331"/>
                        <a:pt x="8540" y="896"/>
                        <a:pt x="5933" y="128"/>
                      </a:cubicBezTo>
                      <a:cubicBezTo>
                        <a:pt x="5656" y="42"/>
                        <a:pt x="5369" y="0"/>
                        <a:pt x="50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5207;p50">
                  <a:extLst>
                    <a:ext uri="{FF2B5EF4-FFF2-40B4-BE49-F238E27FC236}">
                      <a16:creationId xmlns:a16="http://schemas.microsoft.com/office/drawing/2014/main" id="{D6356467-F0C0-CB86-F9C1-729C24BB04F6}"/>
                    </a:ext>
                  </a:extLst>
                </p:cNvPr>
                <p:cNvSpPr/>
                <p:nvPr/>
              </p:nvSpPr>
              <p:spPr>
                <a:xfrm>
                  <a:off x="2997034" y="1859508"/>
                  <a:ext cx="673439" cy="823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20" h="45626" extrusionOk="0">
                      <a:moveTo>
                        <a:pt x="9395" y="1"/>
                      </a:moveTo>
                      <a:cubicBezTo>
                        <a:pt x="6156" y="1"/>
                        <a:pt x="3766" y="596"/>
                        <a:pt x="3143" y="2145"/>
                      </a:cubicBezTo>
                      <a:cubicBezTo>
                        <a:pt x="593" y="8543"/>
                        <a:pt x="1" y="18319"/>
                        <a:pt x="949" y="24418"/>
                      </a:cubicBezTo>
                      <a:cubicBezTo>
                        <a:pt x="1958" y="30996"/>
                        <a:pt x="3910" y="41005"/>
                        <a:pt x="9422" y="45625"/>
                      </a:cubicBezTo>
                      <a:cubicBezTo>
                        <a:pt x="13213" y="41597"/>
                        <a:pt x="14161" y="37687"/>
                        <a:pt x="15402" y="33602"/>
                      </a:cubicBezTo>
                      <a:cubicBezTo>
                        <a:pt x="13687" y="30878"/>
                        <a:pt x="12621" y="27679"/>
                        <a:pt x="12384" y="25959"/>
                      </a:cubicBezTo>
                      <a:cubicBezTo>
                        <a:pt x="12028" y="23888"/>
                        <a:pt x="11554" y="16362"/>
                        <a:pt x="11493" y="13282"/>
                      </a:cubicBezTo>
                      <a:cubicBezTo>
                        <a:pt x="11374" y="10145"/>
                        <a:pt x="12384" y="10619"/>
                        <a:pt x="13924" y="10382"/>
                      </a:cubicBezTo>
                      <a:cubicBezTo>
                        <a:pt x="14743" y="10233"/>
                        <a:pt x="15691" y="10154"/>
                        <a:pt x="16727" y="10154"/>
                      </a:cubicBezTo>
                      <a:cubicBezTo>
                        <a:pt x="21453" y="10154"/>
                        <a:pt x="28013" y="11786"/>
                        <a:pt x="32581" y="15770"/>
                      </a:cubicBezTo>
                      <a:cubicBezTo>
                        <a:pt x="34420" y="14467"/>
                        <a:pt x="36017" y="12808"/>
                        <a:pt x="37320" y="10382"/>
                      </a:cubicBezTo>
                      <a:cubicBezTo>
                        <a:pt x="36372" y="7121"/>
                        <a:pt x="32344" y="4458"/>
                        <a:pt x="29325" y="3567"/>
                      </a:cubicBezTo>
                      <a:cubicBezTo>
                        <a:pt x="23365" y="1832"/>
                        <a:pt x="15074" y="1"/>
                        <a:pt x="93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5208;p50">
                  <a:extLst>
                    <a:ext uri="{FF2B5EF4-FFF2-40B4-BE49-F238E27FC236}">
                      <a16:creationId xmlns:a16="http://schemas.microsoft.com/office/drawing/2014/main" id="{89A3847B-3A9B-AE39-227B-168C476E3F36}"/>
                    </a:ext>
                  </a:extLst>
                </p:cNvPr>
                <p:cNvSpPr/>
                <p:nvPr/>
              </p:nvSpPr>
              <p:spPr>
                <a:xfrm>
                  <a:off x="3202277" y="2042556"/>
                  <a:ext cx="382680" cy="49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7" h="27307" extrusionOk="0">
                      <a:moveTo>
                        <a:pt x="5353" y="10"/>
                      </a:moveTo>
                      <a:cubicBezTo>
                        <a:pt x="4317" y="10"/>
                        <a:pt x="3369" y="89"/>
                        <a:pt x="2550" y="238"/>
                      </a:cubicBezTo>
                      <a:cubicBezTo>
                        <a:pt x="1010" y="475"/>
                        <a:pt x="0" y="1"/>
                        <a:pt x="119" y="3138"/>
                      </a:cubicBezTo>
                      <a:cubicBezTo>
                        <a:pt x="180" y="6218"/>
                        <a:pt x="62" y="11076"/>
                        <a:pt x="1010" y="15815"/>
                      </a:cubicBezTo>
                      <a:cubicBezTo>
                        <a:pt x="1777" y="19961"/>
                        <a:pt x="2550" y="23278"/>
                        <a:pt x="2844" y="27306"/>
                      </a:cubicBezTo>
                      <a:cubicBezTo>
                        <a:pt x="3791" y="24288"/>
                        <a:pt x="6104" y="17416"/>
                        <a:pt x="8710" y="14156"/>
                      </a:cubicBezTo>
                      <a:cubicBezTo>
                        <a:pt x="12321" y="9716"/>
                        <a:pt x="17179" y="8531"/>
                        <a:pt x="21207" y="5626"/>
                      </a:cubicBezTo>
                      <a:cubicBezTo>
                        <a:pt x="16639" y="1642"/>
                        <a:pt x="10079" y="10"/>
                        <a:pt x="5353" y="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209;p50">
                  <a:extLst>
                    <a:ext uri="{FF2B5EF4-FFF2-40B4-BE49-F238E27FC236}">
                      <a16:creationId xmlns:a16="http://schemas.microsoft.com/office/drawing/2014/main" id="{838FBDCA-A68D-6387-F28A-F555FF2A2598}"/>
                    </a:ext>
                  </a:extLst>
                </p:cNvPr>
                <p:cNvSpPr/>
                <p:nvPr/>
              </p:nvSpPr>
              <p:spPr>
                <a:xfrm>
                  <a:off x="4059541" y="1098153"/>
                  <a:ext cx="605031" cy="582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9" h="32254" extrusionOk="0">
                      <a:moveTo>
                        <a:pt x="23546" y="1"/>
                      </a:moveTo>
                      <a:cubicBezTo>
                        <a:pt x="20931" y="1"/>
                        <a:pt x="18511" y="3211"/>
                        <a:pt x="16293" y="4294"/>
                      </a:cubicBezTo>
                      <a:cubicBezTo>
                        <a:pt x="10488" y="7080"/>
                        <a:pt x="6934" y="9687"/>
                        <a:pt x="4090" y="13298"/>
                      </a:cubicBezTo>
                      <a:cubicBezTo>
                        <a:pt x="948" y="17269"/>
                        <a:pt x="1" y="19994"/>
                        <a:pt x="119" y="24140"/>
                      </a:cubicBezTo>
                      <a:cubicBezTo>
                        <a:pt x="1548" y="25518"/>
                        <a:pt x="5714" y="26036"/>
                        <a:pt x="8985" y="26036"/>
                      </a:cubicBezTo>
                      <a:cubicBezTo>
                        <a:pt x="9652" y="26036"/>
                        <a:pt x="10282" y="26014"/>
                        <a:pt x="10843" y="25974"/>
                      </a:cubicBezTo>
                      <a:cubicBezTo>
                        <a:pt x="12502" y="20349"/>
                        <a:pt x="16705" y="13952"/>
                        <a:pt x="21980" y="9924"/>
                      </a:cubicBezTo>
                      <a:cubicBezTo>
                        <a:pt x="23283" y="10160"/>
                        <a:pt x="24288" y="11165"/>
                        <a:pt x="24112" y="12530"/>
                      </a:cubicBezTo>
                      <a:cubicBezTo>
                        <a:pt x="23401" y="19283"/>
                        <a:pt x="25534" y="17980"/>
                        <a:pt x="26363" y="20406"/>
                      </a:cubicBezTo>
                      <a:cubicBezTo>
                        <a:pt x="27666" y="24022"/>
                        <a:pt x="28970" y="26510"/>
                        <a:pt x="27666" y="29647"/>
                      </a:cubicBezTo>
                      <a:cubicBezTo>
                        <a:pt x="28851" y="30419"/>
                        <a:pt x="30093" y="31249"/>
                        <a:pt x="31396" y="32253"/>
                      </a:cubicBezTo>
                      <a:cubicBezTo>
                        <a:pt x="33528" y="26922"/>
                        <a:pt x="31221" y="19458"/>
                        <a:pt x="29325" y="14070"/>
                      </a:cubicBezTo>
                      <a:cubicBezTo>
                        <a:pt x="28197" y="10928"/>
                        <a:pt x="28970" y="2990"/>
                        <a:pt x="24288" y="90"/>
                      </a:cubicBezTo>
                      <a:cubicBezTo>
                        <a:pt x="24039" y="29"/>
                        <a:pt x="23791" y="1"/>
                        <a:pt x="235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210;p50">
                  <a:extLst>
                    <a:ext uri="{FF2B5EF4-FFF2-40B4-BE49-F238E27FC236}">
                      <a16:creationId xmlns:a16="http://schemas.microsoft.com/office/drawing/2014/main" id="{CF539842-044E-FE41-F260-E5637D33EAFC}"/>
                    </a:ext>
                  </a:extLst>
                </p:cNvPr>
                <p:cNvSpPr/>
                <p:nvPr/>
              </p:nvSpPr>
              <p:spPr>
                <a:xfrm>
                  <a:off x="4255203" y="1277213"/>
                  <a:ext cx="327102" cy="355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7" h="19724" extrusionOk="0">
                      <a:moveTo>
                        <a:pt x="11137" y="1"/>
                      </a:moveTo>
                      <a:cubicBezTo>
                        <a:pt x="5862" y="4029"/>
                        <a:pt x="1659" y="10426"/>
                        <a:pt x="0" y="16051"/>
                      </a:cubicBezTo>
                      <a:cubicBezTo>
                        <a:pt x="356" y="15994"/>
                        <a:pt x="711" y="15994"/>
                        <a:pt x="1067" y="15933"/>
                      </a:cubicBezTo>
                      <a:cubicBezTo>
                        <a:pt x="2296" y="15731"/>
                        <a:pt x="3479" y="15624"/>
                        <a:pt x="4643" y="15624"/>
                      </a:cubicBezTo>
                      <a:cubicBezTo>
                        <a:pt x="8580" y="15624"/>
                        <a:pt x="12295" y="16845"/>
                        <a:pt x="16823" y="19724"/>
                      </a:cubicBezTo>
                      <a:cubicBezTo>
                        <a:pt x="18127" y="16587"/>
                        <a:pt x="16823" y="14099"/>
                        <a:pt x="15520" y="10483"/>
                      </a:cubicBezTo>
                      <a:cubicBezTo>
                        <a:pt x="14691" y="8057"/>
                        <a:pt x="12558" y="9360"/>
                        <a:pt x="13269" y="2607"/>
                      </a:cubicBezTo>
                      <a:cubicBezTo>
                        <a:pt x="13445" y="1242"/>
                        <a:pt x="12440" y="237"/>
                        <a:pt x="1113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211;p50">
                  <a:extLst>
                    <a:ext uri="{FF2B5EF4-FFF2-40B4-BE49-F238E27FC236}">
                      <a16:creationId xmlns:a16="http://schemas.microsoft.com/office/drawing/2014/main" id="{688A2699-C6B1-A9C0-1B14-8A3BD813D031}"/>
                    </a:ext>
                  </a:extLst>
                </p:cNvPr>
                <p:cNvSpPr/>
                <p:nvPr/>
              </p:nvSpPr>
              <p:spPr>
                <a:xfrm>
                  <a:off x="4506353" y="2953666"/>
                  <a:ext cx="748254" cy="861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6" h="47730" extrusionOk="0">
                      <a:moveTo>
                        <a:pt x="31114" y="1"/>
                      </a:moveTo>
                      <a:cubicBezTo>
                        <a:pt x="28060" y="1"/>
                        <a:pt x="24513" y="1042"/>
                        <a:pt x="20733" y="3235"/>
                      </a:cubicBezTo>
                      <a:cubicBezTo>
                        <a:pt x="9303" y="9812"/>
                        <a:pt x="0" y="24441"/>
                        <a:pt x="0" y="35815"/>
                      </a:cubicBezTo>
                      <a:cubicBezTo>
                        <a:pt x="0" y="43474"/>
                        <a:pt x="4174" y="47729"/>
                        <a:pt x="10365" y="47729"/>
                      </a:cubicBezTo>
                      <a:cubicBezTo>
                        <a:pt x="13417" y="47729"/>
                        <a:pt x="16959" y="46695"/>
                        <a:pt x="20733" y="44525"/>
                      </a:cubicBezTo>
                      <a:cubicBezTo>
                        <a:pt x="32168" y="37891"/>
                        <a:pt x="41466" y="23318"/>
                        <a:pt x="41466" y="11883"/>
                      </a:cubicBezTo>
                      <a:cubicBezTo>
                        <a:pt x="41466" y="4270"/>
                        <a:pt x="37299" y="1"/>
                        <a:pt x="311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212;p50">
                  <a:extLst>
                    <a:ext uri="{FF2B5EF4-FFF2-40B4-BE49-F238E27FC236}">
                      <a16:creationId xmlns:a16="http://schemas.microsoft.com/office/drawing/2014/main" id="{D1E8D4FC-A2FB-64F8-E45F-3F473DA3B8B2}"/>
                    </a:ext>
                  </a:extLst>
                </p:cNvPr>
                <p:cNvSpPr/>
                <p:nvPr/>
              </p:nvSpPr>
              <p:spPr>
                <a:xfrm>
                  <a:off x="4685937" y="3309189"/>
                  <a:ext cx="177455" cy="342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4" h="18957" extrusionOk="0">
                      <a:moveTo>
                        <a:pt x="4919" y="1"/>
                      </a:moveTo>
                      <a:cubicBezTo>
                        <a:pt x="2194" y="1"/>
                        <a:pt x="0" y="4266"/>
                        <a:pt x="0" y="9478"/>
                      </a:cubicBezTo>
                      <a:cubicBezTo>
                        <a:pt x="0" y="14691"/>
                        <a:pt x="2194" y="18956"/>
                        <a:pt x="4919" y="18956"/>
                      </a:cubicBezTo>
                      <a:cubicBezTo>
                        <a:pt x="7644" y="18956"/>
                        <a:pt x="9833" y="14691"/>
                        <a:pt x="9833" y="9478"/>
                      </a:cubicBezTo>
                      <a:cubicBezTo>
                        <a:pt x="9833" y="4266"/>
                        <a:pt x="7644" y="1"/>
                        <a:pt x="49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213;p50">
                  <a:extLst>
                    <a:ext uri="{FF2B5EF4-FFF2-40B4-BE49-F238E27FC236}">
                      <a16:creationId xmlns:a16="http://schemas.microsoft.com/office/drawing/2014/main" id="{A0E4E1D1-FD0E-0563-94C9-CF87AB276B4F}"/>
                    </a:ext>
                  </a:extLst>
                </p:cNvPr>
                <p:cNvSpPr/>
                <p:nvPr/>
              </p:nvSpPr>
              <p:spPr>
                <a:xfrm>
                  <a:off x="4974531" y="3138158"/>
                  <a:ext cx="177473" cy="342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5" h="18957" extrusionOk="0">
                      <a:moveTo>
                        <a:pt x="4920" y="1"/>
                      </a:moveTo>
                      <a:cubicBezTo>
                        <a:pt x="2195" y="1"/>
                        <a:pt x="1" y="4266"/>
                        <a:pt x="1" y="9479"/>
                      </a:cubicBezTo>
                      <a:cubicBezTo>
                        <a:pt x="1" y="14753"/>
                        <a:pt x="2195" y="18956"/>
                        <a:pt x="4920" y="18956"/>
                      </a:cubicBezTo>
                      <a:cubicBezTo>
                        <a:pt x="7645" y="18956"/>
                        <a:pt x="9834" y="14753"/>
                        <a:pt x="9834" y="9479"/>
                      </a:cubicBezTo>
                      <a:cubicBezTo>
                        <a:pt x="9834" y="4266"/>
                        <a:pt x="7645" y="1"/>
                        <a:pt x="49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EF1A036-69E3-B2FF-6E55-4CA61C0AB971}"/>
              </a:ext>
            </a:extLst>
          </p:cNvPr>
          <p:cNvSpPr txBox="1"/>
          <p:nvPr/>
        </p:nvSpPr>
        <p:spPr>
          <a:xfrm>
            <a:off x="8503979" y="3431"/>
            <a:ext cx="640021" cy="523220"/>
          </a:xfrm>
          <a:prstGeom prst="rect">
            <a:avLst/>
          </a:prstGeom>
          <a:solidFill>
            <a:srgbClr val="A2CAFF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25397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96486350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 Audit Meeting by Slidesgo">
  <a:themeElements>
    <a:clrScheme name="Simple Light">
      <a:dk1>
        <a:srgbClr val="25397A"/>
      </a:dk1>
      <a:lt1>
        <a:srgbClr val="A2CAFF"/>
      </a:lt1>
      <a:dk2>
        <a:srgbClr val="619BF7"/>
      </a:dk2>
      <a:lt2>
        <a:srgbClr val="53B7B7"/>
      </a:lt2>
      <a:accent1>
        <a:srgbClr val="FFE375"/>
      </a:accent1>
      <a:accent2>
        <a:srgbClr val="FFB65F"/>
      </a:accent2>
      <a:accent3>
        <a:srgbClr val="FF5E4C"/>
      </a:accent3>
      <a:accent4>
        <a:srgbClr val="F4EBEA"/>
      </a:accent4>
      <a:accent5>
        <a:srgbClr val="FFFFFF"/>
      </a:accent5>
      <a:accent6>
        <a:srgbClr val="382524"/>
      </a:accent6>
      <a:hlink>
        <a:srgbClr val="2539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742</Words>
  <Application>Microsoft Office PowerPoint</Application>
  <PresentationFormat>Экран (16:9)</PresentationFormat>
  <Paragraphs>108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Inter</vt:lpstr>
      <vt:lpstr>Roboto</vt:lpstr>
      <vt:lpstr>Roboto Medium</vt:lpstr>
      <vt:lpstr>Bebas Neue</vt:lpstr>
      <vt:lpstr>Heebo</vt:lpstr>
      <vt:lpstr>Arial</vt:lpstr>
      <vt:lpstr>Nunito Light</vt:lpstr>
      <vt:lpstr>Segoe UI Black</vt:lpstr>
      <vt:lpstr>Financial Audit Meeting by Slidesgo</vt:lpstr>
      <vt:lpstr>Анализ оттока клиентов банка</vt:lpstr>
      <vt:lpstr>Цель проекта</vt:lpstr>
      <vt:lpstr>Соотношение активных и ушедших клиентов</vt:lpstr>
      <vt:lpstr>Уровень оттока по городам</vt:lpstr>
      <vt:lpstr>Уровень оттока по полу</vt:lpstr>
      <vt:lpstr>Уровень оттока по активности</vt:lpstr>
      <vt:lpstr>Уровень оттока по баллам собственности</vt:lpstr>
      <vt:lpstr>Уровень оттока по количеству продуктов</vt:lpstr>
      <vt:lpstr>Уровень оттока по наличию кредитной карты</vt:lpstr>
      <vt:lpstr>Отток по баллам кредитного скоринга</vt:lpstr>
      <vt:lpstr>Отток по балансу на счёте клиента</vt:lpstr>
      <vt:lpstr>Отток по оценочному доходу клиента</vt:lpstr>
      <vt:lpstr>Отток по возрасту клиента</vt:lpstr>
      <vt:lpstr>Корреляционный анализ в разрезе оттока</vt:lpstr>
      <vt:lpstr>Сегмент 1 </vt:lpstr>
      <vt:lpstr>Сегмент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Ryouko The Liar</dc:creator>
  <cp:lastModifiedBy>Ryouko The Liar</cp:lastModifiedBy>
  <cp:revision>45</cp:revision>
  <dcterms:modified xsi:type="dcterms:W3CDTF">2024-08-14T22:31:45Z</dcterms:modified>
</cp:coreProperties>
</file>