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1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0975" y="123444"/>
            <a:ext cx="7370064" cy="83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90088" y="733044"/>
            <a:ext cx="3162300" cy="835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2385" y="430148"/>
            <a:ext cx="6539738" cy="351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86383" y="414527"/>
            <a:ext cx="6571742" cy="383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52165" y="1040002"/>
            <a:ext cx="2436876" cy="351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36290" y="1024127"/>
            <a:ext cx="2469261" cy="383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7227" y="2255901"/>
            <a:ext cx="178308" cy="178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005" y="2172081"/>
            <a:ext cx="677798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818" y="1243076"/>
            <a:ext cx="8338362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291" y="2259025"/>
            <a:ext cx="7736205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8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3.png"/><Relationship Id="rId7" Type="http://schemas.openxmlformats.org/officeDocument/2006/relationships/image" Target="../media/image8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94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106.png"/><Relationship Id="rId10" Type="http://schemas.openxmlformats.org/officeDocument/2006/relationships/image" Target="../media/image109.png"/><Relationship Id="rId4" Type="http://schemas.openxmlformats.org/officeDocument/2006/relationships/image" Target="../media/image105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625" y="1676400"/>
              <a:ext cx="8286750" cy="1000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00" y="3829050"/>
              <a:ext cx="8763000" cy="2390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42875"/>
            <a:ext cx="5991225" cy="1697101"/>
            <a:chOff x="228600" y="142875"/>
            <a:chExt cx="5991225" cy="1697101"/>
          </a:xfrm>
        </p:grpSpPr>
        <p:sp>
          <p:nvSpPr>
            <p:cNvPr id="4" name="object 4"/>
            <p:cNvSpPr/>
            <p:nvPr/>
          </p:nvSpPr>
          <p:spPr>
            <a:xfrm>
              <a:off x="228600" y="142875"/>
              <a:ext cx="1219200" cy="121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323850"/>
              <a:ext cx="4924425" cy="752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352" y="1626616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291" y="1510944"/>
            <a:ext cx="707898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  <a:tabLst>
                <a:tab pos="585470" algn="l"/>
              </a:tabLst>
            </a:pPr>
            <a:r>
              <a:rPr sz="2500" i="1" spc="-5" dirty="0">
                <a:latin typeface="Arial"/>
                <a:cs typeface="Arial"/>
              </a:rPr>
              <a:t>I/O	</a:t>
            </a:r>
            <a:r>
              <a:rPr sz="2400" spc="105" dirty="0"/>
              <a:t>means</a:t>
            </a:r>
            <a:r>
              <a:rPr sz="2400" spc="-70" dirty="0"/>
              <a:t> </a:t>
            </a:r>
            <a:r>
              <a:rPr sz="2400" spc="114" dirty="0"/>
              <a:t>Input/Output.</a:t>
            </a:r>
            <a:r>
              <a:rPr sz="2400" spc="-90" dirty="0"/>
              <a:t> </a:t>
            </a:r>
            <a:r>
              <a:rPr sz="2400" spc="130" dirty="0"/>
              <a:t>It</a:t>
            </a:r>
            <a:r>
              <a:rPr sz="2400" spc="-60" dirty="0"/>
              <a:t> </a:t>
            </a:r>
            <a:r>
              <a:rPr sz="2400" spc="105" dirty="0"/>
              <a:t>is</a:t>
            </a:r>
            <a:r>
              <a:rPr sz="2400" spc="-75" dirty="0"/>
              <a:t> </a:t>
            </a:r>
            <a:r>
              <a:rPr sz="2400" spc="135" dirty="0"/>
              <a:t>input</a:t>
            </a:r>
            <a:r>
              <a:rPr sz="2400" spc="-65" dirty="0"/>
              <a:t> </a:t>
            </a:r>
            <a:r>
              <a:rPr sz="2400" spc="145" dirty="0"/>
              <a:t>to</a:t>
            </a:r>
            <a:r>
              <a:rPr sz="2400" spc="-75" dirty="0"/>
              <a:t> </a:t>
            </a:r>
            <a:r>
              <a:rPr sz="2400" spc="120" dirty="0"/>
              <a:t>and</a:t>
            </a:r>
            <a:r>
              <a:rPr sz="2400" spc="-65" dirty="0"/>
              <a:t> </a:t>
            </a:r>
            <a:r>
              <a:rPr sz="2400" spc="145" dirty="0"/>
              <a:t>output  </a:t>
            </a:r>
            <a:r>
              <a:rPr sz="2400" spc="130" dirty="0"/>
              <a:t>from</a:t>
            </a:r>
            <a:r>
              <a:rPr sz="2400" spc="-95" dirty="0"/>
              <a:t> </a:t>
            </a:r>
            <a:r>
              <a:rPr sz="2400" spc="110" dirty="0"/>
              <a:t>programs.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352" y="2358135"/>
            <a:ext cx="1117600" cy="2773680"/>
            <a:chOff x="734352" y="2358135"/>
            <a:chExt cx="1117600" cy="2773680"/>
          </a:xfrm>
        </p:grpSpPr>
        <p:sp>
          <p:nvSpPr>
            <p:cNvPr id="9" name="object 9"/>
            <p:cNvSpPr/>
            <p:nvPr/>
          </p:nvSpPr>
          <p:spPr>
            <a:xfrm>
              <a:off x="734352" y="2358135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352" y="3089655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8714" y="3821175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8714" y="4186935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8714" y="4918455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Input</a:t>
            </a:r>
            <a:r>
              <a:rPr spc="-90" dirty="0"/>
              <a:t> </a:t>
            </a:r>
            <a:r>
              <a:rPr spc="140" dirty="0"/>
              <a:t>can</a:t>
            </a:r>
            <a:r>
              <a:rPr spc="-75" dirty="0"/>
              <a:t> </a:t>
            </a:r>
            <a:r>
              <a:rPr spc="125" dirty="0"/>
              <a:t>be</a:t>
            </a:r>
            <a:r>
              <a:rPr spc="-65" dirty="0"/>
              <a:t> </a:t>
            </a:r>
            <a:r>
              <a:rPr spc="130" dirty="0"/>
              <a:t>from</a:t>
            </a:r>
            <a:r>
              <a:rPr spc="-65" dirty="0"/>
              <a:t> </a:t>
            </a:r>
            <a:r>
              <a:rPr spc="90" dirty="0"/>
              <a:t>a</a:t>
            </a:r>
            <a:r>
              <a:rPr spc="-80" dirty="0"/>
              <a:t> </a:t>
            </a:r>
            <a:r>
              <a:rPr spc="114" dirty="0"/>
              <a:t>keyboard</a:t>
            </a:r>
            <a:r>
              <a:rPr spc="-85" dirty="0"/>
              <a:t> </a:t>
            </a:r>
            <a:r>
              <a:rPr spc="180" dirty="0"/>
              <a:t>or</a:t>
            </a:r>
            <a:r>
              <a:rPr spc="-70" dirty="0"/>
              <a:t> </a:t>
            </a:r>
            <a:r>
              <a:rPr spc="90" dirty="0"/>
              <a:t>a</a:t>
            </a:r>
            <a:r>
              <a:rPr spc="-65" dirty="0"/>
              <a:t> </a:t>
            </a:r>
            <a:r>
              <a:rPr spc="85" dirty="0"/>
              <a:t>file.</a:t>
            </a:r>
            <a:r>
              <a:rPr spc="-65" dirty="0"/>
              <a:t> </a:t>
            </a:r>
            <a:r>
              <a:rPr spc="130" dirty="0"/>
              <a:t>Output</a:t>
            </a:r>
            <a:r>
              <a:rPr spc="-65" dirty="0"/>
              <a:t> </a:t>
            </a:r>
            <a:r>
              <a:rPr spc="140" dirty="0"/>
              <a:t>can</a:t>
            </a:r>
            <a:r>
              <a:rPr spc="-75" dirty="0"/>
              <a:t> </a:t>
            </a:r>
            <a:r>
              <a:rPr spc="125" dirty="0"/>
              <a:t>be</a:t>
            </a:r>
          </a:p>
          <a:p>
            <a:pPr marL="12700" marR="3253740">
              <a:lnSpc>
                <a:spcPct val="100000"/>
              </a:lnSpc>
            </a:pPr>
            <a:r>
              <a:rPr spc="145" dirty="0"/>
              <a:t>to </a:t>
            </a:r>
            <a:r>
              <a:rPr spc="110" dirty="0"/>
              <a:t>display (screen) </a:t>
            </a:r>
            <a:r>
              <a:rPr spc="180" dirty="0"/>
              <a:t>or </a:t>
            </a:r>
            <a:r>
              <a:rPr spc="145" dirty="0"/>
              <a:t>to </a:t>
            </a:r>
            <a:r>
              <a:rPr spc="90" dirty="0"/>
              <a:t>a </a:t>
            </a:r>
            <a:r>
              <a:rPr spc="114" dirty="0"/>
              <a:t>file  </a:t>
            </a:r>
            <a:r>
              <a:rPr spc="65" dirty="0"/>
              <a:t>File</a:t>
            </a:r>
            <a:r>
              <a:rPr spc="-90" dirty="0"/>
              <a:t> </a:t>
            </a:r>
            <a:r>
              <a:rPr spc="40" dirty="0"/>
              <a:t>I/O</a:t>
            </a:r>
            <a:r>
              <a:rPr spc="-70" dirty="0"/>
              <a:t> </a:t>
            </a:r>
            <a:r>
              <a:rPr spc="100" dirty="0"/>
              <a:t>has</a:t>
            </a:r>
            <a:r>
              <a:rPr spc="-75" dirty="0"/>
              <a:t> </a:t>
            </a:r>
            <a:r>
              <a:rPr spc="105" dirty="0"/>
              <a:t>many</a:t>
            </a:r>
            <a:r>
              <a:rPr spc="-70" dirty="0"/>
              <a:t> </a:t>
            </a:r>
            <a:r>
              <a:rPr spc="95" dirty="0"/>
              <a:t>advantages</a:t>
            </a:r>
            <a:r>
              <a:rPr spc="-70" dirty="0"/>
              <a:t> </a:t>
            </a:r>
            <a:r>
              <a:rPr spc="80" dirty="0"/>
              <a:t>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/>
          </a:p>
          <a:p>
            <a:pPr marL="927100">
              <a:lnSpc>
                <a:spcPct val="100000"/>
              </a:lnSpc>
            </a:pPr>
            <a:r>
              <a:rPr spc="150" dirty="0"/>
              <a:t>for </a:t>
            </a:r>
            <a:r>
              <a:rPr spc="135" dirty="0"/>
              <a:t>permanent</a:t>
            </a:r>
            <a:r>
              <a:rPr spc="-315" dirty="0"/>
              <a:t> </a:t>
            </a:r>
            <a:r>
              <a:rPr spc="135" dirty="0"/>
              <a:t>copy</a:t>
            </a:r>
          </a:p>
          <a:p>
            <a:pPr marL="927100" marR="867410">
              <a:lnSpc>
                <a:spcPct val="100000"/>
              </a:lnSpc>
              <a:spcBef>
                <a:spcPts val="5"/>
              </a:spcBef>
            </a:pPr>
            <a:r>
              <a:rPr spc="145" dirty="0"/>
              <a:t>output</a:t>
            </a:r>
            <a:r>
              <a:rPr spc="-95" dirty="0"/>
              <a:t> </a:t>
            </a:r>
            <a:r>
              <a:rPr spc="130" dirty="0"/>
              <a:t>from</a:t>
            </a:r>
            <a:r>
              <a:rPr spc="-70" dirty="0"/>
              <a:t> </a:t>
            </a:r>
            <a:r>
              <a:rPr spc="105" dirty="0"/>
              <a:t>one</a:t>
            </a:r>
            <a:r>
              <a:rPr spc="-85" dirty="0"/>
              <a:t> </a:t>
            </a:r>
            <a:r>
              <a:rPr spc="135" dirty="0"/>
              <a:t>program</a:t>
            </a:r>
            <a:r>
              <a:rPr spc="-80" dirty="0"/>
              <a:t> </a:t>
            </a:r>
            <a:r>
              <a:rPr spc="140" dirty="0"/>
              <a:t>can</a:t>
            </a:r>
            <a:r>
              <a:rPr spc="-65" dirty="0"/>
              <a:t> </a:t>
            </a:r>
            <a:r>
              <a:rPr spc="125" dirty="0"/>
              <a:t>be</a:t>
            </a:r>
            <a:r>
              <a:rPr spc="-75" dirty="0"/>
              <a:t> </a:t>
            </a:r>
            <a:r>
              <a:rPr spc="135" dirty="0"/>
              <a:t>input</a:t>
            </a:r>
            <a:r>
              <a:rPr spc="-75" dirty="0"/>
              <a:t> </a:t>
            </a:r>
            <a:r>
              <a:rPr spc="145" dirty="0"/>
              <a:t>to  </a:t>
            </a:r>
            <a:r>
              <a:rPr spc="135" dirty="0"/>
              <a:t>another</a:t>
            </a:r>
            <a:r>
              <a:rPr spc="-105" dirty="0"/>
              <a:t> </a:t>
            </a:r>
            <a:r>
              <a:rPr spc="135" dirty="0"/>
              <a:t>program</a:t>
            </a:r>
          </a:p>
          <a:p>
            <a:pPr marL="927100" marR="383540">
              <a:lnSpc>
                <a:spcPts val="2870"/>
              </a:lnSpc>
              <a:spcBef>
                <a:spcPts val="100"/>
              </a:spcBef>
            </a:pPr>
            <a:r>
              <a:rPr spc="135" dirty="0"/>
              <a:t>input</a:t>
            </a:r>
            <a:r>
              <a:rPr spc="-75" dirty="0"/>
              <a:t> </a:t>
            </a:r>
            <a:r>
              <a:rPr spc="140" dirty="0"/>
              <a:t>can</a:t>
            </a:r>
            <a:r>
              <a:rPr spc="-75" dirty="0"/>
              <a:t> </a:t>
            </a:r>
            <a:r>
              <a:rPr spc="125" dirty="0"/>
              <a:t>be</a:t>
            </a:r>
            <a:r>
              <a:rPr spc="-65" dirty="0"/>
              <a:t> </a:t>
            </a:r>
            <a:r>
              <a:rPr spc="120" dirty="0"/>
              <a:t>automated</a:t>
            </a:r>
            <a:r>
              <a:rPr spc="-90" dirty="0"/>
              <a:t> </a:t>
            </a:r>
            <a:r>
              <a:rPr spc="140" dirty="0"/>
              <a:t>rather</a:t>
            </a:r>
            <a:r>
              <a:rPr spc="-70" dirty="0"/>
              <a:t> </a:t>
            </a:r>
            <a:r>
              <a:rPr spc="125" dirty="0"/>
              <a:t>than</a:t>
            </a:r>
            <a:r>
              <a:rPr spc="-75" dirty="0"/>
              <a:t> </a:t>
            </a:r>
            <a:r>
              <a:rPr spc="125" dirty="0"/>
              <a:t>entered  </a:t>
            </a:r>
            <a:r>
              <a:rPr spc="100" dirty="0"/>
              <a:t>manually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282696" y="179831"/>
              <a:ext cx="257556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6325" y="457962"/>
              <a:ext cx="1925320" cy="316865"/>
            </a:xfrm>
            <a:custGeom>
              <a:avLst/>
              <a:gdLst/>
              <a:ahLst/>
              <a:cxnLst/>
              <a:rect l="l" t="t" r="r" b="b"/>
              <a:pathLst>
                <a:path w="1925320" h="316865">
                  <a:moveTo>
                    <a:pt x="1339977" y="762"/>
                  </a:moveTo>
                  <a:lnTo>
                    <a:pt x="1335786" y="762"/>
                  </a:lnTo>
                  <a:lnTo>
                    <a:pt x="1227454" y="242315"/>
                  </a:lnTo>
                  <a:lnTo>
                    <a:pt x="1220049" y="258101"/>
                  </a:lnTo>
                  <a:lnTo>
                    <a:pt x="1195949" y="292905"/>
                  </a:lnTo>
                  <a:lnTo>
                    <a:pt x="1174750" y="301371"/>
                  </a:lnTo>
                  <a:lnTo>
                    <a:pt x="1174750" y="309625"/>
                  </a:lnTo>
                  <a:lnTo>
                    <a:pt x="1275461" y="309625"/>
                  </a:lnTo>
                  <a:lnTo>
                    <a:pt x="1275461" y="301371"/>
                  </a:lnTo>
                  <a:lnTo>
                    <a:pt x="1264745" y="300394"/>
                  </a:lnTo>
                  <a:lnTo>
                    <a:pt x="1256220" y="299180"/>
                  </a:lnTo>
                  <a:lnTo>
                    <a:pt x="1249886" y="297727"/>
                  </a:lnTo>
                  <a:lnTo>
                    <a:pt x="1245742" y="296037"/>
                  </a:lnTo>
                  <a:lnTo>
                    <a:pt x="1238885" y="292100"/>
                  </a:lnTo>
                  <a:lnTo>
                    <a:pt x="1235455" y="285750"/>
                  </a:lnTo>
                  <a:lnTo>
                    <a:pt x="1235455" y="270890"/>
                  </a:lnTo>
                  <a:lnTo>
                    <a:pt x="1237614" y="262763"/>
                  </a:lnTo>
                  <a:lnTo>
                    <a:pt x="1241678" y="252984"/>
                  </a:lnTo>
                  <a:lnTo>
                    <a:pt x="1254505" y="223520"/>
                  </a:lnTo>
                  <a:lnTo>
                    <a:pt x="1437903" y="223520"/>
                  </a:lnTo>
                  <a:lnTo>
                    <a:pt x="1430645" y="207010"/>
                  </a:lnTo>
                  <a:lnTo>
                    <a:pt x="1262252" y="207010"/>
                  </a:lnTo>
                  <a:lnTo>
                    <a:pt x="1308735" y="102742"/>
                  </a:lnTo>
                  <a:lnTo>
                    <a:pt x="1384808" y="102742"/>
                  </a:lnTo>
                  <a:lnTo>
                    <a:pt x="1339977" y="762"/>
                  </a:lnTo>
                  <a:close/>
                </a:path>
                <a:path w="1925320" h="316865">
                  <a:moveTo>
                    <a:pt x="1437903" y="223520"/>
                  </a:moveTo>
                  <a:lnTo>
                    <a:pt x="1361439" y="223520"/>
                  </a:lnTo>
                  <a:lnTo>
                    <a:pt x="1377441" y="261238"/>
                  </a:lnTo>
                  <a:lnTo>
                    <a:pt x="1381633" y="271017"/>
                  </a:lnTo>
                  <a:lnTo>
                    <a:pt x="1383919" y="276605"/>
                  </a:lnTo>
                  <a:lnTo>
                    <a:pt x="1384173" y="278002"/>
                  </a:lnTo>
                  <a:lnTo>
                    <a:pt x="1385062" y="280797"/>
                  </a:lnTo>
                  <a:lnTo>
                    <a:pt x="1385570" y="283590"/>
                  </a:lnTo>
                  <a:lnTo>
                    <a:pt x="1385570" y="290702"/>
                  </a:lnTo>
                  <a:lnTo>
                    <a:pt x="1383919" y="294132"/>
                  </a:lnTo>
                  <a:lnTo>
                    <a:pt x="1380616" y="296545"/>
                  </a:lnTo>
                  <a:lnTo>
                    <a:pt x="1375790" y="299847"/>
                  </a:lnTo>
                  <a:lnTo>
                    <a:pt x="1367536" y="301371"/>
                  </a:lnTo>
                  <a:lnTo>
                    <a:pt x="1349755" y="301371"/>
                  </a:lnTo>
                  <a:lnTo>
                    <a:pt x="1349755" y="309625"/>
                  </a:lnTo>
                  <a:lnTo>
                    <a:pt x="1496187" y="309625"/>
                  </a:lnTo>
                  <a:lnTo>
                    <a:pt x="1496187" y="301371"/>
                  </a:lnTo>
                  <a:lnTo>
                    <a:pt x="1487042" y="300736"/>
                  </a:lnTo>
                  <a:lnTo>
                    <a:pt x="1479803" y="297941"/>
                  </a:lnTo>
                  <a:lnTo>
                    <a:pt x="1456598" y="264920"/>
                  </a:lnTo>
                  <a:lnTo>
                    <a:pt x="1449070" y="248920"/>
                  </a:lnTo>
                  <a:lnTo>
                    <a:pt x="1437903" y="223520"/>
                  </a:lnTo>
                  <a:close/>
                </a:path>
                <a:path w="1925320" h="316865">
                  <a:moveTo>
                    <a:pt x="1384808" y="102742"/>
                  </a:moveTo>
                  <a:lnTo>
                    <a:pt x="1308735" y="102742"/>
                  </a:lnTo>
                  <a:lnTo>
                    <a:pt x="1353820" y="207010"/>
                  </a:lnTo>
                  <a:lnTo>
                    <a:pt x="1430645" y="207010"/>
                  </a:lnTo>
                  <a:lnTo>
                    <a:pt x="1384808" y="102742"/>
                  </a:lnTo>
                  <a:close/>
                </a:path>
                <a:path w="1925320" h="316865">
                  <a:moveTo>
                    <a:pt x="684784" y="6985"/>
                  </a:moveTo>
                  <a:lnTo>
                    <a:pt x="544195" y="6985"/>
                  </a:lnTo>
                  <a:lnTo>
                    <a:pt x="544195" y="15239"/>
                  </a:lnTo>
                  <a:lnTo>
                    <a:pt x="553745" y="15478"/>
                  </a:lnTo>
                  <a:lnTo>
                    <a:pt x="561641" y="16192"/>
                  </a:lnTo>
                  <a:lnTo>
                    <a:pt x="585916" y="48926"/>
                  </a:lnTo>
                  <a:lnTo>
                    <a:pt x="586104" y="256539"/>
                  </a:lnTo>
                  <a:lnTo>
                    <a:pt x="585916" y="267684"/>
                  </a:lnTo>
                  <a:lnTo>
                    <a:pt x="561800" y="300418"/>
                  </a:lnTo>
                  <a:lnTo>
                    <a:pt x="544195" y="301371"/>
                  </a:lnTo>
                  <a:lnTo>
                    <a:pt x="544195" y="309625"/>
                  </a:lnTo>
                  <a:lnTo>
                    <a:pt x="699135" y="309625"/>
                  </a:lnTo>
                  <a:lnTo>
                    <a:pt x="699135" y="301371"/>
                  </a:lnTo>
                  <a:lnTo>
                    <a:pt x="689541" y="301132"/>
                  </a:lnTo>
                  <a:lnTo>
                    <a:pt x="681538" y="300418"/>
                  </a:lnTo>
                  <a:lnTo>
                    <a:pt x="657288" y="267684"/>
                  </a:lnTo>
                  <a:lnTo>
                    <a:pt x="657098" y="256539"/>
                  </a:lnTo>
                  <a:lnTo>
                    <a:pt x="657098" y="171703"/>
                  </a:lnTo>
                  <a:lnTo>
                    <a:pt x="759129" y="171703"/>
                  </a:lnTo>
                  <a:lnTo>
                    <a:pt x="755523" y="166624"/>
                  </a:lnTo>
                  <a:lnTo>
                    <a:pt x="768645" y="162690"/>
                  </a:lnTo>
                  <a:lnTo>
                    <a:pt x="780208" y="157924"/>
                  </a:lnTo>
                  <a:lnTo>
                    <a:pt x="783940" y="155828"/>
                  </a:lnTo>
                  <a:lnTo>
                    <a:pt x="657098" y="155828"/>
                  </a:lnTo>
                  <a:lnTo>
                    <a:pt x="657098" y="23240"/>
                  </a:lnTo>
                  <a:lnTo>
                    <a:pt x="784602" y="23240"/>
                  </a:lnTo>
                  <a:lnTo>
                    <a:pt x="777343" y="19149"/>
                  </a:lnTo>
                  <a:lnTo>
                    <a:pt x="765175" y="14604"/>
                  </a:lnTo>
                  <a:lnTo>
                    <a:pt x="750577" y="11271"/>
                  </a:lnTo>
                  <a:lnTo>
                    <a:pt x="732313" y="8890"/>
                  </a:lnTo>
                  <a:lnTo>
                    <a:pt x="710382" y="7461"/>
                  </a:lnTo>
                  <a:lnTo>
                    <a:pt x="684784" y="6985"/>
                  </a:lnTo>
                  <a:close/>
                </a:path>
                <a:path w="1925320" h="316865">
                  <a:moveTo>
                    <a:pt x="759129" y="171703"/>
                  </a:moveTo>
                  <a:lnTo>
                    <a:pt x="677037" y="171703"/>
                  </a:lnTo>
                  <a:lnTo>
                    <a:pt x="774573" y="309625"/>
                  </a:lnTo>
                  <a:lnTo>
                    <a:pt x="869823" y="309625"/>
                  </a:lnTo>
                  <a:lnTo>
                    <a:pt x="869823" y="301371"/>
                  </a:lnTo>
                  <a:lnTo>
                    <a:pt x="861822" y="300989"/>
                  </a:lnTo>
                  <a:lnTo>
                    <a:pt x="854837" y="298450"/>
                  </a:lnTo>
                  <a:lnTo>
                    <a:pt x="828294" y="269113"/>
                  </a:lnTo>
                  <a:lnTo>
                    <a:pt x="759129" y="171703"/>
                  </a:lnTo>
                  <a:close/>
                </a:path>
                <a:path w="1925320" h="316865">
                  <a:moveTo>
                    <a:pt x="784602" y="23240"/>
                  </a:moveTo>
                  <a:lnTo>
                    <a:pt x="680974" y="23240"/>
                  </a:lnTo>
                  <a:lnTo>
                    <a:pt x="697738" y="24284"/>
                  </a:lnTo>
                  <a:lnTo>
                    <a:pt x="712025" y="27400"/>
                  </a:lnTo>
                  <a:lnTo>
                    <a:pt x="745283" y="60817"/>
                  </a:lnTo>
                  <a:lnTo>
                    <a:pt x="749300" y="90932"/>
                  </a:lnTo>
                  <a:lnTo>
                    <a:pt x="748752" y="102288"/>
                  </a:lnTo>
                  <a:lnTo>
                    <a:pt x="730075" y="142224"/>
                  </a:lnTo>
                  <a:lnTo>
                    <a:pt x="684347" y="155471"/>
                  </a:lnTo>
                  <a:lnTo>
                    <a:pt x="669798" y="155828"/>
                  </a:lnTo>
                  <a:lnTo>
                    <a:pt x="783940" y="155828"/>
                  </a:lnTo>
                  <a:lnTo>
                    <a:pt x="816768" y="121015"/>
                  </a:lnTo>
                  <a:lnTo>
                    <a:pt x="822833" y="90424"/>
                  </a:lnTo>
                  <a:lnTo>
                    <a:pt x="821813" y="77138"/>
                  </a:lnTo>
                  <a:lnTo>
                    <a:pt x="798107" y="33143"/>
                  </a:lnTo>
                  <a:lnTo>
                    <a:pt x="788320" y="25336"/>
                  </a:lnTo>
                  <a:lnTo>
                    <a:pt x="784602" y="23240"/>
                  </a:lnTo>
                  <a:close/>
                </a:path>
                <a:path w="1925320" h="316865">
                  <a:moveTo>
                    <a:pt x="1514221" y="301371"/>
                  </a:moveTo>
                  <a:lnTo>
                    <a:pt x="1511046" y="301371"/>
                  </a:lnTo>
                  <a:lnTo>
                    <a:pt x="1511046" y="309625"/>
                  </a:lnTo>
                  <a:lnTo>
                    <a:pt x="1614677" y="309625"/>
                  </a:lnTo>
                  <a:lnTo>
                    <a:pt x="1614677" y="301625"/>
                  </a:lnTo>
                  <a:lnTo>
                    <a:pt x="1520825" y="301625"/>
                  </a:lnTo>
                  <a:lnTo>
                    <a:pt x="1514221" y="301371"/>
                  </a:lnTo>
                  <a:close/>
                </a:path>
                <a:path w="1925320" h="316865">
                  <a:moveTo>
                    <a:pt x="1646930" y="35560"/>
                  </a:moveTo>
                  <a:lnTo>
                    <a:pt x="1570482" y="35560"/>
                  </a:lnTo>
                  <a:lnTo>
                    <a:pt x="1688338" y="309625"/>
                  </a:lnTo>
                  <a:lnTo>
                    <a:pt x="1693672" y="309625"/>
                  </a:lnTo>
                  <a:lnTo>
                    <a:pt x="1737027" y="206501"/>
                  </a:lnTo>
                  <a:lnTo>
                    <a:pt x="1719834" y="206501"/>
                  </a:lnTo>
                  <a:lnTo>
                    <a:pt x="1646930" y="35560"/>
                  </a:lnTo>
                  <a:close/>
                </a:path>
                <a:path w="1925320" h="316865">
                  <a:moveTo>
                    <a:pt x="1925192" y="301371"/>
                  </a:moveTo>
                  <a:lnTo>
                    <a:pt x="1767077" y="301371"/>
                  </a:lnTo>
                  <a:lnTo>
                    <a:pt x="1767077" y="309625"/>
                  </a:lnTo>
                  <a:lnTo>
                    <a:pt x="1925192" y="309625"/>
                  </a:lnTo>
                  <a:lnTo>
                    <a:pt x="1925192" y="301371"/>
                  </a:lnTo>
                  <a:close/>
                </a:path>
                <a:path w="1925320" h="316865">
                  <a:moveTo>
                    <a:pt x="1634744" y="6985"/>
                  </a:moveTo>
                  <a:lnTo>
                    <a:pt x="1511046" y="6985"/>
                  </a:lnTo>
                  <a:lnTo>
                    <a:pt x="1511046" y="15239"/>
                  </a:lnTo>
                  <a:lnTo>
                    <a:pt x="1529079" y="15239"/>
                  </a:lnTo>
                  <a:lnTo>
                    <a:pt x="1535938" y="16637"/>
                  </a:lnTo>
                  <a:lnTo>
                    <a:pt x="1553337" y="271017"/>
                  </a:lnTo>
                  <a:lnTo>
                    <a:pt x="1553083" y="272668"/>
                  </a:lnTo>
                  <a:lnTo>
                    <a:pt x="1520825" y="301625"/>
                  </a:lnTo>
                  <a:lnTo>
                    <a:pt x="1614677" y="301625"/>
                  </a:lnTo>
                  <a:lnTo>
                    <a:pt x="1614677" y="301371"/>
                  </a:lnTo>
                  <a:lnTo>
                    <a:pt x="1604986" y="300940"/>
                  </a:lnTo>
                  <a:lnTo>
                    <a:pt x="1596675" y="299640"/>
                  </a:lnTo>
                  <a:lnTo>
                    <a:pt x="1570751" y="266795"/>
                  </a:lnTo>
                  <a:lnTo>
                    <a:pt x="1570482" y="35560"/>
                  </a:lnTo>
                  <a:lnTo>
                    <a:pt x="1646930" y="35560"/>
                  </a:lnTo>
                  <a:lnTo>
                    <a:pt x="1634744" y="6985"/>
                  </a:lnTo>
                  <a:close/>
                </a:path>
                <a:path w="1925320" h="316865">
                  <a:moveTo>
                    <a:pt x="1884084" y="33527"/>
                  </a:moveTo>
                  <a:lnTo>
                    <a:pt x="1809750" y="33527"/>
                  </a:lnTo>
                  <a:lnTo>
                    <a:pt x="1809672" y="263398"/>
                  </a:lnTo>
                  <a:lnTo>
                    <a:pt x="1809593" y="268408"/>
                  </a:lnTo>
                  <a:lnTo>
                    <a:pt x="1798320" y="296672"/>
                  </a:lnTo>
                  <a:lnTo>
                    <a:pt x="1792986" y="299847"/>
                  </a:lnTo>
                  <a:lnTo>
                    <a:pt x="1785874" y="301371"/>
                  </a:lnTo>
                  <a:lnTo>
                    <a:pt x="1906904" y="301371"/>
                  </a:lnTo>
                  <a:lnTo>
                    <a:pt x="1900047" y="299974"/>
                  </a:lnTo>
                  <a:lnTo>
                    <a:pt x="1895094" y="297052"/>
                  </a:lnTo>
                  <a:lnTo>
                    <a:pt x="1882521" y="58292"/>
                  </a:lnTo>
                  <a:lnTo>
                    <a:pt x="1882699" y="47861"/>
                  </a:lnTo>
                  <a:lnTo>
                    <a:pt x="1883156" y="40084"/>
                  </a:lnTo>
                  <a:lnTo>
                    <a:pt x="1883914" y="34164"/>
                  </a:lnTo>
                  <a:lnTo>
                    <a:pt x="1884084" y="33527"/>
                  </a:lnTo>
                  <a:close/>
                </a:path>
                <a:path w="1925320" h="316865">
                  <a:moveTo>
                    <a:pt x="1925192" y="6985"/>
                  </a:moveTo>
                  <a:lnTo>
                    <a:pt x="1801876" y="6985"/>
                  </a:lnTo>
                  <a:lnTo>
                    <a:pt x="1719834" y="206501"/>
                  </a:lnTo>
                  <a:lnTo>
                    <a:pt x="1737027" y="206501"/>
                  </a:lnTo>
                  <a:lnTo>
                    <a:pt x="1809750" y="33527"/>
                  </a:lnTo>
                  <a:lnTo>
                    <a:pt x="1884086" y="33522"/>
                  </a:lnTo>
                  <a:lnTo>
                    <a:pt x="1884934" y="30352"/>
                  </a:lnTo>
                  <a:lnTo>
                    <a:pt x="1887220" y="25526"/>
                  </a:lnTo>
                  <a:lnTo>
                    <a:pt x="1890140" y="21971"/>
                  </a:lnTo>
                  <a:lnTo>
                    <a:pt x="1893951" y="19938"/>
                  </a:lnTo>
                  <a:lnTo>
                    <a:pt x="1899285" y="16763"/>
                  </a:lnTo>
                  <a:lnTo>
                    <a:pt x="1906397" y="15239"/>
                  </a:lnTo>
                  <a:lnTo>
                    <a:pt x="1925192" y="15239"/>
                  </a:lnTo>
                  <a:lnTo>
                    <a:pt x="1925192" y="6985"/>
                  </a:lnTo>
                  <a:close/>
                </a:path>
                <a:path w="1925320" h="316865">
                  <a:moveTo>
                    <a:pt x="1128902" y="6985"/>
                  </a:moveTo>
                  <a:lnTo>
                    <a:pt x="875538" y="6985"/>
                  </a:lnTo>
                  <a:lnTo>
                    <a:pt x="875538" y="15239"/>
                  </a:lnTo>
                  <a:lnTo>
                    <a:pt x="895476" y="15239"/>
                  </a:lnTo>
                  <a:lnTo>
                    <a:pt x="903097" y="17272"/>
                  </a:lnTo>
                  <a:lnTo>
                    <a:pt x="908812" y="21462"/>
                  </a:lnTo>
                  <a:lnTo>
                    <a:pt x="912876" y="24257"/>
                  </a:lnTo>
                  <a:lnTo>
                    <a:pt x="915542" y="28321"/>
                  </a:lnTo>
                  <a:lnTo>
                    <a:pt x="917066" y="33527"/>
                  </a:lnTo>
                  <a:lnTo>
                    <a:pt x="917828" y="36702"/>
                  </a:lnTo>
                  <a:lnTo>
                    <a:pt x="918103" y="42735"/>
                  </a:lnTo>
                  <a:lnTo>
                    <a:pt x="918161" y="260945"/>
                  </a:lnTo>
                  <a:lnTo>
                    <a:pt x="918045" y="268198"/>
                  </a:lnTo>
                  <a:lnTo>
                    <a:pt x="906779" y="296672"/>
                  </a:lnTo>
                  <a:lnTo>
                    <a:pt x="901446" y="299847"/>
                  </a:lnTo>
                  <a:lnTo>
                    <a:pt x="894334" y="301371"/>
                  </a:lnTo>
                  <a:lnTo>
                    <a:pt x="875538" y="301371"/>
                  </a:lnTo>
                  <a:lnTo>
                    <a:pt x="875538" y="309625"/>
                  </a:lnTo>
                  <a:lnTo>
                    <a:pt x="1137158" y="309625"/>
                  </a:lnTo>
                  <a:lnTo>
                    <a:pt x="1139509" y="292988"/>
                  </a:lnTo>
                  <a:lnTo>
                    <a:pt x="1011174" y="292988"/>
                  </a:lnTo>
                  <a:lnTo>
                    <a:pt x="1004824" y="291718"/>
                  </a:lnTo>
                  <a:lnTo>
                    <a:pt x="1001013" y="289305"/>
                  </a:lnTo>
                  <a:lnTo>
                    <a:pt x="997076" y="287020"/>
                  </a:lnTo>
                  <a:lnTo>
                    <a:pt x="994537" y="283972"/>
                  </a:lnTo>
                  <a:lnTo>
                    <a:pt x="990980" y="164337"/>
                  </a:lnTo>
                  <a:lnTo>
                    <a:pt x="1063752" y="164337"/>
                  </a:lnTo>
                  <a:lnTo>
                    <a:pt x="1063752" y="147574"/>
                  </a:lnTo>
                  <a:lnTo>
                    <a:pt x="990980" y="147574"/>
                  </a:lnTo>
                  <a:lnTo>
                    <a:pt x="990980" y="24384"/>
                  </a:lnTo>
                  <a:lnTo>
                    <a:pt x="1128902" y="24384"/>
                  </a:lnTo>
                  <a:lnTo>
                    <a:pt x="1128902" y="6985"/>
                  </a:lnTo>
                  <a:close/>
                </a:path>
                <a:path w="1925320" h="316865">
                  <a:moveTo>
                    <a:pt x="1150747" y="213487"/>
                  </a:moveTo>
                  <a:lnTo>
                    <a:pt x="1142491" y="213487"/>
                  </a:lnTo>
                  <a:lnTo>
                    <a:pt x="1136042" y="232298"/>
                  </a:lnTo>
                  <a:lnTo>
                    <a:pt x="1127760" y="248538"/>
                  </a:lnTo>
                  <a:lnTo>
                    <a:pt x="1091975" y="281898"/>
                  </a:lnTo>
                  <a:lnTo>
                    <a:pt x="1037844" y="292988"/>
                  </a:lnTo>
                  <a:lnTo>
                    <a:pt x="1139509" y="292988"/>
                  </a:lnTo>
                  <a:lnTo>
                    <a:pt x="1150747" y="213487"/>
                  </a:lnTo>
                  <a:close/>
                </a:path>
                <a:path w="1925320" h="316865">
                  <a:moveTo>
                    <a:pt x="1063752" y="164337"/>
                  </a:moveTo>
                  <a:lnTo>
                    <a:pt x="990980" y="164337"/>
                  </a:lnTo>
                  <a:lnTo>
                    <a:pt x="1001176" y="164695"/>
                  </a:lnTo>
                  <a:lnTo>
                    <a:pt x="1010062" y="165766"/>
                  </a:lnTo>
                  <a:lnTo>
                    <a:pt x="1043939" y="192277"/>
                  </a:lnTo>
                  <a:lnTo>
                    <a:pt x="1055242" y="234696"/>
                  </a:lnTo>
                  <a:lnTo>
                    <a:pt x="1063752" y="234696"/>
                  </a:lnTo>
                  <a:lnTo>
                    <a:pt x="1063752" y="164337"/>
                  </a:lnTo>
                  <a:close/>
                </a:path>
                <a:path w="1925320" h="316865">
                  <a:moveTo>
                    <a:pt x="1063752" y="76200"/>
                  </a:moveTo>
                  <a:lnTo>
                    <a:pt x="1055242" y="76200"/>
                  </a:lnTo>
                  <a:lnTo>
                    <a:pt x="1052859" y="92749"/>
                  </a:lnTo>
                  <a:lnTo>
                    <a:pt x="1049321" y="107156"/>
                  </a:lnTo>
                  <a:lnTo>
                    <a:pt x="1021794" y="143081"/>
                  </a:lnTo>
                  <a:lnTo>
                    <a:pt x="996950" y="147574"/>
                  </a:lnTo>
                  <a:lnTo>
                    <a:pt x="1063752" y="147574"/>
                  </a:lnTo>
                  <a:lnTo>
                    <a:pt x="1063752" y="76200"/>
                  </a:lnTo>
                  <a:close/>
                </a:path>
                <a:path w="1925320" h="316865">
                  <a:moveTo>
                    <a:pt x="1128902" y="24384"/>
                  </a:moveTo>
                  <a:lnTo>
                    <a:pt x="1022223" y="24384"/>
                  </a:lnTo>
                  <a:lnTo>
                    <a:pt x="1038010" y="24626"/>
                  </a:lnTo>
                  <a:lnTo>
                    <a:pt x="1051083" y="25368"/>
                  </a:lnTo>
                  <a:lnTo>
                    <a:pt x="1088136" y="37020"/>
                  </a:lnTo>
                  <a:lnTo>
                    <a:pt x="1112647" y="68294"/>
                  </a:lnTo>
                  <a:lnTo>
                    <a:pt x="1120394" y="96520"/>
                  </a:lnTo>
                  <a:lnTo>
                    <a:pt x="1128902" y="96520"/>
                  </a:lnTo>
                  <a:lnTo>
                    <a:pt x="1128902" y="24384"/>
                  </a:lnTo>
                  <a:close/>
                </a:path>
                <a:path w="1925320" h="316865">
                  <a:moveTo>
                    <a:pt x="462407" y="301371"/>
                  </a:moveTo>
                  <a:lnTo>
                    <a:pt x="303911" y="301371"/>
                  </a:lnTo>
                  <a:lnTo>
                    <a:pt x="303911" y="309625"/>
                  </a:lnTo>
                  <a:lnTo>
                    <a:pt x="462407" y="309625"/>
                  </a:lnTo>
                  <a:lnTo>
                    <a:pt x="462407" y="301371"/>
                  </a:lnTo>
                  <a:close/>
                </a:path>
                <a:path w="1925320" h="316865">
                  <a:moveTo>
                    <a:pt x="419353" y="24384"/>
                  </a:moveTo>
                  <a:lnTo>
                    <a:pt x="346710" y="24384"/>
                  </a:lnTo>
                  <a:lnTo>
                    <a:pt x="346710" y="257937"/>
                  </a:lnTo>
                  <a:lnTo>
                    <a:pt x="346553" y="268408"/>
                  </a:lnTo>
                  <a:lnTo>
                    <a:pt x="335152" y="296672"/>
                  </a:lnTo>
                  <a:lnTo>
                    <a:pt x="329819" y="299847"/>
                  </a:lnTo>
                  <a:lnTo>
                    <a:pt x="322707" y="301371"/>
                  </a:lnTo>
                  <a:lnTo>
                    <a:pt x="443738" y="301371"/>
                  </a:lnTo>
                  <a:lnTo>
                    <a:pt x="436879" y="299974"/>
                  </a:lnTo>
                  <a:lnTo>
                    <a:pt x="426974" y="294132"/>
                  </a:lnTo>
                  <a:lnTo>
                    <a:pt x="419353" y="257937"/>
                  </a:lnTo>
                  <a:lnTo>
                    <a:pt x="419353" y="24384"/>
                  </a:lnTo>
                  <a:close/>
                </a:path>
                <a:path w="1925320" h="316865">
                  <a:moveTo>
                    <a:pt x="519302" y="6985"/>
                  </a:moveTo>
                  <a:lnTo>
                    <a:pt x="247396" y="6985"/>
                  </a:lnTo>
                  <a:lnTo>
                    <a:pt x="247396" y="88900"/>
                  </a:lnTo>
                  <a:lnTo>
                    <a:pt x="255904" y="88900"/>
                  </a:lnTo>
                  <a:lnTo>
                    <a:pt x="259359" y="73110"/>
                  </a:lnTo>
                  <a:lnTo>
                    <a:pt x="264588" y="59261"/>
                  </a:lnTo>
                  <a:lnTo>
                    <a:pt x="298450" y="27622"/>
                  </a:lnTo>
                  <a:lnTo>
                    <a:pt x="324865" y="24384"/>
                  </a:lnTo>
                  <a:lnTo>
                    <a:pt x="519302" y="24384"/>
                  </a:lnTo>
                  <a:lnTo>
                    <a:pt x="519302" y="6985"/>
                  </a:lnTo>
                  <a:close/>
                </a:path>
                <a:path w="1925320" h="316865">
                  <a:moveTo>
                    <a:pt x="519302" y="24384"/>
                  </a:moveTo>
                  <a:lnTo>
                    <a:pt x="441833" y="24384"/>
                  </a:lnTo>
                  <a:lnTo>
                    <a:pt x="451619" y="24626"/>
                  </a:lnTo>
                  <a:lnTo>
                    <a:pt x="459835" y="25368"/>
                  </a:lnTo>
                  <a:lnTo>
                    <a:pt x="495426" y="48133"/>
                  </a:lnTo>
                  <a:lnTo>
                    <a:pt x="511301" y="88900"/>
                  </a:lnTo>
                  <a:lnTo>
                    <a:pt x="519302" y="88900"/>
                  </a:lnTo>
                  <a:lnTo>
                    <a:pt x="519302" y="24384"/>
                  </a:lnTo>
                  <a:close/>
                </a:path>
                <a:path w="1925320" h="316865">
                  <a:moveTo>
                    <a:pt x="87161" y="298576"/>
                  </a:moveTo>
                  <a:lnTo>
                    <a:pt x="35687" y="298576"/>
                  </a:lnTo>
                  <a:lnTo>
                    <a:pt x="41528" y="299974"/>
                  </a:lnTo>
                  <a:lnTo>
                    <a:pt x="48767" y="303022"/>
                  </a:lnTo>
                  <a:lnTo>
                    <a:pt x="87122" y="315204"/>
                  </a:lnTo>
                  <a:lnTo>
                    <a:pt x="107696" y="316864"/>
                  </a:lnTo>
                  <a:lnTo>
                    <a:pt x="129460" y="315150"/>
                  </a:lnTo>
                  <a:lnTo>
                    <a:pt x="149225" y="310007"/>
                  </a:lnTo>
                  <a:lnTo>
                    <a:pt x="166989" y="301434"/>
                  </a:lnTo>
                  <a:lnTo>
                    <a:pt x="167239" y="301243"/>
                  </a:lnTo>
                  <a:lnTo>
                    <a:pt x="106552" y="301243"/>
                  </a:lnTo>
                  <a:lnTo>
                    <a:pt x="90624" y="299650"/>
                  </a:lnTo>
                  <a:lnTo>
                    <a:pt x="87161" y="298576"/>
                  </a:lnTo>
                  <a:close/>
                </a:path>
                <a:path w="1925320" h="316865">
                  <a:moveTo>
                    <a:pt x="8254" y="202311"/>
                  </a:moveTo>
                  <a:lnTo>
                    <a:pt x="0" y="202311"/>
                  </a:lnTo>
                  <a:lnTo>
                    <a:pt x="0" y="316611"/>
                  </a:lnTo>
                  <a:lnTo>
                    <a:pt x="8254" y="316611"/>
                  </a:lnTo>
                  <a:lnTo>
                    <a:pt x="10922" y="310514"/>
                  </a:lnTo>
                  <a:lnTo>
                    <a:pt x="14477" y="305942"/>
                  </a:lnTo>
                  <a:lnTo>
                    <a:pt x="18796" y="303022"/>
                  </a:lnTo>
                  <a:lnTo>
                    <a:pt x="23113" y="299974"/>
                  </a:lnTo>
                  <a:lnTo>
                    <a:pt x="27177" y="298576"/>
                  </a:lnTo>
                  <a:lnTo>
                    <a:pt x="87161" y="298576"/>
                  </a:lnTo>
                  <a:lnTo>
                    <a:pt x="75231" y="294878"/>
                  </a:lnTo>
                  <a:lnTo>
                    <a:pt x="60386" y="286938"/>
                  </a:lnTo>
                  <a:lnTo>
                    <a:pt x="46100" y="275843"/>
                  </a:lnTo>
                  <a:lnTo>
                    <a:pt x="33240" y="261746"/>
                  </a:lnTo>
                  <a:lnTo>
                    <a:pt x="22653" y="244792"/>
                  </a:lnTo>
                  <a:lnTo>
                    <a:pt x="14329" y="224980"/>
                  </a:lnTo>
                  <a:lnTo>
                    <a:pt x="8254" y="202311"/>
                  </a:lnTo>
                  <a:close/>
                </a:path>
                <a:path w="1925320" h="316865">
                  <a:moveTo>
                    <a:pt x="93852" y="0"/>
                  </a:moveTo>
                  <a:lnTo>
                    <a:pt x="40971" y="14358"/>
                  </a:lnTo>
                  <a:lnTo>
                    <a:pt x="6905" y="53609"/>
                  </a:lnTo>
                  <a:lnTo>
                    <a:pt x="253" y="87122"/>
                  </a:lnTo>
                  <a:lnTo>
                    <a:pt x="871" y="97480"/>
                  </a:lnTo>
                  <a:lnTo>
                    <a:pt x="15394" y="134554"/>
                  </a:lnTo>
                  <a:lnTo>
                    <a:pt x="48220" y="165385"/>
                  </a:lnTo>
                  <a:lnTo>
                    <a:pt x="110779" y="199435"/>
                  </a:lnTo>
                  <a:lnTo>
                    <a:pt x="122142" y="205660"/>
                  </a:lnTo>
                  <a:lnTo>
                    <a:pt x="152338" y="230153"/>
                  </a:lnTo>
                  <a:lnTo>
                    <a:pt x="161162" y="248792"/>
                  </a:lnTo>
                  <a:lnTo>
                    <a:pt x="161162" y="255904"/>
                  </a:lnTo>
                  <a:lnTo>
                    <a:pt x="138360" y="293528"/>
                  </a:lnTo>
                  <a:lnTo>
                    <a:pt x="106552" y="301243"/>
                  </a:lnTo>
                  <a:lnTo>
                    <a:pt x="167239" y="301243"/>
                  </a:lnTo>
                  <a:lnTo>
                    <a:pt x="195681" y="275125"/>
                  </a:lnTo>
                  <a:lnTo>
                    <a:pt x="212344" y="224154"/>
                  </a:lnTo>
                  <a:lnTo>
                    <a:pt x="211200" y="209627"/>
                  </a:lnTo>
                  <a:lnTo>
                    <a:pt x="194055" y="171068"/>
                  </a:lnTo>
                  <a:lnTo>
                    <a:pt x="146835" y="134546"/>
                  </a:lnTo>
                  <a:lnTo>
                    <a:pt x="105114" y="113026"/>
                  </a:lnTo>
                  <a:lnTo>
                    <a:pt x="91265" y="105791"/>
                  </a:lnTo>
                  <a:lnTo>
                    <a:pt x="56929" y="80039"/>
                  </a:lnTo>
                  <a:lnTo>
                    <a:pt x="48513" y="63626"/>
                  </a:lnTo>
                  <a:lnTo>
                    <a:pt x="48513" y="57023"/>
                  </a:lnTo>
                  <a:lnTo>
                    <a:pt x="68982" y="23622"/>
                  </a:lnTo>
                  <a:lnTo>
                    <a:pt x="97789" y="16763"/>
                  </a:lnTo>
                  <a:lnTo>
                    <a:pt x="154555" y="16763"/>
                  </a:lnTo>
                  <a:lnTo>
                    <a:pt x="147954" y="13588"/>
                  </a:lnTo>
                  <a:lnTo>
                    <a:pt x="108331" y="920"/>
                  </a:lnTo>
                  <a:lnTo>
                    <a:pt x="101139" y="234"/>
                  </a:lnTo>
                  <a:lnTo>
                    <a:pt x="93852" y="0"/>
                  </a:lnTo>
                  <a:close/>
                </a:path>
                <a:path w="1925320" h="316865">
                  <a:moveTo>
                    <a:pt x="154555" y="16763"/>
                  </a:moveTo>
                  <a:lnTo>
                    <a:pt x="97789" y="16763"/>
                  </a:lnTo>
                  <a:lnTo>
                    <a:pt x="112291" y="18214"/>
                  </a:lnTo>
                  <a:lnTo>
                    <a:pt x="126269" y="22558"/>
                  </a:lnTo>
                  <a:lnTo>
                    <a:pt x="164133" y="52351"/>
                  </a:lnTo>
                  <a:lnTo>
                    <a:pt x="184403" y="100964"/>
                  </a:lnTo>
                  <a:lnTo>
                    <a:pt x="193548" y="100964"/>
                  </a:lnTo>
                  <a:lnTo>
                    <a:pt x="191632" y="20827"/>
                  </a:lnTo>
                  <a:lnTo>
                    <a:pt x="164973" y="20827"/>
                  </a:lnTo>
                  <a:lnTo>
                    <a:pt x="157987" y="18414"/>
                  </a:lnTo>
                  <a:lnTo>
                    <a:pt x="154555" y="16763"/>
                  </a:lnTo>
                  <a:close/>
                </a:path>
                <a:path w="1925320" h="316865">
                  <a:moveTo>
                    <a:pt x="191135" y="0"/>
                  </a:moveTo>
                  <a:lnTo>
                    <a:pt x="184403" y="0"/>
                  </a:lnTo>
                  <a:lnTo>
                    <a:pt x="182499" y="9143"/>
                  </a:lnTo>
                  <a:lnTo>
                    <a:pt x="180466" y="14859"/>
                  </a:lnTo>
                  <a:lnTo>
                    <a:pt x="178180" y="17272"/>
                  </a:lnTo>
                  <a:lnTo>
                    <a:pt x="175895" y="19558"/>
                  </a:lnTo>
                  <a:lnTo>
                    <a:pt x="172847" y="20827"/>
                  </a:lnTo>
                  <a:lnTo>
                    <a:pt x="191632" y="20827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FF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0450" y="442848"/>
              <a:ext cx="1957070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" y="1412366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" y="4045839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1640" y="1313179"/>
            <a:ext cx="321119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object 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delivers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destination  (screen,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file,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etc.)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takes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(keyboard,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file,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2400" dirty="0">
              <a:latin typeface="Arial"/>
              <a:cs typeface="Arial"/>
            </a:endParaRPr>
          </a:p>
          <a:p>
            <a:pPr marL="12700" marR="433705">
              <a:lnSpc>
                <a:spcPct val="100000"/>
              </a:lnSpc>
              <a:spcBef>
                <a:spcPts val="575"/>
              </a:spcBef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abstraction  derived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sequential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4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13632" y="1785873"/>
            <a:ext cx="4998720" cy="5072380"/>
            <a:chOff x="3913632" y="1785873"/>
            <a:chExt cx="4998720" cy="5072380"/>
          </a:xfrm>
        </p:grpSpPr>
        <p:sp>
          <p:nvSpPr>
            <p:cNvPr id="10" name="object 10"/>
            <p:cNvSpPr/>
            <p:nvPr/>
          </p:nvSpPr>
          <p:spPr>
            <a:xfrm>
              <a:off x="3913632" y="4549138"/>
              <a:ext cx="4998720" cy="23088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28999" y="1785873"/>
              <a:ext cx="4968240" cy="2773045"/>
            </a:xfrm>
            <a:custGeom>
              <a:avLst/>
              <a:gdLst/>
              <a:ahLst/>
              <a:cxnLst/>
              <a:rect l="l" t="t" r="r" b="b"/>
              <a:pathLst>
                <a:path w="4968240" h="2773045">
                  <a:moveTo>
                    <a:pt x="4729733" y="0"/>
                  </a:moveTo>
                  <a:lnTo>
                    <a:pt x="238378" y="0"/>
                  </a:lnTo>
                  <a:lnTo>
                    <a:pt x="190360" y="4841"/>
                  </a:lnTo>
                  <a:lnTo>
                    <a:pt x="145625" y="18726"/>
                  </a:lnTo>
                  <a:lnTo>
                    <a:pt x="105134" y="40699"/>
                  </a:lnTo>
                  <a:lnTo>
                    <a:pt x="69849" y="69802"/>
                  </a:lnTo>
                  <a:lnTo>
                    <a:pt x="40732" y="105078"/>
                  </a:lnTo>
                  <a:lnTo>
                    <a:pt x="18744" y="145571"/>
                  </a:lnTo>
                  <a:lnTo>
                    <a:pt x="4846" y="190324"/>
                  </a:lnTo>
                  <a:lnTo>
                    <a:pt x="0" y="238378"/>
                  </a:lnTo>
                  <a:lnTo>
                    <a:pt x="0" y="2534539"/>
                  </a:lnTo>
                  <a:lnTo>
                    <a:pt x="4846" y="2582551"/>
                  </a:lnTo>
                  <a:lnTo>
                    <a:pt x="18744" y="2627272"/>
                  </a:lnTo>
                  <a:lnTo>
                    <a:pt x="40732" y="2667743"/>
                  </a:lnTo>
                  <a:lnTo>
                    <a:pt x="69849" y="2703004"/>
                  </a:lnTo>
                  <a:lnTo>
                    <a:pt x="105134" y="2732098"/>
                  </a:lnTo>
                  <a:lnTo>
                    <a:pt x="145625" y="2754066"/>
                  </a:lnTo>
                  <a:lnTo>
                    <a:pt x="190360" y="2767950"/>
                  </a:lnTo>
                  <a:lnTo>
                    <a:pt x="238378" y="2772791"/>
                  </a:lnTo>
                  <a:lnTo>
                    <a:pt x="4729733" y="2772791"/>
                  </a:lnTo>
                  <a:lnTo>
                    <a:pt x="4777746" y="2767950"/>
                  </a:lnTo>
                  <a:lnTo>
                    <a:pt x="4822467" y="2754066"/>
                  </a:lnTo>
                  <a:lnTo>
                    <a:pt x="4862938" y="2732098"/>
                  </a:lnTo>
                  <a:lnTo>
                    <a:pt x="4898199" y="2703004"/>
                  </a:lnTo>
                  <a:lnTo>
                    <a:pt x="4927293" y="2667743"/>
                  </a:lnTo>
                  <a:lnTo>
                    <a:pt x="4949261" y="2627272"/>
                  </a:lnTo>
                  <a:lnTo>
                    <a:pt x="4963145" y="2582551"/>
                  </a:lnTo>
                  <a:lnTo>
                    <a:pt x="4967985" y="2534539"/>
                  </a:lnTo>
                  <a:lnTo>
                    <a:pt x="4967985" y="238378"/>
                  </a:lnTo>
                  <a:lnTo>
                    <a:pt x="4963145" y="190324"/>
                  </a:lnTo>
                  <a:lnTo>
                    <a:pt x="4949261" y="145571"/>
                  </a:lnTo>
                  <a:lnTo>
                    <a:pt x="4927293" y="105078"/>
                  </a:lnTo>
                  <a:lnTo>
                    <a:pt x="4898199" y="69802"/>
                  </a:lnTo>
                  <a:lnTo>
                    <a:pt x="4862938" y="40699"/>
                  </a:lnTo>
                  <a:lnTo>
                    <a:pt x="4822467" y="18726"/>
                  </a:lnTo>
                  <a:lnTo>
                    <a:pt x="4777746" y="4841"/>
                  </a:lnTo>
                  <a:lnTo>
                    <a:pt x="472973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8999" y="1785873"/>
              <a:ext cx="4967985" cy="2772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282696" y="179831"/>
              <a:ext cx="257556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6325" y="457962"/>
              <a:ext cx="1925320" cy="316865"/>
            </a:xfrm>
            <a:custGeom>
              <a:avLst/>
              <a:gdLst/>
              <a:ahLst/>
              <a:cxnLst/>
              <a:rect l="l" t="t" r="r" b="b"/>
              <a:pathLst>
                <a:path w="1925320" h="316865">
                  <a:moveTo>
                    <a:pt x="1339977" y="762"/>
                  </a:moveTo>
                  <a:lnTo>
                    <a:pt x="1335786" y="762"/>
                  </a:lnTo>
                  <a:lnTo>
                    <a:pt x="1227454" y="242315"/>
                  </a:lnTo>
                  <a:lnTo>
                    <a:pt x="1220049" y="258101"/>
                  </a:lnTo>
                  <a:lnTo>
                    <a:pt x="1195949" y="292905"/>
                  </a:lnTo>
                  <a:lnTo>
                    <a:pt x="1174750" y="301371"/>
                  </a:lnTo>
                  <a:lnTo>
                    <a:pt x="1174750" y="309625"/>
                  </a:lnTo>
                  <a:lnTo>
                    <a:pt x="1275461" y="309625"/>
                  </a:lnTo>
                  <a:lnTo>
                    <a:pt x="1275461" y="301371"/>
                  </a:lnTo>
                  <a:lnTo>
                    <a:pt x="1264745" y="300394"/>
                  </a:lnTo>
                  <a:lnTo>
                    <a:pt x="1256220" y="299180"/>
                  </a:lnTo>
                  <a:lnTo>
                    <a:pt x="1249886" y="297727"/>
                  </a:lnTo>
                  <a:lnTo>
                    <a:pt x="1245742" y="296037"/>
                  </a:lnTo>
                  <a:lnTo>
                    <a:pt x="1238885" y="292100"/>
                  </a:lnTo>
                  <a:lnTo>
                    <a:pt x="1235455" y="285750"/>
                  </a:lnTo>
                  <a:lnTo>
                    <a:pt x="1235455" y="270890"/>
                  </a:lnTo>
                  <a:lnTo>
                    <a:pt x="1237614" y="262763"/>
                  </a:lnTo>
                  <a:lnTo>
                    <a:pt x="1241678" y="252984"/>
                  </a:lnTo>
                  <a:lnTo>
                    <a:pt x="1254505" y="223520"/>
                  </a:lnTo>
                  <a:lnTo>
                    <a:pt x="1437903" y="223520"/>
                  </a:lnTo>
                  <a:lnTo>
                    <a:pt x="1430645" y="207010"/>
                  </a:lnTo>
                  <a:lnTo>
                    <a:pt x="1262252" y="207010"/>
                  </a:lnTo>
                  <a:lnTo>
                    <a:pt x="1308735" y="102742"/>
                  </a:lnTo>
                  <a:lnTo>
                    <a:pt x="1384808" y="102742"/>
                  </a:lnTo>
                  <a:lnTo>
                    <a:pt x="1339977" y="762"/>
                  </a:lnTo>
                  <a:close/>
                </a:path>
                <a:path w="1925320" h="316865">
                  <a:moveTo>
                    <a:pt x="1437903" y="223520"/>
                  </a:moveTo>
                  <a:lnTo>
                    <a:pt x="1361439" y="223520"/>
                  </a:lnTo>
                  <a:lnTo>
                    <a:pt x="1377441" y="261238"/>
                  </a:lnTo>
                  <a:lnTo>
                    <a:pt x="1381633" y="271017"/>
                  </a:lnTo>
                  <a:lnTo>
                    <a:pt x="1383919" y="276605"/>
                  </a:lnTo>
                  <a:lnTo>
                    <a:pt x="1384173" y="278002"/>
                  </a:lnTo>
                  <a:lnTo>
                    <a:pt x="1385062" y="280797"/>
                  </a:lnTo>
                  <a:lnTo>
                    <a:pt x="1385570" y="283590"/>
                  </a:lnTo>
                  <a:lnTo>
                    <a:pt x="1385570" y="290702"/>
                  </a:lnTo>
                  <a:lnTo>
                    <a:pt x="1383919" y="294132"/>
                  </a:lnTo>
                  <a:lnTo>
                    <a:pt x="1380616" y="296545"/>
                  </a:lnTo>
                  <a:lnTo>
                    <a:pt x="1375790" y="299847"/>
                  </a:lnTo>
                  <a:lnTo>
                    <a:pt x="1367536" y="301371"/>
                  </a:lnTo>
                  <a:lnTo>
                    <a:pt x="1349755" y="301371"/>
                  </a:lnTo>
                  <a:lnTo>
                    <a:pt x="1349755" y="309625"/>
                  </a:lnTo>
                  <a:lnTo>
                    <a:pt x="1496187" y="309625"/>
                  </a:lnTo>
                  <a:lnTo>
                    <a:pt x="1496187" y="301371"/>
                  </a:lnTo>
                  <a:lnTo>
                    <a:pt x="1487042" y="300736"/>
                  </a:lnTo>
                  <a:lnTo>
                    <a:pt x="1479803" y="297941"/>
                  </a:lnTo>
                  <a:lnTo>
                    <a:pt x="1456598" y="264920"/>
                  </a:lnTo>
                  <a:lnTo>
                    <a:pt x="1449070" y="248920"/>
                  </a:lnTo>
                  <a:lnTo>
                    <a:pt x="1437903" y="223520"/>
                  </a:lnTo>
                  <a:close/>
                </a:path>
                <a:path w="1925320" h="316865">
                  <a:moveTo>
                    <a:pt x="1384808" y="102742"/>
                  </a:moveTo>
                  <a:lnTo>
                    <a:pt x="1308735" y="102742"/>
                  </a:lnTo>
                  <a:lnTo>
                    <a:pt x="1353820" y="207010"/>
                  </a:lnTo>
                  <a:lnTo>
                    <a:pt x="1430645" y="207010"/>
                  </a:lnTo>
                  <a:lnTo>
                    <a:pt x="1384808" y="102742"/>
                  </a:lnTo>
                  <a:close/>
                </a:path>
                <a:path w="1925320" h="316865">
                  <a:moveTo>
                    <a:pt x="684784" y="6985"/>
                  </a:moveTo>
                  <a:lnTo>
                    <a:pt x="544195" y="6985"/>
                  </a:lnTo>
                  <a:lnTo>
                    <a:pt x="544195" y="15239"/>
                  </a:lnTo>
                  <a:lnTo>
                    <a:pt x="553745" y="15478"/>
                  </a:lnTo>
                  <a:lnTo>
                    <a:pt x="561641" y="16192"/>
                  </a:lnTo>
                  <a:lnTo>
                    <a:pt x="585916" y="48926"/>
                  </a:lnTo>
                  <a:lnTo>
                    <a:pt x="586104" y="256539"/>
                  </a:lnTo>
                  <a:lnTo>
                    <a:pt x="585916" y="267684"/>
                  </a:lnTo>
                  <a:lnTo>
                    <a:pt x="561800" y="300418"/>
                  </a:lnTo>
                  <a:lnTo>
                    <a:pt x="544195" y="301371"/>
                  </a:lnTo>
                  <a:lnTo>
                    <a:pt x="544195" y="309625"/>
                  </a:lnTo>
                  <a:lnTo>
                    <a:pt x="699135" y="309625"/>
                  </a:lnTo>
                  <a:lnTo>
                    <a:pt x="699135" y="301371"/>
                  </a:lnTo>
                  <a:lnTo>
                    <a:pt x="689541" y="301132"/>
                  </a:lnTo>
                  <a:lnTo>
                    <a:pt x="681538" y="300418"/>
                  </a:lnTo>
                  <a:lnTo>
                    <a:pt x="657288" y="267684"/>
                  </a:lnTo>
                  <a:lnTo>
                    <a:pt x="657098" y="256539"/>
                  </a:lnTo>
                  <a:lnTo>
                    <a:pt x="657098" y="171703"/>
                  </a:lnTo>
                  <a:lnTo>
                    <a:pt x="759129" y="171703"/>
                  </a:lnTo>
                  <a:lnTo>
                    <a:pt x="755523" y="166624"/>
                  </a:lnTo>
                  <a:lnTo>
                    <a:pt x="768645" y="162690"/>
                  </a:lnTo>
                  <a:lnTo>
                    <a:pt x="780208" y="157924"/>
                  </a:lnTo>
                  <a:lnTo>
                    <a:pt x="783940" y="155828"/>
                  </a:lnTo>
                  <a:lnTo>
                    <a:pt x="657098" y="155828"/>
                  </a:lnTo>
                  <a:lnTo>
                    <a:pt x="657098" y="23240"/>
                  </a:lnTo>
                  <a:lnTo>
                    <a:pt x="784602" y="23240"/>
                  </a:lnTo>
                  <a:lnTo>
                    <a:pt x="777343" y="19149"/>
                  </a:lnTo>
                  <a:lnTo>
                    <a:pt x="765175" y="14604"/>
                  </a:lnTo>
                  <a:lnTo>
                    <a:pt x="750577" y="11271"/>
                  </a:lnTo>
                  <a:lnTo>
                    <a:pt x="732313" y="8890"/>
                  </a:lnTo>
                  <a:lnTo>
                    <a:pt x="710382" y="7461"/>
                  </a:lnTo>
                  <a:lnTo>
                    <a:pt x="684784" y="6985"/>
                  </a:lnTo>
                  <a:close/>
                </a:path>
                <a:path w="1925320" h="316865">
                  <a:moveTo>
                    <a:pt x="759129" y="171703"/>
                  </a:moveTo>
                  <a:lnTo>
                    <a:pt x="677037" y="171703"/>
                  </a:lnTo>
                  <a:lnTo>
                    <a:pt x="774573" y="309625"/>
                  </a:lnTo>
                  <a:lnTo>
                    <a:pt x="869823" y="309625"/>
                  </a:lnTo>
                  <a:lnTo>
                    <a:pt x="869823" y="301371"/>
                  </a:lnTo>
                  <a:lnTo>
                    <a:pt x="861822" y="300989"/>
                  </a:lnTo>
                  <a:lnTo>
                    <a:pt x="854837" y="298450"/>
                  </a:lnTo>
                  <a:lnTo>
                    <a:pt x="828294" y="269113"/>
                  </a:lnTo>
                  <a:lnTo>
                    <a:pt x="759129" y="171703"/>
                  </a:lnTo>
                  <a:close/>
                </a:path>
                <a:path w="1925320" h="316865">
                  <a:moveTo>
                    <a:pt x="784602" y="23240"/>
                  </a:moveTo>
                  <a:lnTo>
                    <a:pt x="680974" y="23240"/>
                  </a:lnTo>
                  <a:lnTo>
                    <a:pt x="697738" y="24284"/>
                  </a:lnTo>
                  <a:lnTo>
                    <a:pt x="712025" y="27400"/>
                  </a:lnTo>
                  <a:lnTo>
                    <a:pt x="745283" y="60817"/>
                  </a:lnTo>
                  <a:lnTo>
                    <a:pt x="749300" y="90932"/>
                  </a:lnTo>
                  <a:lnTo>
                    <a:pt x="748752" y="102288"/>
                  </a:lnTo>
                  <a:lnTo>
                    <a:pt x="730075" y="142224"/>
                  </a:lnTo>
                  <a:lnTo>
                    <a:pt x="684347" y="155471"/>
                  </a:lnTo>
                  <a:lnTo>
                    <a:pt x="669798" y="155828"/>
                  </a:lnTo>
                  <a:lnTo>
                    <a:pt x="783940" y="155828"/>
                  </a:lnTo>
                  <a:lnTo>
                    <a:pt x="816768" y="121015"/>
                  </a:lnTo>
                  <a:lnTo>
                    <a:pt x="822833" y="90424"/>
                  </a:lnTo>
                  <a:lnTo>
                    <a:pt x="821813" y="77138"/>
                  </a:lnTo>
                  <a:lnTo>
                    <a:pt x="798107" y="33143"/>
                  </a:lnTo>
                  <a:lnTo>
                    <a:pt x="788320" y="25336"/>
                  </a:lnTo>
                  <a:lnTo>
                    <a:pt x="784602" y="23240"/>
                  </a:lnTo>
                  <a:close/>
                </a:path>
                <a:path w="1925320" h="316865">
                  <a:moveTo>
                    <a:pt x="1514221" y="301371"/>
                  </a:moveTo>
                  <a:lnTo>
                    <a:pt x="1511046" y="301371"/>
                  </a:lnTo>
                  <a:lnTo>
                    <a:pt x="1511046" y="309625"/>
                  </a:lnTo>
                  <a:lnTo>
                    <a:pt x="1614677" y="309625"/>
                  </a:lnTo>
                  <a:lnTo>
                    <a:pt x="1614677" y="301625"/>
                  </a:lnTo>
                  <a:lnTo>
                    <a:pt x="1520825" y="301625"/>
                  </a:lnTo>
                  <a:lnTo>
                    <a:pt x="1514221" y="301371"/>
                  </a:lnTo>
                  <a:close/>
                </a:path>
                <a:path w="1925320" h="316865">
                  <a:moveTo>
                    <a:pt x="1646930" y="35560"/>
                  </a:moveTo>
                  <a:lnTo>
                    <a:pt x="1570482" y="35560"/>
                  </a:lnTo>
                  <a:lnTo>
                    <a:pt x="1688338" y="309625"/>
                  </a:lnTo>
                  <a:lnTo>
                    <a:pt x="1693672" y="309625"/>
                  </a:lnTo>
                  <a:lnTo>
                    <a:pt x="1737027" y="206501"/>
                  </a:lnTo>
                  <a:lnTo>
                    <a:pt x="1719834" y="206501"/>
                  </a:lnTo>
                  <a:lnTo>
                    <a:pt x="1646930" y="35560"/>
                  </a:lnTo>
                  <a:close/>
                </a:path>
                <a:path w="1925320" h="316865">
                  <a:moveTo>
                    <a:pt x="1925192" y="301371"/>
                  </a:moveTo>
                  <a:lnTo>
                    <a:pt x="1767077" y="301371"/>
                  </a:lnTo>
                  <a:lnTo>
                    <a:pt x="1767077" y="309625"/>
                  </a:lnTo>
                  <a:lnTo>
                    <a:pt x="1925192" y="309625"/>
                  </a:lnTo>
                  <a:lnTo>
                    <a:pt x="1925192" y="301371"/>
                  </a:lnTo>
                  <a:close/>
                </a:path>
                <a:path w="1925320" h="316865">
                  <a:moveTo>
                    <a:pt x="1634744" y="6985"/>
                  </a:moveTo>
                  <a:lnTo>
                    <a:pt x="1511046" y="6985"/>
                  </a:lnTo>
                  <a:lnTo>
                    <a:pt x="1511046" y="15239"/>
                  </a:lnTo>
                  <a:lnTo>
                    <a:pt x="1529079" y="15239"/>
                  </a:lnTo>
                  <a:lnTo>
                    <a:pt x="1535938" y="16637"/>
                  </a:lnTo>
                  <a:lnTo>
                    <a:pt x="1553337" y="271017"/>
                  </a:lnTo>
                  <a:lnTo>
                    <a:pt x="1553083" y="272668"/>
                  </a:lnTo>
                  <a:lnTo>
                    <a:pt x="1520825" y="301625"/>
                  </a:lnTo>
                  <a:lnTo>
                    <a:pt x="1614677" y="301625"/>
                  </a:lnTo>
                  <a:lnTo>
                    <a:pt x="1614677" y="301371"/>
                  </a:lnTo>
                  <a:lnTo>
                    <a:pt x="1604986" y="300940"/>
                  </a:lnTo>
                  <a:lnTo>
                    <a:pt x="1596675" y="299640"/>
                  </a:lnTo>
                  <a:lnTo>
                    <a:pt x="1570751" y="266795"/>
                  </a:lnTo>
                  <a:lnTo>
                    <a:pt x="1570482" y="35560"/>
                  </a:lnTo>
                  <a:lnTo>
                    <a:pt x="1646930" y="35560"/>
                  </a:lnTo>
                  <a:lnTo>
                    <a:pt x="1634744" y="6985"/>
                  </a:lnTo>
                  <a:close/>
                </a:path>
                <a:path w="1925320" h="316865">
                  <a:moveTo>
                    <a:pt x="1884084" y="33527"/>
                  </a:moveTo>
                  <a:lnTo>
                    <a:pt x="1809750" y="33527"/>
                  </a:lnTo>
                  <a:lnTo>
                    <a:pt x="1809672" y="263398"/>
                  </a:lnTo>
                  <a:lnTo>
                    <a:pt x="1809593" y="268408"/>
                  </a:lnTo>
                  <a:lnTo>
                    <a:pt x="1798320" y="296672"/>
                  </a:lnTo>
                  <a:lnTo>
                    <a:pt x="1792986" y="299847"/>
                  </a:lnTo>
                  <a:lnTo>
                    <a:pt x="1785874" y="301371"/>
                  </a:lnTo>
                  <a:lnTo>
                    <a:pt x="1906904" y="301371"/>
                  </a:lnTo>
                  <a:lnTo>
                    <a:pt x="1900047" y="299974"/>
                  </a:lnTo>
                  <a:lnTo>
                    <a:pt x="1895094" y="297052"/>
                  </a:lnTo>
                  <a:lnTo>
                    <a:pt x="1882521" y="58292"/>
                  </a:lnTo>
                  <a:lnTo>
                    <a:pt x="1882699" y="47861"/>
                  </a:lnTo>
                  <a:lnTo>
                    <a:pt x="1883156" y="40084"/>
                  </a:lnTo>
                  <a:lnTo>
                    <a:pt x="1883914" y="34164"/>
                  </a:lnTo>
                  <a:lnTo>
                    <a:pt x="1884084" y="33527"/>
                  </a:lnTo>
                  <a:close/>
                </a:path>
                <a:path w="1925320" h="316865">
                  <a:moveTo>
                    <a:pt x="1925192" y="6985"/>
                  </a:moveTo>
                  <a:lnTo>
                    <a:pt x="1801876" y="6985"/>
                  </a:lnTo>
                  <a:lnTo>
                    <a:pt x="1719834" y="206501"/>
                  </a:lnTo>
                  <a:lnTo>
                    <a:pt x="1737027" y="206501"/>
                  </a:lnTo>
                  <a:lnTo>
                    <a:pt x="1809750" y="33527"/>
                  </a:lnTo>
                  <a:lnTo>
                    <a:pt x="1884086" y="33522"/>
                  </a:lnTo>
                  <a:lnTo>
                    <a:pt x="1884934" y="30352"/>
                  </a:lnTo>
                  <a:lnTo>
                    <a:pt x="1887220" y="25526"/>
                  </a:lnTo>
                  <a:lnTo>
                    <a:pt x="1890140" y="21971"/>
                  </a:lnTo>
                  <a:lnTo>
                    <a:pt x="1893951" y="19938"/>
                  </a:lnTo>
                  <a:lnTo>
                    <a:pt x="1899285" y="16763"/>
                  </a:lnTo>
                  <a:lnTo>
                    <a:pt x="1906397" y="15239"/>
                  </a:lnTo>
                  <a:lnTo>
                    <a:pt x="1925192" y="15239"/>
                  </a:lnTo>
                  <a:lnTo>
                    <a:pt x="1925192" y="6985"/>
                  </a:lnTo>
                  <a:close/>
                </a:path>
                <a:path w="1925320" h="316865">
                  <a:moveTo>
                    <a:pt x="1128902" y="6985"/>
                  </a:moveTo>
                  <a:lnTo>
                    <a:pt x="875538" y="6985"/>
                  </a:lnTo>
                  <a:lnTo>
                    <a:pt x="875538" y="15239"/>
                  </a:lnTo>
                  <a:lnTo>
                    <a:pt x="895476" y="15239"/>
                  </a:lnTo>
                  <a:lnTo>
                    <a:pt x="903097" y="17272"/>
                  </a:lnTo>
                  <a:lnTo>
                    <a:pt x="908812" y="21462"/>
                  </a:lnTo>
                  <a:lnTo>
                    <a:pt x="912876" y="24257"/>
                  </a:lnTo>
                  <a:lnTo>
                    <a:pt x="915542" y="28321"/>
                  </a:lnTo>
                  <a:lnTo>
                    <a:pt x="917066" y="33527"/>
                  </a:lnTo>
                  <a:lnTo>
                    <a:pt x="917828" y="36702"/>
                  </a:lnTo>
                  <a:lnTo>
                    <a:pt x="918103" y="42735"/>
                  </a:lnTo>
                  <a:lnTo>
                    <a:pt x="918161" y="260945"/>
                  </a:lnTo>
                  <a:lnTo>
                    <a:pt x="918045" y="268198"/>
                  </a:lnTo>
                  <a:lnTo>
                    <a:pt x="906779" y="296672"/>
                  </a:lnTo>
                  <a:lnTo>
                    <a:pt x="901446" y="299847"/>
                  </a:lnTo>
                  <a:lnTo>
                    <a:pt x="894334" y="301371"/>
                  </a:lnTo>
                  <a:lnTo>
                    <a:pt x="875538" y="301371"/>
                  </a:lnTo>
                  <a:lnTo>
                    <a:pt x="875538" y="309625"/>
                  </a:lnTo>
                  <a:lnTo>
                    <a:pt x="1137158" y="309625"/>
                  </a:lnTo>
                  <a:lnTo>
                    <a:pt x="1139509" y="292988"/>
                  </a:lnTo>
                  <a:lnTo>
                    <a:pt x="1011174" y="292988"/>
                  </a:lnTo>
                  <a:lnTo>
                    <a:pt x="1004824" y="291718"/>
                  </a:lnTo>
                  <a:lnTo>
                    <a:pt x="1001013" y="289305"/>
                  </a:lnTo>
                  <a:lnTo>
                    <a:pt x="997076" y="287020"/>
                  </a:lnTo>
                  <a:lnTo>
                    <a:pt x="994537" y="283972"/>
                  </a:lnTo>
                  <a:lnTo>
                    <a:pt x="990980" y="164337"/>
                  </a:lnTo>
                  <a:lnTo>
                    <a:pt x="1063752" y="164337"/>
                  </a:lnTo>
                  <a:lnTo>
                    <a:pt x="1063752" y="147574"/>
                  </a:lnTo>
                  <a:lnTo>
                    <a:pt x="990980" y="147574"/>
                  </a:lnTo>
                  <a:lnTo>
                    <a:pt x="990980" y="24384"/>
                  </a:lnTo>
                  <a:lnTo>
                    <a:pt x="1128902" y="24384"/>
                  </a:lnTo>
                  <a:lnTo>
                    <a:pt x="1128902" y="6985"/>
                  </a:lnTo>
                  <a:close/>
                </a:path>
                <a:path w="1925320" h="316865">
                  <a:moveTo>
                    <a:pt x="1150747" y="213487"/>
                  </a:moveTo>
                  <a:lnTo>
                    <a:pt x="1142491" y="213487"/>
                  </a:lnTo>
                  <a:lnTo>
                    <a:pt x="1136042" y="232298"/>
                  </a:lnTo>
                  <a:lnTo>
                    <a:pt x="1127760" y="248538"/>
                  </a:lnTo>
                  <a:lnTo>
                    <a:pt x="1091975" y="281898"/>
                  </a:lnTo>
                  <a:lnTo>
                    <a:pt x="1037844" y="292988"/>
                  </a:lnTo>
                  <a:lnTo>
                    <a:pt x="1139509" y="292988"/>
                  </a:lnTo>
                  <a:lnTo>
                    <a:pt x="1150747" y="213487"/>
                  </a:lnTo>
                  <a:close/>
                </a:path>
                <a:path w="1925320" h="316865">
                  <a:moveTo>
                    <a:pt x="1063752" y="164337"/>
                  </a:moveTo>
                  <a:lnTo>
                    <a:pt x="990980" y="164337"/>
                  </a:lnTo>
                  <a:lnTo>
                    <a:pt x="1001176" y="164695"/>
                  </a:lnTo>
                  <a:lnTo>
                    <a:pt x="1010062" y="165766"/>
                  </a:lnTo>
                  <a:lnTo>
                    <a:pt x="1043939" y="192277"/>
                  </a:lnTo>
                  <a:lnTo>
                    <a:pt x="1055242" y="234696"/>
                  </a:lnTo>
                  <a:lnTo>
                    <a:pt x="1063752" y="234696"/>
                  </a:lnTo>
                  <a:lnTo>
                    <a:pt x="1063752" y="164337"/>
                  </a:lnTo>
                  <a:close/>
                </a:path>
                <a:path w="1925320" h="316865">
                  <a:moveTo>
                    <a:pt x="1063752" y="76200"/>
                  </a:moveTo>
                  <a:lnTo>
                    <a:pt x="1055242" y="76200"/>
                  </a:lnTo>
                  <a:lnTo>
                    <a:pt x="1052859" y="92749"/>
                  </a:lnTo>
                  <a:lnTo>
                    <a:pt x="1049321" y="107156"/>
                  </a:lnTo>
                  <a:lnTo>
                    <a:pt x="1021794" y="143081"/>
                  </a:lnTo>
                  <a:lnTo>
                    <a:pt x="996950" y="147574"/>
                  </a:lnTo>
                  <a:lnTo>
                    <a:pt x="1063752" y="147574"/>
                  </a:lnTo>
                  <a:lnTo>
                    <a:pt x="1063752" y="76200"/>
                  </a:lnTo>
                  <a:close/>
                </a:path>
                <a:path w="1925320" h="316865">
                  <a:moveTo>
                    <a:pt x="1128902" y="24384"/>
                  </a:moveTo>
                  <a:lnTo>
                    <a:pt x="1022223" y="24384"/>
                  </a:lnTo>
                  <a:lnTo>
                    <a:pt x="1038010" y="24626"/>
                  </a:lnTo>
                  <a:lnTo>
                    <a:pt x="1051083" y="25368"/>
                  </a:lnTo>
                  <a:lnTo>
                    <a:pt x="1088136" y="37020"/>
                  </a:lnTo>
                  <a:lnTo>
                    <a:pt x="1112647" y="68294"/>
                  </a:lnTo>
                  <a:lnTo>
                    <a:pt x="1120394" y="96520"/>
                  </a:lnTo>
                  <a:lnTo>
                    <a:pt x="1128902" y="96520"/>
                  </a:lnTo>
                  <a:lnTo>
                    <a:pt x="1128902" y="24384"/>
                  </a:lnTo>
                  <a:close/>
                </a:path>
                <a:path w="1925320" h="316865">
                  <a:moveTo>
                    <a:pt x="462407" y="301371"/>
                  </a:moveTo>
                  <a:lnTo>
                    <a:pt x="303911" y="301371"/>
                  </a:lnTo>
                  <a:lnTo>
                    <a:pt x="303911" y="309625"/>
                  </a:lnTo>
                  <a:lnTo>
                    <a:pt x="462407" y="309625"/>
                  </a:lnTo>
                  <a:lnTo>
                    <a:pt x="462407" y="301371"/>
                  </a:lnTo>
                  <a:close/>
                </a:path>
                <a:path w="1925320" h="316865">
                  <a:moveTo>
                    <a:pt x="419353" y="24384"/>
                  </a:moveTo>
                  <a:lnTo>
                    <a:pt x="346710" y="24384"/>
                  </a:lnTo>
                  <a:lnTo>
                    <a:pt x="346710" y="257937"/>
                  </a:lnTo>
                  <a:lnTo>
                    <a:pt x="346553" y="268408"/>
                  </a:lnTo>
                  <a:lnTo>
                    <a:pt x="335152" y="296672"/>
                  </a:lnTo>
                  <a:lnTo>
                    <a:pt x="329819" y="299847"/>
                  </a:lnTo>
                  <a:lnTo>
                    <a:pt x="322707" y="301371"/>
                  </a:lnTo>
                  <a:lnTo>
                    <a:pt x="443738" y="301371"/>
                  </a:lnTo>
                  <a:lnTo>
                    <a:pt x="436879" y="299974"/>
                  </a:lnTo>
                  <a:lnTo>
                    <a:pt x="426974" y="294132"/>
                  </a:lnTo>
                  <a:lnTo>
                    <a:pt x="419353" y="257937"/>
                  </a:lnTo>
                  <a:lnTo>
                    <a:pt x="419353" y="24384"/>
                  </a:lnTo>
                  <a:close/>
                </a:path>
                <a:path w="1925320" h="316865">
                  <a:moveTo>
                    <a:pt x="519302" y="6985"/>
                  </a:moveTo>
                  <a:lnTo>
                    <a:pt x="247396" y="6985"/>
                  </a:lnTo>
                  <a:lnTo>
                    <a:pt x="247396" y="88900"/>
                  </a:lnTo>
                  <a:lnTo>
                    <a:pt x="255904" y="88900"/>
                  </a:lnTo>
                  <a:lnTo>
                    <a:pt x="259359" y="73110"/>
                  </a:lnTo>
                  <a:lnTo>
                    <a:pt x="264588" y="59261"/>
                  </a:lnTo>
                  <a:lnTo>
                    <a:pt x="298450" y="27622"/>
                  </a:lnTo>
                  <a:lnTo>
                    <a:pt x="324865" y="24384"/>
                  </a:lnTo>
                  <a:lnTo>
                    <a:pt x="519302" y="24384"/>
                  </a:lnTo>
                  <a:lnTo>
                    <a:pt x="519302" y="6985"/>
                  </a:lnTo>
                  <a:close/>
                </a:path>
                <a:path w="1925320" h="316865">
                  <a:moveTo>
                    <a:pt x="519302" y="24384"/>
                  </a:moveTo>
                  <a:lnTo>
                    <a:pt x="441833" y="24384"/>
                  </a:lnTo>
                  <a:lnTo>
                    <a:pt x="451619" y="24626"/>
                  </a:lnTo>
                  <a:lnTo>
                    <a:pt x="459835" y="25368"/>
                  </a:lnTo>
                  <a:lnTo>
                    <a:pt x="495426" y="48133"/>
                  </a:lnTo>
                  <a:lnTo>
                    <a:pt x="511301" y="88900"/>
                  </a:lnTo>
                  <a:lnTo>
                    <a:pt x="519302" y="88900"/>
                  </a:lnTo>
                  <a:lnTo>
                    <a:pt x="519302" y="24384"/>
                  </a:lnTo>
                  <a:close/>
                </a:path>
                <a:path w="1925320" h="316865">
                  <a:moveTo>
                    <a:pt x="87161" y="298576"/>
                  </a:moveTo>
                  <a:lnTo>
                    <a:pt x="35687" y="298576"/>
                  </a:lnTo>
                  <a:lnTo>
                    <a:pt x="41528" y="299974"/>
                  </a:lnTo>
                  <a:lnTo>
                    <a:pt x="48767" y="303022"/>
                  </a:lnTo>
                  <a:lnTo>
                    <a:pt x="87122" y="315204"/>
                  </a:lnTo>
                  <a:lnTo>
                    <a:pt x="107696" y="316864"/>
                  </a:lnTo>
                  <a:lnTo>
                    <a:pt x="129460" y="315150"/>
                  </a:lnTo>
                  <a:lnTo>
                    <a:pt x="149225" y="310007"/>
                  </a:lnTo>
                  <a:lnTo>
                    <a:pt x="166989" y="301434"/>
                  </a:lnTo>
                  <a:lnTo>
                    <a:pt x="167239" y="301243"/>
                  </a:lnTo>
                  <a:lnTo>
                    <a:pt x="106552" y="301243"/>
                  </a:lnTo>
                  <a:lnTo>
                    <a:pt x="90624" y="299650"/>
                  </a:lnTo>
                  <a:lnTo>
                    <a:pt x="87161" y="298576"/>
                  </a:lnTo>
                  <a:close/>
                </a:path>
                <a:path w="1925320" h="316865">
                  <a:moveTo>
                    <a:pt x="8254" y="202311"/>
                  </a:moveTo>
                  <a:lnTo>
                    <a:pt x="0" y="202311"/>
                  </a:lnTo>
                  <a:lnTo>
                    <a:pt x="0" y="316611"/>
                  </a:lnTo>
                  <a:lnTo>
                    <a:pt x="8254" y="316611"/>
                  </a:lnTo>
                  <a:lnTo>
                    <a:pt x="10922" y="310514"/>
                  </a:lnTo>
                  <a:lnTo>
                    <a:pt x="14477" y="305942"/>
                  </a:lnTo>
                  <a:lnTo>
                    <a:pt x="18796" y="303022"/>
                  </a:lnTo>
                  <a:lnTo>
                    <a:pt x="23113" y="299974"/>
                  </a:lnTo>
                  <a:lnTo>
                    <a:pt x="27177" y="298576"/>
                  </a:lnTo>
                  <a:lnTo>
                    <a:pt x="87161" y="298576"/>
                  </a:lnTo>
                  <a:lnTo>
                    <a:pt x="75231" y="294878"/>
                  </a:lnTo>
                  <a:lnTo>
                    <a:pt x="60386" y="286938"/>
                  </a:lnTo>
                  <a:lnTo>
                    <a:pt x="46100" y="275843"/>
                  </a:lnTo>
                  <a:lnTo>
                    <a:pt x="33240" y="261746"/>
                  </a:lnTo>
                  <a:lnTo>
                    <a:pt x="22653" y="244792"/>
                  </a:lnTo>
                  <a:lnTo>
                    <a:pt x="14329" y="224980"/>
                  </a:lnTo>
                  <a:lnTo>
                    <a:pt x="8254" y="202311"/>
                  </a:lnTo>
                  <a:close/>
                </a:path>
                <a:path w="1925320" h="316865">
                  <a:moveTo>
                    <a:pt x="93852" y="0"/>
                  </a:moveTo>
                  <a:lnTo>
                    <a:pt x="40971" y="14358"/>
                  </a:lnTo>
                  <a:lnTo>
                    <a:pt x="6905" y="53609"/>
                  </a:lnTo>
                  <a:lnTo>
                    <a:pt x="253" y="87122"/>
                  </a:lnTo>
                  <a:lnTo>
                    <a:pt x="871" y="97480"/>
                  </a:lnTo>
                  <a:lnTo>
                    <a:pt x="15394" y="134554"/>
                  </a:lnTo>
                  <a:lnTo>
                    <a:pt x="48220" y="165385"/>
                  </a:lnTo>
                  <a:lnTo>
                    <a:pt x="110779" y="199435"/>
                  </a:lnTo>
                  <a:lnTo>
                    <a:pt x="122142" y="205660"/>
                  </a:lnTo>
                  <a:lnTo>
                    <a:pt x="152338" y="230153"/>
                  </a:lnTo>
                  <a:lnTo>
                    <a:pt x="161162" y="248792"/>
                  </a:lnTo>
                  <a:lnTo>
                    <a:pt x="161162" y="255904"/>
                  </a:lnTo>
                  <a:lnTo>
                    <a:pt x="138360" y="293528"/>
                  </a:lnTo>
                  <a:lnTo>
                    <a:pt x="106552" y="301243"/>
                  </a:lnTo>
                  <a:lnTo>
                    <a:pt x="167239" y="301243"/>
                  </a:lnTo>
                  <a:lnTo>
                    <a:pt x="195681" y="275125"/>
                  </a:lnTo>
                  <a:lnTo>
                    <a:pt x="212344" y="224154"/>
                  </a:lnTo>
                  <a:lnTo>
                    <a:pt x="211200" y="209627"/>
                  </a:lnTo>
                  <a:lnTo>
                    <a:pt x="194055" y="171068"/>
                  </a:lnTo>
                  <a:lnTo>
                    <a:pt x="146835" y="134546"/>
                  </a:lnTo>
                  <a:lnTo>
                    <a:pt x="105114" y="113026"/>
                  </a:lnTo>
                  <a:lnTo>
                    <a:pt x="91265" y="105791"/>
                  </a:lnTo>
                  <a:lnTo>
                    <a:pt x="56929" y="80039"/>
                  </a:lnTo>
                  <a:lnTo>
                    <a:pt x="48513" y="63626"/>
                  </a:lnTo>
                  <a:lnTo>
                    <a:pt x="48513" y="57023"/>
                  </a:lnTo>
                  <a:lnTo>
                    <a:pt x="68982" y="23622"/>
                  </a:lnTo>
                  <a:lnTo>
                    <a:pt x="97789" y="16763"/>
                  </a:lnTo>
                  <a:lnTo>
                    <a:pt x="154555" y="16763"/>
                  </a:lnTo>
                  <a:lnTo>
                    <a:pt x="147954" y="13588"/>
                  </a:lnTo>
                  <a:lnTo>
                    <a:pt x="108331" y="920"/>
                  </a:lnTo>
                  <a:lnTo>
                    <a:pt x="101139" y="234"/>
                  </a:lnTo>
                  <a:lnTo>
                    <a:pt x="93852" y="0"/>
                  </a:lnTo>
                  <a:close/>
                </a:path>
                <a:path w="1925320" h="316865">
                  <a:moveTo>
                    <a:pt x="154555" y="16763"/>
                  </a:moveTo>
                  <a:lnTo>
                    <a:pt x="97789" y="16763"/>
                  </a:lnTo>
                  <a:lnTo>
                    <a:pt x="112291" y="18214"/>
                  </a:lnTo>
                  <a:lnTo>
                    <a:pt x="126269" y="22558"/>
                  </a:lnTo>
                  <a:lnTo>
                    <a:pt x="164133" y="52351"/>
                  </a:lnTo>
                  <a:lnTo>
                    <a:pt x="184403" y="100964"/>
                  </a:lnTo>
                  <a:lnTo>
                    <a:pt x="193548" y="100964"/>
                  </a:lnTo>
                  <a:lnTo>
                    <a:pt x="191632" y="20827"/>
                  </a:lnTo>
                  <a:lnTo>
                    <a:pt x="164973" y="20827"/>
                  </a:lnTo>
                  <a:lnTo>
                    <a:pt x="157987" y="18414"/>
                  </a:lnTo>
                  <a:lnTo>
                    <a:pt x="154555" y="16763"/>
                  </a:lnTo>
                  <a:close/>
                </a:path>
                <a:path w="1925320" h="316865">
                  <a:moveTo>
                    <a:pt x="191135" y="0"/>
                  </a:moveTo>
                  <a:lnTo>
                    <a:pt x="184403" y="0"/>
                  </a:lnTo>
                  <a:lnTo>
                    <a:pt x="182499" y="9143"/>
                  </a:lnTo>
                  <a:lnTo>
                    <a:pt x="180466" y="14859"/>
                  </a:lnTo>
                  <a:lnTo>
                    <a:pt x="178180" y="17272"/>
                  </a:lnTo>
                  <a:lnTo>
                    <a:pt x="175895" y="19558"/>
                  </a:lnTo>
                  <a:lnTo>
                    <a:pt x="172847" y="20827"/>
                  </a:lnTo>
                  <a:lnTo>
                    <a:pt x="191632" y="20827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FF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0450" y="442848"/>
              <a:ext cx="1957070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2197" y="1769491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197" y="3232530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197" y="4329810"/>
              <a:ext cx="202692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4048" y="1670430"/>
            <a:ext cx="64770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293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produces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characters;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receives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characters,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“one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time.”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files,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IO 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streams,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treated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282696" y="179831"/>
              <a:ext cx="257556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6325" y="457962"/>
              <a:ext cx="1925320" cy="316865"/>
            </a:xfrm>
            <a:custGeom>
              <a:avLst/>
              <a:gdLst/>
              <a:ahLst/>
              <a:cxnLst/>
              <a:rect l="l" t="t" r="r" b="b"/>
              <a:pathLst>
                <a:path w="1925320" h="316865">
                  <a:moveTo>
                    <a:pt x="1339977" y="762"/>
                  </a:moveTo>
                  <a:lnTo>
                    <a:pt x="1335786" y="762"/>
                  </a:lnTo>
                  <a:lnTo>
                    <a:pt x="1227454" y="242315"/>
                  </a:lnTo>
                  <a:lnTo>
                    <a:pt x="1220049" y="258101"/>
                  </a:lnTo>
                  <a:lnTo>
                    <a:pt x="1195949" y="292905"/>
                  </a:lnTo>
                  <a:lnTo>
                    <a:pt x="1174750" y="301371"/>
                  </a:lnTo>
                  <a:lnTo>
                    <a:pt x="1174750" y="309625"/>
                  </a:lnTo>
                  <a:lnTo>
                    <a:pt x="1275461" y="309625"/>
                  </a:lnTo>
                  <a:lnTo>
                    <a:pt x="1275461" y="301371"/>
                  </a:lnTo>
                  <a:lnTo>
                    <a:pt x="1264745" y="300394"/>
                  </a:lnTo>
                  <a:lnTo>
                    <a:pt x="1256220" y="299180"/>
                  </a:lnTo>
                  <a:lnTo>
                    <a:pt x="1249886" y="297727"/>
                  </a:lnTo>
                  <a:lnTo>
                    <a:pt x="1245742" y="296037"/>
                  </a:lnTo>
                  <a:lnTo>
                    <a:pt x="1238885" y="292100"/>
                  </a:lnTo>
                  <a:lnTo>
                    <a:pt x="1235455" y="285750"/>
                  </a:lnTo>
                  <a:lnTo>
                    <a:pt x="1235455" y="270890"/>
                  </a:lnTo>
                  <a:lnTo>
                    <a:pt x="1237614" y="262763"/>
                  </a:lnTo>
                  <a:lnTo>
                    <a:pt x="1241678" y="252984"/>
                  </a:lnTo>
                  <a:lnTo>
                    <a:pt x="1254505" y="223520"/>
                  </a:lnTo>
                  <a:lnTo>
                    <a:pt x="1437903" y="223520"/>
                  </a:lnTo>
                  <a:lnTo>
                    <a:pt x="1430645" y="207010"/>
                  </a:lnTo>
                  <a:lnTo>
                    <a:pt x="1262252" y="207010"/>
                  </a:lnTo>
                  <a:lnTo>
                    <a:pt x="1308735" y="102742"/>
                  </a:lnTo>
                  <a:lnTo>
                    <a:pt x="1384808" y="102742"/>
                  </a:lnTo>
                  <a:lnTo>
                    <a:pt x="1339977" y="762"/>
                  </a:lnTo>
                  <a:close/>
                </a:path>
                <a:path w="1925320" h="316865">
                  <a:moveTo>
                    <a:pt x="1437903" y="223520"/>
                  </a:moveTo>
                  <a:lnTo>
                    <a:pt x="1361439" y="223520"/>
                  </a:lnTo>
                  <a:lnTo>
                    <a:pt x="1377441" y="261238"/>
                  </a:lnTo>
                  <a:lnTo>
                    <a:pt x="1381633" y="271017"/>
                  </a:lnTo>
                  <a:lnTo>
                    <a:pt x="1383919" y="276605"/>
                  </a:lnTo>
                  <a:lnTo>
                    <a:pt x="1384173" y="278002"/>
                  </a:lnTo>
                  <a:lnTo>
                    <a:pt x="1385062" y="280797"/>
                  </a:lnTo>
                  <a:lnTo>
                    <a:pt x="1385570" y="283590"/>
                  </a:lnTo>
                  <a:lnTo>
                    <a:pt x="1385570" y="290702"/>
                  </a:lnTo>
                  <a:lnTo>
                    <a:pt x="1383919" y="294132"/>
                  </a:lnTo>
                  <a:lnTo>
                    <a:pt x="1380616" y="296545"/>
                  </a:lnTo>
                  <a:lnTo>
                    <a:pt x="1375790" y="299847"/>
                  </a:lnTo>
                  <a:lnTo>
                    <a:pt x="1367536" y="301371"/>
                  </a:lnTo>
                  <a:lnTo>
                    <a:pt x="1349755" y="301371"/>
                  </a:lnTo>
                  <a:lnTo>
                    <a:pt x="1349755" y="309625"/>
                  </a:lnTo>
                  <a:lnTo>
                    <a:pt x="1496187" y="309625"/>
                  </a:lnTo>
                  <a:lnTo>
                    <a:pt x="1496187" y="301371"/>
                  </a:lnTo>
                  <a:lnTo>
                    <a:pt x="1487042" y="300736"/>
                  </a:lnTo>
                  <a:lnTo>
                    <a:pt x="1479803" y="297941"/>
                  </a:lnTo>
                  <a:lnTo>
                    <a:pt x="1456598" y="264920"/>
                  </a:lnTo>
                  <a:lnTo>
                    <a:pt x="1449070" y="248920"/>
                  </a:lnTo>
                  <a:lnTo>
                    <a:pt x="1437903" y="223520"/>
                  </a:lnTo>
                  <a:close/>
                </a:path>
                <a:path w="1925320" h="316865">
                  <a:moveTo>
                    <a:pt x="1384808" y="102742"/>
                  </a:moveTo>
                  <a:lnTo>
                    <a:pt x="1308735" y="102742"/>
                  </a:lnTo>
                  <a:lnTo>
                    <a:pt x="1353820" y="207010"/>
                  </a:lnTo>
                  <a:lnTo>
                    <a:pt x="1430645" y="207010"/>
                  </a:lnTo>
                  <a:lnTo>
                    <a:pt x="1384808" y="102742"/>
                  </a:lnTo>
                  <a:close/>
                </a:path>
                <a:path w="1925320" h="316865">
                  <a:moveTo>
                    <a:pt x="684784" y="6985"/>
                  </a:moveTo>
                  <a:lnTo>
                    <a:pt x="544195" y="6985"/>
                  </a:lnTo>
                  <a:lnTo>
                    <a:pt x="544195" y="15239"/>
                  </a:lnTo>
                  <a:lnTo>
                    <a:pt x="553745" y="15478"/>
                  </a:lnTo>
                  <a:lnTo>
                    <a:pt x="561641" y="16192"/>
                  </a:lnTo>
                  <a:lnTo>
                    <a:pt x="585916" y="48926"/>
                  </a:lnTo>
                  <a:lnTo>
                    <a:pt x="586104" y="256539"/>
                  </a:lnTo>
                  <a:lnTo>
                    <a:pt x="585916" y="267684"/>
                  </a:lnTo>
                  <a:lnTo>
                    <a:pt x="561800" y="300418"/>
                  </a:lnTo>
                  <a:lnTo>
                    <a:pt x="544195" y="301371"/>
                  </a:lnTo>
                  <a:lnTo>
                    <a:pt x="544195" y="309625"/>
                  </a:lnTo>
                  <a:lnTo>
                    <a:pt x="699135" y="309625"/>
                  </a:lnTo>
                  <a:lnTo>
                    <a:pt x="699135" y="301371"/>
                  </a:lnTo>
                  <a:lnTo>
                    <a:pt x="689541" y="301132"/>
                  </a:lnTo>
                  <a:lnTo>
                    <a:pt x="681538" y="300418"/>
                  </a:lnTo>
                  <a:lnTo>
                    <a:pt x="657288" y="267684"/>
                  </a:lnTo>
                  <a:lnTo>
                    <a:pt x="657098" y="256539"/>
                  </a:lnTo>
                  <a:lnTo>
                    <a:pt x="657098" y="171703"/>
                  </a:lnTo>
                  <a:lnTo>
                    <a:pt x="759129" y="171703"/>
                  </a:lnTo>
                  <a:lnTo>
                    <a:pt x="755523" y="166624"/>
                  </a:lnTo>
                  <a:lnTo>
                    <a:pt x="768645" y="162690"/>
                  </a:lnTo>
                  <a:lnTo>
                    <a:pt x="780208" y="157924"/>
                  </a:lnTo>
                  <a:lnTo>
                    <a:pt x="783940" y="155828"/>
                  </a:lnTo>
                  <a:lnTo>
                    <a:pt x="657098" y="155828"/>
                  </a:lnTo>
                  <a:lnTo>
                    <a:pt x="657098" y="23240"/>
                  </a:lnTo>
                  <a:lnTo>
                    <a:pt x="784602" y="23240"/>
                  </a:lnTo>
                  <a:lnTo>
                    <a:pt x="777343" y="19149"/>
                  </a:lnTo>
                  <a:lnTo>
                    <a:pt x="765175" y="14604"/>
                  </a:lnTo>
                  <a:lnTo>
                    <a:pt x="750577" y="11271"/>
                  </a:lnTo>
                  <a:lnTo>
                    <a:pt x="732313" y="8890"/>
                  </a:lnTo>
                  <a:lnTo>
                    <a:pt x="710382" y="7461"/>
                  </a:lnTo>
                  <a:lnTo>
                    <a:pt x="684784" y="6985"/>
                  </a:lnTo>
                  <a:close/>
                </a:path>
                <a:path w="1925320" h="316865">
                  <a:moveTo>
                    <a:pt x="759129" y="171703"/>
                  </a:moveTo>
                  <a:lnTo>
                    <a:pt x="677037" y="171703"/>
                  </a:lnTo>
                  <a:lnTo>
                    <a:pt x="774573" y="309625"/>
                  </a:lnTo>
                  <a:lnTo>
                    <a:pt x="869823" y="309625"/>
                  </a:lnTo>
                  <a:lnTo>
                    <a:pt x="869823" y="301371"/>
                  </a:lnTo>
                  <a:lnTo>
                    <a:pt x="861822" y="300989"/>
                  </a:lnTo>
                  <a:lnTo>
                    <a:pt x="854837" y="298450"/>
                  </a:lnTo>
                  <a:lnTo>
                    <a:pt x="828294" y="269113"/>
                  </a:lnTo>
                  <a:lnTo>
                    <a:pt x="759129" y="171703"/>
                  </a:lnTo>
                  <a:close/>
                </a:path>
                <a:path w="1925320" h="316865">
                  <a:moveTo>
                    <a:pt x="784602" y="23240"/>
                  </a:moveTo>
                  <a:lnTo>
                    <a:pt x="680974" y="23240"/>
                  </a:lnTo>
                  <a:lnTo>
                    <a:pt x="697738" y="24284"/>
                  </a:lnTo>
                  <a:lnTo>
                    <a:pt x="712025" y="27400"/>
                  </a:lnTo>
                  <a:lnTo>
                    <a:pt x="745283" y="60817"/>
                  </a:lnTo>
                  <a:lnTo>
                    <a:pt x="749300" y="90932"/>
                  </a:lnTo>
                  <a:lnTo>
                    <a:pt x="748752" y="102288"/>
                  </a:lnTo>
                  <a:lnTo>
                    <a:pt x="730075" y="142224"/>
                  </a:lnTo>
                  <a:lnTo>
                    <a:pt x="684347" y="155471"/>
                  </a:lnTo>
                  <a:lnTo>
                    <a:pt x="669798" y="155828"/>
                  </a:lnTo>
                  <a:lnTo>
                    <a:pt x="783940" y="155828"/>
                  </a:lnTo>
                  <a:lnTo>
                    <a:pt x="816768" y="121015"/>
                  </a:lnTo>
                  <a:lnTo>
                    <a:pt x="822833" y="90424"/>
                  </a:lnTo>
                  <a:lnTo>
                    <a:pt x="821813" y="77138"/>
                  </a:lnTo>
                  <a:lnTo>
                    <a:pt x="798107" y="33143"/>
                  </a:lnTo>
                  <a:lnTo>
                    <a:pt x="788320" y="25336"/>
                  </a:lnTo>
                  <a:lnTo>
                    <a:pt x="784602" y="23240"/>
                  </a:lnTo>
                  <a:close/>
                </a:path>
                <a:path w="1925320" h="316865">
                  <a:moveTo>
                    <a:pt x="1514221" y="301371"/>
                  </a:moveTo>
                  <a:lnTo>
                    <a:pt x="1511046" y="301371"/>
                  </a:lnTo>
                  <a:lnTo>
                    <a:pt x="1511046" y="309625"/>
                  </a:lnTo>
                  <a:lnTo>
                    <a:pt x="1614677" y="309625"/>
                  </a:lnTo>
                  <a:lnTo>
                    <a:pt x="1614677" y="301625"/>
                  </a:lnTo>
                  <a:lnTo>
                    <a:pt x="1520825" y="301625"/>
                  </a:lnTo>
                  <a:lnTo>
                    <a:pt x="1514221" y="301371"/>
                  </a:lnTo>
                  <a:close/>
                </a:path>
                <a:path w="1925320" h="316865">
                  <a:moveTo>
                    <a:pt x="1646930" y="35560"/>
                  </a:moveTo>
                  <a:lnTo>
                    <a:pt x="1570482" y="35560"/>
                  </a:lnTo>
                  <a:lnTo>
                    <a:pt x="1688338" y="309625"/>
                  </a:lnTo>
                  <a:lnTo>
                    <a:pt x="1693672" y="309625"/>
                  </a:lnTo>
                  <a:lnTo>
                    <a:pt x="1737027" y="206501"/>
                  </a:lnTo>
                  <a:lnTo>
                    <a:pt x="1719834" y="206501"/>
                  </a:lnTo>
                  <a:lnTo>
                    <a:pt x="1646930" y="35560"/>
                  </a:lnTo>
                  <a:close/>
                </a:path>
                <a:path w="1925320" h="316865">
                  <a:moveTo>
                    <a:pt x="1925192" y="301371"/>
                  </a:moveTo>
                  <a:lnTo>
                    <a:pt x="1767077" y="301371"/>
                  </a:lnTo>
                  <a:lnTo>
                    <a:pt x="1767077" y="309625"/>
                  </a:lnTo>
                  <a:lnTo>
                    <a:pt x="1925192" y="309625"/>
                  </a:lnTo>
                  <a:lnTo>
                    <a:pt x="1925192" y="301371"/>
                  </a:lnTo>
                  <a:close/>
                </a:path>
                <a:path w="1925320" h="316865">
                  <a:moveTo>
                    <a:pt x="1634744" y="6985"/>
                  </a:moveTo>
                  <a:lnTo>
                    <a:pt x="1511046" y="6985"/>
                  </a:lnTo>
                  <a:lnTo>
                    <a:pt x="1511046" y="15239"/>
                  </a:lnTo>
                  <a:lnTo>
                    <a:pt x="1529079" y="15239"/>
                  </a:lnTo>
                  <a:lnTo>
                    <a:pt x="1535938" y="16637"/>
                  </a:lnTo>
                  <a:lnTo>
                    <a:pt x="1553337" y="271017"/>
                  </a:lnTo>
                  <a:lnTo>
                    <a:pt x="1553083" y="272668"/>
                  </a:lnTo>
                  <a:lnTo>
                    <a:pt x="1520825" y="301625"/>
                  </a:lnTo>
                  <a:lnTo>
                    <a:pt x="1614677" y="301625"/>
                  </a:lnTo>
                  <a:lnTo>
                    <a:pt x="1614677" y="301371"/>
                  </a:lnTo>
                  <a:lnTo>
                    <a:pt x="1604986" y="300940"/>
                  </a:lnTo>
                  <a:lnTo>
                    <a:pt x="1596675" y="299640"/>
                  </a:lnTo>
                  <a:lnTo>
                    <a:pt x="1570751" y="266795"/>
                  </a:lnTo>
                  <a:lnTo>
                    <a:pt x="1570482" y="35560"/>
                  </a:lnTo>
                  <a:lnTo>
                    <a:pt x="1646930" y="35560"/>
                  </a:lnTo>
                  <a:lnTo>
                    <a:pt x="1634744" y="6985"/>
                  </a:lnTo>
                  <a:close/>
                </a:path>
                <a:path w="1925320" h="316865">
                  <a:moveTo>
                    <a:pt x="1884084" y="33527"/>
                  </a:moveTo>
                  <a:lnTo>
                    <a:pt x="1809750" y="33527"/>
                  </a:lnTo>
                  <a:lnTo>
                    <a:pt x="1809672" y="263398"/>
                  </a:lnTo>
                  <a:lnTo>
                    <a:pt x="1809593" y="268408"/>
                  </a:lnTo>
                  <a:lnTo>
                    <a:pt x="1798320" y="296672"/>
                  </a:lnTo>
                  <a:lnTo>
                    <a:pt x="1792986" y="299847"/>
                  </a:lnTo>
                  <a:lnTo>
                    <a:pt x="1785874" y="301371"/>
                  </a:lnTo>
                  <a:lnTo>
                    <a:pt x="1906904" y="301371"/>
                  </a:lnTo>
                  <a:lnTo>
                    <a:pt x="1900047" y="299974"/>
                  </a:lnTo>
                  <a:lnTo>
                    <a:pt x="1895094" y="297052"/>
                  </a:lnTo>
                  <a:lnTo>
                    <a:pt x="1882521" y="58292"/>
                  </a:lnTo>
                  <a:lnTo>
                    <a:pt x="1882699" y="47861"/>
                  </a:lnTo>
                  <a:lnTo>
                    <a:pt x="1883156" y="40084"/>
                  </a:lnTo>
                  <a:lnTo>
                    <a:pt x="1883914" y="34164"/>
                  </a:lnTo>
                  <a:lnTo>
                    <a:pt x="1884084" y="33527"/>
                  </a:lnTo>
                  <a:close/>
                </a:path>
                <a:path w="1925320" h="316865">
                  <a:moveTo>
                    <a:pt x="1925192" y="6985"/>
                  </a:moveTo>
                  <a:lnTo>
                    <a:pt x="1801876" y="6985"/>
                  </a:lnTo>
                  <a:lnTo>
                    <a:pt x="1719834" y="206501"/>
                  </a:lnTo>
                  <a:lnTo>
                    <a:pt x="1737027" y="206501"/>
                  </a:lnTo>
                  <a:lnTo>
                    <a:pt x="1809750" y="33527"/>
                  </a:lnTo>
                  <a:lnTo>
                    <a:pt x="1884086" y="33522"/>
                  </a:lnTo>
                  <a:lnTo>
                    <a:pt x="1884934" y="30352"/>
                  </a:lnTo>
                  <a:lnTo>
                    <a:pt x="1887220" y="25526"/>
                  </a:lnTo>
                  <a:lnTo>
                    <a:pt x="1890140" y="21971"/>
                  </a:lnTo>
                  <a:lnTo>
                    <a:pt x="1893951" y="19938"/>
                  </a:lnTo>
                  <a:lnTo>
                    <a:pt x="1899285" y="16763"/>
                  </a:lnTo>
                  <a:lnTo>
                    <a:pt x="1906397" y="15239"/>
                  </a:lnTo>
                  <a:lnTo>
                    <a:pt x="1925192" y="15239"/>
                  </a:lnTo>
                  <a:lnTo>
                    <a:pt x="1925192" y="6985"/>
                  </a:lnTo>
                  <a:close/>
                </a:path>
                <a:path w="1925320" h="316865">
                  <a:moveTo>
                    <a:pt x="1128902" y="6985"/>
                  </a:moveTo>
                  <a:lnTo>
                    <a:pt x="875538" y="6985"/>
                  </a:lnTo>
                  <a:lnTo>
                    <a:pt x="875538" y="15239"/>
                  </a:lnTo>
                  <a:lnTo>
                    <a:pt x="895476" y="15239"/>
                  </a:lnTo>
                  <a:lnTo>
                    <a:pt x="903097" y="17272"/>
                  </a:lnTo>
                  <a:lnTo>
                    <a:pt x="908812" y="21462"/>
                  </a:lnTo>
                  <a:lnTo>
                    <a:pt x="912876" y="24257"/>
                  </a:lnTo>
                  <a:lnTo>
                    <a:pt x="915542" y="28321"/>
                  </a:lnTo>
                  <a:lnTo>
                    <a:pt x="917066" y="33527"/>
                  </a:lnTo>
                  <a:lnTo>
                    <a:pt x="917828" y="36702"/>
                  </a:lnTo>
                  <a:lnTo>
                    <a:pt x="918103" y="42735"/>
                  </a:lnTo>
                  <a:lnTo>
                    <a:pt x="918161" y="260945"/>
                  </a:lnTo>
                  <a:lnTo>
                    <a:pt x="918045" y="268198"/>
                  </a:lnTo>
                  <a:lnTo>
                    <a:pt x="906779" y="296672"/>
                  </a:lnTo>
                  <a:lnTo>
                    <a:pt x="901446" y="299847"/>
                  </a:lnTo>
                  <a:lnTo>
                    <a:pt x="894334" y="301371"/>
                  </a:lnTo>
                  <a:lnTo>
                    <a:pt x="875538" y="301371"/>
                  </a:lnTo>
                  <a:lnTo>
                    <a:pt x="875538" y="309625"/>
                  </a:lnTo>
                  <a:lnTo>
                    <a:pt x="1137158" y="309625"/>
                  </a:lnTo>
                  <a:lnTo>
                    <a:pt x="1139509" y="292988"/>
                  </a:lnTo>
                  <a:lnTo>
                    <a:pt x="1011174" y="292988"/>
                  </a:lnTo>
                  <a:lnTo>
                    <a:pt x="1004824" y="291718"/>
                  </a:lnTo>
                  <a:lnTo>
                    <a:pt x="1001013" y="289305"/>
                  </a:lnTo>
                  <a:lnTo>
                    <a:pt x="997076" y="287020"/>
                  </a:lnTo>
                  <a:lnTo>
                    <a:pt x="994537" y="283972"/>
                  </a:lnTo>
                  <a:lnTo>
                    <a:pt x="990980" y="164337"/>
                  </a:lnTo>
                  <a:lnTo>
                    <a:pt x="1063752" y="164337"/>
                  </a:lnTo>
                  <a:lnTo>
                    <a:pt x="1063752" y="147574"/>
                  </a:lnTo>
                  <a:lnTo>
                    <a:pt x="990980" y="147574"/>
                  </a:lnTo>
                  <a:lnTo>
                    <a:pt x="990980" y="24384"/>
                  </a:lnTo>
                  <a:lnTo>
                    <a:pt x="1128902" y="24384"/>
                  </a:lnTo>
                  <a:lnTo>
                    <a:pt x="1128902" y="6985"/>
                  </a:lnTo>
                  <a:close/>
                </a:path>
                <a:path w="1925320" h="316865">
                  <a:moveTo>
                    <a:pt x="1150747" y="213487"/>
                  </a:moveTo>
                  <a:lnTo>
                    <a:pt x="1142491" y="213487"/>
                  </a:lnTo>
                  <a:lnTo>
                    <a:pt x="1136042" y="232298"/>
                  </a:lnTo>
                  <a:lnTo>
                    <a:pt x="1127760" y="248538"/>
                  </a:lnTo>
                  <a:lnTo>
                    <a:pt x="1091975" y="281898"/>
                  </a:lnTo>
                  <a:lnTo>
                    <a:pt x="1037844" y="292988"/>
                  </a:lnTo>
                  <a:lnTo>
                    <a:pt x="1139509" y="292988"/>
                  </a:lnTo>
                  <a:lnTo>
                    <a:pt x="1150747" y="213487"/>
                  </a:lnTo>
                  <a:close/>
                </a:path>
                <a:path w="1925320" h="316865">
                  <a:moveTo>
                    <a:pt x="1063752" y="164337"/>
                  </a:moveTo>
                  <a:lnTo>
                    <a:pt x="990980" y="164337"/>
                  </a:lnTo>
                  <a:lnTo>
                    <a:pt x="1001176" y="164695"/>
                  </a:lnTo>
                  <a:lnTo>
                    <a:pt x="1010062" y="165766"/>
                  </a:lnTo>
                  <a:lnTo>
                    <a:pt x="1043939" y="192277"/>
                  </a:lnTo>
                  <a:lnTo>
                    <a:pt x="1055242" y="234696"/>
                  </a:lnTo>
                  <a:lnTo>
                    <a:pt x="1063752" y="234696"/>
                  </a:lnTo>
                  <a:lnTo>
                    <a:pt x="1063752" y="164337"/>
                  </a:lnTo>
                  <a:close/>
                </a:path>
                <a:path w="1925320" h="316865">
                  <a:moveTo>
                    <a:pt x="1063752" y="76200"/>
                  </a:moveTo>
                  <a:lnTo>
                    <a:pt x="1055242" y="76200"/>
                  </a:lnTo>
                  <a:lnTo>
                    <a:pt x="1052859" y="92749"/>
                  </a:lnTo>
                  <a:lnTo>
                    <a:pt x="1049321" y="107156"/>
                  </a:lnTo>
                  <a:lnTo>
                    <a:pt x="1021794" y="143081"/>
                  </a:lnTo>
                  <a:lnTo>
                    <a:pt x="996950" y="147574"/>
                  </a:lnTo>
                  <a:lnTo>
                    <a:pt x="1063752" y="147574"/>
                  </a:lnTo>
                  <a:lnTo>
                    <a:pt x="1063752" y="76200"/>
                  </a:lnTo>
                  <a:close/>
                </a:path>
                <a:path w="1925320" h="316865">
                  <a:moveTo>
                    <a:pt x="1128902" y="24384"/>
                  </a:moveTo>
                  <a:lnTo>
                    <a:pt x="1022223" y="24384"/>
                  </a:lnTo>
                  <a:lnTo>
                    <a:pt x="1038010" y="24626"/>
                  </a:lnTo>
                  <a:lnTo>
                    <a:pt x="1051083" y="25368"/>
                  </a:lnTo>
                  <a:lnTo>
                    <a:pt x="1088136" y="37020"/>
                  </a:lnTo>
                  <a:lnTo>
                    <a:pt x="1112647" y="68294"/>
                  </a:lnTo>
                  <a:lnTo>
                    <a:pt x="1120394" y="96520"/>
                  </a:lnTo>
                  <a:lnTo>
                    <a:pt x="1128902" y="96520"/>
                  </a:lnTo>
                  <a:lnTo>
                    <a:pt x="1128902" y="24384"/>
                  </a:lnTo>
                  <a:close/>
                </a:path>
                <a:path w="1925320" h="316865">
                  <a:moveTo>
                    <a:pt x="462407" y="301371"/>
                  </a:moveTo>
                  <a:lnTo>
                    <a:pt x="303911" y="301371"/>
                  </a:lnTo>
                  <a:lnTo>
                    <a:pt x="303911" y="309625"/>
                  </a:lnTo>
                  <a:lnTo>
                    <a:pt x="462407" y="309625"/>
                  </a:lnTo>
                  <a:lnTo>
                    <a:pt x="462407" y="301371"/>
                  </a:lnTo>
                  <a:close/>
                </a:path>
                <a:path w="1925320" h="316865">
                  <a:moveTo>
                    <a:pt x="419353" y="24384"/>
                  </a:moveTo>
                  <a:lnTo>
                    <a:pt x="346710" y="24384"/>
                  </a:lnTo>
                  <a:lnTo>
                    <a:pt x="346710" y="257937"/>
                  </a:lnTo>
                  <a:lnTo>
                    <a:pt x="346553" y="268408"/>
                  </a:lnTo>
                  <a:lnTo>
                    <a:pt x="335152" y="296672"/>
                  </a:lnTo>
                  <a:lnTo>
                    <a:pt x="329819" y="299847"/>
                  </a:lnTo>
                  <a:lnTo>
                    <a:pt x="322707" y="301371"/>
                  </a:lnTo>
                  <a:lnTo>
                    <a:pt x="443738" y="301371"/>
                  </a:lnTo>
                  <a:lnTo>
                    <a:pt x="436879" y="299974"/>
                  </a:lnTo>
                  <a:lnTo>
                    <a:pt x="426974" y="294132"/>
                  </a:lnTo>
                  <a:lnTo>
                    <a:pt x="419353" y="257937"/>
                  </a:lnTo>
                  <a:lnTo>
                    <a:pt x="419353" y="24384"/>
                  </a:lnTo>
                  <a:close/>
                </a:path>
                <a:path w="1925320" h="316865">
                  <a:moveTo>
                    <a:pt x="519302" y="6985"/>
                  </a:moveTo>
                  <a:lnTo>
                    <a:pt x="247396" y="6985"/>
                  </a:lnTo>
                  <a:lnTo>
                    <a:pt x="247396" y="88900"/>
                  </a:lnTo>
                  <a:lnTo>
                    <a:pt x="255904" y="88900"/>
                  </a:lnTo>
                  <a:lnTo>
                    <a:pt x="259359" y="73110"/>
                  </a:lnTo>
                  <a:lnTo>
                    <a:pt x="264588" y="59261"/>
                  </a:lnTo>
                  <a:lnTo>
                    <a:pt x="298450" y="27622"/>
                  </a:lnTo>
                  <a:lnTo>
                    <a:pt x="324865" y="24384"/>
                  </a:lnTo>
                  <a:lnTo>
                    <a:pt x="519302" y="24384"/>
                  </a:lnTo>
                  <a:lnTo>
                    <a:pt x="519302" y="6985"/>
                  </a:lnTo>
                  <a:close/>
                </a:path>
                <a:path w="1925320" h="316865">
                  <a:moveTo>
                    <a:pt x="519302" y="24384"/>
                  </a:moveTo>
                  <a:lnTo>
                    <a:pt x="441833" y="24384"/>
                  </a:lnTo>
                  <a:lnTo>
                    <a:pt x="451619" y="24626"/>
                  </a:lnTo>
                  <a:lnTo>
                    <a:pt x="459835" y="25368"/>
                  </a:lnTo>
                  <a:lnTo>
                    <a:pt x="495426" y="48133"/>
                  </a:lnTo>
                  <a:lnTo>
                    <a:pt x="511301" y="88900"/>
                  </a:lnTo>
                  <a:lnTo>
                    <a:pt x="519302" y="88900"/>
                  </a:lnTo>
                  <a:lnTo>
                    <a:pt x="519302" y="24384"/>
                  </a:lnTo>
                  <a:close/>
                </a:path>
                <a:path w="1925320" h="316865">
                  <a:moveTo>
                    <a:pt x="87161" y="298576"/>
                  </a:moveTo>
                  <a:lnTo>
                    <a:pt x="35687" y="298576"/>
                  </a:lnTo>
                  <a:lnTo>
                    <a:pt x="41528" y="299974"/>
                  </a:lnTo>
                  <a:lnTo>
                    <a:pt x="48767" y="303022"/>
                  </a:lnTo>
                  <a:lnTo>
                    <a:pt x="87122" y="315204"/>
                  </a:lnTo>
                  <a:lnTo>
                    <a:pt x="107696" y="316864"/>
                  </a:lnTo>
                  <a:lnTo>
                    <a:pt x="129460" y="315150"/>
                  </a:lnTo>
                  <a:lnTo>
                    <a:pt x="149225" y="310007"/>
                  </a:lnTo>
                  <a:lnTo>
                    <a:pt x="166989" y="301434"/>
                  </a:lnTo>
                  <a:lnTo>
                    <a:pt x="167239" y="301243"/>
                  </a:lnTo>
                  <a:lnTo>
                    <a:pt x="106552" y="301243"/>
                  </a:lnTo>
                  <a:lnTo>
                    <a:pt x="90624" y="299650"/>
                  </a:lnTo>
                  <a:lnTo>
                    <a:pt x="87161" y="298576"/>
                  </a:lnTo>
                  <a:close/>
                </a:path>
                <a:path w="1925320" h="316865">
                  <a:moveTo>
                    <a:pt x="8254" y="202311"/>
                  </a:moveTo>
                  <a:lnTo>
                    <a:pt x="0" y="202311"/>
                  </a:lnTo>
                  <a:lnTo>
                    <a:pt x="0" y="316611"/>
                  </a:lnTo>
                  <a:lnTo>
                    <a:pt x="8254" y="316611"/>
                  </a:lnTo>
                  <a:lnTo>
                    <a:pt x="10922" y="310514"/>
                  </a:lnTo>
                  <a:lnTo>
                    <a:pt x="14477" y="305942"/>
                  </a:lnTo>
                  <a:lnTo>
                    <a:pt x="18796" y="303022"/>
                  </a:lnTo>
                  <a:lnTo>
                    <a:pt x="23113" y="299974"/>
                  </a:lnTo>
                  <a:lnTo>
                    <a:pt x="27177" y="298576"/>
                  </a:lnTo>
                  <a:lnTo>
                    <a:pt x="87161" y="298576"/>
                  </a:lnTo>
                  <a:lnTo>
                    <a:pt x="75231" y="294878"/>
                  </a:lnTo>
                  <a:lnTo>
                    <a:pt x="60386" y="286938"/>
                  </a:lnTo>
                  <a:lnTo>
                    <a:pt x="46100" y="275843"/>
                  </a:lnTo>
                  <a:lnTo>
                    <a:pt x="33240" y="261746"/>
                  </a:lnTo>
                  <a:lnTo>
                    <a:pt x="22653" y="244792"/>
                  </a:lnTo>
                  <a:lnTo>
                    <a:pt x="14329" y="224980"/>
                  </a:lnTo>
                  <a:lnTo>
                    <a:pt x="8254" y="202311"/>
                  </a:lnTo>
                  <a:close/>
                </a:path>
                <a:path w="1925320" h="316865">
                  <a:moveTo>
                    <a:pt x="93852" y="0"/>
                  </a:moveTo>
                  <a:lnTo>
                    <a:pt x="40971" y="14358"/>
                  </a:lnTo>
                  <a:lnTo>
                    <a:pt x="6905" y="53609"/>
                  </a:lnTo>
                  <a:lnTo>
                    <a:pt x="253" y="87122"/>
                  </a:lnTo>
                  <a:lnTo>
                    <a:pt x="871" y="97480"/>
                  </a:lnTo>
                  <a:lnTo>
                    <a:pt x="15394" y="134554"/>
                  </a:lnTo>
                  <a:lnTo>
                    <a:pt x="48220" y="165385"/>
                  </a:lnTo>
                  <a:lnTo>
                    <a:pt x="110779" y="199435"/>
                  </a:lnTo>
                  <a:lnTo>
                    <a:pt x="122142" y="205660"/>
                  </a:lnTo>
                  <a:lnTo>
                    <a:pt x="152338" y="230153"/>
                  </a:lnTo>
                  <a:lnTo>
                    <a:pt x="161162" y="248792"/>
                  </a:lnTo>
                  <a:lnTo>
                    <a:pt x="161162" y="255904"/>
                  </a:lnTo>
                  <a:lnTo>
                    <a:pt x="138360" y="293528"/>
                  </a:lnTo>
                  <a:lnTo>
                    <a:pt x="106552" y="301243"/>
                  </a:lnTo>
                  <a:lnTo>
                    <a:pt x="167239" y="301243"/>
                  </a:lnTo>
                  <a:lnTo>
                    <a:pt x="195681" y="275125"/>
                  </a:lnTo>
                  <a:lnTo>
                    <a:pt x="212344" y="224154"/>
                  </a:lnTo>
                  <a:lnTo>
                    <a:pt x="211200" y="209627"/>
                  </a:lnTo>
                  <a:lnTo>
                    <a:pt x="194055" y="171068"/>
                  </a:lnTo>
                  <a:lnTo>
                    <a:pt x="146835" y="134546"/>
                  </a:lnTo>
                  <a:lnTo>
                    <a:pt x="105114" y="113026"/>
                  </a:lnTo>
                  <a:lnTo>
                    <a:pt x="91265" y="105791"/>
                  </a:lnTo>
                  <a:lnTo>
                    <a:pt x="56929" y="80039"/>
                  </a:lnTo>
                  <a:lnTo>
                    <a:pt x="48513" y="63626"/>
                  </a:lnTo>
                  <a:lnTo>
                    <a:pt x="48513" y="57023"/>
                  </a:lnTo>
                  <a:lnTo>
                    <a:pt x="68982" y="23622"/>
                  </a:lnTo>
                  <a:lnTo>
                    <a:pt x="97789" y="16763"/>
                  </a:lnTo>
                  <a:lnTo>
                    <a:pt x="154555" y="16763"/>
                  </a:lnTo>
                  <a:lnTo>
                    <a:pt x="147954" y="13588"/>
                  </a:lnTo>
                  <a:lnTo>
                    <a:pt x="108331" y="920"/>
                  </a:lnTo>
                  <a:lnTo>
                    <a:pt x="101139" y="234"/>
                  </a:lnTo>
                  <a:lnTo>
                    <a:pt x="93852" y="0"/>
                  </a:lnTo>
                  <a:close/>
                </a:path>
                <a:path w="1925320" h="316865">
                  <a:moveTo>
                    <a:pt x="154555" y="16763"/>
                  </a:moveTo>
                  <a:lnTo>
                    <a:pt x="97789" y="16763"/>
                  </a:lnTo>
                  <a:lnTo>
                    <a:pt x="112291" y="18214"/>
                  </a:lnTo>
                  <a:lnTo>
                    <a:pt x="126269" y="22558"/>
                  </a:lnTo>
                  <a:lnTo>
                    <a:pt x="164133" y="52351"/>
                  </a:lnTo>
                  <a:lnTo>
                    <a:pt x="184403" y="100964"/>
                  </a:lnTo>
                  <a:lnTo>
                    <a:pt x="193548" y="100964"/>
                  </a:lnTo>
                  <a:lnTo>
                    <a:pt x="191632" y="20827"/>
                  </a:lnTo>
                  <a:lnTo>
                    <a:pt x="164973" y="20827"/>
                  </a:lnTo>
                  <a:lnTo>
                    <a:pt x="157987" y="18414"/>
                  </a:lnTo>
                  <a:lnTo>
                    <a:pt x="154555" y="16763"/>
                  </a:lnTo>
                  <a:close/>
                </a:path>
                <a:path w="1925320" h="316865">
                  <a:moveTo>
                    <a:pt x="191135" y="0"/>
                  </a:moveTo>
                  <a:lnTo>
                    <a:pt x="184403" y="0"/>
                  </a:lnTo>
                  <a:lnTo>
                    <a:pt x="182499" y="9143"/>
                  </a:lnTo>
                  <a:lnTo>
                    <a:pt x="180466" y="14859"/>
                  </a:lnTo>
                  <a:lnTo>
                    <a:pt x="178180" y="17272"/>
                  </a:lnTo>
                  <a:lnTo>
                    <a:pt x="175895" y="19558"/>
                  </a:lnTo>
                  <a:lnTo>
                    <a:pt x="172847" y="20827"/>
                  </a:lnTo>
                  <a:lnTo>
                    <a:pt x="191632" y="20827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FF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0450" y="442848"/>
              <a:ext cx="1957070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664" y="1698117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0541" y="1598803"/>
            <a:ext cx="64452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95" dirty="0"/>
              <a:t>In </a:t>
            </a:r>
            <a:r>
              <a:rPr sz="2400" spc="120" dirty="0"/>
              <a:t>reality </a:t>
            </a:r>
            <a:r>
              <a:rPr sz="2400" spc="114" dirty="0"/>
              <a:t>file </a:t>
            </a:r>
            <a:r>
              <a:rPr sz="2400" spc="120" dirty="0"/>
              <a:t>streams are </a:t>
            </a:r>
            <a:r>
              <a:rPr sz="2400" spc="135" dirty="0"/>
              <a:t>buffered </a:t>
            </a:r>
            <a:r>
              <a:rPr sz="2400" spc="150" dirty="0"/>
              <a:t>for  </a:t>
            </a:r>
            <a:r>
              <a:rPr sz="2400" spc="130" dirty="0"/>
              <a:t>efficiency:</a:t>
            </a:r>
            <a:r>
              <a:rPr sz="2400" spc="-95" dirty="0"/>
              <a:t> </a:t>
            </a:r>
            <a:r>
              <a:rPr sz="2400" spc="150" dirty="0"/>
              <a:t>it</a:t>
            </a:r>
            <a:r>
              <a:rPr sz="2400" spc="-70" dirty="0"/>
              <a:t> </a:t>
            </a:r>
            <a:r>
              <a:rPr sz="2400" spc="105" dirty="0"/>
              <a:t>is</a:t>
            </a:r>
            <a:r>
              <a:rPr sz="2400" spc="-65" dirty="0"/>
              <a:t> </a:t>
            </a:r>
            <a:r>
              <a:rPr sz="2400" spc="135" dirty="0"/>
              <a:t>not</a:t>
            </a:r>
            <a:r>
              <a:rPr sz="2400" spc="-75" dirty="0"/>
              <a:t> </a:t>
            </a:r>
            <a:r>
              <a:rPr sz="2400" spc="155" dirty="0"/>
              <a:t>practical</a:t>
            </a:r>
            <a:r>
              <a:rPr sz="2400" spc="-80" dirty="0"/>
              <a:t> </a:t>
            </a:r>
            <a:r>
              <a:rPr sz="2400" spc="145" dirty="0"/>
              <a:t>to</a:t>
            </a:r>
            <a:r>
              <a:rPr sz="2400" spc="-70" dirty="0"/>
              <a:t> </a:t>
            </a:r>
            <a:r>
              <a:rPr sz="2400" spc="130" dirty="0"/>
              <a:t>read</a:t>
            </a:r>
            <a:r>
              <a:rPr sz="2400" spc="-80" dirty="0"/>
              <a:t> </a:t>
            </a:r>
            <a:r>
              <a:rPr sz="2400" spc="180" dirty="0"/>
              <a:t>or</a:t>
            </a:r>
            <a:r>
              <a:rPr sz="2400" spc="-60" dirty="0"/>
              <a:t> </a:t>
            </a:r>
            <a:r>
              <a:rPr sz="2400" spc="170" dirty="0"/>
              <a:t>write  </a:t>
            </a:r>
            <a:r>
              <a:rPr sz="2400" spc="105" dirty="0"/>
              <a:t>one </a:t>
            </a:r>
            <a:r>
              <a:rPr sz="2400" spc="155" dirty="0"/>
              <a:t>character </a:t>
            </a:r>
            <a:r>
              <a:rPr sz="2400" spc="105" dirty="0"/>
              <a:t>at </a:t>
            </a:r>
            <a:r>
              <a:rPr sz="2400" spc="90" dirty="0"/>
              <a:t>a </a:t>
            </a:r>
            <a:r>
              <a:rPr sz="2400" spc="125" dirty="0"/>
              <a:t>time </a:t>
            </a:r>
            <a:r>
              <a:rPr sz="2400" spc="130" dirty="0"/>
              <a:t>from </a:t>
            </a:r>
            <a:r>
              <a:rPr sz="2400" spc="180" dirty="0"/>
              <a:t>or </a:t>
            </a:r>
            <a:r>
              <a:rPr sz="2400" spc="145" dirty="0"/>
              <a:t>to </a:t>
            </a:r>
            <a:r>
              <a:rPr sz="2400" spc="100" dirty="0"/>
              <a:t>mass  storage.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48664" y="3526916"/>
            <a:ext cx="202691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0541" y="3427933"/>
            <a:ext cx="6134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treat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streams.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876044" y="240791"/>
              <a:ext cx="5388863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9485" y="547877"/>
              <a:ext cx="4686045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3482" y="532002"/>
              <a:ext cx="4718050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765" y="1375791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765" y="2180463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990" y="1276603"/>
            <a:ext cx="737997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</a:pP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ends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end-of-file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marker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byte 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765" y="4923663"/>
            <a:ext cx="20269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2990" y="4825110"/>
            <a:ext cx="7287895" cy="71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580"/>
              </a:lnSpc>
              <a:spcBef>
                <a:spcPts val="434"/>
              </a:spcBef>
              <a:tabLst>
                <a:tab pos="4521200" algn="l"/>
              </a:tabLst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4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involves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read 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streams.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259" y="3286125"/>
            <a:ext cx="8107680" cy="2164080"/>
            <a:chOff x="556259" y="3286125"/>
            <a:chExt cx="8107680" cy="2164080"/>
          </a:xfrm>
        </p:grpSpPr>
        <p:sp>
          <p:nvSpPr>
            <p:cNvPr id="12" name="object 12"/>
            <p:cNvSpPr/>
            <p:nvPr/>
          </p:nvSpPr>
          <p:spPr>
            <a:xfrm>
              <a:off x="556259" y="4347972"/>
              <a:ext cx="8107680" cy="11018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474" y="3286125"/>
              <a:ext cx="8078470" cy="1071880"/>
            </a:xfrm>
            <a:custGeom>
              <a:avLst/>
              <a:gdLst/>
              <a:ahLst/>
              <a:cxnLst/>
              <a:rect l="l" t="t" r="r" b="b"/>
              <a:pathLst>
                <a:path w="8078470" h="1071879">
                  <a:moveTo>
                    <a:pt x="7985912" y="0"/>
                  </a:moveTo>
                  <a:lnTo>
                    <a:pt x="92087" y="0"/>
                  </a:lnTo>
                  <a:lnTo>
                    <a:pt x="56240" y="7242"/>
                  </a:lnTo>
                  <a:lnTo>
                    <a:pt x="26970" y="26987"/>
                  </a:lnTo>
                  <a:lnTo>
                    <a:pt x="7236" y="56257"/>
                  </a:lnTo>
                  <a:lnTo>
                    <a:pt x="0" y="92075"/>
                  </a:lnTo>
                  <a:lnTo>
                    <a:pt x="0" y="979424"/>
                  </a:lnTo>
                  <a:lnTo>
                    <a:pt x="7236" y="1015315"/>
                  </a:lnTo>
                  <a:lnTo>
                    <a:pt x="26970" y="1044622"/>
                  </a:lnTo>
                  <a:lnTo>
                    <a:pt x="56240" y="1064381"/>
                  </a:lnTo>
                  <a:lnTo>
                    <a:pt x="92087" y="1071626"/>
                  </a:lnTo>
                  <a:lnTo>
                    <a:pt x="7985912" y="1071626"/>
                  </a:lnTo>
                  <a:lnTo>
                    <a:pt x="8021730" y="1064381"/>
                  </a:lnTo>
                  <a:lnTo>
                    <a:pt x="8050999" y="1044622"/>
                  </a:lnTo>
                  <a:lnTo>
                    <a:pt x="8070744" y="1015315"/>
                  </a:lnTo>
                  <a:lnTo>
                    <a:pt x="8077987" y="979424"/>
                  </a:lnTo>
                  <a:lnTo>
                    <a:pt x="8077987" y="92075"/>
                  </a:lnTo>
                  <a:lnTo>
                    <a:pt x="8070744" y="56257"/>
                  </a:lnTo>
                  <a:lnTo>
                    <a:pt x="8050999" y="26987"/>
                  </a:lnTo>
                  <a:lnTo>
                    <a:pt x="8021730" y="7242"/>
                  </a:lnTo>
                  <a:lnTo>
                    <a:pt x="798591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474" y="3286125"/>
              <a:ext cx="8077987" cy="10716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876044" y="240791"/>
              <a:ext cx="5388863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9485" y="547877"/>
              <a:ext cx="4686045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3482" y="532002"/>
              <a:ext cx="4718050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765" y="1375791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765" y="2509647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4364" y="3792854"/>
              <a:ext cx="202692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4364" y="4414646"/>
              <a:ext cx="202692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364" y="5036439"/>
              <a:ext cx="202692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2990" y="1276603"/>
            <a:ext cx="7949565" cy="40525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abstraction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keep 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Arial"/>
              <a:cs typeface="Arial"/>
            </a:endParaRPr>
          </a:p>
          <a:p>
            <a:pPr marL="12700" marR="466090">
              <a:lnSpc>
                <a:spcPts val="2590"/>
              </a:lnSpc>
            </a:pP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application: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Arial"/>
              <a:cs typeface="Arial"/>
            </a:endParaRPr>
          </a:p>
          <a:p>
            <a:pPr marL="1384300" marR="4170045">
              <a:lnSpc>
                <a:spcPct val="170100"/>
              </a:lnSpc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System.in 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System.out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System.err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848611" y="240791"/>
              <a:ext cx="5443728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8910" y="547877"/>
              <a:ext cx="4733924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3035" y="532002"/>
              <a:ext cx="4765929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939" y="2018664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6394" y="1919427"/>
            <a:ext cx="477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/>
              <a:t>There</a:t>
            </a:r>
            <a:r>
              <a:rPr sz="2400" spc="-95" dirty="0"/>
              <a:t> </a:t>
            </a:r>
            <a:r>
              <a:rPr sz="2400" spc="140" dirty="0"/>
              <a:t>are</a:t>
            </a:r>
            <a:r>
              <a:rPr sz="2400" spc="-75" dirty="0"/>
              <a:t> </a:t>
            </a:r>
            <a:r>
              <a:rPr sz="2400" spc="170" dirty="0"/>
              <a:t>two</a:t>
            </a:r>
            <a:r>
              <a:rPr sz="2400" spc="-90" dirty="0"/>
              <a:t> </a:t>
            </a:r>
            <a:r>
              <a:rPr sz="2400" spc="125" dirty="0"/>
              <a:t>types</a:t>
            </a:r>
            <a:r>
              <a:rPr sz="2400" spc="-85" dirty="0"/>
              <a:t> </a:t>
            </a:r>
            <a:r>
              <a:rPr sz="2400" spc="120" dirty="0"/>
              <a:t>of</a:t>
            </a:r>
            <a:r>
              <a:rPr sz="2400" spc="-75" dirty="0"/>
              <a:t> </a:t>
            </a:r>
            <a:r>
              <a:rPr sz="2400" spc="135" dirty="0"/>
              <a:t>streams</a:t>
            </a:r>
            <a:r>
              <a:rPr sz="2400" spc="-90" dirty="0"/>
              <a:t> </a:t>
            </a:r>
            <a:r>
              <a:rPr sz="2400" spc="85" dirty="0"/>
              <a:t>: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3177539" y="2972689"/>
            <a:ext cx="203200" cy="835660"/>
            <a:chOff x="3177539" y="2972689"/>
            <a:chExt cx="203200" cy="835660"/>
          </a:xfrm>
        </p:grpSpPr>
        <p:sp>
          <p:nvSpPr>
            <p:cNvPr id="9" name="object 9"/>
            <p:cNvSpPr/>
            <p:nvPr/>
          </p:nvSpPr>
          <p:spPr>
            <a:xfrm>
              <a:off x="3177539" y="2972689"/>
              <a:ext cx="202691" cy="213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7539" y="3594481"/>
              <a:ext cx="202691" cy="213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08375" y="2873755"/>
            <a:ext cx="283908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b="1" spc="6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391155" y="240791"/>
              <a:ext cx="4358640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835" y="547877"/>
              <a:ext cx="3656456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7832" y="532002"/>
              <a:ext cx="3688588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765" y="141236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765" y="214388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765" y="3606927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765" y="4704207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910" y="1313179"/>
            <a:ext cx="7579359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855470" algn="l"/>
              </a:tabLst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essentially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image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data.	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is,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stores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memory.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31115">
              <a:lnSpc>
                <a:spcPct val="100000"/>
              </a:lnSpc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no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translation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4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place.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2700" marR="538480">
              <a:lnSpc>
                <a:spcPct val="100000"/>
              </a:lnSpc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files,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text 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editor.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446275" y="240791"/>
              <a:ext cx="6248400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8352" y="547877"/>
              <a:ext cx="5536946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2477" y="532002"/>
              <a:ext cx="5568823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89" y="1698117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89" y="242963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89" y="352691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8061" y="1598803"/>
            <a:ext cx="6772909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text 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editor.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2700" marR="845819">
              <a:lnSpc>
                <a:spcPct val="100000"/>
              </a:lnSpc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automatically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converts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internal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unicode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machine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(ASCII).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89431" y="240791"/>
              <a:ext cx="7562088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2847" y="547877"/>
              <a:ext cx="6862978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909" y="532002"/>
              <a:ext cx="6894918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27" y="1412366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27" y="2875407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27" y="3972686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9243" y="1313179"/>
            <a:ext cx="6944359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java.io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contains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nearly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(I/O)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489584">
              <a:lnSpc>
                <a:spcPct val="100000"/>
              </a:lnSpc>
            </a:pP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streams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represent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source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45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400" spc="-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>
                <a:solidFill>
                  <a:srgbClr val="FFFFFF"/>
                </a:solidFill>
                <a:latin typeface="Arial"/>
                <a:cs typeface="Arial"/>
              </a:rPr>
              <a:t>destination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4604">
              <a:lnSpc>
                <a:spcPct val="100000"/>
              </a:lnSpc>
            </a:pP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stream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java.io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supports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primitives,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Object,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localized 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200655" y="240791"/>
              <a:ext cx="4739640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2826" y="547877"/>
              <a:ext cx="4035552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6825" y="532002"/>
              <a:ext cx="4067555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41236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" y="3021710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640" y="4996815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8839" y="1313179"/>
            <a:ext cx="7642859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100"/>
              </a:spcBef>
              <a:tabLst>
                <a:tab pos="1608455" algn="l"/>
              </a:tabLst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temporary.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done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running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turned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off	the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gone!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4540250" algn="l"/>
                <a:tab pos="6431915" algn="l"/>
              </a:tabLst>
            </a:pP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permanently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secondary storage 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(magnetic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tapes,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optical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disks,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flash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drives, 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disks)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unless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erase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it	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storage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damaged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destroyed.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89431" y="240791"/>
              <a:ext cx="7562088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2847" y="547877"/>
              <a:ext cx="6862978" cy="351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909" y="532002"/>
              <a:ext cx="6894918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664" y="1626616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0541" y="1527428"/>
            <a:ext cx="6519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25" dirty="0"/>
              <a:t>A stream </a:t>
            </a:r>
            <a:r>
              <a:rPr sz="2400" spc="140" dirty="0"/>
              <a:t>can </a:t>
            </a:r>
            <a:r>
              <a:rPr sz="2400" spc="125" dirty="0"/>
              <a:t>be defined </a:t>
            </a:r>
            <a:r>
              <a:rPr sz="2400" spc="90" dirty="0"/>
              <a:t>as a </a:t>
            </a:r>
            <a:r>
              <a:rPr sz="2400" spc="120" dirty="0"/>
              <a:t>sequence of  </a:t>
            </a:r>
            <a:r>
              <a:rPr sz="2400" spc="110" dirty="0"/>
              <a:t>data. </a:t>
            </a:r>
            <a:r>
              <a:rPr sz="2400" spc="65" dirty="0"/>
              <a:t>The </a:t>
            </a:r>
            <a:r>
              <a:rPr sz="2400" spc="120" dirty="0"/>
              <a:t>InputStream </a:t>
            </a:r>
            <a:r>
              <a:rPr sz="2400" spc="105" dirty="0"/>
              <a:t>is </a:t>
            </a:r>
            <a:r>
              <a:rPr sz="2400" spc="114" dirty="0"/>
              <a:t>used </a:t>
            </a:r>
            <a:r>
              <a:rPr sz="2400" spc="145" dirty="0"/>
              <a:t>to </a:t>
            </a:r>
            <a:r>
              <a:rPr sz="2400" spc="130" dirty="0"/>
              <a:t>read </a:t>
            </a:r>
            <a:r>
              <a:rPr sz="2400" spc="114" dirty="0"/>
              <a:t>data  </a:t>
            </a:r>
            <a:r>
              <a:rPr sz="2400" spc="130" dirty="0"/>
              <a:t>from</a:t>
            </a:r>
            <a:r>
              <a:rPr sz="2400" spc="-100" dirty="0"/>
              <a:t> </a:t>
            </a:r>
            <a:r>
              <a:rPr sz="2400" spc="90" dirty="0"/>
              <a:t>a</a:t>
            </a:r>
            <a:r>
              <a:rPr sz="2400" spc="-70" dirty="0"/>
              <a:t> </a:t>
            </a:r>
            <a:r>
              <a:rPr sz="2400" spc="140" dirty="0"/>
              <a:t>source</a:t>
            </a:r>
            <a:r>
              <a:rPr sz="2400" spc="-85" dirty="0"/>
              <a:t> </a:t>
            </a:r>
            <a:r>
              <a:rPr sz="2400" spc="120" dirty="0"/>
              <a:t>and</a:t>
            </a:r>
            <a:r>
              <a:rPr sz="2400" spc="-70" dirty="0"/>
              <a:t> </a:t>
            </a:r>
            <a:r>
              <a:rPr sz="2400" spc="130" dirty="0"/>
              <a:t>the</a:t>
            </a:r>
            <a:r>
              <a:rPr sz="2400" spc="-75" dirty="0"/>
              <a:t> </a:t>
            </a:r>
            <a:r>
              <a:rPr sz="2400" spc="120" dirty="0"/>
              <a:t>OutputStream</a:t>
            </a:r>
            <a:r>
              <a:rPr sz="2400" spc="-80" dirty="0"/>
              <a:t> </a:t>
            </a:r>
            <a:r>
              <a:rPr sz="2400" spc="110" dirty="0"/>
              <a:t>is</a:t>
            </a:r>
            <a:r>
              <a:rPr sz="2400" spc="-85" dirty="0"/>
              <a:t> </a:t>
            </a:r>
            <a:r>
              <a:rPr sz="2400" spc="114" dirty="0"/>
              <a:t>used  </a:t>
            </a:r>
            <a:r>
              <a:rPr sz="2400" spc="150" dirty="0"/>
              <a:t>for</a:t>
            </a:r>
            <a:r>
              <a:rPr sz="2400" spc="-95" dirty="0"/>
              <a:t> </a:t>
            </a:r>
            <a:r>
              <a:rPr sz="2400" spc="165" dirty="0"/>
              <a:t>writing</a:t>
            </a:r>
            <a:r>
              <a:rPr sz="2400" spc="-80" dirty="0"/>
              <a:t> </a:t>
            </a:r>
            <a:r>
              <a:rPr sz="2400" spc="114" dirty="0"/>
              <a:t>data</a:t>
            </a:r>
            <a:r>
              <a:rPr sz="2400" spc="-70" dirty="0"/>
              <a:t> </a:t>
            </a:r>
            <a:r>
              <a:rPr sz="2400" spc="145" dirty="0"/>
              <a:t>to</a:t>
            </a:r>
            <a:r>
              <a:rPr sz="2400" spc="-80" dirty="0"/>
              <a:t> </a:t>
            </a:r>
            <a:r>
              <a:rPr sz="2400" spc="90" dirty="0"/>
              <a:t>a</a:t>
            </a:r>
            <a:r>
              <a:rPr sz="2400" spc="-70" dirty="0"/>
              <a:t> </a:t>
            </a:r>
            <a:r>
              <a:rPr sz="2400" spc="114" dirty="0"/>
              <a:t>destination.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48664" y="3455415"/>
            <a:ext cx="202691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0541" y="3356609"/>
            <a:ext cx="6541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strong,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flexible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I/O 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relates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33375" y="257175"/>
              <a:ext cx="4657725" cy="504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5789" y="1255775"/>
              <a:ext cx="178308" cy="178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0391" y="1157937"/>
            <a:ext cx="7011034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26589" algn="l"/>
              </a:tabLst>
            </a:pPr>
            <a:r>
              <a:rPr sz="2100" b="1" i="1" spc="-25" dirty="0">
                <a:latin typeface="Arial"/>
                <a:cs typeface="Arial"/>
              </a:rPr>
              <a:t>Input</a:t>
            </a:r>
            <a:r>
              <a:rPr sz="2100" b="1" i="1" spc="-125" dirty="0">
                <a:latin typeface="Arial"/>
                <a:cs typeface="Arial"/>
              </a:rPr>
              <a:t> </a:t>
            </a:r>
            <a:r>
              <a:rPr sz="2100" b="1" i="1" dirty="0">
                <a:latin typeface="Arial"/>
                <a:cs typeface="Arial"/>
              </a:rPr>
              <a:t>stream</a:t>
            </a:r>
            <a:r>
              <a:rPr dirty="0"/>
              <a:t>:</a:t>
            </a:r>
            <a:r>
              <a:rPr spc="-95" dirty="0"/>
              <a:t> </a:t>
            </a:r>
            <a:r>
              <a:rPr dirty="0"/>
              <a:t>-	</a:t>
            </a:r>
            <a:r>
              <a:rPr spc="75" dirty="0"/>
              <a:t>a</a:t>
            </a:r>
            <a:r>
              <a:rPr spc="-70" dirty="0"/>
              <a:t> </a:t>
            </a:r>
            <a:r>
              <a:rPr spc="105" dirty="0"/>
              <a:t>stream</a:t>
            </a:r>
            <a:r>
              <a:rPr spc="-70" dirty="0"/>
              <a:t> </a:t>
            </a:r>
            <a:r>
              <a:rPr spc="105" dirty="0"/>
              <a:t>that</a:t>
            </a:r>
            <a:r>
              <a:rPr spc="-55" dirty="0"/>
              <a:t> </a:t>
            </a:r>
            <a:r>
              <a:rPr spc="100" dirty="0"/>
              <a:t>provides</a:t>
            </a:r>
            <a:r>
              <a:rPr spc="-65" dirty="0"/>
              <a:t> </a:t>
            </a:r>
            <a:r>
              <a:rPr spc="114" dirty="0"/>
              <a:t>input</a:t>
            </a:r>
            <a:r>
              <a:rPr spc="-55" dirty="0"/>
              <a:t> </a:t>
            </a:r>
            <a:r>
              <a:rPr spc="125" dirty="0"/>
              <a:t>to</a:t>
            </a:r>
            <a:r>
              <a:rPr spc="-55" dirty="0"/>
              <a:t> </a:t>
            </a:r>
            <a:r>
              <a:rPr spc="75" dirty="0"/>
              <a:t>a</a:t>
            </a:r>
            <a:r>
              <a:rPr spc="-60" dirty="0"/>
              <a:t> </a:t>
            </a:r>
            <a:r>
              <a:rPr spc="114" dirty="0"/>
              <a:t>program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789" y="1865376"/>
            <a:ext cx="1092835" cy="3167380"/>
            <a:chOff x="805789" y="1865376"/>
            <a:chExt cx="1092835" cy="3167380"/>
          </a:xfrm>
        </p:grpSpPr>
        <p:sp>
          <p:nvSpPr>
            <p:cNvPr id="7" name="object 7"/>
            <p:cNvSpPr/>
            <p:nvPr/>
          </p:nvSpPr>
          <p:spPr>
            <a:xfrm>
              <a:off x="1720215" y="1865376"/>
              <a:ext cx="178307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89" y="2474976"/>
              <a:ext cx="178308" cy="178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0215" y="3084576"/>
              <a:ext cx="178307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5789" y="3694176"/>
              <a:ext cx="178308" cy="178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0215" y="4396740"/>
              <a:ext cx="178307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0215" y="4853940"/>
              <a:ext cx="178307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50391" y="1781301"/>
            <a:ext cx="7431405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System.in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814069" marR="5080" indent="-802005">
              <a:lnSpc>
                <a:spcPts val="4800"/>
              </a:lnSpc>
              <a:spcBef>
                <a:spcPts val="560"/>
              </a:spcBef>
            </a:pPr>
            <a:r>
              <a:rPr sz="2100" b="1" i="1" spc="-3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10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accepts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program 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System.out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connects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814069" marR="885825">
              <a:lnSpc>
                <a:spcPct val="150000"/>
              </a:lnSpc>
              <a:spcBef>
                <a:spcPts val="1935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System.out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connects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 screen 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System.in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connects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873252" y="169163"/>
              <a:ext cx="7394448" cy="835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4673" y="476123"/>
              <a:ext cx="6684124" cy="3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8722" y="460501"/>
              <a:ext cx="6716077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164" y="1255775"/>
              <a:ext cx="178308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9462" y="1171701"/>
            <a:ext cx="7741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Java</a:t>
            </a:r>
            <a:r>
              <a:rPr spc="-70" dirty="0"/>
              <a:t> </a:t>
            </a:r>
            <a:r>
              <a:rPr spc="114" dirty="0"/>
              <a:t>input</a:t>
            </a:r>
            <a:r>
              <a:rPr spc="-45" dirty="0"/>
              <a:t> </a:t>
            </a:r>
            <a:r>
              <a:rPr spc="100" dirty="0"/>
              <a:t>console</a:t>
            </a:r>
            <a:r>
              <a:rPr spc="-60" dirty="0"/>
              <a:t> </a:t>
            </a:r>
            <a:r>
              <a:rPr spc="90" dirty="0"/>
              <a:t>is</a:t>
            </a:r>
            <a:r>
              <a:rPr spc="-50" dirty="0"/>
              <a:t> </a:t>
            </a:r>
            <a:r>
              <a:rPr spc="110" dirty="0"/>
              <a:t>accomplished</a:t>
            </a:r>
            <a:r>
              <a:rPr spc="-60" dirty="0"/>
              <a:t> </a:t>
            </a:r>
            <a:r>
              <a:rPr spc="95" dirty="0"/>
              <a:t>by</a:t>
            </a:r>
            <a:r>
              <a:rPr spc="-45" dirty="0"/>
              <a:t> </a:t>
            </a:r>
            <a:r>
              <a:rPr spc="105" dirty="0"/>
              <a:t>reading</a:t>
            </a:r>
            <a:r>
              <a:rPr spc="-40" dirty="0"/>
              <a:t> </a:t>
            </a:r>
            <a:r>
              <a:rPr spc="110" dirty="0"/>
              <a:t>from</a:t>
            </a:r>
            <a:r>
              <a:rPr spc="-50" dirty="0"/>
              <a:t> </a:t>
            </a:r>
            <a:r>
              <a:rPr b="1" spc="15" dirty="0">
                <a:latin typeface="Arial"/>
                <a:cs typeface="Arial"/>
              </a:rPr>
              <a:t>System.in</a:t>
            </a:r>
            <a:r>
              <a:rPr spc="15" dirty="0"/>
              <a:t>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77164" y="1865376"/>
            <a:ext cx="8767445" cy="2982595"/>
            <a:chOff x="377164" y="1865376"/>
            <a:chExt cx="8767445" cy="2982595"/>
          </a:xfrm>
        </p:grpSpPr>
        <p:sp>
          <p:nvSpPr>
            <p:cNvPr id="9" name="object 9"/>
            <p:cNvSpPr/>
            <p:nvPr/>
          </p:nvSpPr>
          <p:spPr>
            <a:xfrm>
              <a:off x="377164" y="1865376"/>
              <a:ext cx="178308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64" y="3084576"/>
              <a:ext cx="178308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164" y="4669536"/>
              <a:ext cx="178308" cy="1783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199" y="3667125"/>
              <a:ext cx="8305800" cy="819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462" y="1781301"/>
            <a:ext cx="72878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character-based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console,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wrap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System.in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BufferedReader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object,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stream.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BufferedReader: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9462" y="3773551"/>
            <a:ext cx="7837170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BufferedReader </a:t>
            </a:r>
            <a:r>
              <a:rPr sz="1800" spc="155" dirty="0">
                <a:latin typeface="Arial"/>
                <a:cs typeface="Arial"/>
              </a:rPr>
              <a:t>br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new </a:t>
            </a:r>
            <a:r>
              <a:rPr sz="1800" spc="85" dirty="0">
                <a:latin typeface="Arial"/>
                <a:cs typeface="Arial"/>
              </a:rPr>
              <a:t>BufferedReader(new</a:t>
            </a:r>
            <a:endParaRPr sz="1800" dirty="0">
              <a:latin typeface="Arial"/>
              <a:cs typeface="Arial"/>
            </a:endParaRPr>
          </a:p>
          <a:p>
            <a:pPr marL="3073400">
              <a:lnSpc>
                <a:spcPct val="100000"/>
              </a:lnSpc>
            </a:pPr>
            <a:r>
              <a:rPr sz="1800" spc="70" dirty="0">
                <a:latin typeface="Arial"/>
                <a:cs typeface="Arial"/>
              </a:rPr>
              <a:t>InputStreamReader(System.in));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BufferedReader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obtained,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read(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reach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readLine(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  the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console.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52043" y="123444"/>
              <a:ext cx="8566404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90088" y="733044"/>
              <a:ext cx="3162300" cy="835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503" y="430148"/>
              <a:ext cx="7736027" cy="351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514" y="414527"/>
              <a:ext cx="7768018" cy="3835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165" y="1040002"/>
              <a:ext cx="2436876" cy="3516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6290" y="1024127"/>
              <a:ext cx="2469261" cy="3835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164" y="1970151"/>
              <a:ext cx="178308" cy="178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9462" y="1886204"/>
            <a:ext cx="71640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To</a:t>
            </a:r>
            <a:r>
              <a:rPr spc="-70" dirty="0"/>
              <a:t> </a:t>
            </a:r>
            <a:r>
              <a:rPr spc="110" dirty="0"/>
              <a:t>read</a:t>
            </a:r>
            <a:r>
              <a:rPr spc="-65" dirty="0"/>
              <a:t> </a:t>
            </a:r>
            <a:r>
              <a:rPr spc="75" dirty="0"/>
              <a:t>a</a:t>
            </a:r>
            <a:r>
              <a:rPr spc="-60" dirty="0"/>
              <a:t> </a:t>
            </a:r>
            <a:r>
              <a:rPr spc="125" dirty="0"/>
              <a:t>character</a:t>
            </a:r>
            <a:r>
              <a:rPr spc="-55" dirty="0"/>
              <a:t> </a:t>
            </a:r>
            <a:r>
              <a:rPr spc="110" dirty="0"/>
              <a:t>from</a:t>
            </a:r>
            <a:r>
              <a:rPr spc="-70" dirty="0"/>
              <a:t> </a:t>
            </a:r>
            <a:r>
              <a:rPr spc="75" dirty="0"/>
              <a:t>a</a:t>
            </a:r>
            <a:r>
              <a:rPr spc="-45" dirty="0"/>
              <a:t> </a:t>
            </a:r>
            <a:r>
              <a:rPr spc="80" dirty="0"/>
              <a:t>BufferedReader,</a:t>
            </a:r>
            <a:r>
              <a:rPr spc="-75" dirty="0"/>
              <a:t> </a:t>
            </a:r>
            <a:r>
              <a:rPr spc="114" dirty="0"/>
              <a:t>we</a:t>
            </a:r>
            <a:r>
              <a:rPr spc="-75" dirty="0"/>
              <a:t> </a:t>
            </a:r>
            <a:r>
              <a:rPr spc="85" dirty="0"/>
              <a:t>use</a:t>
            </a:r>
            <a:r>
              <a:rPr spc="-55" dirty="0"/>
              <a:t> </a:t>
            </a:r>
            <a:r>
              <a:rPr spc="90" dirty="0"/>
              <a:t>read(</a:t>
            </a:r>
            <a:r>
              <a:rPr spc="-45" dirty="0"/>
              <a:t> </a:t>
            </a:r>
            <a:r>
              <a:rPr spc="40" dirty="0"/>
              <a:t>)  </a:t>
            </a:r>
            <a:r>
              <a:rPr spc="110" dirty="0"/>
              <a:t>method</a:t>
            </a:r>
            <a:r>
              <a:rPr spc="-75" dirty="0"/>
              <a:t> </a:t>
            </a:r>
            <a:r>
              <a:rPr spc="110" dirty="0"/>
              <a:t>whose</a:t>
            </a:r>
            <a:r>
              <a:rPr spc="-70" dirty="0"/>
              <a:t> </a:t>
            </a:r>
            <a:r>
              <a:rPr spc="90" dirty="0"/>
              <a:t>sytax</a:t>
            </a:r>
            <a:r>
              <a:rPr spc="-70" dirty="0"/>
              <a:t> </a:t>
            </a:r>
            <a:r>
              <a:rPr spc="90" dirty="0"/>
              <a:t>is</a:t>
            </a:r>
            <a:r>
              <a:rPr spc="-65" dirty="0"/>
              <a:t> </a:t>
            </a:r>
            <a:r>
              <a:rPr spc="75" dirty="0"/>
              <a:t>as</a:t>
            </a:r>
            <a:r>
              <a:rPr spc="-60" dirty="0"/>
              <a:t> </a:t>
            </a:r>
            <a:r>
              <a:rPr spc="100" dirty="0"/>
              <a:t>follows: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77164" y="3019425"/>
            <a:ext cx="4976495" cy="1263015"/>
            <a:chOff x="377164" y="3019425"/>
            <a:chExt cx="4976495" cy="1263015"/>
          </a:xfrm>
        </p:grpSpPr>
        <p:sp>
          <p:nvSpPr>
            <p:cNvPr id="12" name="object 12"/>
            <p:cNvSpPr/>
            <p:nvPr/>
          </p:nvSpPr>
          <p:spPr>
            <a:xfrm>
              <a:off x="377164" y="4103750"/>
              <a:ext cx="178308" cy="1783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1900" y="3019425"/>
              <a:ext cx="1581150" cy="7810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9462" y="4020058"/>
            <a:ext cx="73799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read(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called,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.1 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encountered.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780" y="3239515"/>
            <a:ext cx="120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int </a:t>
            </a:r>
            <a:r>
              <a:rPr sz="1800" spc="95" dirty="0">
                <a:latin typeface="Arial"/>
                <a:cs typeface="Arial"/>
              </a:rPr>
              <a:t>read </a:t>
            </a:r>
            <a:r>
              <a:rPr sz="1800" spc="35" dirty="0">
                <a:latin typeface="Arial"/>
                <a:cs typeface="Arial"/>
              </a:rPr>
              <a:t>(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49" y="1041400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0386" y="957148"/>
            <a:ext cx="6778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demonstrates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read(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Arial"/>
                <a:cs typeface="Arial"/>
              </a:rPr>
              <a:t>"q":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375" y="257175"/>
            <a:ext cx="7501255" cy="6332855"/>
            <a:chOff x="333375" y="257175"/>
            <a:chExt cx="7501255" cy="6332855"/>
          </a:xfrm>
        </p:grpSpPr>
        <p:sp>
          <p:nvSpPr>
            <p:cNvPr id="5" name="object 5"/>
            <p:cNvSpPr/>
            <p:nvPr/>
          </p:nvSpPr>
          <p:spPr>
            <a:xfrm>
              <a:off x="333375" y="257175"/>
              <a:ext cx="6400800" cy="50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316" y="2130551"/>
              <a:ext cx="6361176" cy="437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8321" y="2042159"/>
              <a:ext cx="6536055" cy="4547870"/>
            </a:xfrm>
            <a:custGeom>
              <a:avLst/>
              <a:gdLst/>
              <a:ahLst/>
              <a:cxnLst/>
              <a:rect l="l" t="t" r="r" b="b"/>
              <a:pathLst>
                <a:path w="6536055" h="4547870">
                  <a:moveTo>
                    <a:pt x="6464681" y="89281"/>
                  </a:moveTo>
                  <a:lnTo>
                    <a:pt x="6446901" y="89281"/>
                  </a:lnTo>
                  <a:lnTo>
                    <a:pt x="6446901" y="4458665"/>
                  </a:lnTo>
                  <a:lnTo>
                    <a:pt x="6464681" y="4458665"/>
                  </a:lnTo>
                  <a:lnTo>
                    <a:pt x="6464681" y="89281"/>
                  </a:lnTo>
                  <a:close/>
                </a:path>
                <a:path w="6536055" h="4547870">
                  <a:moveTo>
                    <a:pt x="6464681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4458970"/>
                  </a:lnTo>
                  <a:lnTo>
                    <a:pt x="71120" y="4476750"/>
                  </a:lnTo>
                  <a:lnTo>
                    <a:pt x="6464681" y="4476750"/>
                  </a:lnTo>
                  <a:lnTo>
                    <a:pt x="6464681" y="4458970"/>
                  </a:lnTo>
                  <a:lnTo>
                    <a:pt x="88900" y="4458970"/>
                  </a:lnTo>
                  <a:lnTo>
                    <a:pt x="88900" y="88900"/>
                  </a:lnTo>
                  <a:lnTo>
                    <a:pt x="6464681" y="88900"/>
                  </a:lnTo>
                  <a:lnTo>
                    <a:pt x="6464681" y="71120"/>
                  </a:lnTo>
                  <a:close/>
                </a:path>
                <a:path w="6536055" h="4547870">
                  <a:moveTo>
                    <a:pt x="6535801" y="53721"/>
                  </a:moveTo>
                  <a:lnTo>
                    <a:pt x="6482461" y="53721"/>
                  </a:lnTo>
                  <a:lnTo>
                    <a:pt x="6482461" y="4494238"/>
                  </a:lnTo>
                  <a:lnTo>
                    <a:pt x="6535801" y="4494250"/>
                  </a:lnTo>
                  <a:lnTo>
                    <a:pt x="6535801" y="53721"/>
                  </a:lnTo>
                  <a:close/>
                </a:path>
                <a:path w="6536055" h="4547870">
                  <a:moveTo>
                    <a:pt x="6535801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4494530"/>
                  </a:lnTo>
                  <a:lnTo>
                    <a:pt x="0" y="4547870"/>
                  </a:lnTo>
                  <a:lnTo>
                    <a:pt x="6535801" y="4547870"/>
                  </a:lnTo>
                  <a:lnTo>
                    <a:pt x="6535801" y="4494530"/>
                  </a:lnTo>
                  <a:lnTo>
                    <a:pt x="53340" y="4494530"/>
                  </a:lnTo>
                  <a:lnTo>
                    <a:pt x="53340" y="53340"/>
                  </a:lnTo>
                  <a:lnTo>
                    <a:pt x="6535801" y="53340"/>
                  </a:lnTo>
                  <a:lnTo>
                    <a:pt x="6535801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49" y="1041400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386" y="957148"/>
            <a:ext cx="4606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Below</a:t>
            </a:r>
            <a:r>
              <a:rPr spc="-85" dirty="0"/>
              <a:t> </a:t>
            </a:r>
            <a:r>
              <a:rPr spc="90" dirty="0"/>
              <a:t>is</a:t>
            </a:r>
            <a:r>
              <a:rPr spc="-75" dirty="0"/>
              <a:t> </a:t>
            </a:r>
            <a:r>
              <a:rPr spc="80" dirty="0"/>
              <a:t>a</a:t>
            </a:r>
            <a:r>
              <a:rPr spc="-75" dirty="0"/>
              <a:t> </a:t>
            </a:r>
            <a:r>
              <a:rPr spc="95" dirty="0"/>
              <a:t>sample</a:t>
            </a:r>
            <a:r>
              <a:rPr spc="-75" dirty="0"/>
              <a:t> </a:t>
            </a:r>
            <a:r>
              <a:rPr spc="114" dirty="0"/>
              <a:t>run</a:t>
            </a:r>
            <a:r>
              <a:rPr spc="-60" dirty="0"/>
              <a:t> </a:t>
            </a:r>
            <a:r>
              <a:rPr spc="105" dirty="0"/>
              <a:t>of</a:t>
            </a:r>
            <a:r>
              <a:rPr spc="16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114" dirty="0"/>
              <a:t>program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3375" y="257175"/>
            <a:ext cx="7542530" cy="4975225"/>
            <a:chOff x="333375" y="257175"/>
            <a:chExt cx="7542530" cy="4975225"/>
          </a:xfrm>
        </p:grpSpPr>
        <p:sp>
          <p:nvSpPr>
            <p:cNvPr id="5" name="object 5"/>
            <p:cNvSpPr/>
            <p:nvPr/>
          </p:nvSpPr>
          <p:spPr>
            <a:xfrm>
              <a:off x="333375" y="257175"/>
              <a:ext cx="6400800" cy="50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091" y="1927860"/>
              <a:ext cx="6289548" cy="32171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1224" y="1840229"/>
              <a:ext cx="6464935" cy="3392170"/>
            </a:xfrm>
            <a:custGeom>
              <a:avLst/>
              <a:gdLst/>
              <a:ahLst/>
              <a:cxnLst/>
              <a:rect l="l" t="t" r="r" b="b"/>
              <a:pathLst>
                <a:path w="6464934" h="3392170">
                  <a:moveTo>
                    <a:pt x="6393307" y="71120"/>
                  </a:moveTo>
                  <a:lnTo>
                    <a:pt x="6375527" y="71120"/>
                  </a:lnTo>
                  <a:lnTo>
                    <a:pt x="6375527" y="88900"/>
                  </a:lnTo>
                  <a:lnTo>
                    <a:pt x="6375527" y="3303270"/>
                  </a:lnTo>
                  <a:lnTo>
                    <a:pt x="88900" y="3303270"/>
                  </a:lnTo>
                  <a:lnTo>
                    <a:pt x="88900" y="88900"/>
                  </a:lnTo>
                  <a:lnTo>
                    <a:pt x="6375527" y="88900"/>
                  </a:lnTo>
                  <a:lnTo>
                    <a:pt x="6375527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3303270"/>
                  </a:lnTo>
                  <a:lnTo>
                    <a:pt x="71120" y="3321050"/>
                  </a:lnTo>
                  <a:lnTo>
                    <a:pt x="6393307" y="3321050"/>
                  </a:lnTo>
                  <a:lnTo>
                    <a:pt x="6393307" y="3303270"/>
                  </a:lnTo>
                  <a:lnTo>
                    <a:pt x="6393307" y="88900"/>
                  </a:lnTo>
                  <a:lnTo>
                    <a:pt x="6393307" y="88519"/>
                  </a:lnTo>
                  <a:lnTo>
                    <a:pt x="6393307" y="71120"/>
                  </a:lnTo>
                  <a:close/>
                </a:path>
                <a:path w="6464934" h="3392170">
                  <a:moveTo>
                    <a:pt x="6464427" y="0"/>
                  </a:moveTo>
                  <a:lnTo>
                    <a:pt x="6411087" y="0"/>
                  </a:lnTo>
                  <a:lnTo>
                    <a:pt x="6411087" y="53340"/>
                  </a:lnTo>
                  <a:lnTo>
                    <a:pt x="6411087" y="3338830"/>
                  </a:lnTo>
                  <a:lnTo>
                    <a:pt x="53340" y="3338830"/>
                  </a:lnTo>
                  <a:lnTo>
                    <a:pt x="53340" y="53340"/>
                  </a:lnTo>
                  <a:lnTo>
                    <a:pt x="6411087" y="53340"/>
                  </a:lnTo>
                  <a:lnTo>
                    <a:pt x="6411087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338830"/>
                  </a:lnTo>
                  <a:lnTo>
                    <a:pt x="0" y="3392170"/>
                  </a:lnTo>
                  <a:lnTo>
                    <a:pt x="6464427" y="3392170"/>
                  </a:lnTo>
                  <a:lnTo>
                    <a:pt x="6464427" y="3338830"/>
                  </a:lnTo>
                  <a:lnTo>
                    <a:pt x="6464427" y="53340"/>
                  </a:lnTo>
                  <a:lnTo>
                    <a:pt x="6464427" y="52959"/>
                  </a:lnTo>
                  <a:lnTo>
                    <a:pt x="6464427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To</a:t>
            </a:r>
            <a:r>
              <a:rPr spc="-75" dirty="0"/>
              <a:t> </a:t>
            </a:r>
            <a:r>
              <a:rPr spc="110" dirty="0"/>
              <a:t>read</a:t>
            </a:r>
            <a:r>
              <a:rPr spc="-60" dirty="0"/>
              <a:t> </a:t>
            </a:r>
            <a:r>
              <a:rPr spc="75" dirty="0"/>
              <a:t>a</a:t>
            </a:r>
            <a:r>
              <a:rPr spc="-65" dirty="0"/>
              <a:t> </a:t>
            </a:r>
            <a:r>
              <a:rPr spc="130" dirty="0"/>
              <a:t>string</a:t>
            </a:r>
            <a:r>
              <a:rPr spc="-55" dirty="0"/>
              <a:t> </a:t>
            </a:r>
            <a:r>
              <a:rPr spc="110" dirty="0"/>
              <a:t>from</a:t>
            </a:r>
            <a:r>
              <a:rPr spc="-60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00" dirty="0"/>
              <a:t>keyboard</a:t>
            </a:r>
            <a:r>
              <a:rPr spc="-80" dirty="0"/>
              <a:t> </a:t>
            </a:r>
            <a:r>
              <a:rPr spc="120" dirty="0"/>
              <a:t>we</a:t>
            </a:r>
            <a:r>
              <a:rPr spc="-60" dirty="0"/>
              <a:t> </a:t>
            </a:r>
            <a:r>
              <a:rPr spc="90" dirty="0"/>
              <a:t>use</a:t>
            </a:r>
            <a:r>
              <a:rPr spc="-110" dirty="0"/>
              <a:t> </a:t>
            </a:r>
            <a:r>
              <a:rPr spc="95" dirty="0"/>
              <a:t>readLine</a:t>
            </a:r>
            <a:r>
              <a:rPr spc="-75" dirty="0"/>
              <a:t> </a:t>
            </a:r>
            <a:r>
              <a:rPr spc="40" dirty="0"/>
              <a:t>(</a:t>
            </a:r>
            <a:r>
              <a:rPr spc="-55" dirty="0"/>
              <a:t> </a:t>
            </a:r>
            <a:r>
              <a:rPr spc="40" dirty="0"/>
              <a:t>)  </a:t>
            </a:r>
            <a:r>
              <a:rPr spc="105" dirty="0"/>
              <a:t>that </a:t>
            </a:r>
            <a:r>
              <a:rPr spc="90" dirty="0"/>
              <a:t>is </a:t>
            </a:r>
            <a:r>
              <a:rPr spc="75" dirty="0"/>
              <a:t>a </a:t>
            </a:r>
            <a:r>
              <a:rPr spc="120" dirty="0"/>
              <a:t>member </a:t>
            </a:r>
            <a:r>
              <a:rPr spc="100" dirty="0"/>
              <a:t>of </a:t>
            </a:r>
            <a:r>
              <a:rPr spc="110" dirty="0"/>
              <a:t>the </a:t>
            </a:r>
            <a:r>
              <a:rPr spc="100" dirty="0"/>
              <a:t>BufferedReader </a:t>
            </a:r>
            <a:r>
              <a:rPr spc="75" dirty="0"/>
              <a:t>class. </a:t>
            </a:r>
            <a:r>
              <a:rPr spc="55" dirty="0"/>
              <a:t>The  </a:t>
            </a:r>
            <a:r>
              <a:rPr spc="90" dirty="0"/>
              <a:t>syntax</a:t>
            </a:r>
            <a:r>
              <a:rPr spc="-80" dirty="0"/>
              <a:t> </a:t>
            </a:r>
            <a:r>
              <a:rPr spc="90" dirty="0"/>
              <a:t>is</a:t>
            </a:r>
            <a:r>
              <a:rPr spc="-55" dirty="0"/>
              <a:t> </a:t>
            </a:r>
            <a:r>
              <a:rPr spc="114" dirty="0"/>
              <a:t>shown</a:t>
            </a:r>
            <a:r>
              <a:rPr spc="-55" dirty="0"/>
              <a:t> </a:t>
            </a:r>
            <a:r>
              <a:rPr spc="114" dirty="0"/>
              <a:t>below</a:t>
            </a:r>
            <a:r>
              <a:rPr spc="-60" dirty="0"/>
              <a:t> </a:t>
            </a:r>
            <a:r>
              <a:rPr spc="7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3267075" y="3876675"/>
            <a:ext cx="251460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654" y="4096892"/>
            <a:ext cx="2075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String </a:t>
            </a:r>
            <a:r>
              <a:rPr sz="1800" spc="90" dirty="0">
                <a:latin typeface="Arial"/>
                <a:cs typeface="Arial"/>
              </a:rPr>
              <a:t>readLine </a:t>
            </a:r>
            <a:r>
              <a:rPr sz="1800" spc="35" dirty="0">
                <a:latin typeface="Arial"/>
                <a:cs typeface="Arial"/>
              </a:rPr>
              <a:t>(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49" y="1041400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386" y="957148"/>
            <a:ext cx="71989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The</a:t>
            </a:r>
            <a:r>
              <a:rPr spc="-70" dirty="0"/>
              <a:t> </a:t>
            </a:r>
            <a:r>
              <a:rPr spc="110" dirty="0"/>
              <a:t>following</a:t>
            </a:r>
            <a:r>
              <a:rPr spc="-100" dirty="0"/>
              <a:t> </a:t>
            </a:r>
            <a:r>
              <a:rPr spc="114" dirty="0"/>
              <a:t>program</a:t>
            </a:r>
            <a:r>
              <a:rPr spc="-60" dirty="0"/>
              <a:t> </a:t>
            </a:r>
            <a:r>
              <a:rPr spc="100" dirty="0"/>
              <a:t>BufferedReader</a:t>
            </a:r>
            <a:r>
              <a:rPr spc="-75" dirty="0"/>
              <a:t> </a:t>
            </a:r>
            <a:r>
              <a:rPr spc="100" dirty="0"/>
              <a:t>and</a:t>
            </a:r>
            <a:r>
              <a:rPr spc="-60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90" dirty="0"/>
              <a:t>readLine(</a:t>
            </a:r>
            <a:r>
              <a:rPr spc="-70" dirty="0"/>
              <a:t> </a:t>
            </a:r>
            <a:r>
              <a:rPr spc="40" dirty="0"/>
              <a:t>)  </a:t>
            </a:r>
            <a:r>
              <a:rPr spc="105" dirty="0"/>
              <a:t>method.</a:t>
            </a:r>
            <a:r>
              <a:rPr spc="-70" dirty="0"/>
              <a:t> </a:t>
            </a:r>
            <a:r>
              <a:rPr spc="55" dirty="0"/>
              <a:t>The</a:t>
            </a:r>
            <a:r>
              <a:rPr spc="-50" dirty="0"/>
              <a:t> </a:t>
            </a:r>
            <a:r>
              <a:rPr spc="114" dirty="0"/>
              <a:t>program</a:t>
            </a:r>
            <a:r>
              <a:rPr spc="-65" dirty="0"/>
              <a:t> </a:t>
            </a:r>
            <a:r>
              <a:rPr spc="100" dirty="0"/>
              <a:t>reads</a:t>
            </a:r>
            <a:r>
              <a:rPr spc="-50" dirty="0"/>
              <a:t> </a:t>
            </a:r>
            <a:r>
              <a:rPr spc="100" dirty="0"/>
              <a:t>and</a:t>
            </a:r>
            <a:r>
              <a:rPr spc="-65" dirty="0"/>
              <a:t> </a:t>
            </a:r>
            <a:r>
              <a:rPr spc="90" dirty="0"/>
              <a:t>displays</a:t>
            </a:r>
            <a:r>
              <a:rPr spc="-70" dirty="0"/>
              <a:t> </a:t>
            </a:r>
            <a:r>
              <a:rPr spc="90" dirty="0"/>
              <a:t>lines</a:t>
            </a:r>
            <a:r>
              <a:rPr spc="-55" dirty="0"/>
              <a:t> </a:t>
            </a:r>
            <a:r>
              <a:rPr spc="100" dirty="0"/>
              <a:t>of</a:t>
            </a:r>
            <a:r>
              <a:rPr spc="155" dirty="0"/>
              <a:t> </a:t>
            </a:r>
            <a:r>
              <a:rPr spc="100" dirty="0"/>
              <a:t>text</a:t>
            </a:r>
            <a:r>
              <a:rPr spc="-55" dirty="0"/>
              <a:t> </a:t>
            </a:r>
            <a:r>
              <a:rPr spc="105" dirty="0"/>
              <a:t>until  </a:t>
            </a:r>
            <a:r>
              <a:rPr spc="85" dirty="0"/>
              <a:t>you</a:t>
            </a:r>
            <a:r>
              <a:rPr spc="-80" dirty="0"/>
              <a:t> </a:t>
            </a:r>
            <a:r>
              <a:rPr spc="120" dirty="0"/>
              <a:t>enter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40" dirty="0"/>
              <a:t>word</a:t>
            </a:r>
            <a:r>
              <a:rPr spc="-70" dirty="0"/>
              <a:t> </a:t>
            </a:r>
            <a:r>
              <a:rPr spc="145" dirty="0"/>
              <a:t>"end":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3375" y="257175"/>
            <a:ext cx="7783830" cy="5903595"/>
            <a:chOff x="333375" y="257175"/>
            <a:chExt cx="7783830" cy="5903595"/>
          </a:xfrm>
        </p:grpSpPr>
        <p:sp>
          <p:nvSpPr>
            <p:cNvPr id="5" name="object 5"/>
            <p:cNvSpPr/>
            <p:nvPr/>
          </p:nvSpPr>
          <p:spPr>
            <a:xfrm>
              <a:off x="333375" y="257175"/>
              <a:ext cx="5734050" cy="50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1476" y="2356104"/>
              <a:ext cx="6888480" cy="3717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074" y="2268219"/>
              <a:ext cx="7063105" cy="3892550"/>
            </a:xfrm>
            <a:custGeom>
              <a:avLst/>
              <a:gdLst/>
              <a:ahLst/>
              <a:cxnLst/>
              <a:rect l="l" t="t" r="r" b="b"/>
              <a:pathLst>
                <a:path w="7063105" h="3892550">
                  <a:moveTo>
                    <a:pt x="6991756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803650"/>
                  </a:lnTo>
                  <a:lnTo>
                    <a:pt x="71120" y="3821430"/>
                  </a:lnTo>
                  <a:lnTo>
                    <a:pt x="6991756" y="3821430"/>
                  </a:lnTo>
                  <a:lnTo>
                    <a:pt x="6991756" y="3803980"/>
                  </a:lnTo>
                  <a:lnTo>
                    <a:pt x="6991756" y="3803650"/>
                  </a:lnTo>
                  <a:lnTo>
                    <a:pt x="6991756" y="89154"/>
                  </a:lnTo>
                  <a:lnTo>
                    <a:pt x="6973976" y="89154"/>
                  </a:lnTo>
                  <a:lnTo>
                    <a:pt x="6973976" y="3803650"/>
                  </a:lnTo>
                  <a:lnTo>
                    <a:pt x="88900" y="3803650"/>
                  </a:lnTo>
                  <a:lnTo>
                    <a:pt x="88900" y="88900"/>
                  </a:lnTo>
                  <a:lnTo>
                    <a:pt x="6991756" y="88900"/>
                  </a:lnTo>
                  <a:lnTo>
                    <a:pt x="6991756" y="71120"/>
                  </a:lnTo>
                  <a:close/>
                </a:path>
                <a:path w="7063105" h="3892550">
                  <a:moveTo>
                    <a:pt x="7062876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839210"/>
                  </a:lnTo>
                  <a:lnTo>
                    <a:pt x="0" y="3892550"/>
                  </a:lnTo>
                  <a:lnTo>
                    <a:pt x="7062876" y="3892550"/>
                  </a:lnTo>
                  <a:lnTo>
                    <a:pt x="7062876" y="3839540"/>
                  </a:lnTo>
                  <a:lnTo>
                    <a:pt x="7062876" y="3839210"/>
                  </a:lnTo>
                  <a:lnTo>
                    <a:pt x="7062876" y="53594"/>
                  </a:lnTo>
                  <a:lnTo>
                    <a:pt x="7009536" y="53594"/>
                  </a:lnTo>
                  <a:lnTo>
                    <a:pt x="7009536" y="3839210"/>
                  </a:lnTo>
                  <a:lnTo>
                    <a:pt x="53340" y="3839210"/>
                  </a:lnTo>
                  <a:lnTo>
                    <a:pt x="53340" y="53340"/>
                  </a:lnTo>
                  <a:lnTo>
                    <a:pt x="7062876" y="53340"/>
                  </a:lnTo>
                  <a:lnTo>
                    <a:pt x="7062876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49" y="1041400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386" y="957148"/>
            <a:ext cx="4606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Below</a:t>
            </a:r>
            <a:r>
              <a:rPr spc="-85" dirty="0"/>
              <a:t> </a:t>
            </a:r>
            <a:r>
              <a:rPr spc="90" dirty="0"/>
              <a:t>is</a:t>
            </a:r>
            <a:r>
              <a:rPr spc="-75" dirty="0"/>
              <a:t> </a:t>
            </a:r>
            <a:r>
              <a:rPr spc="80" dirty="0"/>
              <a:t>a</a:t>
            </a:r>
            <a:r>
              <a:rPr spc="-75" dirty="0"/>
              <a:t> </a:t>
            </a:r>
            <a:r>
              <a:rPr spc="95" dirty="0"/>
              <a:t>sample</a:t>
            </a:r>
            <a:r>
              <a:rPr spc="-75" dirty="0"/>
              <a:t> </a:t>
            </a:r>
            <a:r>
              <a:rPr spc="114" dirty="0"/>
              <a:t>run</a:t>
            </a:r>
            <a:r>
              <a:rPr spc="-60" dirty="0"/>
              <a:t> </a:t>
            </a:r>
            <a:r>
              <a:rPr spc="105" dirty="0"/>
              <a:t>of</a:t>
            </a:r>
            <a:r>
              <a:rPr spc="16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114" dirty="0"/>
              <a:t>program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3375" y="257175"/>
            <a:ext cx="6405245" cy="4689475"/>
            <a:chOff x="333375" y="257175"/>
            <a:chExt cx="6405245" cy="4689475"/>
          </a:xfrm>
        </p:grpSpPr>
        <p:sp>
          <p:nvSpPr>
            <p:cNvPr id="5" name="object 5"/>
            <p:cNvSpPr/>
            <p:nvPr/>
          </p:nvSpPr>
          <p:spPr>
            <a:xfrm>
              <a:off x="333375" y="257175"/>
              <a:ext cx="5734050" cy="50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3639" y="1927860"/>
              <a:ext cx="4197096" cy="2932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6391" y="1840229"/>
              <a:ext cx="4372610" cy="3106420"/>
            </a:xfrm>
            <a:custGeom>
              <a:avLst/>
              <a:gdLst/>
              <a:ahLst/>
              <a:cxnLst/>
              <a:rect l="l" t="t" r="r" b="b"/>
              <a:pathLst>
                <a:path w="4372609" h="3106420">
                  <a:moveTo>
                    <a:pt x="4301109" y="71120"/>
                  </a:moveTo>
                  <a:lnTo>
                    <a:pt x="4283329" y="71120"/>
                  </a:lnTo>
                  <a:lnTo>
                    <a:pt x="4283329" y="88900"/>
                  </a:lnTo>
                  <a:lnTo>
                    <a:pt x="4283329" y="3017520"/>
                  </a:lnTo>
                  <a:lnTo>
                    <a:pt x="88900" y="3017520"/>
                  </a:lnTo>
                  <a:lnTo>
                    <a:pt x="88900" y="88900"/>
                  </a:lnTo>
                  <a:lnTo>
                    <a:pt x="4283329" y="88900"/>
                  </a:lnTo>
                  <a:lnTo>
                    <a:pt x="4283329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3017520"/>
                  </a:lnTo>
                  <a:lnTo>
                    <a:pt x="71120" y="3035300"/>
                  </a:lnTo>
                  <a:lnTo>
                    <a:pt x="4301109" y="3035300"/>
                  </a:lnTo>
                  <a:lnTo>
                    <a:pt x="4301109" y="3017532"/>
                  </a:lnTo>
                  <a:lnTo>
                    <a:pt x="4301109" y="88900"/>
                  </a:lnTo>
                  <a:lnTo>
                    <a:pt x="4301109" y="88519"/>
                  </a:lnTo>
                  <a:lnTo>
                    <a:pt x="4301109" y="71120"/>
                  </a:lnTo>
                  <a:close/>
                </a:path>
                <a:path w="4372609" h="3106420">
                  <a:moveTo>
                    <a:pt x="4372229" y="0"/>
                  </a:moveTo>
                  <a:lnTo>
                    <a:pt x="4318889" y="0"/>
                  </a:lnTo>
                  <a:lnTo>
                    <a:pt x="4318889" y="53340"/>
                  </a:lnTo>
                  <a:lnTo>
                    <a:pt x="4318889" y="3053080"/>
                  </a:lnTo>
                  <a:lnTo>
                    <a:pt x="53340" y="3053080"/>
                  </a:lnTo>
                  <a:lnTo>
                    <a:pt x="53340" y="53340"/>
                  </a:lnTo>
                  <a:lnTo>
                    <a:pt x="4318889" y="53340"/>
                  </a:lnTo>
                  <a:lnTo>
                    <a:pt x="4318889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053080"/>
                  </a:lnTo>
                  <a:lnTo>
                    <a:pt x="0" y="3106420"/>
                  </a:lnTo>
                  <a:lnTo>
                    <a:pt x="4372229" y="3106420"/>
                  </a:lnTo>
                  <a:lnTo>
                    <a:pt x="4372229" y="3053092"/>
                  </a:lnTo>
                  <a:lnTo>
                    <a:pt x="4372229" y="53340"/>
                  </a:lnTo>
                  <a:lnTo>
                    <a:pt x="4372229" y="52959"/>
                  </a:lnTo>
                  <a:lnTo>
                    <a:pt x="437222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20268" y="230124"/>
              <a:ext cx="7901940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6165" y="537337"/>
              <a:ext cx="7196505" cy="3517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213" y="521716"/>
              <a:ext cx="7228459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27" y="1470025"/>
              <a:ext cx="178308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27" y="2384425"/>
              <a:ext cx="178308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27" y="3603625"/>
              <a:ext cx="178308" cy="1783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9243" y="1386077"/>
            <a:ext cx="6737350" cy="3373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9375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accomplished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print(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println(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2700" marR="56515">
              <a:lnSpc>
                <a:spcPct val="100000"/>
              </a:lnSpc>
            </a:pP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PrintStream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referenced 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System.out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99300"/>
              </a:lnSpc>
            </a:pP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PrintStream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derived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OutputStream,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implements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low-level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method 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write(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). Thus,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write(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console.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5991225" cy="5129784"/>
            <a:chOff x="228600" y="228600"/>
            <a:chExt cx="5991225" cy="5129784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" cy="121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409575"/>
              <a:ext cx="4924425" cy="752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352" y="1827276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352" y="2741676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352" y="3351276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352" y="3960876"/>
              <a:ext cx="178308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352" y="4570476"/>
              <a:ext cx="178308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352" y="5180076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6291" y="1743201"/>
            <a:ext cx="739457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59785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digits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(0s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1s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560" marR="2922270">
              <a:lnSpc>
                <a:spcPct val="200000"/>
              </a:lnSpc>
            </a:pP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bytes 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</a:pP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and/or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fields</a:t>
            </a:r>
            <a:endParaRPr sz="2000">
              <a:latin typeface="Arial"/>
              <a:cs typeface="Arial"/>
            </a:endParaRPr>
          </a:p>
          <a:p>
            <a:pPr marL="35560" marR="1962785">
              <a:lnSpc>
                <a:spcPct val="200000"/>
              </a:lnSpc>
            </a:pP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Fields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records 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43015" y="1285875"/>
            <a:ext cx="2987040" cy="4491990"/>
            <a:chOff x="5843015" y="1285875"/>
            <a:chExt cx="2987040" cy="4491990"/>
          </a:xfrm>
        </p:grpSpPr>
        <p:sp>
          <p:nvSpPr>
            <p:cNvPr id="14" name="object 14"/>
            <p:cNvSpPr/>
            <p:nvPr/>
          </p:nvSpPr>
          <p:spPr>
            <a:xfrm>
              <a:off x="5843015" y="3511295"/>
              <a:ext cx="2987040" cy="2266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7874" y="1285875"/>
              <a:ext cx="2957830" cy="2235835"/>
            </a:xfrm>
            <a:custGeom>
              <a:avLst/>
              <a:gdLst/>
              <a:ahLst/>
              <a:cxnLst/>
              <a:rect l="l" t="t" r="r" b="b"/>
              <a:pathLst>
                <a:path w="2957829" h="2235835">
                  <a:moveTo>
                    <a:pt x="2765425" y="0"/>
                  </a:moveTo>
                  <a:lnTo>
                    <a:pt x="192150" y="0"/>
                  </a:lnTo>
                  <a:lnTo>
                    <a:pt x="148076" y="5072"/>
                  </a:lnTo>
                  <a:lnTo>
                    <a:pt x="107626" y="19521"/>
                  </a:lnTo>
                  <a:lnTo>
                    <a:pt x="71949" y="42197"/>
                  </a:lnTo>
                  <a:lnTo>
                    <a:pt x="42197" y="71949"/>
                  </a:lnTo>
                  <a:lnTo>
                    <a:pt x="19521" y="107626"/>
                  </a:lnTo>
                  <a:lnTo>
                    <a:pt x="5072" y="148076"/>
                  </a:lnTo>
                  <a:lnTo>
                    <a:pt x="0" y="192150"/>
                  </a:lnTo>
                  <a:lnTo>
                    <a:pt x="0" y="2043176"/>
                  </a:lnTo>
                  <a:lnTo>
                    <a:pt x="5072" y="2087250"/>
                  </a:lnTo>
                  <a:lnTo>
                    <a:pt x="19521" y="2127700"/>
                  </a:lnTo>
                  <a:lnTo>
                    <a:pt x="42197" y="2163377"/>
                  </a:lnTo>
                  <a:lnTo>
                    <a:pt x="71949" y="2193129"/>
                  </a:lnTo>
                  <a:lnTo>
                    <a:pt x="107626" y="2215805"/>
                  </a:lnTo>
                  <a:lnTo>
                    <a:pt x="148076" y="2230254"/>
                  </a:lnTo>
                  <a:lnTo>
                    <a:pt x="192150" y="2235327"/>
                  </a:lnTo>
                  <a:lnTo>
                    <a:pt x="2765425" y="2235327"/>
                  </a:lnTo>
                  <a:lnTo>
                    <a:pt x="2809459" y="2230254"/>
                  </a:lnTo>
                  <a:lnTo>
                    <a:pt x="2849894" y="2215805"/>
                  </a:lnTo>
                  <a:lnTo>
                    <a:pt x="2885573" y="2193129"/>
                  </a:lnTo>
                  <a:lnTo>
                    <a:pt x="2915338" y="2163377"/>
                  </a:lnTo>
                  <a:lnTo>
                    <a:pt x="2938032" y="2127700"/>
                  </a:lnTo>
                  <a:lnTo>
                    <a:pt x="2952497" y="2087250"/>
                  </a:lnTo>
                  <a:lnTo>
                    <a:pt x="2957576" y="2043176"/>
                  </a:lnTo>
                  <a:lnTo>
                    <a:pt x="2957576" y="192150"/>
                  </a:lnTo>
                  <a:lnTo>
                    <a:pt x="2952497" y="148076"/>
                  </a:lnTo>
                  <a:lnTo>
                    <a:pt x="2938032" y="107626"/>
                  </a:lnTo>
                  <a:lnTo>
                    <a:pt x="2915338" y="71949"/>
                  </a:lnTo>
                  <a:lnTo>
                    <a:pt x="2885573" y="42197"/>
                  </a:lnTo>
                  <a:lnTo>
                    <a:pt x="2849894" y="19521"/>
                  </a:lnTo>
                  <a:lnTo>
                    <a:pt x="2809459" y="5072"/>
                  </a:lnTo>
                  <a:lnTo>
                    <a:pt x="27654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7874" y="1285875"/>
              <a:ext cx="2957576" cy="2235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602" y="1470025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336" rIns="0" bIns="0" rtlCol="0">
            <a:spAutoFit/>
          </a:bodyPr>
          <a:lstStyle/>
          <a:p>
            <a:pPr marL="389890" marR="508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The</a:t>
            </a:r>
            <a:r>
              <a:rPr spc="-65" dirty="0"/>
              <a:t> </a:t>
            </a:r>
            <a:r>
              <a:rPr spc="105" dirty="0"/>
              <a:t>simplest</a:t>
            </a:r>
            <a:r>
              <a:rPr spc="-60" dirty="0"/>
              <a:t> </a:t>
            </a:r>
            <a:r>
              <a:rPr spc="125" dirty="0"/>
              <a:t>form</a:t>
            </a:r>
            <a:r>
              <a:rPr spc="-75" dirty="0"/>
              <a:t> </a:t>
            </a:r>
            <a:r>
              <a:rPr spc="100" dirty="0"/>
              <a:t>of</a:t>
            </a:r>
            <a:r>
              <a:rPr spc="170" dirty="0"/>
              <a:t> </a:t>
            </a:r>
            <a:r>
              <a:rPr spc="125" dirty="0"/>
              <a:t>write(</a:t>
            </a:r>
            <a:r>
              <a:rPr spc="-70" dirty="0"/>
              <a:t> </a:t>
            </a:r>
            <a:r>
              <a:rPr spc="40" dirty="0"/>
              <a:t>)</a:t>
            </a:r>
            <a:r>
              <a:rPr spc="-50" dirty="0"/>
              <a:t> </a:t>
            </a:r>
            <a:r>
              <a:rPr spc="105" dirty="0"/>
              <a:t>defined</a:t>
            </a:r>
            <a:r>
              <a:rPr spc="-75" dirty="0"/>
              <a:t> </a:t>
            </a:r>
            <a:r>
              <a:rPr spc="95" dirty="0"/>
              <a:t>by</a:t>
            </a:r>
            <a:r>
              <a:rPr spc="-50" dirty="0"/>
              <a:t> </a:t>
            </a:r>
            <a:r>
              <a:rPr spc="100" dirty="0"/>
              <a:t>PrintStream</a:t>
            </a:r>
            <a:r>
              <a:rPr spc="-40" dirty="0"/>
              <a:t> </a:t>
            </a:r>
            <a:r>
              <a:rPr spc="90" dirty="0"/>
              <a:t>is</a:t>
            </a:r>
            <a:r>
              <a:rPr spc="-65" dirty="0"/>
              <a:t> </a:t>
            </a:r>
            <a:r>
              <a:rPr spc="110" dirty="0"/>
              <a:t>shown  </a:t>
            </a:r>
            <a:r>
              <a:rPr spc="90" dirty="0"/>
              <a:t>here: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8602" y="2590800"/>
            <a:ext cx="5504815" cy="1800860"/>
            <a:chOff x="448602" y="2590800"/>
            <a:chExt cx="5504815" cy="1800860"/>
          </a:xfrm>
        </p:grpSpPr>
        <p:sp>
          <p:nvSpPr>
            <p:cNvPr id="5" name="object 5"/>
            <p:cNvSpPr/>
            <p:nvPr/>
          </p:nvSpPr>
          <p:spPr>
            <a:xfrm>
              <a:off x="448602" y="4213225"/>
              <a:ext cx="178308" cy="178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2775" y="2590800"/>
              <a:ext cx="2800350" cy="781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0389" y="4129785"/>
            <a:ext cx="7694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writes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byteval.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Although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byteval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declared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integer,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low-order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eight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written.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497" y="2810713"/>
            <a:ext cx="2404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void </a:t>
            </a:r>
            <a:r>
              <a:rPr sz="1800" spc="110" dirty="0">
                <a:latin typeface="Arial"/>
                <a:cs typeface="Arial"/>
              </a:rPr>
              <a:t>write(int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byteval)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375" y="257175"/>
            <a:ext cx="4829175" cy="50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49" y="1041400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0386" y="957148"/>
            <a:ext cx="7240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write(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FFFFFF"/>
                </a:solidFill>
                <a:latin typeface="Arial"/>
                <a:cs typeface="Arial"/>
              </a:rPr>
              <a:t>"A"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newline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375" y="257175"/>
            <a:ext cx="6671945" cy="4925060"/>
            <a:chOff x="333375" y="257175"/>
            <a:chExt cx="6671945" cy="4925060"/>
          </a:xfrm>
        </p:grpSpPr>
        <p:sp>
          <p:nvSpPr>
            <p:cNvPr id="5" name="object 5"/>
            <p:cNvSpPr/>
            <p:nvPr/>
          </p:nvSpPr>
          <p:spPr>
            <a:xfrm>
              <a:off x="978649" y="5003800"/>
              <a:ext cx="178307" cy="178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375" y="257175"/>
              <a:ext cx="4829175" cy="50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1220" y="1997964"/>
              <a:ext cx="4776215" cy="2711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4225" y="1911349"/>
              <a:ext cx="4951095" cy="2885440"/>
            </a:xfrm>
            <a:custGeom>
              <a:avLst/>
              <a:gdLst/>
              <a:ahLst/>
              <a:cxnLst/>
              <a:rect l="l" t="t" r="r" b="b"/>
              <a:pathLst>
                <a:path w="4951095" h="2885440">
                  <a:moveTo>
                    <a:pt x="4879467" y="71120"/>
                  </a:moveTo>
                  <a:lnTo>
                    <a:pt x="4861687" y="71120"/>
                  </a:lnTo>
                  <a:lnTo>
                    <a:pt x="4861687" y="88900"/>
                  </a:lnTo>
                  <a:lnTo>
                    <a:pt x="4861687" y="2796540"/>
                  </a:lnTo>
                  <a:lnTo>
                    <a:pt x="88900" y="2796540"/>
                  </a:lnTo>
                  <a:lnTo>
                    <a:pt x="88900" y="88900"/>
                  </a:lnTo>
                  <a:lnTo>
                    <a:pt x="4861687" y="88900"/>
                  </a:lnTo>
                  <a:lnTo>
                    <a:pt x="4861687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796540"/>
                  </a:lnTo>
                  <a:lnTo>
                    <a:pt x="71120" y="2814320"/>
                  </a:lnTo>
                  <a:lnTo>
                    <a:pt x="4879467" y="2814320"/>
                  </a:lnTo>
                  <a:lnTo>
                    <a:pt x="4879467" y="2796540"/>
                  </a:lnTo>
                  <a:lnTo>
                    <a:pt x="4879467" y="88900"/>
                  </a:lnTo>
                  <a:lnTo>
                    <a:pt x="4879467" y="71120"/>
                  </a:lnTo>
                  <a:close/>
                </a:path>
                <a:path w="4951095" h="2885440">
                  <a:moveTo>
                    <a:pt x="4950587" y="0"/>
                  </a:moveTo>
                  <a:lnTo>
                    <a:pt x="4897247" y="0"/>
                  </a:lnTo>
                  <a:lnTo>
                    <a:pt x="4897247" y="53340"/>
                  </a:lnTo>
                  <a:lnTo>
                    <a:pt x="4897247" y="2832100"/>
                  </a:lnTo>
                  <a:lnTo>
                    <a:pt x="53340" y="2832100"/>
                  </a:lnTo>
                  <a:lnTo>
                    <a:pt x="53340" y="53340"/>
                  </a:lnTo>
                  <a:lnTo>
                    <a:pt x="4897247" y="53340"/>
                  </a:lnTo>
                  <a:lnTo>
                    <a:pt x="4897247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832100"/>
                  </a:lnTo>
                  <a:lnTo>
                    <a:pt x="0" y="2885440"/>
                  </a:lnTo>
                  <a:lnTo>
                    <a:pt x="4950587" y="2885440"/>
                  </a:lnTo>
                  <a:lnTo>
                    <a:pt x="4950587" y="2832100"/>
                  </a:lnTo>
                  <a:lnTo>
                    <a:pt x="4950587" y="53340"/>
                  </a:lnTo>
                  <a:lnTo>
                    <a:pt x="4950587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10386" y="4920488"/>
            <a:ext cx="5996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 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10183" y="534923"/>
              <a:ext cx="7722108" cy="835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1605" y="842136"/>
              <a:ext cx="7009879" cy="3517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654" y="826516"/>
              <a:ext cx="7041846" cy="383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5939" y="1970151"/>
              <a:ext cx="178307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5939" y="3189351"/>
              <a:ext cx="178307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37917" y="1886204"/>
            <a:ext cx="518731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InputStream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OutputStream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used 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destination.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432434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streams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used are 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FileInputStream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FileOutputStream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608" y="403859"/>
              <a:ext cx="3046476" cy="627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6615" y="638937"/>
              <a:ext cx="2511323" cy="3166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227" y="1612900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9243" y="1528952"/>
            <a:ext cx="6163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This</a:t>
            </a:r>
            <a:r>
              <a:rPr spc="-70" dirty="0"/>
              <a:t> </a:t>
            </a:r>
            <a:r>
              <a:rPr spc="105" dirty="0"/>
              <a:t>stream</a:t>
            </a:r>
            <a:r>
              <a:rPr spc="-55" dirty="0"/>
              <a:t> </a:t>
            </a:r>
            <a:r>
              <a:rPr spc="85" dirty="0"/>
              <a:t>is</a:t>
            </a:r>
            <a:r>
              <a:rPr spc="-60" dirty="0"/>
              <a:t> </a:t>
            </a:r>
            <a:r>
              <a:rPr spc="100" dirty="0"/>
              <a:t>used</a:t>
            </a:r>
            <a:r>
              <a:rPr spc="-55" dirty="0"/>
              <a:t> </a:t>
            </a:r>
            <a:r>
              <a:rPr spc="130" dirty="0"/>
              <a:t>for</a:t>
            </a:r>
            <a:r>
              <a:rPr spc="-60" dirty="0"/>
              <a:t> </a:t>
            </a:r>
            <a:r>
              <a:rPr spc="105" dirty="0"/>
              <a:t>reading</a:t>
            </a:r>
            <a:r>
              <a:rPr spc="-70" dirty="0"/>
              <a:t> </a:t>
            </a:r>
            <a:r>
              <a:rPr spc="95" dirty="0"/>
              <a:t>data</a:t>
            </a:r>
            <a:r>
              <a:rPr spc="-50" dirty="0"/>
              <a:t> </a:t>
            </a:r>
            <a:r>
              <a:rPr spc="110" dirty="0"/>
              <a:t>from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75" dirty="0"/>
              <a:t>files.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77227" y="2222500"/>
            <a:ext cx="7047865" cy="2787650"/>
            <a:chOff x="877227" y="2222500"/>
            <a:chExt cx="7047865" cy="2787650"/>
          </a:xfrm>
        </p:grpSpPr>
        <p:sp>
          <p:nvSpPr>
            <p:cNvPr id="8" name="object 8"/>
            <p:cNvSpPr/>
            <p:nvPr/>
          </p:nvSpPr>
          <p:spPr>
            <a:xfrm>
              <a:off x="877227" y="2222500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27" y="3136900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0149" y="4229100"/>
              <a:ext cx="6724650" cy="781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09243" y="2138552"/>
            <a:ext cx="667765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constructors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0650" y="4454144"/>
            <a:ext cx="589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InputStream </a:t>
            </a:r>
            <a:r>
              <a:rPr sz="1800" spc="95" dirty="0"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new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FileInputStream("C:/java/hello");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608" y="403859"/>
              <a:ext cx="3046476" cy="627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0839" y="403859"/>
              <a:ext cx="637032" cy="627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9711" y="403859"/>
              <a:ext cx="1289303" cy="627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0855" y="403859"/>
              <a:ext cx="637031" cy="627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615" y="638937"/>
              <a:ext cx="2511323" cy="3166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1095" y="639191"/>
              <a:ext cx="99821" cy="311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9205" y="639191"/>
              <a:ext cx="861949" cy="311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27" y="1827276"/>
              <a:ext cx="178308" cy="178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243" y="1743201"/>
            <a:ext cx="61702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The</a:t>
            </a:r>
            <a:r>
              <a:rPr spc="-60" dirty="0"/>
              <a:t> </a:t>
            </a:r>
            <a:r>
              <a:rPr spc="110" dirty="0"/>
              <a:t>following</a:t>
            </a:r>
            <a:r>
              <a:rPr spc="-90" dirty="0"/>
              <a:t> </a:t>
            </a:r>
            <a:r>
              <a:rPr spc="90" dirty="0"/>
              <a:t>takes</a:t>
            </a:r>
            <a:r>
              <a:rPr spc="420" dirty="0"/>
              <a:t> </a:t>
            </a:r>
            <a:r>
              <a:rPr spc="75" dirty="0"/>
              <a:t>a</a:t>
            </a:r>
            <a:r>
              <a:rPr spc="-60" dirty="0"/>
              <a:t> </a:t>
            </a:r>
            <a:r>
              <a:rPr spc="100" dirty="0"/>
              <a:t>file</a:t>
            </a:r>
            <a:r>
              <a:rPr spc="-80" dirty="0"/>
              <a:t> </a:t>
            </a:r>
            <a:r>
              <a:rPr spc="125" dirty="0"/>
              <a:t>object</a:t>
            </a:r>
            <a:r>
              <a:rPr spc="-55" dirty="0"/>
              <a:t> </a:t>
            </a:r>
            <a:r>
              <a:rPr spc="125" dirty="0"/>
              <a:t>to</a:t>
            </a:r>
            <a:r>
              <a:rPr spc="-55" dirty="0"/>
              <a:t> </a:t>
            </a:r>
            <a:r>
              <a:rPr spc="110" dirty="0"/>
              <a:t>create</a:t>
            </a:r>
            <a:r>
              <a:rPr spc="-55" dirty="0"/>
              <a:t> </a:t>
            </a:r>
            <a:r>
              <a:rPr spc="85" dirty="0"/>
              <a:t>an</a:t>
            </a:r>
            <a:r>
              <a:rPr spc="-60" dirty="0"/>
              <a:t> </a:t>
            </a:r>
            <a:r>
              <a:rPr spc="114" dirty="0"/>
              <a:t>input  </a:t>
            </a:r>
            <a:r>
              <a:rPr spc="105" dirty="0"/>
              <a:t>stream</a:t>
            </a:r>
            <a:r>
              <a:rPr spc="-75" dirty="0"/>
              <a:t> </a:t>
            </a:r>
            <a:r>
              <a:rPr spc="125" dirty="0"/>
              <a:t>object</a:t>
            </a:r>
            <a:r>
              <a:rPr spc="-50" dirty="0"/>
              <a:t> </a:t>
            </a:r>
            <a:r>
              <a:rPr spc="125" dirty="0"/>
              <a:t>to</a:t>
            </a:r>
            <a:r>
              <a:rPr spc="-55" dirty="0"/>
              <a:t> </a:t>
            </a:r>
            <a:r>
              <a:rPr spc="110" dirty="0"/>
              <a:t>read</a:t>
            </a:r>
            <a:r>
              <a:rPr spc="-5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70" dirty="0"/>
              <a:t>file.</a:t>
            </a:r>
            <a:r>
              <a:rPr spc="-75" dirty="0"/>
              <a:t> </a:t>
            </a:r>
            <a:r>
              <a:rPr spc="90" dirty="0"/>
              <a:t>First</a:t>
            </a:r>
            <a:r>
              <a:rPr spc="-65" dirty="0"/>
              <a:t> </a:t>
            </a:r>
            <a:r>
              <a:rPr spc="120" dirty="0"/>
              <a:t>we</a:t>
            </a:r>
            <a:r>
              <a:rPr spc="-60" dirty="0"/>
              <a:t> </a:t>
            </a:r>
            <a:r>
              <a:rPr spc="110" dirty="0"/>
              <a:t>create</a:t>
            </a:r>
            <a:r>
              <a:rPr spc="-65" dirty="0"/>
              <a:t> </a:t>
            </a:r>
            <a:r>
              <a:rPr spc="75" dirty="0"/>
              <a:t>a</a:t>
            </a:r>
            <a:r>
              <a:rPr spc="-55" dirty="0"/>
              <a:t> </a:t>
            </a:r>
            <a:r>
              <a:rPr spc="100" dirty="0"/>
              <a:t>file  </a:t>
            </a:r>
            <a:r>
              <a:rPr spc="125" dirty="0"/>
              <a:t>object</a:t>
            </a:r>
            <a:r>
              <a:rPr spc="-75" dirty="0"/>
              <a:t> </a:t>
            </a:r>
            <a:r>
              <a:rPr spc="105" dirty="0"/>
              <a:t>using</a:t>
            </a:r>
            <a:r>
              <a:rPr spc="-65" dirty="0"/>
              <a:t> </a:t>
            </a:r>
            <a:r>
              <a:rPr spc="50" dirty="0"/>
              <a:t>File()</a:t>
            </a:r>
            <a:r>
              <a:rPr spc="-60" dirty="0"/>
              <a:t> </a:t>
            </a:r>
            <a:r>
              <a:rPr spc="110" dirty="0"/>
              <a:t>method</a:t>
            </a:r>
            <a:r>
              <a:rPr spc="-55" dirty="0"/>
              <a:t> </a:t>
            </a:r>
            <a:r>
              <a:rPr spc="75" dirty="0"/>
              <a:t>as</a:t>
            </a:r>
            <a:r>
              <a:rPr spc="-45" dirty="0"/>
              <a:t> </a:t>
            </a:r>
            <a:r>
              <a:rPr spc="100" dirty="0"/>
              <a:t>follows:</a:t>
            </a:r>
          </a:p>
        </p:txBody>
      </p:sp>
      <p:sp>
        <p:nvSpPr>
          <p:cNvPr id="12" name="object 12"/>
          <p:cNvSpPr/>
          <p:nvPr/>
        </p:nvSpPr>
        <p:spPr>
          <a:xfrm>
            <a:off x="1209675" y="3305175"/>
            <a:ext cx="6715125" cy="1066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1825" y="3530930"/>
            <a:ext cx="5838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Arial"/>
                <a:cs typeface="Arial"/>
              </a:rPr>
              <a:t>File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f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new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File("C:/java/hello");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InputStream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f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"/>
                <a:cs typeface="Arial"/>
              </a:rPr>
              <a:t>FileInputStream(f);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608" y="260604"/>
              <a:ext cx="3046476" cy="627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0839" y="260604"/>
              <a:ext cx="637032" cy="627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9711" y="260604"/>
              <a:ext cx="1289303" cy="627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0855" y="260604"/>
              <a:ext cx="637031" cy="627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615" y="496062"/>
              <a:ext cx="2511323" cy="3166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1095" y="496316"/>
              <a:ext cx="99821" cy="311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9205" y="496316"/>
              <a:ext cx="861949" cy="311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27" y="1470025"/>
              <a:ext cx="178308" cy="178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243" y="1372313"/>
            <a:ext cx="6942455" cy="955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0"/>
              </a:spcBef>
            </a:pPr>
            <a:r>
              <a:rPr spc="95" dirty="0"/>
              <a:t>Once</a:t>
            </a:r>
            <a:r>
              <a:rPr spc="-55" dirty="0"/>
              <a:t> </a:t>
            </a:r>
            <a:r>
              <a:rPr spc="85" dirty="0"/>
              <a:t>you</a:t>
            </a:r>
            <a:r>
              <a:rPr spc="-55" dirty="0"/>
              <a:t> </a:t>
            </a:r>
            <a:r>
              <a:rPr spc="65" dirty="0"/>
              <a:t>have</a:t>
            </a:r>
            <a:r>
              <a:rPr spc="-85" dirty="0"/>
              <a:t> </a:t>
            </a:r>
            <a:r>
              <a:rPr sz="2100" i="1" spc="50" dirty="0">
                <a:latin typeface="Arial"/>
                <a:cs typeface="Arial"/>
              </a:rPr>
              <a:t>InputStream</a:t>
            </a:r>
            <a:r>
              <a:rPr sz="2100" i="1" spc="-75" dirty="0">
                <a:latin typeface="Arial"/>
                <a:cs typeface="Arial"/>
              </a:rPr>
              <a:t> </a:t>
            </a:r>
            <a:r>
              <a:rPr spc="125" dirty="0"/>
              <a:t>object</a:t>
            </a:r>
            <a:r>
              <a:rPr spc="-50" dirty="0"/>
              <a:t> </a:t>
            </a:r>
            <a:r>
              <a:rPr spc="95" dirty="0"/>
              <a:t>in</a:t>
            </a:r>
            <a:r>
              <a:rPr spc="-60" dirty="0"/>
              <a:t> </a:t>
            </a:r>
            <a:r>
              <a:rPr spc="95" dirty="0"/>
              <a:t>hand,</a:t>
            </a:r>
            <a:r>
              <a:rPr spc="-50" dirty="0"/>
              <a:t> </a:t>
            </a:r>
            <a:r>
              <a:rPr spc="110" dirty="0"/>
              <a:t>there</a:t>
            </a:r>
            <a:r>
              <a:rPr spc="-55" dirty="0"/>
              <a:t> </a:t>
            </a:r>
            <a:r>
              <a:rPr spc="90" dirty="0"/>
              <a:t>is</a:t>
            </a:r>
            <a:r>
              <a:rPr spc="-55" dirty="0"/>
              <a:t> </a:t>
            </a:r>
            <a:r>
              <a:rPr spc="75" dirty="0"/>
              <a:t>a</a:t>
            </a:r>
            <a:r>
              <a:rPr spc="-55" dirty="0"/>
              <a:t> </a:t>
            </a:r>
            <a:r>
              <a:rPr spc="105" dirty="0"/>
              <a:t>list  </a:t>
            </a:r>
            <a:r>
              <a:rPr spc="100" dirty="0"/>
              <a:t>of</a:t>
            </a:r>
            <a:r>
              <a:rPr spc="155" dirty="0"/>
              <a:t> </a:t>
            </a:r>
            <a:r>
              <a:rPr spc="114" dirty="0"/>
              <a:t>helper</a:t>
            </a:r>
            <a:r>
              <a:rPr spc="-70" dirty="0"/>
              <a:t> </a:t>
            </a:r>
            <a:r>
              <a:rPr spc="105" dirty="0"/>
              <a:t>methods</a:t>
            </a:r>
            <a:r>
              <a:rPr spc="-45" dirty="0"/>
              <a:t> </a:t>
            </a:r>
            <a:r>
              <a:rPr spc="125" dirty="0"/>
              <a:t>which</a:t>
            </a:r>
            <a:r>
              <a:rPr spc="-55" dirty="0"/>
              <a:t> </a:t>
            </a:r>
            <a:r>
              <a:rPr spc="114" dirty="0"/>
              <a:t>can</a:t>
            </a:r>
            <a:r>
              <a:rPr spc="-70" dirty="0"/>
              <a:t> </a:t>
            </a:r>
            <a:r>
              <a:rPr spc="105" dirty="0"/>
              <a:t>be</a:t>
            </a:r>
            <a:r>
              <a:rPr spc="-50" dirty="0"/>
              <a:t> </a:t>
            </a:r>
            <a:r>
              <a:rPr spc="100" dirty="0"/>
              <a:t>used</a:t>
            </a:r>
            <a:r>
              <a:rPr spc="-70" dirty="0"/>
              <a:t> </a:t>
            </a:r>
            <a:r>
              <a:rPr spc="125" dirty="0"/>
              <a:t>to</a:t>
            </a:r>
            <a:r>
              <a:rPr spc="-40" dirty="0"/>
              <a:t> </a:t>
            </a:r>
            <a:r>
              <a:rPr spc="110" dirty="0"/>
              <a:t>read</a:t>
            </a:r>
            <a:r>
              <a:rPr spc="-65" dirty="0"/>
              <a:t> </a:t>
            </a:r>
            <a:r>
              <a:rPr spc="125" dirty="0"/>
              <a:t>to</a:t>
            </a:r>
            <a:r>
              <a:rPr spc="-55" dirty="0"/>
              <a:t> </a:t>
            </a:r>
            <a:r>
              <a:rPr spc="105" dirty="0"/>
              <a:t>stream  </a:t>
            </a:r>
            <a:r>
              <a:rPr spc="155" dirty="0"/>
              <a:t>or</a:t>
            </a:r>
            <a:r>
              <a:rPr spc="-65" dirty="0"/>
              <a:t> </a:t>
            </a:r>
            <a:r>
              <a:rPr spc="125" dirty="0"/>
              <a:t>to</a:t>
            </a:r>
            <a:r>
              <a:rPr spc="-55" dirty="0"/>
              <a:t> </a:t>
            </a:r>
            <a:r>
              <a:rPr spc="120" dirty="0"/>
              <a:t>do</a:t>
            </a:r>
            <a:r>
              <a:rPr spc="-55" dirty="0"/>
              <a:t> </a:t>
            </a:r>
            <a:r>
              <a:rPr spc="125" dirty="0"/>
              <a:t>other</a:t>
            </a:r>
            <a:r>
              <a:rPr spc="-55" dirty="0"/>
              <a:t> </a:t>
            </a:r>
            <a:r>
              <a:rPr spc="100" dirty="0"/>
              <a:t>operations</a:t>
            </a:r>
            <a:r>
              <a:rPr spc="-55" dirty="0"/>
              <a:t> </a:t>
            </a:r>
            <a:r>
              <a:rPr spc="95" dirty="0"/>
              <a:t>on</a:t>
            </a:r>
            <a:r>
              <a:rPr spc="-5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00" dirty="0"/>
              <a:t>stream.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0140" y="2479039"/>
            <a:ext cx="7191375" cy="3896360"/>
            <a:chOff x="970140" y="2479039"/>
            <a:chExt cx="7191375" cy="3896360"/>
          </a:xfrm>
        </p:grpSpPr>
        <p:sp>
          <p:nvSpPr>
            <p:cNvPr id="13" name="object 13"/>
            <p:cNvSpPr/>
            <p:nvPr/>
          </p:nvSpPr>
          <p:spPr>
            <a:xfrm>
              <a:off x="1057655" y="2566415"/>
              <a:ext cx="7016496" cy="3721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0140" y="2479039"/>
              <a:ext cx="7191375" cy="3896360"/>
            </a:xfrm>
            <a:custGeom>
              <a:avLst/>
              <a:gdLst/>
              <a:ahLst/>
              <a:cxnLst/>
              <a:rect l="l" t="t" r="r" b="b"/>
              <a:pathLst>
                <a:path w="7191375" h="3896360">
                  <a:moveTo>
                    <a:pt x="7120141" y="71120"/>
                  </a:moveTo>
                  <a:lnTo>
                    <a:pt x="7102361" y="71120"/>
                  </a:lnTo>
                  <a:lnTo>
                    <a:pt x="7102361" y="88900"/>
                  </a:lnTo>
                  <a:lnTo>
                    <a:pt x="7102361" y="3807460"/>
                  </a:lnTo>
                  <a:lnTo>
                    <a:pt x="88900" y="3807460"/>
                  </a:lnTo>
                  <a:lnTo>
                    <a:pt x="88900" y="88900"/>
                  </a:lnTo>
                  <a:lnTo>
                    <a:pt x="7102361" y="88900"/>
                  </a:lnTo>
                  <a:lnTo>
                    <a:pt x="7102361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3807460"/>
                  </a:lnTo>
                  <a:lnTo>
                    <a:pt x="71120" y="3825240"/>
                  </a:lnTo>
                  <a:lnTo>
                    <a:pt x="7120141" y="3825240"/>
                  </a:lnTo>
                  <a:lnTo>
                    <a:pt x="7120141" y="3807472"/>
                  </a:lnTo>
                  <a:lnTo>
                    <a:pt x="7120141" y="88900"/>
                  </a:lnTo>
                  <a:lnTo>
                    <a:pt x="7120141" y="88392"/>
                  </a:lnTo>
                  <a:lnTo>
                    <a:pt x="7120141" y="71120"/>
                  </a:lnTo>
                  <a:close/>
                </a:path>
                <a:path w="7191375" h="3896360">
                  <a:moveTo>
                    <a:pt x="7191261" y="0"/>
                  </a:moveTo>
                  <a:lnTo>
                    <a:pt x="7137921" y="0"/>
                  </a:lnTo>
                  <a:lnTo>
                    <a:pt x="7137921" y="53340"/>
                  </a:lnTo>
                  <a:lnTo>
                    <a:pt x="7137921" y="3843020"/>
                  </a:lnTo>
                  <a:lnTo>
                    <a:pt x="53340" y="3843020"/>
                  </a:lnTo>
                  <a:lnTo>
                    <a:pt x="53340" y="53340"/>
                  </a:lnTo>
                  <a:lnTo>
                    <a:pt x="7137921" y="53340"/>
                  </a:lnTo>
                  <a:lnTo>
                    <a:pt x="7137921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3843020"/>
                  </a:lnTo>
                  <a:lnTo>
                    <a:pt x="0" y="3896360"/>
                  </a:lnTo>
                  <a:lnTo>
                    <a:pt x="7191261" y="3896360"/>
                  </a:lnTo>
                  <a:lnTo>
                    <a:pt x="7191261" y="3843032"/>
                  </a:lnTo>
                  <a:lnTo>
                    <a:pt x="7191261" y="53340"/>
                  </a:lnTo>
                  <a:lnTo>
                    <a:pt x="7191261" y="52832"/>
                  </a:lnTo>
                  <a:lnTo>
                    <a:pt x="7191261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608" y="153923"/>
              <a:ext cx="3302508" cy="627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6615" y="388874"/>
              <a:ext cx="2767355" cy="3166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164" y="1327150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FileOutputStream </a:t>
            </a:r>
            <a:r>
              <a:rPr spc="90" dirty="0"/>
              <a:t>is </a:t>
            </a:r>
            <a:r>
              <a:rPr spc="100" dirty="0"/>
              <a:t>used </a:t>
            </a:r>
            <a:r>
              <a:rPr spc="125" dirty="0"/>
              <a:t>to </a:t>
            </a:r>
            <a:r>
              <a:rPr spc="110" dirty="0"/>
              <a:t>create </a:t>
            </a:r>
            <a:r>
              <a:rPr spc="75" dirty="0"/>
              <a:t>a </a:t>
            </a:r>
            <a:r>
              <a:rPr spc="100" dirty="0"/>
              <a:t>file and </a:t>
            </a:r>
            <a:r>
              <a:rPr spc="145" dirty="0"/>
              <a:t>write </a:t>
            </a:r>
            <a:r>
              <a:rPr spc="95" dirty="0"/>
              <a:t>data </a:t>
            </a:r>
            <a:r>
              <a:rPr spc="110" dirty="0"/>
              <a:t>into  </a:t>
            </a:r>
            <a:r>
              <a:rPr spc="80" dirty="0"/>
              <a:t>it.The</a:t>
            </a:r>
            <a:r>
              <a:rPr spc="-65" dirty="0"/>
              <a:t> </a:t>
            </a:r>
            <a:r>
              <a:rPr spc="105" dirty="0"/>
              <a:t>stream</a:t>
            </a:r>
            <a:r>
              <a:rPr spc="-65" dirty="0"/>
              <a:t> </a:t>
            </a:r>
            <a:r>
              <a:rPr spc="114" dirty="0"/>
              <a:t>would</a:t>
            </a:r>
            <a:r>
              <a:rPr spc="-70" dirty="0"/>
              <a:t> </a:t>
            </a:r>
            <a:r>
              <a:rPr spc="110" dirty="0"/>
              <a:t>create</a:t>
            </a:r>
            <a:r>
              <a:rPr spc="-45" dirty="0"/>
              <a:t> </a:t>
            </a:r>
            <a:r>
              <a:rPr spc="75" dirty="0"/>
              <a:t>a</a:t>
            </a:r>
            <a:r>
              <a:rPr spc="-65" dirty="0"/>
              <a:t> </a:t>
            </a:r>
            <a:r>
              <a:rPr spc="75" dirty="0"/>
              <a:t>file,</a:t>
            </a:r>
            <a:r>
              <a:rPr spc="-80" dirty="0"/>
              <a:t> </a:t>
            </a:r>
            <a:r>
              <a:rPr spc="105" dirty="0"/>
              <a:t>if</a:t>
            </a:r>
            <a:r>
              <a:rPr spc="175" dirty="0"/>
              <a:t> </a:t>
            </a:r>
            <a:r>
              <a:rPr spc="125" dirty="0"/>
              <a:t>it</a:t>
            </a:r>
            <a:r>
              <a:rPr spc="-65" dirty="0"/>
              <a:t> </a:t>
            </a:r>
            <a:r>
              <a:rPr spc="105" dirty="0"/>
              <a:t>doesn't</a:t>
            </a:r>
            <a:r>
              <a:rPr spc="-50" dirty="0"/>
              <a:t> </a:t>
            </a:r>
            <a:r>
              <a:rPr spc="95" dirty="0"/>
              <a:t>already</a:t>
            </a:r>
            <a:r>
              <a:rPr spc="-50" dirty="0"/>
              <a:t> </a:t>
            </a:r>
            <a:r>
              <a:rPr spc="80" dirty="0"/>
              <a:t>exist,</a:t>
            </a:r>
            <a:r>
              <a:rPr spc="-60" dirty="0"/>
              <a:t> </a:t>
            </a:r>
            <a:r>
              <a:rPr spc="105" dirty="0"/>
              <a:t>before  opening</a:t>
            </a:r>
            <a:r>
              <a:rPr spc="-75" dirty="0"/>
              <a:t> </a:t>
            </a:r>
            <a:r>
              <a:rPr spc="125" dirty="0"/>
              <a:t>it</a:t>
            </a:r>
            <a:r>
              <a:rPr spc="-55" dirty="0"/>
              <a:t> </a:t>
            </a:r>
            <a:r>
              <a:rPr spc="130" dirty="0"/>
              <a:t>for</a:t>
            </a:r>
            <a:r>
              <a:rPr spc="-80" dirty="0"/>
              <a:t> </a:t>
            </a:r>
            <a:r>
              <a:rPr spc="114" dirty="0"/>
              <a:t>output.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7164" y="2546350"/>
            <a:ext cx="7548245" cy="2007235"/>
            <a:chOff x="377164" y="2546350"/>
            <a:chExt cx="7548245" cy="2007235"/>
          </a:xfrm>
        </p:grpSpPr>
        <p:sp>
          <p:nvSpPr>
            <p:cNvPr id="8" name="object 8"/>
            <p:cNvSpPr/>
            <p:nvPr/>
          </p:nvSpPr>
          <p:spPr>
            <a:xfrm>
              <a:off x="377164" y="2546350"/>
              <a:ext cx="178308" cy="178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164" y="4375150"/>
              <a:ext cx="178308" cy="1783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0150" y="3333750"/>
              <a:ext cx="6724650" cy="7810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9066" y="2462530"/>
            <a:ext cx="78225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 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file.: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462" y="4291710"/>
            <a:ext cx="78835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File()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650" y="3555238"/>
            <a:ext cx="627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OutputStream </a:t>
            </a:r>
            <a:r>
              <a:rPr sz="1800" spc="95" dirty="0"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new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FileOutputStream("C:/java/hello");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0150" y="5514975"/>
            <a:ext cx="6724650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3316" y="5638901"/>
            <a:ext cx="479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File </a:t>
            </a:r>
            <a:r>
              <a:rPr sz="1800" spc="95" dirty="0"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new </a:t>
            </a:r>
            <a:r>
              <a:rPr sz="1800" spc="65" dirty="0">
                <a:latin typeface="Arial"/>
                <a:cs typeface="Arial"/>
              </a:rPr>
              <a:t>File("C:/java/hello");  </a:t>
            </a:r>
            <a:r>
              <a:rPr sz="1800" spc="90" dirty="0">
                <a:latin typeface="Arial"/>
                <a:cs typeface="Arial"/>
              </a:rPr>
              <a:t>OutputStream </a:t>
            </a:r>
            <a:r>
              <a:rPr sz="1800" spc="95" dirty="0">
                <a:latin typeface="Arial"/>
                <a:cs typeface="Arial"/>
              </a:rPr>
              <a:t>f </a:t>
            </a:r>
            <a:r>
              <a:rPr sz="1800" spc="-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new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FileOutputStream(f);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608" y="297179"/>
              <a:ext cx="3302508" cy="627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8395" y="297179"/>
              <a:ext cx="637032" cy="627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7267" y="297179"/>
              <a:ext cx="1289303" cy="627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8411" y="297179"/>
              <a:ext cx="637032" cy="627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615" y="531748"/>
              <a:ext cx="2767355" cy="3166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8652" y="532002"/>
              <a:ext cx="99822" cy="311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6761" y="532002"/>
              <a:ext cx="861949" cy="311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227" y="1827276"/>
              <a:ext cx="178308" cy="1783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243" y="1743201"/>
            <a:ext cx="6585584" cy="93789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97000"/>
              </a:lnSpc>
              <a:spcBef>
                <a:spcPts val="175"/>
              </a:spcBef>
            </a:pPr>
            <a:r>
              <a:rPr spc="55" dirty="0"/>
              <a:t>The</a:t>
            </a:r>
            <a:r>
              <a:rPr spc="-55" dirty="0"/>
              <a:t> </a:t>
            </a:r>
            <a:r>
              <a:rPr spc="110" dirty="0"/>
              <a:t>following</a:t>
            </a:r>
            <a:r>
              <a:rPr spc="415" dirty="0"/>
              <a:t> </a:t>
            </a:r>
            <a:r>
              <a:rPr spc="110" dirty="0"/>
              <a:t>helper</a:t>
            </a:r>
            <a:r>
              <a:rPr spc="-65" dirty="0"/>
              <a:t> </a:t>
            </a:r>
            <a:r>
              <a:rPr spc="105" dirty="0"/>
              <a:t>methods</a:t>
            </a:r>
            <a:r>
              <a:rPr spc="-55" dirty="0"/>
              <a:t> </a:t>
            </a:r>
            <a:r>
              <a:rPr spc="114" dirty="0"/>
              <a:t>can</a:t>
            </a:r>
            <a:r>
              <a:rPr spc="-50" dirty="0"/>
              <a:t> </a:t>
            </a:r>
            <a:r>
              <a:rPr spc="105" dirty="0"/>
              <a:t>be</a:t>
            </a:r>
            <a:r>
              <a:rPr spc="-50" dirty="0"/>
              <a:t> </a:t>
            </a:r>
            <a:r>
              <a:rPr spc="100" dirty="0"/>
              <a:t>used</a:t>
            </a:r>
            <a:r>
              <a:rPr spc="-70" dirty="0"/>
              <a:t> </a:t>
            </a:r>
            <a:r>
              <a:rPr spc="125" dirty="0"/>
              <a:t>to</a:t>
            </a:r>
            <a:r>
              <a:rPr spc="-50" dirty="0"/>
              <a:t> </a:t>
            </a:r>
            <a:r>
              <a:rPr spc="140" dirty="0"/>
              <a:t>write</a:t>
            </a:r>
            <a:r>
              <a:rPr spc="-65" dirty="0"/>
              <a:t> </a:t>
            </a:r>
            <a:r>
              <a:rPr spc="125" dirty="0"/>
              <a:t>to  </a:t>
            </a:r>
            <a:r>
              <a:rPr spc="105" dirty="0"/>
              <a:t>stream</a:t>
            </a:r>
            <a:r>
              <a:rPr spc="-75" dirty="0"/>
              <a:t> </a:t>
            </a:r>
            <a:r>
              <a:rPr spc="150" dirty="0"/>
              <a:t>or</a:t>
            </a:r>
            <a:r>
              <a:rPr spc="-50" dirty="0"/>
              <a:t> </a:t>
            </a:r>
            <a:r>
              <a:rPr spc="125" dirty="0"/>
              <a:t>to</a:t>
            </a:r>
            <a:r>
              <a:rPr spc="-50" dirty="0"/>
              <a:t> </a:t>
            </a:r>
            <a:r>
              <a:rPr spc="114" dirty="0"/>
              <a:t>do</a:t>
            </a:r>
            <a:r>
              <a:rPr spc="-45" dirty="0"/>
              <a:t> </a:t>
            </a:r>
            <a:r>
              <a:rPr spc="125" dirty="0"/>
              <a:t>other</a:t>
            </a:r>
            <a:r>
              <a:rPr spc="-60" dirty="0"/>
              <a:t> </a:t>
            </a:r>
            <a:r>
              <a:rPr spc="100" dirty="0"/>
              <a:t>operations</a:t>
            </a:r>
            <a:r>
              <a:rPr spc="-50" dirty="0"/>
              <a:t> </a:t>
            </a:r>
            <a:r>
              <a:rPr spc="95" dirty="0"/>
              <a:t>on</a:t>
            </a:r>
            <a:r>
              <a:rPr spc="-50" dirty="0"/>
              <a:t> </a:t>
            </a:r>
            <a:r>
              <a:rPr spc="110" dirty="0"/>
              <a:t>the</a:t>
            </a:r>
            <a:r>
              <a:rPr spc="-45" dirty="0"/>
              <a:t> </a:t>
            </a:r>
            <a:r>
              <a:rPr spc="100" dirty="0"/>
              <a:t>stream,</a:t>
            </a:r>
            <a:r>
              <a:rPr spc="-65" dirty="0"/>
              <a:t> </a:t>
            </a:r>
            <a:r>
              <a:rPr spc="114" dirty="0"/>
              <a:t>once  </a:t>
            </a:r>
            <a:r>
              <a:rPr spc="85" dirty="0"/>
              <a:t>you</a:t>
            </a:r>
            <a:r>
              <a:rPr spc="-75" dirty="0"/>
              <a:t> </a:t>
            </a:r>
            <a:r>
              <a:rPr spc="65" dirty="0"/>
              <a:t>have</a:t>
            </a:r>
            <a:r>
              <a:rPr spc="-80" dirty="0"/>
              <a:t> </a:t>
            </a:r>
            <a:r>
              <a:rPr sz="2100" i="1" spc="50" dirty="0">
                <a:latin typeface="Arial"/>
                <a:cs typeface="Arial"/>
              </a:rPr>
              <a:t>OutputStream</a:t>
            </a:r>
            <a:r>
              <a:rPr sz="2100" i="1" spc="-80" dirty="0">
                <a:latin typeface="Arial"/>
                <a:cs typeface="Arial"/>
              </a:rPr>
              <a:t> </a:t>
            </a:r>
            <a:r>
              <a:rPr spc="125" dirty="0"/>
              <a:t>object</a:t>
            </a:r>
            <a:r>
              <a:rPr spc="-55" dirty="0"/>
              <a:t> </a:t>
            </a:r>
            <a:r>
              <a:rPr spc="95" dirty="0"/>
              <a:t>in</a:t>
            </a:r>
            <a:r>
              <a:rPr spc="-55" dirty="0"/>
              <a:t> </a:t>
            </a:r>
            <a:r>
              <a:rPr spc="90" dirty="0"/>
              <a:t>hand.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234" y="3054350"/>
            <a:ext cx="8539480" cy="3464560"/>
            <a:chOff x="298234" y="3054350"/>
            <a:chExt cx="8539480" cy="3464560"/>
          </a:xfrm>
        </p:grpSpPr>
        <p:sp>
          <p:nvSpPr>
            <p:cNvPr id="13" name="object 13"/>
            <p:cNvSpPr/>
            <p:nvPr/>
          </p:nvSpPr>
          <p:spPr>
            <a:xfrm>
              <a:off x="385571" y="3140964"/>
              <a:ext cx="8363711" cy="32903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234" y="3054349"/>
              <a:ext cx="8539480" cy="3464560"/>
            </a:xfrm>
            <a:custGeom>
              <a:avLst/>
              <a:gdLst/>
              <a:ahLst/>
              <a:cxnLst/>
              <a:rect l="l" t="t" r="r" b="b"/>
              <a:pathLst>
                <a:path w="8539480" h="3464559">
                  <a:moveTo>
                    <a:pt x="8468068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3375660"/>
                  </a:lnTo>
                  <a:lnTo>
                    <a:pt x="71120" y="3393440"/>
                  </a:lnTo>
                  <a:lnTo>
                    <a:pt x="8468068" y="3393440"/>
                  </a:lnTo>
                  <a:lnTo>
                    <a:pt x="8468068" y="3375660"/>
                  </a:lnTo>
                  <a:lnTo>
                    <a:pt x="88900" y="3375660"/>
                  </a:lnTo>
                  <a:lnTo>
                    <a:pt x="88900" y="88900"/>
                  </a:lnTo>
                  <a:lnTo>
                    <a:pt x="8450288" y="88900"/>
                  </a:lnTo>
                  <a:lnTo>
                    <a:pt x="8450288" y="3375037"/>
                  </a:lnTo>
                  <a:lnTo>
                    <a:pt x="8468068" y="3375037"/>
                  </a:lnTo>
                  <a:lnTo>
                    <a:pt x="8468068" y="88900"/>
                  </a:lnTo>
                  <a:lnTo>
                    <a:pt x="8468068" y="71120"/>
                  </a:lnTo>
                  <a:close/>
                </a:path>
                <a:path w="8539480" h="3464559">
                  <a:moveTo>
                    <a:pt x="8539188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411220"/>
                  </a:lnTo>
                  <a:lnTo>
                    <a:pt x="0" y="3464560"/>
                  </a:lnTo>
                  <a:lnTo>
                    <a:pt x="8539188" y="3464560"/>
                  </a:lnTo>
                  <a:lnTo>
                    <a:pt x="8539188" y="3411220"/>
                  </a:lnTo>
                  <a:lnTo>
                    <a:pt x="53340" y="3411220"/>
                  </a:lnTo>
                  <a:lnTo>
                    <a:pt x="53340" y="53340"/>
                  </a:lnTo>
                  <a:lnTo>
                    <a:pt x="8485848" y="53340"/>
                  </a:lnTo>
                  <a:lnTo>
                    <a:pt x="8485848" y="3410610"/>
                  </a:lnTo>
                  <a:lnTo>
                    <a:pt x="8539188" y="3410623"/>
                  </a:lnTo>
                  <a:lnTo>
                    <a:pt x="8539188" y="53340"/>
                  </a:lnTo>
                  <a:lnTo>
                    <a:pt x="8539188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127760" y="275843"/>
              <a:ext cx="2731007" cy="541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0711" y="275843"/>
              <a:ext cx="550163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9020" y="275843"/>
              <a:ext cx="2125979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3144" y="275843"/>
              <a:ext cx="777239" cy="5410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2328" y="275843"/>
              <a:ext cx="2346960" cy="541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6011" y="476250"/>
              <a:ext cx="2184018" cy="2722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0709" y="597334"/>
              <a:ext cx="86766" cy="308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7620" y="476250"/>
              <a:ext cx="1663318" cy="2716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7840" y="476250"/>
              <a:ext cx="228473" cy="2110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6792" y="476250"/>
              <a:ext cx="1878434" cy="2716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859" y="1856232"/>
              <a:ext cx="7574280" cy="48036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887" y="1769109"/>
              <a:ext cx="7750809" cy="4978400"/>
            </a:xfrm>
            <a:custGeom>
              <a:avLst/>
              <a:gdLst/>
              <a:ahLst/>
              <a:cxnLst/>
              <a:rect l="l" t="t" r="r" b="b"/>
              <a:pathLst>
                <a:path w="7750809" h="4978400">
                  <a:moveTo>
                    <a:pt x="7679144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4889500"/>
                  </a:lnTo>
                  <a:lnTo>
                    <a:pt x="71120" y="4907280"/>
                  </a:lnTo>
                  <a:lnTo>
                    <a:pt x="7679144" y="4907280"/>
                  </a:lnTo>
                  <a:lnTo>
                    <a:pt x="7679144" y="4889500"/>
                  </a:lnTo>
                  <a:lnTo>
                    <a:pt x="88900" y="4889500"/>
                  </a:lnTo>
                  <a:lnTo>
                    <a:pt x="88900" y="88900"/>
                  </a:lnTo>
                  <a:lnTo>
                    <a:pt x="7661364" y="88900"/>
                  </a:lnTo>
                  <a:lnTo>
                    <a:pt x="7661364" y="4888890"/>
                  </a:lnTo>
                  <a:lnTo>
                    <a:pt x="7679144" y="4888903"/>
                  </a:lnTo>
                  <a:lnTo>
                    <a:pt x="7679144" y="88900"/>
                  </a:lnTo>
                  <a:lnTo>
                    <a:pt x="7679144" y="88265"/>
                  </a:lnTo>
                  <a:lnTo>
                    <a:pt x="7679144" y="71120"/>
                  </a:lnTo>
                  <a:close/>
                </a:path>
                <a:path w="7750809" h="4978400">
                  <a:moveTo>
                    <a:pt x="775026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4925060"/>
                  </a:lnTo>
                  <a:lnTo>
                    <a:pt x="0" y="4978400"/>
                  </a:lnTo>
                  <a:lnTo>
                    <a:pt x="7750264" y="4978400"/>
                  </a:lnTo>
                  <a:lnTo>
                    <a:pt x="7750264" y="4925060"/>
                  </a:lnTo>
                  <a:lnTo>
                    <a:pt x="53340" y="4925060"/>
                  </a:lnTo>
                  <a:lnTo>
                    <a:pt x="53340" y="53340"/>
                  </a:lnTo>
                  <a:lnTo>
                    <a:pt x="7696924" y="53340"/>
                  </a:lnTo>
                  <a:lnTo>
                    <a:pt x="7696924" y="4924450"/>
                  </a:lnTo>
                  <a:lnTo>
                    <a:pt x="7750264" y="4924463"/>
                  </a:lnTo>
                  <a:lnTo>
                    <a:pt x="7750264" y="53340"/>
                  </a:lnTo>
                  <a:lnTo>
                    <a:pt x="7750264" y="52705"/>
                  </a:lnTo>
                  <a:lnTo>
                    <a:pt x="7750264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4514" y="1028827"/>
            <a:ext cx="770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test.txt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given  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8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601211" y="179831"/>
              <a:ext cx="1940052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1505" y="457962"/>
              <a:ext cx="1292860" cy="316865"/>
            </a:xfrm>
            <a:custGeom>
              <a:avLst/>
              <a:gdLst/>
              <a:ahLst/>
              <a:cxnLst/>
              <a:rect l="l" t="t" r="r" b="b"/>
              <a:pathLst>
                <a:path w="1292860" h="316865">
                  <a:moveTo>
                    <a:pt x="1014222" y="6985"/>
                  </a:moveTo>
                  <a:lnTo>
                    <a:pt x="760857" y="6985"/>
                  </a:lnTo>
                  <a:lnTo>
                    <a:pt x="760857" y="15239"/>
                  </a:lnTo>
                  <a:lnTo>
                    <a:pt x="780796" y="15239"/>
                  </a:lnTo>
                  <a:lnTo>
                    <a:pt x="788416" y="17272"/>
                  </a:lnTo>
                  <a:lnTo>
                    <a:pt x="794131" y="21462"/>
                  </a:lnTo>
                  <a:lnTo>
                    <a:pt x="798195" y="24257"/>
                  </a:lnTo>
                  <a:lnTo>
                    <a:pt x="800862" y="28321"/>
                  </a:lnTo>
                  <a:lnTo>
                    <a:pt x="802386" y="33527"/>
                  </a:lnTo>
                  <a:lnTo>
                    <a:pt x="803148" y="36702"/>
                  </a:lnTo>
                  <a:lnTo>
                    <a:pt x="803422" y="42735"/>
                  </a:lnTo>
                  <a:lnTo>
                    <a:pt x="803480" y="260945"/>
                  </a:lnTo>
                  <a:lnTo>
                    <a:pt x="803364" y="268198"/>
                  </a:lnTo>
                  <a:lnTo>
                    <a:pt x="792099" y="296672"/>
                  </a:lnTo>
                  <a:lnTo>
                    <a:pt x="786765" y="299847"/>
                  </a:lnTo>
                  <a:lnTo>
                    <a:pt x="779653" y="301371"/>
                  </a:lnTo>
                  <a:lnTo>
                    <a:pt x="760857" y="301371"/>
                  </a:lnTo>
                  <a:lnTo>
                    <a:pt x="760857" y="309625"/>
                  </a:lnTo>
                  <a:lnTo>
                    <a:pt x="1022477" y="309625"/>
                  </a:lnTo>
                  <a:lnTo>
                    <a:pt x="1024828" y="292988"/>
                  </a:lnTo>
                  <a:lnTo>
                    <a:pt x="896493" y="292988"/>
                  </a:lnTo>
                  <a:lnTo>
                    <a:pt x="890143" y="291718"/>
                  </a:lnTo>
                  <a:lnTo>
                    <a:pt x="886333" y="289305"/>
                  </a:lnTo>
                  <a:lnTo>
                    <a:pt x="882396" y="287020"/>
                  </a:lnTo>
                  <a:lnTo>
                    <a:pt x="879856" y="283972"/>
                  </a:lnTo>
                  <a:lnTo>
                    <a:pt x="876300" y="164337"/>
                  </a:lnTo>
                  <a:lnTo>
                    <a:pt x="949071" y="164337"/>
                  </a:lnTo>
                  <a:lnTo>
                    <a:pt x="949071" y="147574"/>
                  </a:lnTo>
                  <a:lnTo>
                    <a:pt x="876300" y="147574"/>
                  </a:lnTo>
                  <a:lnTo>
                    <a:pt x="876300" y="24384"/>
                  </a:lnTo>
                  <a:lnTo>
                    <a:pt x="1014222" y="24384"/>
                  </a:lnTo>
                  <a:lnTo>
                    <a:pt x="1014222" y="6985"/>
                  </a:lnTo>
                  <a:close/>
                </a:path>
                <a:path w="1292860" h="316865">
                  <a:moveTo>
                    <a:pt x="1036066" y="213487"/>
                  </a:moveTo>
                  <a:lnTo>
                    <a:pt x="1027811" y="213487"/>
                  </a:lnTo>
                  <a:lnTo>
                    <a:pt x="1021361" y="232298"/>
                  </a:lnTo>
                  <a:lnTo>
                    <a:pt x="1013079" y="248538"/>
                  </a:lnTo>
                  <a:lnTo>
                    <a:pt x="977294" y="281898"/>
                  </a:lnTo>
                  <a:lnTo>
                    <a:pt x="923163" y="292988"/>
                  </a:lnTo>
                  <a:lnTo>
                    <a:pt x="1024828" y="292988"/>
                  </a:lnTo>
                  <a:lnTo>
                    <a:pt x="1036066" y="213487"/>
                  </a:lnTo>
                  <a:close/>
                </a:path>
                <a:path w="1292860" h="316865">
                  <a:moveTo>
                    <a:pt x="949071" y="164337"/>
                  </a:moveTo>
                  <a:lnTo>
                    <a:pt x="876300" y="164337"/>
                  </a:lnTo>
                  <a:lnTo>
                    <a:pt x="886495" y="164695"/>
                  </a:lnTo>
                  <a:lnTo>
                    <a:pt x="895381" y="165766"/>
                  </a:lnTo>
                  <a:lnTo>
                    <a:pt x="929259" y="192277"/>
                  </a:lnTo>
                  <a:lnTo>
                    <a:pt x="940562" y="234696"/>
                  </a:lnTo>
                  <a:lnTo>
                    <a:pt x="949071" y="234696"/>
                  </a:lnTo>
                  <a:lnTo>
                    <a:pt x="949071" y="164337"/>
                  </a:lnTo>
                  <a:close/>
                </a:path>
                <a:path w="1292860" h="316865">
                  <a:moveTo>
                    <a:pt x="949071" y="76200"/>
                  </a:moveTo>
                  <a:lnTo>
                    <a:pt x="940562" y="76200"/>
                  </a:lnTo>
                  <a:lnTo>
                    <a:pt x="938178" y="92749"/>
                  </a:lnTo>
                  <a:lnTo>
                    <a:pt x="934640" y="107156"/>
                  </a:lnTo>
                  <a:lnTo>
                    <a:pt x="907113" y="143081"/>
                  </a:lnTo>
                  <a:lnTo>
                    <a:pt x="882269" y="147574"/>
                  </a:lnTo>
                  <a:lnTo>
                    <a:pt x="949071" y="147574"/>
                  </a:lnTo>
                  <a:lnTo>
                    <a:pt x="949071" y="76200"/>
                  </a:lnTo>
                  <a:close/>
                </a:path>
                <a:path w="1292860" h="316865">
                  <a:moveTo>
                    <a:pt x="1014222" y="24384"/>
                  </a:moveTo>
                  <a:lnTo>
                    <a:pt x="907542" y="24384"/>
                  </a:lnTo>
                  <a:lnTo>
                    <a:pt x="923329" y="24626"/>
                  </a:lnTo>
                  <a:lnTo>
                    <a:pt x="936402" y="25368"/>
                  </a:lnTo>
                  <a:lnTo>
                    <a:pt x="973455" y="37020"/>
                  </a:lnTo>
                  <a:lnTo>
                    <a:pt x="997966" y="68294"/>
                  </a:lnTo>
                  <a:lnTo>
                    <a:pt x="1005713" y="96520"/>
                  </a:lnTo>
                  <a:lnTo>
                    <a:pt x="1014222" y="96520"/>
                  </a:lnTo>
                  <a:lnTo>
                    <a:pt x="1014222" y="24384"/>
                  </a:lnTo>
                  <a:close/>
                </a:path>
                <a:path w="1292860" h="316865">
                  <a:moveTo>
                    <a:pt x="594868" y="15239"/>
                  </a:moveTo>
                  <a:lnTo>
                    <a:pt x="473964" y="15239"/>
                  </a:lnTo>
                  <a:lnTo>
                    <a:pt x="480695" y="16637"/>
                  </a:lnTo>
                  <a:lnTo>
                    <a:pt x="490601" y="22478"/>
                  </a:lnTo>
                  <a:lnTo>
                    <a:pt x="498026" y="262157"/>
                  </a:lnTo>
                  <a:lnTo>
                    <a:pt x="497929" y="268198"/>
                  </a:lnTo>
                  <a:lnTo>
                    <a:pt x="486664" y="296672"/>
                  </a:lnTo>
                  <a:lnTo>
                    <a:pt x="481330" y="299847"/>
                  </a:lnTo>
                  <a:lnTo>
                    <a:pt x="474218" y="301371"/>
                  </a:lnTo>
                  <a:lnTo>
                    <a:pt x="455422" y="301371"/>
                  </a:lnTo>
                  <a:lnTo>
                    <a:pt x="455422" y="309625"/>
                  </a:lnTo>
                  <a:lnTo>
                    <a:pt x="724154" y="309625"/>
                  </a:lnTo>
                  <a:lnTo>
                    <a:pt x="725972" y="292735"/>
                  </a:lnTo>
                  <a:lnTo>
                    <a:pt x="610997" y="292735"/>
                  </a:lnTo>
                  <a:lnTo>
                    <a:pt x="601251" y="292613"/>
                  </a:lnTo>
                  <a:lnTo>
                    <a:pt x="571031" y="262157"/>
                  </a:lnTo>
                  <a:lnTo>
                    <a:pt x="570865" y="58800"/>
                  </a:lnTo>
                  <a:lnTo>
                    <a:pt x="571020" y="48273"/>
                  </a:lnTo>
                  <a:lnTo>
                    <a:pt x="582422" y="19938"/>
                  </a:lnTo>
                  <a:lnTo>
                    <a:pt x="587756" y="16763"/>
                  </a:lnTo>
                  <a:lnTo>
                    <a:pt x="594868" y="15239"/>
                  </a:lnTo>
                  <a:close/>
                </a:path>
                <a:path w="1292860" h="316865">
                  <a:moveTo>
                    <a:pt x="735584" y="203453"/>
                  </a:moveTo>
                  <a:lnTo>
                    <a:pt x="726440" y="203453"/>
                  </a:lnTo>
                  <a:lnTo>
                    <a:pt x="721109" y="220192"/>
                  </a:lnTo>
                  <a:lnTo>
                    <a:pt x="715613" y="234775"/>
                  </a:lnTo>
                  <a:lnTo>
                    <a:pt x="691356" y="273303"/>
                  </a:lnTo>
                  <a:lnTo>
                    <a:pt x="647791" y="292209"/>
                  </a:lnTo>
                  <a:lnTo>
                    <a:pt x="636270" y="292735"/>
                  </a:lnTo>
                  <a:lnTo>
                    <a:pt x="725972" y="292735"/>
                  </a:lnTo>
                  <a:lnTo>
                    <a:pt x="735584" y="203453"/>
                  </a:lnTo>
                  <a:close/>
                </a:path>
                <a:path w="1292860" h="316865">
                  <a:moveTo>
                    <a:pt x="616839" y="6985"/>
                  </a:moveTo>
                  <a:lnTo>
                    <a:pt x="455422" y="6985"/>
                  </a:lnTo>
                  <a:lnTo>
                    <a:pt x="455422" y="15239"/>
                  </a:lnTo>
                  <a:lnTo>
                    <a:pt x="616839" y="15239"/>
                  </a:lnTo>
                  <a:lnTo>
                    <a:pt x="616839" y="6985"/>
                  </a:lnTo>
                  <a:close/>
                </a:path>
                <a:path w="1292860" h="316865">
                  <a:moveTo>
                    <a:pt x="435991" y="301371"/>
                  </a:moveTo>
                  <a:lnTo>
                    <a:pt x="277749" y="301371"/>
                  </a:lnTo>
                  <a:lnTo>
                    <a:pt x="277749" y="309625"/>
                  </a:lnTo>
                  <a:lnTo>
                    <a:pt x="435991" y="309625"/>
                  </a:lnTo>
                  <a:lnTo>
                    <a:pt x="435991" y="301371"/>
                  </a:lnTo>
                  <a:close/>
                </a:path>
                <a:path w="1292860" h="316865">
                  <a:moveTo>
                    <a:pt x="417195" y="15239"/>
                  </a:moveTo>
                  <a:lnTo>
                    <a:pt x="296291" y="15239"/>
                  </a:lnTo>
                  <a:lnTo>
                    <a:pt x="303022" y="16637"/>
                  </a:lnTo>
                  <a:lnTo>
                    <a:pt x="307975" y="19558"/>
                  </a:lnTo>
                  <a:lnTo>
                    <a:pt x="320421" y="58800"/>
                  </a:lnTo>
                  <a:lnTo>
                    <a:pt x="320421" y="257937"/>
                  </a:lnTo>
                  <a:lnTo>
                    <a:pt x="308991" y="296672"/>
                  </a:lnTo>
                  <a:lnTo>
                    <a:pt x="303657" y="299847"/>
                  </a:lnTo>
                  <a:lnTo>
                    <a:pt x="296545" y="301371"/>
                  </a:lnTo>
                  <a:lnTo>
                    <a:pt x="417449" y="301371"/>
                  </a:lnTo>
                  <a:lnTo>
                    <a:pt x="410718" y="299974"/>
                  </a:lnTo>
                  <a:lnTo>
                    <a:pt x="400812" y="294132"/>
                  </a:lnTo>
                  <a:lnTo>
                    <a:pt x="393192" y="257937"/>
                  </a:lnTo>
                  <a:lnTo>
                    <a:pt x="393192" y="58800"/>
                  </a:lnTo>
                  <a:lnTo>
                    <a:pt x="404749" y="19938"/>
                  </a:lnTo>
                  <a:lnTo>
                    <a:pt x="410083" y="16763"/>
                  </a:lnTo>
                  <a:lnTo>
                    <a:pt x="417195" y="15239"/>
                  </a:lnTo>
                  <a:close/>
                </a:path>
                <a:path w="1292860" h="316865">
                  <a:moveTo>
                    <a:pt x="435991" y="6985"/>
                  </a:moveTo>
                  <a:lnTo>
                    <a:pt x="277749" y="6985"/>
                  </a:lnTo>
                  <a:lnTo>
                    <a:pt x="277749" y="15239"/>
                  </a:lnTo>
                  <a:lnTo>
                    <a:pt x="435991" y="15239"/>
                  </a:lnTo>
                  <a:lnTo>
                    <a:pt x="435991" y="6985"/>
                  </a:lnTo>
                  <a:close/>
                </a:path>
                <a:path w="1292860" h="316865">
                  <a:moveTo>
                    <a:pt x="158242" y="301371"/>
                  </a:moveTo>
                  <a:lnTo>
                    <a:pt x="0" y="301371"/>
                  </a:lnTo>
                  <a:lnTo>
                    <a:pt x="0" y="309625"/>
                  </a:lnTo>
                  <a:lnTo>
                    <a:pt x="158242" y="309625"/>
                  </a:lnTo>
                  <a:lnTo>
                    <a:pt x="158242" y="301371"/>
                  </a:lnTo>
                  <a:close/>
                </a:path>
                <a:path w="1292860" h="316865">
                  <a:moveTo>
                    <a:pt x="255397" y="6985"/>
                  </a:moveTo>
                  <a:lnTo>
                    <a:pt x="0" y="6985"/>
                  </a:lnTo>
                  <a:lnTo>
                    <a:pt x="0" y="15239"/>
                  </a:lnTo>
                  <a:lnTo>
                    <a:pt x="18542" y="15239"/>
                  </a:lnTo>
                  <a:lnTo>
                    <a:pt x="25273" y="16637"/>
                  </a:lnTo>
                  <a:lnTo>
                    <a:pt x="42641" y="56848"/>
                  </a:lnTo>
                  <a:lnTo>
                    <a:pt x="42672" y="257937"/>
                  </a:lnTo>
                  <a:lnTo>
                    <a:pt x="42494" y="268408"/>
                  </a:lnTo>
                  <a:lnTo>
                    <a:pt x="31242" y="296672"/>
                  </a:lnTo>
                  <a:lnTo>
                    <a:pt x="25908" y="299847"/>
                  </a:lnTo>
                  <a:lnTo>
                    <a:pt x="18796" y="301371"/>
                  </a:lnTo>
                  <a:lnTo>
                    <a:pt x="139700" y="301371"/>
                  </a:lnTo>
                  <a:lnTo>
                    <a:pt x="132969" y="299974"/>
                  </a:lnTo>
                  <a:lnTo>
                    <a:pt x="123063" y="294132"/>
                  </a:lnTo>
                  <a:lnTo>
                    <a:pt x="115443" y="257937"/>
                  </a:lnTo>
                  <a:lnTo>
                    <a:pt x="115443" y="165226"/>
                  </a:lnTo>
                  <a:lnTo>
                    <a:pt x="197739" y="165226"/>
                  </a:lnTo>
                  <a:lnTo>
                    <a:pt x="197739" y="148716"/>
                  </a:lnTo>
                  <a:lnTo>
                    <a:pt x="115443" y="148716"/>
                  </a:lnTo>
                  <a:lnTo>
                    <a:pt x="115443" y="24384"/>
                  </a:lnTo>
                  <a:lnTo>
                    <a:pt x="255397" y="24384"/>
                  </a:lnTo>
                  <a:lnTo>
                    <a:pt x="255397" y="6985"/>
                  </a:lnTo>
                  <a:close/>
                </a:path>
                <a:path w="1292860" h="316865">
                  <a:moveTo>
                    <a:pt x="197739" y="165226"/>
                  </a:moveTo>
                  <a:lnTo>
                    <a:pt x="124079" y="165226"/>
                  </a:lnTo>
                  <a:lnTo>
                    <a:pt x="135749" y="166084"/>
                  </a:lnTo>
                  <a:lnTo>
                    <a:pt x="146764" y="168656"/>
                  </a:lnTo>
                  <a:lnTo>
                    <a:pt x="182054" y="200009"/>
                  </a:lnTo>
                  <a:lnTo>
                    <a:pt x="189992" y="235838"/>
                  </a:lnTo>
                  <a:lnTo>
                    <a:pt x="197739" y="235838"/>
                  </a:lnTo>
                  <a:lnTo>
                    <a:pt x="197739" y="165226"/>
                  </a:lnTo>
                  <a:close/>
                </a:path>
                <a:path w="1292860" h="316865">
                  <a:moveTo>
                    <a:pt x="197739" y="83820"/>
                  </a:moveTo>
                  <a:lnTo>
                    <a:pt x="189992" y="83820"/>
                  </a:lnTo>
                  <a:lnTo>
                    <a:pt x="188275" y="95317"/>
                  </a:lnTo>
                  <a:lnTo>
                    <a:pt x="185785" y="105600"/>
                  </a:lnTo>
                  <a:lnTo>
                    <a:pt x="163040" y="139197"/>
                  </a:lnTo>
                  <a:lnTo>
                    <a:pt x="124079" y="148716"/>
                  </a:lnTo>
                  <a:lnTo>
                    <a:pt x="197739" y="148716"/>
                  </a:lnTo>
                  <a:lnTo>
                    <a:pt x="197739" y="83820"/>
                  </a:lnTo>
                  <a:close/>
                </a:path>
                <a:path w="1292860" h="316865">
                  <a:moveTo>
                    <a:pt x="255397" y="24384"/>
                  </a:moveTo>
                  <a:lnTo>
                    <a:pt x="143510" y="24384"/>
                  </a:lnTo>
                  <a:lnTo>
                    <a:pt x="160178" y="24596"/>
                  </a:lnTo>
                  <a:lnTo>
                    <a:pt x="173989" y="25225"/>
                  </a:lnTo>
                  <a:lnTo>
                    <a:pt x="214550" y="35909"/>
                  </a:lnTo>
                  <a:lnTo>
                    <a:pt x="240633" y="67182"/>
                  </a:lnTo>
                  <a:lnTo>
                    <a:pt x="246253" y="93852"/>
                  </a:lnTo>
                  <a:lnTo>
                    <a:pt x="255397" y="93852"/>
                  </a:lnTo>
                  <a:lnTo>
                    <a:pt x="255397" y="24384"/>
                  </a:lnTo>
                  <a:close/>
                </a:path>
                <a:path w="1292860" h="316865">
                  <a:moveTo>
                    <a:pt x="1167296" y="298576"/>
                  </a:moveTo>
                  <a:lnTo>
                    <a:pt x="1115822" y="298576"/>
                  </a:lnTo>
                  <a:lnTo>
                    <a:pt x="1121664" y="299974"/>
                  </a:lnTo>
                  <a:lnTo>
                    <a:pt x="1128903" y="303022"/>
                  </a:lnTo>
                  <a:lnTo>
                    <a:pt x="1167257" y="315204"/>
                  </a:lnTo>
                  <a:lnTo>
                    <a:pt x="1187831" y="316864"/>
                  </a:lnTo>
                  <a:lnTo>
                    <a:pt x="1209595" y="315150"/>
                  </a:lnTo>
                  <a:lnTo>
                    <a:pt x="1229360" y="310007"/>
                  </a:lnTo>
                  <a:lnTo>
                    <a:pt x="1247124" y="301434"/>
                  </a:lnTo>
                  <a:lnTo>
                    <a:pt x="1247374" y="301243"/>
                  </a:lnTo>
                  <a:lnTo>
                    <a:pt x="1186688" y="301243"/>
                  </a:lnTo>
                  <a:lnTo>
                    <a:pt x="1170759" y="299650"/>
                  </a:lnTo>
                  <a:lnTo>
                    <a:pt x="1167296" y="298576"/>
                  </a:lnTo>
                  <a:close/>
                </a:path>
                <a:path w="1292860" h="316865">
                  <a:moveTo>
                    <a:pt x="1088390" y="202311"/>
                  </a:moveTo>
                  <a:lnTo>
                    <a:pt x="1080135" y="202311"/>
                  </a:lnTo>
                  <a:lnTo>
                    <a:pt x="1080135" y="316611"/>
                  </a:lnTo>
                  <a:lnTo>
                    <a:pt x="1088390" y="316611"/>
                  </a:lnTo>
                  <a:lnTo>
                    <a:pt x="1091057" y="310514"/>
                  </a:lnTo>
                  <a:lnTo>
                    <a:pt x="1094613" y="305942"/>
                  </a:lnTo>
                  <a:lnTo>
                    <a:pt x="1098931" y="303022"/>
                  </a:lnTo>
                  <a:lnTo>
                    <a:pt x="1103249" y="299974"/>
                  </a:lnTo>
                  <a:lnTo>
                    <a:pt x="1107313" y="298576"/>
                  </a:lnTo>
                  <a:lnTo>
                    <a:pt x="1167296" y="298576"/>
                  </a:lnTo>
                  <a:lnTo>
                    <a:pt x="1155366" y="294878"/>
                  </a:lnTo>
                  <a:lnTo>
                    <a:pt x="1140521" y="286938"/>
                  </a:lnTo>
                  <a:lnTo>
                    <a:pt x="1126236" y="275843"/>
                  </a:lnTo>
                  <a:lnTo>
                    <a:pt x="1113375" y="261746"/>
                  </a:lnTo>
                  <a:lnTo>
                    <a:pt x="1102788" y="244792"/>
                  </a:lnTo>
                  <a:lnTo>
                    <a:pt x="1094464" y="224980"/>
                  </a:lnTo>
                  <a:lnTo>
                    <a:pt x="1088390" y="202311"/>
                  </a:lnTo>
                  <a:close/>
                </a:path>
                <a:path w="1292860" h="316865">
                  <a:moveTo>
                    <a:pt x="1173988" y="0"/>
                  </a:moveTo>
                  <a:lnTo>
                    <a:pt x="1121124" y="14358"/>
                  </a:lnTo>
                  <a:lnTo>
                    <a:pt x="1087040" y="53609"/>
                  </a:lnTo>
                  <a:lnTo>
                    <a:pt x="1080389" y="87122"/>
                  </a:lnTo>
                  <a:lnTo>
                    <a:pt x="1081006" y="97480"/>
                  </a:lnTo>
                  <a:lnTo>
                    <a:pt x="1095529" y="134554"/>
                  </a:lnTo>
                  <a:lnTo>
                    <a:pt x="1128355" y="165385"/>
                  </a:lnTo>
                  <a:lnTo>
                    <a:pt x="1190914" y="199435"/>
                  </a:lnTo>
                  <a:lnTo>
                    <a:pt x="1202277" y="205660"/>
                  </a:lnTo>
                  <a:lnTo>
                    <a:pt x="1232473" y="230153"/>
                  </a:lnTo>
                  <a:lnTo>
                    <a:pt x="1241298" y="248792"/>
                  </a:lnTo>
                  <a:lnTo>
                    <a:pt x="1241298" y="255904"/>
                  </a:lnTo>
                  <a:lnTo>
                    <a:pt x="1218495" y="293528"/>
                  </a:lnTo>
                  <a:lnTo>
                    <a:pt x="1186688" y="301243"/>
                  </a:lnTo>
                  <a:lnTo>
                    <a:pt x="1247374" y="301243"/>
                  </a:lnTo>
                  <a:lnTo>
                    <a:pt x="1275816" y="275125"/>
                  </a:lnTo>
                  <a:lnTo>
                    <a:pt x="1292479" y="224154"/>
                  </a:lnTo>
                  <a:lnTo>
                    <a:pt x="1291336" y="209627"/>
                  </a:lnTo>
                  <a:lnTo>
                    <a:pt x="1274191" y="171068"/>
                  </a:lnTo>
                  <a:lnTo>
                    <a:pt x="1226970" y="134546"/>
                  </a:lnTo>
                  <a:lnTo>
                    <a:pt x="1185249" y="113026"/>
                  </a:lnTo>
                  <a:lnTo>
                    <a:pt x="1171400" y="105791"/>
                  </a:lnTo>
                  <a:lnTo>
                    <a:pt x="1137064" y="80039"/>
                  </a:lnTo>
                  <a:lnTo>
                    <a:pt x="1128649" y="63626"/>
                  </a:lnTo>
                  <a:lnTo>
                    <a:pt x="1128649" y="57023"/>
                  </a:lnTo>
                  <a:lnTo>
                    <a:pt x="1149117" y="23622"/>
                  </a:lnTo>
                  <a:lnTo>
                    <a:pt x="1177925" y="16763"/>
                  </a:lnTo>
                  <a:lnTo>
                    <a:pt x="1234690" y="16763"/>
                  </a:lnTo>
                  <a:lnTo>
                    <a:pt x="1228090" y="13588"/>
                  </a:lnTo>
                  <a:lnTo>
                    <a:pt x="1188466" y="920"/>
                  </a:lnTo>
                  <a:lnTo>
                    <a:pt x="1181274" y="234"/>
                  </a:lnTo>
                  <a:lnTo>
                    <a:pt x="1173988" y="0"/>
                  </a:lnTo>
                  <a:close/>
                </a:path>
                <a:path w="1292860" h="316865">
                  <a:moveTo>
                    <a:pt x="1234690" y="16763"/>
                  </a:moveTo>
                  <a:lnTo>
                    <a:pt x="1177925" y="16763"/>
                  </a:lnTo>
                  <a:lnTo>
                    <a:pt x="1192426" y="18214"/>
                  </a:lnTo>
                  <a:lnTo>
                    <a:pt x="1206404" y="22558"/>
                  </a:lnTo>
                  <a:lnTo>
                    <a:pt x="1244268" y="52351"/>
                  </a:lnTo>
                  <a:lnTo>
                    <a:pt x="1264539" y="100964"/>
                  </a:lnTo>
                  <a:lnTo>
                    <a:pt x="1273683" y="100964"/>
                  </a:lnTo>
                  <a:lnTo>
                    <a:pt x="1271767" y="20827"/>
                  </a:lnTo>
                  <a:lnTo>
                    <a:pt x="1245108" y="20827"/>
                  </a:lnTo>
                  <a:lnTo>
                    <a:pt x="1238123" y="18414"/>
                  </a:lnTo>
                  <a:lnTo>
                    <a:pt x="1234690" y="16763"/>
                  </a:lnTo>
                  <a:close/>
                </a:path>
                <a:path w="1292860" h="316865">
                  <a:moveTo>
                    <a:pt x="1271270" y="0"/>
                  </a:moveTo>
                  <a:lnTo>
                    <a:pt x="1264539" y="0"/>
                  </a:lnTo>
                  <a:lnTo>
                    <a:pt x="1262634" y="9143"/>
                  </a:lnTo>
                  <a:lnTo>
                    <a:pt x="1260602" y="14859"/>
                  </a:lnTo>
                  <a:lnTo>
                    <a:pt x="1258316" y="17272"/>
                  </a:lnTo>
                  <a:lnTo>
                    <a:pt x="1256030" y="19558"/>
                  </a:lnTo>
                  <a:lnTo>
                    <a:pt x="1252982" y="20827"/>
                  </a:lnTo>
                  <a:lnTo>
                    <a:pt x="1271767" y="20827"/>
                  </a:lnTo>
                  <a:lnTo>
                    <a:pt x="1271270" y="0"/>
                  </a:lnTo>
                  <a:close/>
                </a:path>
              </a:pathLst>
            </a:custGeom>
            <a:solidFill>
              <a:srgbClr val="FF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5503" y="442848"/>
              <a:ext cx="1324370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227" y="1412366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227" y="2217039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227" y="3021710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227" y="4192142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19" y="1313179"/>
            <a:ext cx="397573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storage.</a:t>
            </a:r>
            <a:endParaRPr sz="2400">
              <a:latin typeface="Arial"/>
              <a:cs typeface="Arial"/>
            </a:endParaRPr>
          </a:p>
          <a:p>
            <a:pPr marL="12700" marR="32384">
              <a:lnSpc>
                <a:spcPct val="100000"/>
              </a:lnSpc>
              <a:spcBef>
                <a:spcPts val="575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program’s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12700" marR="168910">
              <a:lnSpc>
                <a:spcPct val="100000"/>
              </a:lnSpc>
              <a:spcBef>
                <a:spcPts val="580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read 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modified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different 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8720" y="2141220"/>
            <a:ext cx="3939539" cy="2647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601211" y="179831"/>
              <a:ext cx="1940052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1505" y="457962"/>
              <a:ext cx="1292860" cy="316865"/>
            </a:xfrm>
            <a:custGeom>
              <a:avLst/>
              <a:gdLst/>
              <a:ahLst/>
              <a:cxnLst/>
              <a:rect l="l" t="t" r="r" b="b"/>
              <a:pathLst>
                <a:path w="1292860" h="316865">
                  <a:moveTo>
                    <a:pt x="1014222" y="6985"/>
                  </a:moveTo>
                  <a:lnTo>
                    <a:pt x="760857" y="6985"/>
                  </a:lnTo>
                  <a:lnTo>
                    <a:pt x="760857" y="15239"/>
                  </a:lnTo>
                  <a:lnTo>
                    <a:pt x="780796" y="15239"/>
                  </a:lnTo>
                  <a:lnTo>
                    <a:pt x="788416" y="17272"/>
                  </a:lnTo>
                  <a:lnTo>
                    <a:pt x="794131" y="21462"/>
                  </a:lnTo>
                  <a:lnTo>
                    <a:pt x="798195" y="24257"/>
                  </a:lnTo>
                  <a:lnTo>
                    <a:pt x="800862" y="28321"/>
                  </a:lnTo>
                  <a:lnTo>
                    <a:pt x="802386" y="33527"/>
                  </a:lnTo>
                  <a:lnTo>
                    <a:pt x="803148" y="36702"/>
                  </a:lnTo>
                  <a:lnTo>
                    <a:pt x="803422" y="42735"/>
                  </a:lnTo>
                  <a:lnTo>
                    <a:pt x="803480" y="260945"/>
                  </a:lnTo>
                  <a:lnTo>
                    <a:pt x="803364" y="268198"/>
                  </a:lnTo>
                  <a:lnTo>
                    <a:pt x="792099" y="296672"/>
                  </a:lnTo>
                  <a:lnTo>
                    <a:pt x="786765" y="299847"/>
                  </a:lnTo>
                  <a:lnTo>
                    <a:pt x="779653" y="301371"/>
                  </a:lnTo>
                  <a:lnTo>
                    <a:pt x="760857" y="301371"/>
                  </a:lnTo>
                  <a:lnTo>
                    <a:pt x="760857" y="309625"/>
                  </a:lnTo>
                  <a:lnTo>
                    <a:pt x="1022477" y="309625"/>
                  </a:lnTo>
                  <a:lnTo>
                    <a:pt x="1024828" y="292988"/>
                  </a:lnTo>
                  <a:lnTo>
                    <a:pt x="896493" y="292988"/>
                  </a:lnTo>
                  <a:lnTo>
                    <a:pt x="890143" y="291718"/>
                  </a:lnTo>
                  <a:lnTo>
                    <a:pt x="886333" y="289305"/>
                  </a:lnTo>
                  <a:lnTo>
                    <a:pt x="882396" y="287020"/>
                  </a:lnTo>
                  <a:lnTo>
                    <a:pt x="879856" y="283972"/>
                  </a:lnTo>
                  <a:lnTo>
                    <a:pt x="876300" y="164337"/>
                  </a:lnTo>
                  <a:lnTo>
                    <a:pt x="949071" y="164337"/>
                  </a:lnTo>
                  <a:lnTo>
                    <a:pt x="949071" y="147574"/>
                  </a:lnTo>
                  <a:lnTo>
                    <a:pt x="876300" y="147574"/>
                  </a:lnTo>
                  <a:lnTo>
                    <a:pt x="876300" y="24384"/>
                  </a:lnTo>
                  <a:lnTo>
                    <a:pt x="1014222" y="24384"/>
                  </a:lnTo>
                  <a:lnTo>
                    <a:pt x="1014222" y="6985"/>
                  </a:lnTo>
                  <a:close/>
                </a:path>
                <a:path w="1292860" h="316865">
                  <a:moveTo>
                    <a:pt x="1036066" y="213487"/>
                  </a:moveTo>
                  <a:lnTo>
                    <a:pt x="1027811" y="213487"/>
                  </a:lnTo>
                  <a:lnTo>
                    <a:pt x="1021361" y="232298"/>
                  </a:lnTo>
                  <a:lnTo>
                    <a:pt x="1013079" y="248538"/>
                  </a:lnTo>
                  <a:lnTo>
                    <a:pt x="977294" y="281898"/>
                  </a:lnTo>
                  <a:lnTo>
                    <a:pt x="923163" y="292988"/>
                  </a:lnTo>
                  <a:lnTo>
                    <a:pt x="1024828" y="292988"/>
                  </a:lnTo>
                  <a:lnTo>
                    <a:pt x="1036066" y="213487"/>
                  </a:lnTo>
                  <a:close/>
                </a:path>
                <a:path w="1292860" h="316865">
                  <a:moveTo>
                    <a:pt x="949071" y="164337"/>
                  </a:moveTo>
                  <a:lnTo>
                    <a:pt x="876300" y="164337"/>
                  </a:lnTo>
                  <a:lnTo>
                    <a:pt x="886495" y="164695"/>
                  </a:lnTo>
                  <a:lnTo>
                    <a:pt x="895381" y="165766"/>
                  </a:lnTo>
                  <a:lnTo>
                    <a:pt x="929259" y="192277"/>
                  </a:lnTo>
                  <a:lnTo>
                    <a:pt x="940562" y="234696"/>
                  </a:lnTo>
                  <a:lnTo>
                    <a:pt x="949071" y="234696"/>
                  </a:lnTo>
                  <a:lnTo>
                    <a:pt x="949071" y="164337"/>
                  </a:lnTo>
                  <a:close/>
                </a:path>
                <a:path w="1292860" h="316865">
                  <a:moveTo>
                    <a:pt x="949071" y="76200"/>
                  </a:moveTo>
                  <a:lnTo>
                    <a:pt x="940562" y="76200"/>
                  </a:lnTo>
                  <a:lnTo>
                    <a:pt x="938178" y="92749"/>
                  </a:lnTo>
                  <a:lnTo>
                    <a:pt x="934640" y="107156"/>
                  </a:lnTo>
                  <a:lnTo>
                    <a:pt x="907113" y="143081"/>
                  </a:lnTo>
                  <a:lnTo>
                    <a:pt x="882269" y="147574"/>
                  </a:lnTo>
                  <a:lnTo>
                    <a:pt x="949071" y="147574"/>
                  </a:lnTo>
                  <a:lnTo>
                    <a:pt x="949071" y="76200"/>
                  </a:lnTo>
                  <a:close/>
                </a:path>
                <a:path w="1292860" h="316865">
                  <a:moveTo>
                    <a:pt x="1014222" y="24384"/>
                  </a:moveTo>
                  <a:lnTo>
                    <a:pt x="907542" y="24384"/>
                  </a:lnTo>
                  <a:lnTo>
                    <a:pt x="923329" y="24626"/>
                  </a:lnTo>
                  <a:lnTo>
                    <a:pt x="936402" y="25368"/>
                  </a:lnTo>
                  <a:lnTo>
                    <a:pt x="973455" y="37020"/>
                  </a:lnTo>
                  <a:lnTo>
                    <a:pt x="997966" y="68294"/>
                  </a:lnTo>
                  <a:lnTo>
                    <a:pt x="1005713" y="96520"/>
                  </a:lnTo>
                  <a:lnTo>
                    <a:pt x="1014222" y="96520"/>
                  </a:lnTo>
                  <a:lnTo>
                    <a:pt x="1014222" y="24384"/>
                  </a:lnTo>
                  <a:close/>
                </a:path>
                <a:path w="1292860" h="316865">
                  <a:moveTo>
                    <a:pt x="594868" y="15239"/>
                  </a:moveTo>
                  <a:lnTo>
                    <a:pt x="473964" y="15239"/>
                  </a:lnTo>
                  <a:lnTo>
                    <a:pt x="480695" y="16637"/>
                  </a:lnTo>
                  <a:lnTo>
                    <a:pt x="490601" y="22478"/>
                  </a:lnTo>
                  <a:lnTo>
                    <a:pt x="498026" y="262157"/>
                  </a:lnTo>
                  <a:lnTo>
                    <a:pt x="497929" y="268198"/>
                  </a:lnTo>
                  <a:lnTo>
                    <a:pt x="486664" y="296672"/>
                  </a:lnTo>
                  <a:lnTo>
                    <a:pt x="481330" y="299847"/>
                  </a:lnTo>
                  <a:lnTo>
                    <a:pt x="474218" y="301371"/>
                  </a:lnTo>
                  <a:lnTo>
                    <a:pt x="455422" y="301371"/>
                  </a:lnTo>
                  <a:lnTo>
                    <a:pt x="455422" y="309625"/>
                  </a:lnTo>
                  <a:lnTo>
                    <a:pt x="724154" y="309625"/>
                  </a:lnTo>
                  <a:lnTo>
                    <a:pt x="725972" y="292735"/>
                  </a:lnTo>
                  <a:lnTo>
                    <a:pt x="610997" y="292735"/>
                  </a:lnTo>
                  <a:lnTo>
                    <a:pt x="601251" y="292613"/>
                  </a:lnTo>
                  <a:lnTo>
                    <a:pt x="571031" y="262157"/>
                  </a:lnTo>
                  <a:lnTo>
                    <a:pt x="570865" y="58800"/>
                  </a:lnTo>
                  <a:lnTo>
                    <a:pt x="571020" y="48273"/>
                  </a:lnTo>
                  <a:lnTo>
                    <a:pt x="582422" y="19938"/>
                  </a:lnTo>
                  <a:lnTo>
                    <a:pt x="587756" y="16763"/>
                  </a:lnTo>
                  <a:lnTo>
                    <a:pt x="594868" y="15239"/>
                  </a:lnTo>
                  <a:close/>
                </a:path>
                <a:path w="1292860" h="316865">
                  <a:moveTo>
                    <a:pt x="735584" y="203453"/>
                  </a:moveTo>
                  <a:lnTo>
                    <a:pt x="726440" y="203453"/>
                  </a:lnTo>
                  <a:lnTo>
                    <a:pt x="721109" y="220192"/>
                  </a:lnTo>
                  <a:lnTo>
                    <a:pt x="715613" y="234775"/>
                  </a:lnTo>
                  <a:lnTo>
                    <a:pt x="691356" y="273303"/>
                  </a:lnTo>
                  <a:lnTo>
                    <a:pt x="647791" y="292209"/>
                  </a:lnTo>
                  <a:lnTo>
                    <a:pt x="636270" y="292735"/>
                  </a:lnTo>
                  <a:lnTo>
                    <a:pt x="725972" y="292735"/>
                  </a:lnTo>
                  <a:lnTo>
                    <a:pt x="735584" y="203453"/>
                  </a:lnTo>
                  <a:close/>
                </a:path>
                <a:path w="1292860" h="316865">
                  <a:moveTo>
                    <a:pt x="616839" y="6985"/>
                  </a:moveTo>
                  <a:lnTo>
                    <a:pt x="455422" y="6985"/>
                  </a:lnTo>
                  <a:lnTo>
                    <a:pt x="455422" y="15239"/>
                  </a:lnTo>
                  <a:lnTo>
                    <a:pt x="616839" y="15239"/>
                  </a:lnTo>
                  <a:lnTo>
                    <a:pt x="616839" y="6985"/>
                  </a:lnTo>
                  <a:close/>
                </a:path>
                <a:path w="1292860" h="316865">
                  <a:moveTo>
                    <a:pt x="435991" y="301371"/>
                  </a:moveTo>
                  <a:lnTo>
                    <a:pt x="277749" y="301371"/>
                  </a:lnTo>
                  <a:lnTo>
                    <a:pt x="277749" y="309625"/>
                  </a:lnTo>
                  <a:lnTo>
                    <a:pt x="435991" y="309625"/>
                  </a:lnTo>
                  <a:lnTo>
                    <a:pt x="435991" y="301371"/>
                  </a:lnTo>
                  <a:close/>
                </a:path>
                <a:path w="1292860" h="316865">
                  <a:moveTo>
                    <a:pt x="417195" y="15239"/>
                  </a:moveTo>
                  <a:lnTo>
                    <a:pt x="296291" y="15239"/>
                  </a:lnTo>
                  <a:lnTo>
                    <a:pt x="303022" y="16637"/>
                  </a:lnTo>
                  <a:lnTo>
                    <a:pt x="307975" y="19558"/>
                  </a:lnTo>
                  <a:lnTo>
                    <a:pt x="320421" y="58800"/>
                  </a:lnTo>
                  <a:lnTo>
                    <a:pt x="320421" y="257937"/>
                  </a:lnTo>
                  <a:lnTo>
                    <a:pt x="308991" y="296672"/>
                  </a:lnTo>
                  <a:lnTo>
                    <a:pt x="303657" y="299847"/>
                  </a:lnTo>
                  <a:lnTo>
                    <a:pt x="296545" y="301371"/>
                  </a:lnTo>
                  <a:lnTo>
                    <a:pt x="417449" y="301371"/>
                  </a:lnTo>
                  <a:lnTo>
                    <a:pt x="410718" y="299974"/>
                  </a:lnTo>
                  <a:lnTo>
                    <a:pt x="400812" y="294132"/>
                  </a:lnTo>
                  <a:lnTo>
                    <a:pt x="393192" y="257937"/>
                  </a:lnTo>
                  <a:lnTo>
                    <a:pt x="393192" y="58800"/>
                  </a:lnTo>
                  <a:lnTo>
                    <a:pt x="404749" y="19938"/>
                  </a:lnTo>
                  <a:lnTo>
                    <a:pt x="410083" y="16763"/>
                  </a:lnTo>
                  <a:lnTo>
                    <a:pt x="417195" y="15239"/>
                  </a:lnTo>
                  <a:close/>
                </a:path>
                <a:path w="1292860" h="316865">
                  <a:moveTo>
                    <a:pt x="435991" y="6985"/>
                  </a:moveTo>
                  <a:lnTo>
                    <a:pt x="277749" y="6985"/>
                  </a:lnTo>
                  <a:lnTo>
                    <a:pt x="277749" y="15239"/>
                  </a:lnTo>
                  <a:lnTo>
                    <a:pt x="435991" y="15239"/>
                  </a:lnTo>
                  <a:lnTo>
                    <a:pt x="435991" y="6985"/>
                  </a:lnTo>
                  <a:close/>
                </a:path>
                <a:path w="1292860" h="316865">
                  <a:moveTo>
                    <a:pt x="158242" y="301371"/>
                  </a:moveTo>
                  <a:lnTo>
                    <a:pt x="0" y="301371"/>
                  </a:lnTo>
                  <a:lnTo>
                    <a:pt x="0" y="309625"/>
                  </a:lnTo>
                  <a:lnTo>
                    <a:pt x="158242" y="309625"/>
                  </a:lnTo>
                  <a:lnTo>
                    <a:pt x="158242" y="301371"/>
                  </a:lnTo>
                  <a:close/>
                </a:path>
                <a:path w="1292860" h="316865">
                  <a:moveTo>
                    <a:pt x="255397" y="6985"/>
                  </a:moveTo>
                  <a:lnTo>
                    <a:pt x="0" y="6985"/>
                  </a:lnTo>
                  <a:lnTo>
                    <a:pt x="0" y="15239"/>
                  </a:lnTo>
                  <a:lnTo>
                    <a:pt x="18542" y="15239"/>
                  </a:lnTo>
                  <a:lnTo>
                    <a:pt x="25273" y="16637"/>
                  </a:lnTo>
                  <a:lnTo>
                    <a:pt x="42641" y="56848"/>
                  </a:lnTo>
                  <a:lnTo>
                    <a:pt x="42672" y="257937"/>
                  </a:lnTo>
                  <a:lnTo>
                    <a:pt x="42494" y="268408"/>
                  </a:lnTo>
                  <a:lnTo>
                    <a:pt x="31242" y="296672"/>
                  </a:lnTo>
                  <a:lnTo>
                    <a:pt x="25908" y="299847"/>
                  </a:lnTo>
                  <a:lnTo>
                    <a:pt x="18796" y="301371"/>
                  </a:lnTo>
                  <a:lnTo>
                    <a:pt x="139700" y="301371"/>
                  </a:lnTo>
                  <a:lnTo>
                    <a:pt x="132969" y="299974"/>
                  </a:lnTo>
                  <a:lnTo>
                    <a:pt x="123063" y="294132"/>
                  </a:lnTo>
                  <a:lnTo>
                    <a:pt x="115443" y="257937"/>
                  </a:lnTo>
                  <a:lnTo>
                    <a:pt x="115443" y="165226"/>
                  </a:lnTo>
                  <a:lnTo>
                    <a:pt x="197739" y="165226"/>
                  </a:lnTo>
                  <a:lnTo>
                    <a:pt x="197739" y="148716"/>
                  </a:lnTo>
                  <a:lnTo>
                    <a:pt x="115443" y="148716"/>
                  </a:lnTo>
                  <a:lnTo>
                    <a:pt x="115443" y="24384"/>
                  </a:lnTo>
                  <a:lnTo>
                    <a:pt x="255397" y="24384"/>
                  </a:lnTo>
                  <a:lnTo>
                    <a:pt x="255397" y="6985"/>
                  </a:lnTo>
                  <a:close/>
                </a:path>
                <a:path w="1292860" h="316865">
                  <a:moveTo>
                    <a:pt x="197739" y="165226"/>
                  </a:moveTo>
                  <a:lnTo>
                    <a:pt x="124079" y="165226"/>
                  </a:lnTo>
                  <a:lnTo>
                    <a:pt x="135749" y="166084"/>
                  </a:lnTo>
                  <a:lnTo>
                    <a:pt x="146764" y="168656"/>
                  </a:lnTo>
                  <a:lnTo>
                    <a:pt x="182054" y="200009"/>
                  </a:lnTo>
                  <a:lnTo>
                    <a:pt x="189992" y="235838"/>
                  </a:lnTo>
                  <a:lnTo>
                    <a:pt x="197739" y="235838"/>
                  </a:lnTo>
                  <a:lnTo>
                    <a:pt x="197739" y="165226"/>
                  </a:lnTo>
                  <a:close/>
                </a:path>
                <a:path w="1292860" h="316865">
                  <a:moveTo>
                    <a:pt x="197739" y="83820"/>
                  </a:moveTo>
                  <a:lnTo>
                    <a:pt x="189992" y="83820"/>
                  </a:lnTo>
                  <a:lnTo>
                    <a:pt x="188275" y="95317"/>
                  </a:lnTo>
                  <a:lnTo>
                    <a:pt x="185785" y="105600"/>
                  </a:lnTo>
                  <a:lnTo>
                    <a:pt x="163040" y="139197"/>
                  </a:lnTo>
                  <a:lnTo>
                    <a:pt x="124079" y="148716"/>
                  </a:lnTo>
                  <a:lnTo>
                    <a:pt x="197739" y="148716"/>
                  </a:lnTo>
                  <a:lnTo>
                    <a:pt x="197739" y="83820"/>
                  </a:lnTo>
                  <a:close/>
                </a:path>
                <a:path w="1292860" h="316865">
                  <a:moveTo>
                    <a:pt x="255397" y="24384"/>
                  </a:moveTo>
                  <a:lnTo>
                    <a:pt x="143510" y="24384"/>
                  </a:lnTo>
                  <a:lnTo>
                    <a:pt x="160178" y="24596"/>
                  </a:lnTo>
                  <a:lnTo>
                    <a:pt x="173989" y="25225"/>
                  </a:lnTo>
                  <a:lnTo>
                    <a:pt x="214550" y="35909"/>
                  </a:lnTo>
                  <a:lnTo>
                    <a:pt x="240633" y="67182"/>
                  </a:lnTo>
                  <a:lnTo>
                    <a:pt x="246253" y="93852"/>
                  </a:lnTo>
                  <a:lnTo>
                    <a:pt x="255397" y="93852"/>
                  </a:lnTo>
                  <a:lnTo>
                    <a:pt x="255397" y="24384"/>
                  </a:lnTo>
                  <a:close/>
                </a:path>
                <a:path w="1292860" h="316865">
                  <a:moveTo>
                    <a:pt x="1167296" y="298576"/>
                  </a:moveTo>
                  <a:lnTo>
                    <a:pt x="1115822" y="298576"/>
                  </a:lnTo>
                  <a:lnTo>
                    <a:pt x="1121664" y="299974"/>
                  </a:lnTo>
                  <a:lnTo>
                    <a:pt x="1128903" y="303022"/>
                  </a:lnTo>
                  <a:lnTo>
                    <a:pt x="1167257" y="315204"/>
                  </a:lnTo>
                  <a:lnTo>
                    <a:pt x="1187831" y="316864"/>
                  </a:lnTo>
                  <a:lnTo>
                    <a:pt x="1209595" y="315150"/>
                  </a:lnTo>
                  <a:lnTo>
                    <a:pt x="1229360" y="310007"/>
                  </a:lnTo>
                  <a:lnTo>
                    <a:pt x="1247124" y="301434"/>
                  </a:lnTo>
                  <a:lnTo>
                    <a:pt x="1247374" y="301243"/>
                  </a:lnTo>
                  <a:lnTo>
                    <a:pt x="1186688" y="301243"/>
                  </a:lnTo>
                  <a:lnTo>
                    <a:pt x="1170759" y="299650"/>
                  </a:lnTo>
                  <a:lnTo>
                    <a:pt x="1167296" y="298576"/>
                  </a:lnTo>
                  <a:close/>
                </a:path>
                <a:path w="1292860" h="316865">
                  <a:moveTo>
                    <a:pt x="1088390" y="202311"/>
                  </a:moveTo>
                  <a:lnTo>
                    <a:pt x="1080135" y="202311"/>
                  </a:lnTo>
                  <a:lnTo>
                    <a:pt x="1080135" y="316611"/>
                  </a:lnTo>
                  <a:lnTo>
                    <a:pt x="1088390" y="316611"/>
                  </a:lnTo>
                  <a:lnTo>
                    <a:pt x="1091057" y="310514"/>
                  </a:lnTo>
                  <a:lnTo>
                    <a:pt x="1094613" y="305942"/>
                  </a:lnTo>
                  <a:lnTo>
                    <a:pt x="1098931" y="303022"/>
                  </a:lnTo>
                  <a:lnTo>
                    <a:pt x="1103249" y="299974"/>
                  </a:lnTo>
                  <a:lnTo>
                    <a:pt x="1107313" y="298576"/>
                  </a:lnTo>
                  <a:lnTo>
                    <a:pt x="1167296" y="298576"/>
                  </a:lnTo>
                  <a:lnTo>
                    <a:pt x="1155366" y="294878"/>
                  </a:lnTo>
                  <a:lnTo>
                    <a:pt x="1140521" y="286938"/>
                  </a:lnTo>
                  <a:lnTo>
                    <a:pt x="1126236" y="275843"/>
                  </a:lnTo>
                  <a:lnTo>
                    <a:pt x="1113375" y="261746"/>
                  </a:lnTo>
                  <a:lnTo>
                    <a:pt x="1102788" y="244792"/>
                  </a:lnTo>
                  <a:lnTo>
                    <a:pt x="1094464" y="224980"/>
                  </a:lnTo>
                  <a:lnTo>
                    <a:pt x="1088390" y="202311"/>
                  </a:lnTo>
                  <a:close/>
                </a:path>
                <a:path w="1292860" h="316865">
                  <a:moveTo>
                    <a:pt x="1173988" y="0"/>
                  </a:moveTo>
                  <a:lnTo>
                    <a:pt x="1121124" y="14358"/>
                  </a:lnTo>
                  <a:lnTo>
                    <a:pt x="1087040" y="53609"/>
                  </a:lnTo>
                  <a:lnTo>
                    <a:pt x="1080389" y="87122"/>
                  </a:lnTo>
                  <a:lnTo>
                    <a:pt x="1081006" y="97480"/>
                  </a:lnTo>
                  <a:lnTo>
                    <a:pt x="1095529" y="134554"/>
                  </a:lnTo>
                  <a:lnTo>
                    <a:pt x="1128355" y="165385"/>
                  </a:lnTo>
                  <a:lnTo>
                    <a:pt x="1190914" y="199435"/>
                  </a:lnTo>
                  <a:lnTo>
                    <a:pt x="1202277" y="205660"/>
                  </a:lnTo>
                  <a:lnTo>
                    <a:pt x="1232473" y="230153"/>
                  </a:lnTo>
                  <a:lnTo>
                    <a:pt x="1241298" y="248792"/>
                  </a:lnTo>
                  <a:lnTo>
                    <a:pt x="1241298" y="255904"/>
                  </a:lnTo>
                  <a:lnTo>
                    <a:pt x="1218495" y="293528"/>
                  </a:lnTo>
                  <a:lnTo>
                    <a:pt x="1186688" y="301243"/>
                  </a:lnTo>
                  <a:lnTo>
                    <a:pt x="1247374" y="301243"/>
                  </a:lnTo>
                  <a:lnTo>
                    <a:pt x="1275816" y="275125"/>
                  </a:lnTo>
                  <a:lnTo>
                    <a:pt x="1292479" y="224154"/>
                  </a:lnTo>
                  <a:lnTo>
                    <a:pt x="1291336" y="209627"/>
                  </a:lnTo>
                  <a:lnTo>
                    <a:pt x="1274191" y="171068"/>
                  </a:lnTo>
                  <a:lnTo>
                    <a:pt x="1226970" y="134546"/>
                  </a:lnTo>
                  <a:lnTo>
                    <a:pt x="1185249" y="113026"/>
                  </a:lnTo>
                  <a:lnTo>
                    <a:pt x="1171400" y="105791"/>
                  </a:lnTo>
                  <a:lnTo>
                    <a:pt x="1137064" y="80039"/>
                  </a:lnTo>
                  <a:lnTo>
                    <a:pt x="1128649" y="63626"/>
                  </a:lnTo>
                  <a:lnTo>
                    <a:pt x="1128649" y="57023"/>
                  </a:lnTo>
                  <a:lnTo>
                    <a:pt x="1149117" y="23622"/>
                  </a:lnTo>
                  <a:lnTo>
                    <a:pt x="1177925" y="16763"/>
                  </a:lnTo>
                  <a:lnTo>
                    <a:pt x="1234690" y="16763"/>
                  </a:lnTo>
                  <a:lnTo>
                    <a:pt x="1228090" y="13588"/>
                  </a:lnTo>
                  <a:lnTo>
                    <a:pt x="1188466" y="920"/>
                  </a:lnTo>
                  <a:lnTo>
                    <a:pt x="1181274" y="234"/>
                  </a:lnTo>
                  <a:lnTo>
                    <a:pt x="1173988" y="0"/>
                  </a:lnTo>
                  <a:close/>
                </a:path>
                <a:path w="1292860" h="316865">
                  <a:moveTo>
                    <a:pt x="1234690" y="16763"/>
                  </a:moveTo>
                  <a:lnTo>
                    <a:pt x="1177925" y="16763"/>
                  </a:lnTo>
                  <a:lnTo>
                    <a:pt x="1192426" y="18214"/>
                  </a:lnTo>
                  <a:lnTo>
                    <a:pt x="1206404" y="22558"/>
                  </a:lnTo>
                  <a:lnTo>
                    <a:pt x="1244268" y="52351"/>
                  </a:lnTo>
                  <a:lnTo>
                    <a:pt x="1264539" y="100964"/>
                  </a:lnTo>
                  <a:lnTo>
                    <a:pt x="1273683" y="100964"/>
                  </a:lnTo>
                  <a:lnTo>
                    <a:pt x="1271767" y="20827"/>
                  </a:lnTo>
                  <a:lnTo>
                    <a:pt x="1245108" y="20827"/>
                  </a:lnTo>
                  <a:lnTo>
                    <a:pt x="1238123" y="18414"/>
                  </a:lnTo>
                  <a:lnTo>
                    <a:pt x="1234690" y="16763"/>
                  </a:lnTo>
                  <a:close/>
                </a:path>
                <a:path w="1292860" h="316865">
                  <a:moveTo>
                    <a:pt x="1271270" y="0"/>
                  </a:moveTo>
                  <a:lnTo>
                    <a:pt x="1264539" y="0"/>
                  </a:lnTo>
                  <a:lnTo>
                    <a:pt x="1262634" y="9143"/>
                  </a:lnTo>
                  <a:lnTo>
                    <a:pt x="1260602" y="14859"/>
                  </a:lnTo>
                  <a:lnTo>
                    <a:pt x="1258316" y="17272"/>
                  </a:lnTo>
                  <a:lnTo>
                    <a:pt x="1256030" y="19558"/>
                  </a:lnTo>
                  <a:lnTo>
                    <a:pt x="1252982" y="20827"/>
                  </a:lnTo>
                  <a:lnTo>
                    <a:pt x="1271767" y="20827"/>
                  </a:lnTo>
                  <a:lnTo>
                    <a:pt x="1271270" y="0"/>
                  </a:lnTo>
                  <a:close/>
                </a:path>
              </a:pathLst>
            </a:custGeom>
            <a:solidFill>
              <a:srgbClr val="FFE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5503" y="442848"/>
              <a:ext cx="1324370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8664" y="1412366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8664" y="2217039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8664" y="3387471"/>
              <a:ext cx="202691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79016" y="1313179"/>
            <a:ext cx="6907530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725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maintained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operating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commands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and/or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GUI 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utilities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viewing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directories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copying,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moving,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renaming,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tabLst>
                <a:tab pos="5750560" algn="l"/>
              </a:tabLst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provides basic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nct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ions,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callabl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gra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ms,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400" spc="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reading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directories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921507" y="179831"/>
              <a:ext cx="3297936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8025" y="457962"/>
              <a:ext cx="2644140" cy="316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2150" y="442848"/>
              <a:ext cx="2675904" cy="347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89" y="1269491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925" y="2495550"/>
              <a:ext cx="4076700" cy="43624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1939" y="2841117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1939" y="3938396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6091" y="1170178"/>
            <a:ext cx="7567930" cy="415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0">
              <a:lnSpc>
                <a:spcPct val="100000"/>
              </a:lnSpc>
              <a:spcBef>
                <a:spcPts val="100"/>
              </a:spcBef>
              <a:tabLst>
                <a:tab pos="3482975" algn="l"/>
              </a:tabLst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distinguishes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(“ASCII”)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“binary”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files.	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distinction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treat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Arial"/>
              <a:cs typeface="Arial"/>
            </a:endParaRPr>
          </a:p>
          <a:p>
            <a:pPr marL="3800475" marR="280670">
              <a:lnSpc>
                <a:spcPct val="100000"/>
              </a:lnSpc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assumed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contain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lines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text.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3800475" marR="5080">
              <a:lnSpc>
                <a:spcPct val="100000"/>
              </a:lnSpc>
            </a:pP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terminates</a:t>
            </a:r>
            <a:r>
              <a:rPr sz="24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combination,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carriage 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feed).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95627" y="179831"/>
              <a:ext cx="595122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2145" y="457962"/>
              <a:ext cx="5297424" cy="316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270" y="442848"/>
              <a:ext cx="5329188" cy="347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2989" y="1626616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2989" y="2504439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2989" y="3748023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2989" y="4625847"/>
              <a:ext cx="202691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36953" y="1527428"/>
            <a:ext cx="636206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plain-text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file,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“something.txt”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language,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“Something.java”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2700" marR="398145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certain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programs,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example 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“fish.dat”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642616" y="179831"/>
              <a:ext cx="385572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2275" y="457962"/>
              <a:ext cx="3208782" cy="316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6273" y="442848"/>
              <a:ext cx="3240673" cy="347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89" y="134086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89" y="2584450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89" y="3828034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36091" y="1241552"/>
            <a:ext cx="6941184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“binary”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information,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combination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bytes.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412115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programmer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designer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knows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83820">
              <a:lnSpc>
                <a:spcPct val="100000"/>
              </a:lnSpc>
              <a:spcBef>
                <a:spcPts val="5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differently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(for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displays 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image,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extracts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encrypted  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message).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443227" y="179831"/>
              <a:ext cx="6256020" cy="754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2886" y="457962"/>
              <a:ext cx="5609082" cy="316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6885" y="442848"/>
              <a:ext cx="5640973" cy="347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89" y="1340866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789" y="2584450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789" y="3462273"/>
              <a:ext cx="202692" cy="2133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789" y="4340097"/>
              <a:ext cx="202692" cy="213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8179" y="1241552"/>
            <a:ext cx="733107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6805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Compiled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programs,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example, 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“Something.class”</a:t>
            </a:r>
            <a:endParaRPr sz="2400">
              <a:latin typeface="Arial"/>
              <a:cs typeface="Arial"/>
            </a:endParaRPr>
          </a:p>
          <a:p>
            <a:pPr marL="12700" marR="1106805">
              <a:lnSpc>
                <a:spcPct val="240099"/>
              </a:lnSpc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files,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“something.gif” 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files,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“something.mp3”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treated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file,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text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7A70F0-9413-401E-AF34-419B064036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1C8CD6-79BD-49D5-ADFC-8751DDA8B0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6C218-3842-4EC8-983C-DA60EBDE4E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1710</Words>
  <Application>Microsoft Office PowerPoint</Application>
  <PresentationFormat>On-screen Show (4:3)</PresentationFormat>
  <Paragraphs>142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I/O means Input/Output. It is input to and output  from programs.</vt:lpstr>
      <vt:lpstr>PowerPoint Presentation</vt:lpstr>
      <vt:lpstr>PowerPoint Presentation</vt:lpstr>
      <vt:lpstr>In reality file streams are buffered for  efficiency: it is not practical to read or write  one character at a time from or to mass  storage.</vt:lpstr>
      <vt:lpstr>PowerPoint Presentation</vt:lpstr>
      <vt:lpstr>PowerPoint Presentation</vt:lpstr>
      <vt:lpstr>There are two types of streams :</vt:lpstr>
      <vt:lpstr>PowerPoint Presentation</vt:lpstr>
      <vt:lpstr>PowerPoint Presentation</vt:lpstr>
      <vt:lpstr>PowerPoint Presentation</vt:lpstr>
      <vt:lpstr>A stream can be defined as a sequence of  data. The InputStream is used to read data  from a source and the OutputStream is used  for writing data to a destination.</vt:lpstr>
      <vt:lpstr>Input stream: - a stream that provides input to a program</vt:lpstr>
      <vt:lpstr>Java input console is accomplished by reading from System.in.</vt:lpstr>
      <vt:lpstr>To read a character from a BufferedReader, we use read( )  method whose sytax is as follows:</vt:lpstr>
      <vt:lpstr>PowerPoint Presentation</vt:lpstr>
      <vt:lpstr>Below is a sample run of the program</vt:lpstr>
      <vt:lpstr>To read a string from the keyboard we use readLine ( )  that is a member of the BufferedReader class. The  syntax is shown below :</vt:lpstr>
      <vt:lpstr>The following program BufferedReader and the readLine( )  method. The program reads and displays lines of text until  you enter the word "end":</vt:lpstr>
      <vt:lpstr>Below is a sample run of the program</vt:lpstr>
      <vt:lpstr>PowerPoint Presentation</vt:lpstr>
      <vt:lpstr>The simplest form of write( ) defined by PrintStream is shown  here:</vt:lpstr>
      <vt:lpstr>PowerPoint Presentation</vt:lpstr>
      <vt:lpstr>PowerPoint Presentation</vt:lpstr>
      <vt:lpstr>This stream is used for reading data from the files.</vt:lpstr>
      <vt:lpstr>The following takes a file object to create an input  stream object to read the file. First we create a file  object using File() method as follows:</vt:lpstr>
      <vt:lpstr>Once you have InputStream object in hand, there is a list  of helper methods which can be used to read to stream  or to do other operations on the stream.</vt:lpstr>
      <vt:lpstr>FileOutputStream is used to create a file and write data into  it.The stream would create a file, if it doesn't already exist, before  opening it for output.</vt:lpstr>
      <vt:lpstr>The following helper methods can be used to write to  stream or to do other operations on the stream, once  you have OutputStream object in hand.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shah</dc:creator>
  <cp:lastModifiedBy>Suman Bhandari</cp:lastModifiedBy>
  <cp:revision>3</cp:revision>
  <dcterms:created xsi:type="dcterms:W3CDTF">2020-02-06T15:14:07Z</dcterms:created>
  <dcterms:modified xsi:type="dcterms:W3CDTF">2021-09-28T17:13:53Z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0x010100CE5A3AA27A710F4FB0ACC4A0987CBA4E</vt:lpwstr>
  </property>
</Properties>
</file>