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ECA2-E441-4A87-B041-1064DC88213A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14C2-CAA0-4F06-8456-72B3D3625A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vs. </a:t>
            </a: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Both</a:t>
            </a:r>
            <a:r>
              <a:rPr lang="en-US" sz="2000" dirty="0"/>
              <a:t> Error and Exception are derived </a:t>
            </a:r>
            <a:r>
              <a:rPr lang="en-US" sz="2000" dirty="0" smtClean="0"/>
              <a:t>from java.lang.Throwable</a:t>
            </a:r>
            <a:r>
              <a:rPr lang="en-US" sz="2000" dirty="0"/>
              <a:t> in Java but main difference between Error and Exception is kind of error they represent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java.lang.Error</a:t>
            </a:r>
            <a:r>
              <a:rPr lang="en-US" sz="2000" dirty="0"/>
              <a:t> represent errors which are generally can not be handled and usually refer catastrophic failure e.g. running out of System resources, some examples of Error in Java </a:t>
            </a:r>
            <a:r>
              <a:rPr lang="en-US" sz="2000" dirty="0" smtClean="0"/>
              <a:t>are java.lang.OutOfMemoryError</a:t>
            </a:r>
            <a:r>
              <a:rPr lang="en-US" sz="2000" dirty="0"/>
              <a:t> </a:t>
            </a:r>
            <a:r>
              <a:rPr lang="en-US" sz="2000" dirty="0" smtClean="0"/>
              <a:t>or Java.lang.NoClassDefFoundError</a:t>
            </a:r>
            <a:r>
              <a:rPr lang="en-US" sz="2000" dirty="0"/>
              <a:t> </a:t>
            </a:r>
            <a:r>
              <a:rPr lang="en-US" sz="2000" dirty="0" smtClean="0"/>
              <a:t>and java.lang.UnSupportedClassVersionError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On </a:t>
            </a:r>
            <a:r>
              <a:rPr lang="en-US" sz="2000" dirty="0"/>
              <a:t>the other </a:t>
            </a:r>
            <a:r>
              <a:rPr lang="en-US" sz="2000" dirty="0" smtClean="0"/>
              <a:t>hand java.lang.Exception</a:t>
            </a:r>
            <a:r>
              <a:rPr lang="en-US" sz="2000" dirty="0"/>
              <a:t> represent errors which can be catch and dealt e.g. IOException which comes while performing I/O operations i.e. reading files and directories. 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Clear </a:t>
            </a:r>
            <a:r>
              <a:rPr lang="en-US" sz="2000" dirty="0"/>
              <a:t>understanding of Error and Exception is must for any serious Java programmer and good programming and debugging skills are required to overcome issues which caused Error and Exception in Java.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b="1" dirty="0" smtClean="0"/>
              <a:t> Checked </a:t>
            </a:r>
            <a:r>
              <a:rPr lang="en-US" sz="2200" b="1" dirty="0"/>
              <a:t>Exception in Java</a:t>
            </a:r>
            <a:r>
              <a:rPr lang="en-US" sz="2200" dirty="0"/>
              <a:t> </a:t>
            </a:r>
            <a:r>
              <a:rPr lang="en-US" sz="2200" dirty="0" smtClean="0"/>
              <a:t>are </a:t>
            </a:r>
            <a:r>
              <a:rPr lang="en-US" sz="2200" dirty="0"/>
              <a:t>all those Exception which requires being catches and handled during compile time. </a:t>
            </a:r>
            <a:endParaRPr lang="en-US" sz="2200" dirty="0" smtClean="0"/>
          </a:p>
          <a:p>
            <a:pPr algn="just"/>
            <a:endParaRPr lang="en-US" sz="2200" dirty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If </a:t>
            </a:r>
            <a:r>
              <a:rPr lang="en-US" sz="2200" dirty="0"/>
              <a:t>Compiler doesn’t see try or catch block handling a Checked Exception, it throws Compilation error. </a:t>
            </a:r>
            <a:endParaRPr lang="en-US" sz="2200" dirty="0" smtClean="0"/>
          </a:p>
          <a:p>
            <a:pPr algn="just"/>
            <a:endParaRPr lang="en-US" sz="2200" dirty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Now</a:t>
            </a:r>
            <a:r>
              <a:rPr lang="en-US" sz="2200" dirty="0"/>
              <a:t> Which Exception is checked </a:t>
            </a:r>
            <a:r>
              <a:rPr lang="en-US" sz="2200" dirty="0" smtClean="0"/>
              <a:t>Exception? </a:t>
            </a:r>
            <a:endParaRPr lang="en-US" sz="2200" dirty="0" smtClean="0"/>
          </a:p>
          <a:p>
            <a:pPr algn="just"/>
            <a:endParaRPr lang="en-US" sz="2200" dirty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All </a:t>
            </a:r>
            <a:r>
              <a:rPr lang="en-US" sz="2200" dirty="0"/>
              <a:t>the Exception which are direct sub Class of Exception but not inherit RuntimeException are Checked Exception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Following </a:t>
            </a:r>
            <a:r>
              <a:rPr lang="en-US" sz="2200" dirty="0"/>
              <a:t>are some Examples of Checked Exception in Java library:</a:t>
            </a:r>
            <a:endParaRPr lang="en-US" sz="2200" b="1" dirty="0"/>
          </a:p>
          <a:p>
            <a:r>
              <a:rPr lang="en-US" sz="2200" dirty="0"/>
              <a:t>IOException</a:t>
            </a:r>
          </a:p>
          <a:p>
            <a:r>
              <a:rPr lang="en-US" sz="2200" dirty="0"/>
              <a:t>SQLException</a:t>
            </a:r>
          </a:p>
          <a:p>
            <a:r>
              <a:rPr lang="en-US" sz="2200" dirty="0"/>
              <a:t>DataAccessException</a:t>
            </a:r>
          </a:p>
          <a:p>
            <a:r>
              <a:rPr lang="en-US" sz="2200" dirty="0" smtClean="0"/>
              <a:t>ClassNotFoundException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CHECKED EXCEPTIONS</a:t>
            </a:r>
            <a:endParaRPr lang="en-US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dirty="0" smtClean="0"/>
              <a:t>UNCHECKED EXCEPTIONS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Unchecked </a:t>
            </a:r>
            <a:r>
              <a:rPr lang="en-US" sz="2200" b="1" dirty="0"/>
              <a:t>Exception in Java</a:t>
            </a:r>
            <a:r>
              <a:rPr lang="en-US" sz="2200" dirty="0"/>
              <a:t> </a:t>
            </a:r>
            <a:r>
              <a:rPr lang="en-US" sz="2200" dirty="0" smtClean="0"/>
              <a:t>are</a:t>
            </a:r>
            <a:r>
              <a:rPr lang="en-US" sz="2200" dirty="0" smtClean="0"/>
              <a:t> </a:t>
            </a:r>
            <a:r>
              <a:rPr lang="en-US" sz="2200" dirty="0"/>
              <a:t>those Exceptions whose handling </a:t>
            </a:r>
            <a:r>
              <a:rPr lang="en-US" sz="2200" dirty="0" smtClean="0"/>
              <a:t>are</a:t>
            </a:r>
            <a:r>
              <a:rPr lang="en-US" sz="2200" dirty="0" smtClean="0"/>
              <a:t> </a:t>
            </a:r>
            <a:r>
              <a:rPr lang="en-US" sz="2200" dirty="0"/>
              <a:t>not verified during Compile time. </a:t>
            </a:r>
            <a:endParaRPr lang="en-US" sz="2200" dirty="0" smtClean="0"/>
          </a:p>
          <a:p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Unchecked </a:t>
            </a:r>
            <a:r>
              <a:rPr lang="en-US" sz="2200" dirty="0"/>
              <a:t>Exceptions mostly arise due to programming errors like accessing method of a null object, accessing element outside an array bonding or invoking method with illegal arguments. </a:t>
            </a:r>
            <a:endParaRPr lang="en-US" sz="2200" dirty="0" smtClean="0"/>
          </a:p>
          <a:p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In </a:t>
            </a:r>
            <a:r>
              <a:rPr lang="en-US" sz="2200" dirty="0"/>
              <a:t>Java, Unchecked Exception is direct sub Class of RuntimeException. </a:t>
            </a:r>
            <a:endParaRPr lang="en-US" sz="2200" dirty="0" smtClean="0"/>
          </a:p>
          <a:p>
            <a:endParaRPr lang="en-US" sz="2200" i="1" dirty="0"/>
          </a:p>
          <a:p>
            <a:pPr>
              <a:buFont typeface="Arial" pitchFamily="34" charset="0"/>
              <a:buChar char="•"/>
            </a:pPr>
            <a:r>
              <a:rPr lang="en-US" sz="2200" i="1" dirty="0" smtClean="0"/>
              <a:t> What </a:t>
            </a:r>
            <a:r>
              <a:rPr lang="en-US" sz="2200" i="1" dirty="0"/>
              <a:t>is major benefit of Unchecked Exception</a:t>
            </a:r>
            <a:r>
              <a:rPr lang="en-US" sz="2200" dirty="0"/>
              <a:t> is that it doesn't reduce code readability and keeps the client code </a:t>
            </a:r>
            <a:r>
              <a:rPr lang="en-US" sz="2200" dirty="0" smtClean="0"/>
              <a:t>clean</a:t>
            </a:r>
          </a:p>
          <a:p>
            <a:pPr>
              <a:buFont typeface="Arial" pitchFamily="34" charset="0"/>
              <a:buChar char="•"/>
            </a:pPr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Here </a:t>
            </a:r>
            <a:r>
              <a:rPr lang="en-US" sz="2200" dirty="0"/>
              <a:t>are few </a:t>
            </a:r>
            <a:r>
              <a:rPr lang="en-US" sz="2200" b="1" dirty="0"/>
              <a:t>examples of Unchecked Exception in Java</a:t>
            </a:r>
            <a:r>
              <a:rPr lang="en-US" sz="2200" dirty="0"/>
              <a:t> library:</a:t>
            </a:r>
          </a:p>
          <a:p>
            <a:r>
              <a:rPr lang="en-US" sz="2200" dirty="0"/>
              <a:t>NullPointerException</a:t>
            </a:r>
          </a:p>
          <a:p>
            <a:r>
              <a:rPr lang="en-US" sz="2200" dirty="0" smtClean="0"/>
              <a:t>ArrayIndexOutOfBoundsException</a:t>
            </a:r>
            <a:endParaRPr lang="en-US" sz="2200" dirty="0"/>
          </a:p>
          <a:p>
            <a:r>
              <a:rPr lang="en-US" sz="2200" dirty="0"/>
              <a:t>IllegalArgumentException</a:t>
            </a:r>
          </a:p>
          <a:p>
            <a:r>
              <a:rPr lang="en-US" sz="2200" dirty="0" smtClean="0"/>
              <a:t>IllegalStateException</a:t>
            </a:r>
            <a:endParaRPr lang="en-US" sz="2200" dirty="0"/>
          </a:p>
          <a:p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CD4B51-5A24-49D1-9B39-85D23275C509}"/>
</file>

<file path=customXml/itemProps2.xml><?xml version="1.0" encoding="utf-8"?>
<ds:datastoreItem xmlns:ds="http://schemas.openxmlformats.org/officeDocument/2006/customXml" ds:itemID="{4E7FEB20-47AD-451A-9CFA-9C5994E773BB}"/>
</file>

<file path=customXml/itemProps3.xml><?xml version="1.0" encoding="utf-8"?>
<ds:datastoreItem xmlns:ds="http://schemas.openxmlformats.org/officeDocument/2006/customXml" ds:itemID="{EE7F417C-17D9-4428-B46E-C45334D22745}"/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EXCEPTIONS</vt:lpstr>
      <vt:lpstr>ERROR vs. EXCEPTION</vt:lpstr>
      <vt:lpstr>Slide 3</vt:lpstr>
      <vt:lpstr>UNCHECKED EXCEPTIONS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Anish Panthi</dc:creator>
  <cp:lastModifiedBy>Anish Panthi</cp:lastModifiedBy>
  <cp:revision>6</cp:revision>
  <dcterms:created xsi:type="dcterms:W3CDTF">2014-11-11T00:47:27Z</dcterms:created>
  <dcterms:modified xsi:type="dcterms:W3CDTF">2014-11-30T06:46:03Z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0x010100CE5A3AA27A710F4FB0ACC4A0987CBA4E</vt:lpwstr>
  </property>
</Properties>
</file>