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F129-E505-43A2-A9C1-E4A53F2A39BF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EB14-C283-4F3D-804B-B0F1085E7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F129-E505-43A2-A9C1-E4A53F2A39BF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EB14-C283-4F3D-804B-B0F1085E7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F129-E505-43A2-A9C1-E4A53F2A39BF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EB14-C283-4F3D-804B-B0F1085E7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F129-E505-43A2-A9C1-E4A53F2A39BF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EB14-C283-4F3D-804B-B0F1085E7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F129-E505-43A2-A9C1-E4A53F2A39BF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EB14-C283-4F3D-804B-B0F1085E7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F129-E505-43A2-A9C1-E4A53F2A39BF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EB14-C283-4F3D-804B-B0F1085E7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F129-E505-43A2-A9C1-E4A53F2A39BF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EB14-C283-4F3D-804B-B0F1085E7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F129-E505-43A2-A9C1-E4A53F2A39BF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EB14-C283-4F3D-804B-B0F1085E7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F129-E505-43A2-A9C1-E4A53F2A39BF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EB14-C283-4F3D-804B-B0F1085E7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F129-E505-43A2-A9C1-E4A53F2A39BF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EB14-C283-4F3D-804B-B0F1085E7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F129-E505-43A2-A9C1-E4A53F2A39BF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C78EB14-C283-4F3D-804B-B0F1085E78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5FBF129-E505-43A2-A9C1-E4A53F2A39BF}" type="datetimeFigureOut">
              <a:rPr lang="en-US" smtClean="0"/>
              <a:pPr/>
              <a:t>11/13/2014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78EB14-C283-4F3D-804B-B0F1085E784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/>
          <a:lstStyle/>
          <a:p>
            <a:pPr algn="ctr"/>
            <a:r>
              <a:rPr lang="en-US" dirty="0" smtClean="0"/>
              <a:t>JAVA SWING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838200"/>
            <a:ext cx="91440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200" dirty="0" smtClean="0"/>
              <a:t> Swing did not exist in the early days of Java. </a:t>
            </a:r>
          </a:p>
          <a:p>
            <a:pPr algn="just"/>
            <a:endParaRPr lang="en-US" sz="2200" dirty="0"/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/>
              <a:t> Rather, it was a response to deficiencies present in Java’s original GUI subsystem: the Abstract Window Toolkit. </a:t>
            </a:r>
          </a:p>
          <a:p>
            <a:pPr algn="just"/>
            <a:endParaRPr lang="en-US" sz="2200" dirty="0"/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/>
              <a:t> The AWT defines a basic set of controls, windows, and dialog boxes that support a usable, but limited graphical interface.</a:t>
            </a:r>
          </a:p>
          <a:p>
            <a:pPr algn="just"/>
            <a:endParaRPr lang="en-US" sz="22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/>
              <a:t> One reason for the limited nature of the AWT is that it translates its various visual components into their corresponding, platform-specific equivalents, or peers. </a:t>
            </a:r>
          </a:p>
          <a:p>
            <a:pPr algn="just"/>
            <a:endParaRPr lang="en-US" sz="2200" dirty="0"/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/>
              <a:t> This means that the look and feel of a component is defined by the platform, not by Java. </a:t>
            </a:r>
          </a:p>
          <a:p>
            <a:pPr algn="just">
              <a:buFont typeface="Arial" pitchFamily="34" charset="0"/>
              <a:buChar char="•"/>
            </a:pPr>
            <a:endParaRPr lang="en-US" sz="2200" dirty="0"/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/>
              <a:t> Because the AWT components use native code resources, they are referred to as heavyweight.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 anchor="ctr"/>
          <a:lstStyle/>
          <a:p>
            <a:pPr algn="ctr"/>
            <a:r>
              <a:rPr lang="en-US" dirty="0" smtClean="0"/>
              <a:t>Two Key Swing Features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62000"/>
            <a:ext cx="9144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Swing Components Are Lightweight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With very few exceptions, Swing components are lightweight. </a:t>
            </a:r>
          </a:p>
          <a:p>
            <a:pPr algn="just"/>
            <a:endParaRPr lang="en-US" sz="2000" dirty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This means that they are written entirely in Java and do not map directly to platform-specific peers. </a:t>
            </a:r>
          </a:p>
          <a:p>
            <a:pPr algn="just"/>
            <a:endParaRPr lang="en-US" sz="2000" dirty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Because lightweight components are rendered using graphics primitives, they can be transparent, which enables non rectangular shapes. </a:t>
            </a:r>
          </a:p>
          <a:p>
            <a:pPr algn="just"/>
            <a:endParaRPr lang="en-US" sz="2000" dirty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Thus, lightweight components are more efficient and more flexible.</a:t>
            </a:r>
          </a:p>
          <a:p>
            <a:pPr algn="just"/>
            <a:endParaRPr lang="en-US" sz="20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Furthermore, because lightweight components do not translate into native peers, the look and feel of each component is determined by Swing, not by the underlying operating system. </a:t>
            </a:r>
          </a:p>
          <a:p>
            <a:pPr algn="just"/>
            <a:endParaRPr lang="en-US" sz="2000" dirty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This means that each component will work in a consistent manner across all platforms.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Swing Supports a Pluggable Look and Feel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Swing supports </a:t>
            </a:r>
            <a:r>
              <a:rPr lang="en-US" sz="2000" dirty="0" err="1" smtClean="0"/>
              <a:t>apluggable</a:t>
            </a:r>
            <a:r>
              <a:rPr lang="en-US" sz="2000" dirty="0" smtClean="0"/>
              <a:t> look and feel(PLAF). 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Because each Swing component is rendered by Java code rather than by native peers, the look and feel of a component is under the control of Swing. 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This fact means that it is possible to separate the look and feel of a component from the logic of the component, and this is what Swing does. 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Separating out the look and feel provides a significant advantage: it becomes possible to change the way that a component is rendered without affecting any of its other aspects. 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In other words, it is possible to “plug in” a new look and feel for any given component without creating any side effects in the code that uses that component. 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Moreover, it becomes possible to define entire sets of look-and-feels that represent different GUI styles. 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To use a specific style, its look and feel is simply “plugged in.”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Once this is done, all components are automatically rendered using that style.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Components and Containers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09600"/>
            <a:ext cx="9144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 A Swing GUI consists of two key items: components and containers. </a:t>
            </a:r>
          </a:p>
          <a:p>
            <a:pPr algn="just"/>
            <a:endParaRPr lang="en-US" dirty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 However, this distinction is mostly conceptual because all containers are also components. </a:t>
            </a:r>
          </a:p>
          <a:p>
            <a:pPr algn="just"/>
            <a:endParaRPr lang="en-US" dirty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 The difference between the two is found in their intended purpose:  As the term is commonly used, a component is an independent visual control, such as a push button or slider. </a:t>
            </a:r>
          </a:p>
          <a:p>
            <a:pPr algn="just"/>
            <a:endParaRPr lang="en-US" dirty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 A container holds a group of components.  Thus, a container is a special type of component that is designed to hold other components. </a:t>
            </a:r>
          </a:p>
          <a:p>
            <a:pPr algn="just"/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 Furthermore, in order for a component to be displayed, it must be held within</a:t>
            </a:r>
          </a:p>
          <a:p>
            <a:pPr algn="just"/>
            <a:r>
              <a:rPr lang="en-US" dirty="0" smtClean="0"/>
              <a:t>a container. </a:t>
            </a:r>
          </a:p>
          <a:p>
            <a:pPr algn="just"/>
            <a:endParaRPr lang="en-US" dirty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 Thus, all Swing GUIs will have at least one container. </a:t>
            </a:r>
          </a:p>
          <a:p>
            <a:pPr algn="just"/>
            <a:endParaRPr lang="en-US" dirty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 Because containers are components, a container can also hold other containers. </a:t>
            </a:r>
          </a:p>
          <a:p>
            <a:pPr algn="just"/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 This enables Swing to define what is called a containment hierarchy, at the top of which must be a top-level container.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90600"/>
            <a:ext cx="9144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Swing components are derived from the JComponent class.</a:t>
            </a:r>
          </a:p>
          <a:p>
            <a:pPr algn="just"/>
            <a:endParaRPr lang="en-US" sz="2000" dirty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JComponent provides the functionality that is common to all components. </a:t>
            </a:r>
          </a:p>
          <a:p>
            <a:pPr algn="just"/>
            <a:endParaRPr lang="en-US" sz="2000" dirty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For example, JComponent supports the pluggable look and feel.</a:t>
            </a:r>
          </a:p>
          <a:p>
            <a:pPr algn="just"/>
            <a:endParaRPr lang="en-US" sz="2000" dirty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JComponent inherits the AWT classes Container and Component.</a:t>
            </a:r>
          </a:p>
          <a:p>
            <a:pPr algn="just"/>
            <a:endParaRPr lang="en-US" sz="20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Thus, a Swing component is built on and compatible with an AWT component.</a:t>
            </a:r>
          </a:p>
          <a:p>
            <a:pPr algn="just"/>
            <a:endParaRPr lang="en-US" sz="20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All of Swing’s components are represented by classes defined within the package</a:t>
            </a:r>
          </a:p>
          <a:p>
            <a:pPr algn="just"/>
            <a:r>
              <a:rPr lang="en-US" sz="2000" dirty="0" smtClean="0"/>
              <a:t>javax.swing.</a:t>
            </a:r>
          </a:p>
          <a:p>
            <a:pPr algn="just"/>
            <a:endParaRPr lang="en-US" sz="2000" dirty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Some examples are: JButton, JTextField, JLabel, JPasswordField, JCheckBox, JRadioButton, JTable, JDialog, JFrame, JPanel, JMenu, JMenuItem, JMenuBar, JTextArea, JToolBar, JScrollBar, JComboBox, JScrollPane, JSeparator, JApplet, JPopupMenu, etc.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09600"/>
            <a:ext cx="9144000" cy="624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Swing defines two types of containers. </a:t>
            </a:r>
          </a:p>
          <a:p>
            <a:pPr algn="just"/>
            <a:endParaRPr lang="en-US" sz="2000" dirty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The first are top-level containers: JFrame, JApplet, JWindow, and JDialog. </a:t>
            </a:r>
          </a:p>
          <a:p>
            <a:pPr algn="just"/>
            <a:endParaRPr lang="en-US" sz="2000" dirty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These containers do not inherit JComponent. </a:t>
            </a:r>
          </a:p>
          <a:p>
            <a:pPr algn="just"/>
            <a:endParaRPr lang="en-US" sz="2000" dirty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They do, however, inherit the AWT classes Component and Container. </a:t>
            </a:r>
          </a:p>
          <a:p>
            <a:pPr algn="just"/>
            <a:endParaRPr lang="en-US" sz="2000" dirty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Unlike Swing’s other components, which are lightweight, the top-level containers are heavyweight.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As the name implies, a top-level container must be at the top of a containment hierarchy.</a:t>
            </a:r>
          </a:p>
          <a:p>
            <a:pPr algn="just"/>
            <a:endParaRPr lang="en-US" sz="20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A top-level container is not contained within any other container.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Furthermore, every containment hierarchy must begin with a top-level container. </a:t>
            </a:r>
          </a:p>
          <a:p>
            <a:pPr algn="just"/>
            <a:endParaRPr lang="en-US" sz="2000" dirty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The one most commonly used for applications is JFrame.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09600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The second type of containers supported by Swing are lightweight containers. </a:t>
            </a:r>
          </a:p>
          <a:p>
            <a:pPr algn="just"/>
            <a:endParaRPr lang="en-US" sz="2000" dirty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Lightweight containers do inherit JComponent. </a:t>
            </a:r>
          </a:p>
          <a:p>
            <a:pPr algn="just"/>
            <a:endParaRPr lang="en-US" sz="2000" dirty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An example of a lightweight container is JPanel, which is a general-purpose container. </a:t>
            </a:r>
          </a:p>
          <a:p>
            <a:pPr algn="just"/>
            <a:endParaRPr lang="en-US" sz="2000" dirty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Lightweight containers are often used to organize and manage groups of related components because a lightweight container can be contained within another container. </a:t>
            </a:r>
          </a:p>
          <a:p>
            <a:pPr algn="just"/>
            <a:endParaRPr lang="en-US" sz="2000" dirty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Thus, you can use lightweight containers such as JPanel to create subgroups of related controls that are contained within an outer container.</a:t>
            </a:r>
            <a:endParaRPr lang="en-US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5A3AA27A710F4FB0ACC4A0987CBA4E" ma:contentTypeVersion="4" ma:contentTypeDescription="Create a new document." ma:contentTypeScope="" ma:versionID="267ab3038c3cf76ba0a8168e3c04a305">
  <xsd:schema xmlns:xsd="http://www.w3.org/2001/XMLSchema" xmlns:xs="http://www.w3.org/2001/XMLSchema" xmlns:p="http://schemas.microsoft.com/office/2006/metadata/properties" xmlns:ns2="ae584225-b5de-44d7-8d08-a4d67ea8f615" targetNamespace="http://schemas.microsoft.com/office/2006/metadata/properties" ma:root="true" ma:fieldsID="4b3c2751a8970d961f49eb6a2b4a9a19" ns2:_="">
    <xsd:import namespace="ae584225-b5de-44d7-8d08-a4d67ea8f6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584225-b5de-44d7-8d08-a4d67ea8f6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25575C-3E0A-4D69-AAB2-4C6FFD343807}"/>
</file>

<file path=customXml/itemProps2.xml><?xml version="1.0" encoding="utf-8"?>
<ds:datastoreItem xmlns:ds="http://schemas.openxmlformats.org/officeDocument/2006/customXml" ds:itemID="{D93B1A90-D74F-46A0-8C1D-BB0B2016FB58}"/>
</file>

<file path=customXml/itemProps3.xml><?xml version="1.0" encoding="utf-8"?>
<ds:datastoreItem xmlns:ds="http://schemas.openxmlformats.org/officeDocument/2006/customXml" ds:itemID="{1266CF51-B539-444E-909D-F7306420D6D5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</TotalTime>
  <Words>936</Words>
  <Application>Microsoft Office PowerPoint</Application>
  <PresentationFormat>On-screen Show (4:3)</PresentationFormat>
  <Paragraphs>101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JAVA SWING</vt:lpstr>
      <vt:lpstr>INTRODUCTION</vt:lpstr>
      <vt:lpstr>Two Key Swing Features</vt:lpstr>
      <vt:lpstr>Slide 4</vt:lpstr>
      <vt:lpstr>Components and Containers</vt:lpstr>
      <vt:lpstr>Components</vt:lpstr>
      <vt:lpstr>Containers</vt:lpstr>
      <vt:lpstr>Continue…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</dc:title>
  <dc:creator>Anish Panthi</dc:creator>
  <cp:lastModifiedBy>Anish Panthi</cp:lastModifiedBy>
  <cp:revision>10</cp:revision>
  <dcterms:created xsi:type="dcterms:W3CDTF">2014-11-12T14:56:57Z</dcterms:created>
  <dcterms:modified xsi:type="dcterms:W3CDTF">2014-11-13T02:02:57Z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0x010100CE5A3AA27A710F4FB0ACC4A0987CBA4E</vt:lpwstr>
  </property>
</Properties>
</file>