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7526" y="461594"/>
            <a:ext cx="248894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606" y="1518284"/>
            <a:ext cx="8590787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356" y="2481452"/>
            <a:ext cx="461124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b="1" spc="-3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</a:t>
            </a:r>
            <a:endParaRPr b="1" spc="-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6173" y="701675"/>
            <a:ext cx="2097405" cy="1025525"/>
            <a:chOff x="2916173" y="701675"/>
            <a:chExt cx="2097405" cy="1025525"/>
          </a:xfrm>
        </p:grpSpPr>
        <p:sp>
          <p:nvSpPr>
            <p:cNvPr id="3" name="object 3"/>
            <p:cNvSpPr/>
            <p:nvPr/>
          </p:nvSpPr>
          <p:spPr>
            <a:xfrm>
              <a:off x="2928873" y="714375"/>
              <a:ext cx="2072005" cy="1000125"/>
            </a:xfrm>
            <a:custGeom>
              <a:avLst/>
              <a:gdLst/>
              <a:ahLst/>
              <a:cxnLst/>
              <a:rect l="l" t="t" r="r" b="b"/>
              <a:pathLst>
                <a:path w="2072004" h="1000125">
                  <a:moveTo>
                    <a:pt x="1035938" y="0"/>
                  </a:moveTo>
                  <a:lnTo>
                    <a:pt x="972832" y="912"/>
                  </a:lnTo>
                  <a:lnTo>
                    <a:pt x="910725" y="3615"/>
                  </a:lnTo>
                  <a:lnTo>
                    <a:pt x="849727" y="8057"/>
                  </a:lnTo>
                  <a:lnTo>
                    <a:pt x="789945" y="14184"/>
                  </a:lnTo>
                  <a:lnTo>
                    <a:pt x="731488" y="21944"/>
                  </a:lnTo>
                  <a:lnTo>
                    <a:pt x="674465" y="31286"/>
                  </a:lnTo>
                  <a:lnTo>
                    <a:pt x="618984" y="42156"/>
                  </a:lnTo>
                  <a:lnTo>
                    <a:pt x="565152" y="54503"/>
                  </a:lnTo>
                  <a:lnTo>
                    <a:pt x="513080" y="68274"/>
                  </a:lnTo>
                  <a:lnTo>
                    <a:pt x="462874" y="83416"/>
                  </a:lnTo>
                  <a:lnTo>
                    <a:pt x="414643" y="99878"/>
                  </a:lnTo>
                  <a:lnTo>
                    <a:pt x="368495" y="117607"/>
                  </a:lnTo>
                  <a:lnTo>
                    <a:pt x="324540" y="136551"/>
                  </a:lnTo>
                  <a:lnTo>
                    <a:pt x="282885" y="156657"/>
                  </a:lnTo>
                  <a:lnTo>
                    <a:pt x="243639" y="177874"/>
                  </a:lnTo>
                  <a:lnTo>
                    <a:pt x="206909" y="200147"/>
                  </a:lnTo>
                  <a:lnTo>
                    <a:pt x="172805" y="223427"/>
                  </a:lnTo>
                  <a:lnTo>
                    <a:pt x="141435" y="247659"/>
                  </a:lnTo>
                  <a:lnTo>
                    <a:pt x="87329" y="298773"/>
                  </a:lnTo>
                  <a:lnTo>
                    <a:pt x="45458" y="353071"/>
                  </a:lnTo>
                  <a:lnTo>
                    <a:pt x="16690" y="410135"/>
                  </a:lnTo>
                  <a:lnTo>
                    <a:pt x="1890" y="469544"/>
                  </a:lnTo>
                  <a:lnTo>
                    <a:pt x="0" y="499999"/>
                  </a:lnTo>
                  <a:lnTo>
                    <a:pt x="1890" y="530466"/>
                  </a:lnTo>
                  <a:lnTo>
                    <a:pt x="16690" y="589900"/>
                  </a:lnTo>
                  <a:lnTo>
                    <a:pt x="45458" y="646984"/>
                  </a:lnTo>
                  <a:lnTo>
                    <a:pt x="87329" y="701299"/>
                  </a:lnTo>
                  <a:lnTo>
                    <a:pt x="141435" y="752427"/>
                  </a:lnTo>
                  <a:lnTo>
                    <a:pt x="172805" y="776666"/>
                  </a:lnTo>
                  <a:lnTo>
                    <a:pt x="206909" y="799950"/>
                  </a:lnTo>
                  <a:lnTo>
                    <a:pt x="243639" y="822229"/>
                  </a:lnTo>
                  <a:lnTo>
                    <a:pt x="282885" y="843449"/>
                  </a:lnTo>
                  <a:lnTo>
                    <a:pt x="324540" y="863559"/>
                  </a:lnTo>
                  <a:lnTo>
                    <a:pt x="368495" y="882505"/>
                  </a:lnTo>
                  <a:lnTo>
                    <a:pt x="414643" y="900237"/>
                  </a:lnTo>
                  <a:lnTo>
                    <a:pt x="462874" y="916701"/>
                  </a:lnTo>
                  <a:lnTo>
                    <a:pt x="513080" y="931846"/>
                  </a:lnTo>
                  <a:lnTo>
                    <a:pt x="565152" y="945618"/>
                  </a:lnTo>
                  <a:lnTo>
                    <a:pt x="618984" y="957966"/>
                  </a:lnTo>
                  <a:lnTo>
                    <a:pt x="674465" y="968837"/>
                  </a:lnTo>
                  <a:lnTo>
                    <a:pt x="731488" y="978179"/>
                  </a:lnTo>
                  <a:lnTo>
                    <a:pt x="789945" y="985940"/>
                  </a:lnTo>
                  <a:lnTo>
                    <a:pt x="849727" y="992067"/>
                  </a:lnTo>
                  <a:lnTo>
                    <a:pt x="910725" y="996509"/>
                  </a:lnTo>
                  <a:lnTo>
                    <a:pt x="972832" y="999212"/>
                  </a:lnTo>
                  <a:lnTo>
                    <a:pt x="1035938" y="1000125"/>
                  </a:lnTo>
                  <a:lnTo>
                    <a:pt x="1099032" y="999212"/>
                  </a:lnTo>
                  <a:lnTo>
                    <a:pt x="1161126" y="996509"/>
                  </a:lnTo>
                  <a:lnTo>
                    <a:pt x="1222112" y="992067"/>
                  </a:lnTo>
                  <a:lnTo>
                    <a:pt x="1281883" y="985940"/>
                  </a:lnTo>
                  <a:lnTo>
                    <a:pt x="1340330" y="978179"/>
                  </a:lnTo>
                  <a:lnTo>
                    <a:pt x="1397345" y="968837"/>
                  </a:lnTo>
                  <a:lnTo>
                    <a:pt x="1452818" y="957966"/>
                  </a:lnTo>
                  <a:lnTo>
                    <a:pt x="1506642" y="945618"/>
                  </a:lnTo>
                  <a:lnTo>
                    <a:pt x="1558708" y="931846"/>
                  </a:lnTo>
                  <a:lnTo>
                    <a:pt x="1608908" y="916701"/>
                  </a:lnTo>
                  <a:lnTo>
                    <a:pt x="1657134" y="900237"/>
                  </a:lnTo>
                  <a:lnTo>
                    <a:pt x="1703276" y="882505"/>
                  </a:lnTo>
                  <a:lnTo>
                    <a:pt x="1747228" y="863559"/>
                  </a:lnTo>
                  <a:lnTo>
                    <a:pt x="1788879" y="843449"/>
                  </a:lnTo>
                  <a:lnTo>
                    <a:pt x="1828122" y="822229"/>
                  </a:lnTo>
                  <a:lnTo>
                    <a:pt x="1864849" y="799950"/>
                  </a:lnTo>
                  <a:lnTo>
                    <a:pt x="1898951" y="776666"/>
                  </a:lnTo>
                  <a:lnTo>
                    <a:pt x="1930320" y="752427"/>
                  </a:lnTo>
                  <a:lnTo>
                    <a:pt x="1984423" y="701299"/>
                  </a:lnTo>
                  <a:lnTo>
                    <a:pt x="2026292" y="646984"/>
                  </a:lnTo>
                  <a:lnTo>
                    <a:pt x="2055060" y="589900"/>
                  </a:lnTo>
                  <a:lnTo>
                    <a:pt x="2069860" y="530466"/>
                  </a:lnTo>
                  <a:lnTo>
                    <a:pt x="2071751" y="499999"/>
                  </a:lnTo>
                  <a:lnTo>
                    <a:pt x="2069860" y="469544"/>
                  </a:lnTo>
                  <a:lnTo>
                    <a:pt x="2055060" y="410135"/>
                  </a:lnTo>
                  <a:lnTo>
                    <a:pt x="2026292" y="353071"/>
                  </a:lnTo>
                  <a:lnTo>
                    <a:pt x="1984423" y="298773"/>
                  </a:lnTo>
                  <a:lnTo>
                    <a:pt x="1930320" y="247659"/>
                  </a:lnTo>
                  <a:lnTo>
                    <a:pt x="1898951" y="223427"/>
                  </a:lnTo>
                  <a:lnTo>
                    <a:pt x="1864849" y="200147"/>
                  </a:lnTo>
                  <a:lnTo>
                    <a:pt x="1828122" y="177874"/>
                  </a:lnTo>
                  <a:lnTo>
                    <a:pt x="1788879" y="156657"/>
                  </a:lnTo>
                  <a:lnTo>
                    <a:pt x="1747228" y="136551"/>
                  </a:lnTo>
                  <a:lnTo>
                    <a:pt x="1703276" y="117607"/>
                  </a:lnTo>
                  <a:lnTo>
                    <a:pt x="1657134" y="99878"/>
                  </a:lnTo>
                  <a:lnTo>
                    <a:pt x="1608908" y="83416"/>
                  </a:lnTo>
                  <a:lnTo>
                    <a:pt x="1558708" y="68274"/>
                  </a:lnTo>
                  <a:lnTo>
                    <a:pt x="1506642" y="54503"/>
                  </a:lnTo>
                  <a:lnTo>
                    <a:pt x="1452818" y="42156"/>
                  </a:lnTo>
                  <a:lnTo>
                    <a:pt x="1397345" y="31286"/>
                  </a:lnTo>
                  <a:lnTo>
                    <a:pt x="1340330" y="21944"/>
                  </a:lnTo>
                  <a:lnTo>
                    <a:pt x="1281883" y="14184"/>
                  </a:lnTo>
                  <a:lnTo>
                    <a:pt x="1222112" y="8057"/>
                  </a:lnTo>
                  <a:lnTo>
                    <a:pt x="1161126" y="3615"/>
                  </a:lnTo>
                  <a:lnTo>
                    <a:pt x="1099032" y="912"/>
                  </a:lnTo>
                  <a:lnTo>
                    <a:pt x="10359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8873" y="714375"/>
              <a:ext cx="2072005" cy="1000125"/>
            </a:xfrm>
            <a:custGeom>
              <a:avLst/>
              <a:gdLst/>
              <a:ahLst/>
              <a:cxnLst/>
              <a:rect l="l" t="t" r="r" b="b"/>
              <a:pathLst>
                <a:path w="2072004" h="1000125">
                  <a:moveTo>
                    <a:pt x="0" y="499999"/>
                  </a:moveTo>
                  <a:lnTo>
                    <a:pt x="7490" y="439572"/>
                  </a:lnTo>
                  <a:lnTo>
                    <a:pt x="29382" y="381283"/>
                  </a:lnTo>
                  <a:lnTo>
                    <a:pt x="64810" y="325550"/>
                  </a:lnTo>
                  <a:lnTo>
                    <a:pt x="112907" y="272792"/>
                  </a:lnTo>
                  <a:lnTo>
                    <a:pt x="172805" y="223427"/>
                  </a:lnTo>
                  <a:lnTo>
                    <a:pt x="206909" y="200147"/>
                  </a:lnTo>
                  <a:lnTo>
                    <a:pt x="243639" y="177874"/>
                  </a:lnTo>
                  <a:lnTo>
                    <a:pt x="282885" y="156657"/>
                  </a:lnTo>
                  <a:lnTo>
                    <a:pt x="324540" y="136551"/>
                  </a:lnTo>
                  <a:lnTo>
                    <a:pt x="368495" y="117607"/>
                  </a:lnTo>
                  <a:lnTo>
                    <a:pt x="414643" y="99878"/>
                  </a:lnTo>
                  <a:lnTo>
                    <a:pt x="462874" y="83416"/>
                  </a:lnTo>
                  <a:lnTo>
                    <a:pt x="513080" y="68274"/>
                  </a:lnTo>
                  <a:lnTo>
                    <a:pt x="565152" y="54503"/>
                  </a:lnTo>
                  <a:lnTo>
                    <a:pt x="618984" y="42156"/>
                  </a:lnTo>
                  <a:lnTo>
                    <a:pt x="674465" y="31286"/>
                  </a:lnTo>
                  <a:lnTo>
                    <a:pt x="731488" y="21944"/>
                  </a:lnTo>
                  <a:lnTo>
                    <a:pt x="789945" y="14184"/>
                  </a:lnTo>
                  <a:lnTo>
                    <a:pt x="849727" y="8057"/>
                  </a:lnTo>
                  <a:lnTo>
                    <a:pt x="910725" y="3615"/>
                  </a:lnTo>
                  <a:lnTo>
                    <a:pt x="972832" y="912"/>
                  </a:lnTo>
                  <a:lnTo>
                    <a:pt x="1035938" y="0"/>
                  </a:lnTo>
                  <a:lnTo>
                    <a:pt x="1099032" y="912"/>
                  </a:lnTo>
                  <a:lnTo>
                    <a:pt x="1161126" y="3615"/>
                  </a:lnTo>
                  <a:lnTo>
                    <a:pt x="1222112" y="8057"/>
                  </a:lnTo>
                  <a:lnTo>
                    <a:pt x="1281883" y="14184"/>
                  </a:lnTo>
                  <a:lnTo>
                    <a:pt x="1340330" y="21944"/>
                  </a:lnTo>
                  <a:lnTo>
                    <a:pt x="1397345" y="31286"/>
                  </a:lnTo>
                  <a:lnTo>
                    <a:pt x="1452818" y="42156"/>
                  </a:lnTo>
                  <a:lnTo>
                    <a:pt x="1506642" y="54503"/>
                  </a:lnTo>
                  <a:lnTo>
                    <a:pt x="1558708" y="68274"/>
                  </a:lnTo>
                  <a:lnTo>
                    <a:pt x="1608908" y="83416"/>
                  </a:lnTo>
                  <a:lnTo>
                    <a:pt x="1657134" y="99878"/>
                  </a:lnTo>
                  <a:lnTo>
                    <a:pt x="1703276" y="117607"/>
                  </a:lnTo>
                  <a:lnTo>
                    <a:pt x="1747228" y="136551"/>
                  </a:lnTo>
                  <a:lnTo>
                    <a:pt x="1788879" y="156657"/>
                  </a:lnTo>
                  <a:lnTo>
                    <a:pt x="1828122" y="177874"/>
                  </a:lnTo>
                  <a:lnTo>
                    <a:pt x="1864849" y="200147"/>
                  </a:lnTo>
                  <a:lnTo>
                    <a:pt x="1898951" y="223427"/>
                  </a:lnTo>
                  <a:lnTo>
                    <a:pt x="1930320" y="247659"/>
                  </a:lnTo>
                  <a:lnTo>
                    <a:pt x="1984423" y="298773"/>
                  </a:lnTo>
                  <a:lnTo>
                    <a:pt x="2026292" y="353071"/>
                  </a:lnTo>
                  <a:lnTo>
                    <a:pt x="2055060" y="410135"/>
                  </a:lnTo>
                  <a:lnTo>
                    <a:pt x="2069860" y="469544"/>
                  </a:lnTo>
                  <a:lnTo>
                    <a:pt x="2071751" y="499999"/>
                  </a:lnTo>
                  <a:lnTo>
                    <a:pt x="2069860" y="530466"/>
                  </a:lnTo>
                  <a:lnTo>
                    <a:pt x="2064260" y="560451"/>
                  </a:lnTo>
                  <a:lnTo>
                    <a:pt x="2042368" y="618762"/>
                  </a:lnTo>
                  <a:lnTo>
                    <a:pt x="2006941" y="674514"/>
                  </a:lnTo>
                  <a:lnTo>
                    <a:pt x="1958846" y="727288"/>
                  </a:lnTo>
                  <a:lnTo>
                    <a:pt x="1898951" y="776666"/>
                  </a:lnTo>
                  <a:lnTo>
                    <a:pt x="1864849" y="799950"/>
                  </a:lnTo>
                  <a:lnTo>
                    <a:pt x="1828122" y="822229"/>
                  </a:lnTo>
                  <a:lnTo>
                    <a:pt x="1788879" y="843449"/>
                  </a:lnTo>
                  <a:lnTo>
                    <a:pt x="1747228" y="863559"/>
                  </a:lnTo>
                  <a:lnTo>
                    <a:pt x="1703276" y="882505"/>
                  </a:lnTo>
                  <a:lnTo>
                    <a:pt x="1657134" y="900237"/>
                  </a:lnTo>
                  <a:lnTo>
                    <a:pt x="1608908" y="916701"/>
                  </a:lnTo>
                  <a:lnTo>
                    <a:pt x="1558708" y="931846"/>
                  </a:lnTo>
                  <a:lnTo>
                    <a:pt x="1506642" y="945618"/>
                  </a:lnTo>
                  <a:lnTo>
                    <a:pt x="1452818" y="957966"/>
                  </a:lnTo>
                  <a:lnTo>
                    <a:pt x="1397345" y="968837"/>
                  </a:lnTo>
                  <a:lnTo>
                    <a:pt x="1340330" y="978179"/>
                  </a:lnTo>
                  <a:lnTo>
                    <a:pt x="1281883" y="985940"/>
                  </a:lnTo>
                  <a:lnTo>
                    <a:pt x="1222112" y="992067"/>
                  </a:lnTo>
                  <a:lnTo>
                    <a:pt x="1161126" y="996509"/>
                  </a:lnTo>
                  <a:lnTo>
                    <a:pt x="1099032" y="999212"/>
                  </a:lnTo>
                  <a:lnTo>
                    <a:pt x="1035938" y="1000125"/>
                  </a:lnTo>
                  <a:lnTo>
                    <a:pt x="972832" y="999212"/>
                  </a:lnTo>
                  <a:lnTo>
                    <a:pt x="910725" y="996509"/>
                  </a:lnTo>
                  <a:lnTo>
                    <a:pt x="849727" y="992067"/>
                  </a:lnTo>
                  <a:lnTo>
                    <a:pt x="789945" y="985940"/>
                  </a:lnTo>
                  <a:lnTo>
                    <a:pt x="731488" y="978179"/>
                  </a:lnTo>
                  <a:lnTo>
                    <a:pt x="674465" y="968837"/>
                  </a:lnTo>
                  <a:lnTo>
                    <a:pt x="618984" y="957966"/>
                  </a:lnTo>
                  <a:lnTo>
                    <a:pt x="565152" y="945618"/>
                  </a:lnTo>
                  <a:lnTo>
                    <a:pt x="513080" y="931846"/>
                  </a:lnTo>
                  <a:lnTo>
                    <a:pt x="462874" y="916701"/>
                  </a:lnTo>
                  <a:lnTo>
                    <a:pt x="414643" y="900237"/>
                  </a:lnTo>
                  <a:lnTo>
                    <a:pt x="368495" y="882505"/>
                  </a:lnTo>
                  <a:lnTo>
                    <a:pt x="324540" y="863559"/>
                  </a:lnTo>
                  <a:lnTo>
                    <a:pt x="282885" y="843449"/>
                  </a:lnTo>
                  <a:lnTo>
                    <a:pt x="243639" y="822229"/>
                  </a:lnTo>
                  <a:lnTo>
                    <a:pt x="206909" y="799950"/>
                  </a:lnTo>
                  <a:lnTo>
                    <a:pt x="172805" y="776666"/>
                  </a:lnTo>
                  <a:lnTo>
                    <a:pt x="141435" y="752427"/>
                  </a:lnTo>
                  <a:lnTo>
                    <a:pt x="87329" y="701299"/>
                  </a:lnTo>
                  <a:lnTo>
                    <a:pt x="45458" y="646984"/>
                  </a:lnTo>
                  <a:lnTo>
                    <a:pt x="16690" y="589900"/>
                  </a:lnTo>
                  <a:lnTo>
                    <a:pt x="1890" y="530466"/>
                  </a:lnTo>
                  <a:lnTo>
                    <a:pt x="0" y="4999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36390" y="1049528"/>
            <a:ext cx="9311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Sou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4549" y="3916426"/>
            <a:ext cx="2097405" cy="1025525"/>
            <a:chOff x="1344549" y="3916426"/>
            <a:chExt cx="2097405" cy="1025525"/>
          </a:xfrm>
        </p:grpSpPr>
        <p:sp>
          <p:nvSpPr>
            <p:cNvPr id="7" name="object 7"/>
            <p:cNvSpPr/>
            <p:nvPr/>
          </p:nvSpPr>
          <p:spPr>
            <a:xfrm>
              <a:off x="1357249" y="3929126"/>
              <a:ext cx="2072005" cy="1000125"/>
            </a:xfrm>
            <a:custGeom>
              <a:avLst/>
              <a:gdLst/>
              <a:ahLst/>
              <a:cxnLst/>
              <a:rect l="l" t="t" r="r" b="b"/>
              <a:pathLst>
                <a:path w="2072004" h="1000125">
                  <a:moveTo>
                    <a:pt x="1035938" y="0"/>
                  </a:moveTo>
                  <a:lnTo>
                    <a:pt x="972832" y="912"/>
                  </a:lnTo>
                  <a:lnTo>
                    <a:pt x="910725" y="3613"/>
                  </a:lnTo>
                  <a:lnTo>
                    <a:pt x="849727" y="8052"/>
                  </a:lnTo>
                  <a:lnTo>
                    <a:pt x="789945" y="14177"/>
                  </a:lnTo>
                  <a:lnTo>
                    <a:pt x="731488" y="21934"/>
                  </a:lnTo>
                  <a:lnTo>
                    <a:pt x="674465" y="31271"/>
                  </a:lnTo>
                  <a:lnTo>
                    <a:pt x="618984" y="42137"/>
                  </a:lnTo>
                  <a:lnTo>
                    <a:pt x="565152" y="54479"/>
                  </a:lnTo>
                  <a:lnTo>
                    <a:pt x="513079" y="68246"/>
                  </a:lnTo>
                  <a:lnTo>
                    <a:pt x="462874" y="83383"/>
                  </a:lnTo>
                  <a:lnTo>
                    <a:pt x="414643" y="99841"/>
                  </a:lnTo>
                  <a:lnTo>
                    <a:pt x="368495" y="117566"/>
                  </a:lnTo>
                  <a:lnTo>
                    <a:pt x="324540" y="136505"/>
                  </a:lnTo>
                  <a:lnTo>
                    <a:pt x="282885" y="156608"/>
                  </a:lnTo>
                  <a:lnTo>
                    <a:pt x="243639" y="177821"/>
                  </a:lnTo>
                  <a:lnTo>
                    <a:pt x="206909" y="200093"/>
                  </a:lnTo>
                  <a:lnTo>
                    <a:pt x="172805" y="223371"/>
                  </a:lnTo>
                  <a:lnTo>
                    <a:pt x="141435" y="247602"/>
                  </a:lnTo>
                  <a:lnTo>
                    <a:pt x="87329" y="298719"/>
                  </a:lnTo>
                  <a:lnTo>
                    <a:pt x="45458" y="353024"/>
                  </a:lnTo>
                  <a:lnTo>
                    <a:pt x="16690" y="410101"/>
                  </a:lnTo>
                  <a:lnTo>
                    <a:pt x="1890" y="469531"/>
                  </a:lnTo>
                  <a:lnTo>
                    <a:pt x="0" y="499999"/>
                  </a:lnTo>
                  <a:lnTo>
                    <a:pt x="1890" y="530466"/>
                  </a:lnTo>
                  <a:lnTo>
                    <a:pt x="16690" y="589900"/>
                  </a:lnTo>
                  <a:lnTo>
                    <a:pt x="45458" y="646984"/>
                  </a:lnTo>
                  <a:lnTo>
                    <a:pt x="87329" y="701299"/>
                  </a:lnTo>
                  <a:lnTo>
                    <a:pt x="141435" y="752427"/>
                  </a:lnTo>
                  <a:lnTo>
                    <a:pt x="172805" y="776666"/>
                  </a:lnTo>
                  <a:lnTo>
                    <a:pt x="206909" y="799950"/>
                  </a:lnTo>
                  <a:lnTo>
                    <a:pt x="243639" y="822229"/>
                  </a:lnTo>
                  <a:lnTo>
                    <a:pt x="282885" y="843449"/>
                  </a:lnTo>
                  <a:lnTo>
                    <a:pt x="324540" y="863559"/>
                  </a:lnTo>
                  <a:lnTo>
                    <a:pt x="368495" y="882505"/>
                  </a:lnTo>
                  <a:lnTo>
                    <a:pt x="414643" y="900237"/>
                  </a:lnTo>
                  <a:lnTo>
                    <a:pt x="462874" y="916701"/>
                  </a:lnTo>
                  <a:lnTo>
                    <a:pt x="513079" y="931846"/>
                  </a:lnTo>
                  <a:lnTo>
                    <a:pt x="565152" y="945618"/>
                  </a:lnTo>
                  <a:lnTo>
                    <a:pt x="618984" y="957966"/>
                  </a:lnTo>
                  <a:lnTo>
                    <a:pt x="674465" y="968837"/>
                  </a:lnTo>
                  <a:lnTo>
                    <a:pt x="731488" y="978179"/>
                  </a:lnTo>
                  <a:lnTo>
                    <a:pt x="789945" y="985940"/>
                  </a:lnTo>
                  <a:lnTo>
                    <a:pt x="849727" y="992067"/>
                  </a:lnTo>
                  <a:lnTo>
                    <a:pt x="910725" y="996509"/>
                  </a:lnTo>
                  <a:lnTo>
                    <a:pt x="972832" y="999212"/>
                  </a:lnTo>
                  <a:lnTo>
                    <a:pt x="1035938" y="1000125"/>
                  </a:lnTo>
                  <a:lnTo>
                    <a:pt x="1099032" y="999212"/>
                  </a:lnTo>
                  <a:lnTo>
                    <a:pt x="1161126" y="996509"/>
                  </a:lnTo>
                  <a:lnTo>
                    <a:pt x="1222112" y="992067"/>
                  </a:lnTo>
                  <a:lnTo>
                    <a:pt x="1281883" y="985940"/>
                  </a:lnTo>
                  <a:lnTo>
                    <a:pt x="1340330" y="978179"/>
                  </a:lnTo>
                  <a:lnTo>
                    <a:pt x="1397345" y="968837"/>
                  </a:lnTo>
                  <a:lnTo>
                    <a:pt x="1452818" y="957966"/>
                  </a:lnTo>
                  <a:lnTo>
                    <a:pt x="1506642" y="945618"/>
                  </a:lnTo>
                  <a:lnTo>
                    <a:pt x="1558708" y="931846"/>
                  </a:lnTo>
                  <a:lnTo>
                    <a:pt x="1608908" y="916701"/>
                  </a:lnTo>
                  <a:lnTo>
                    <a:pt x="1657134" y="900237"/>
                  </a:lnTo>
                  <a:lnTo>
                    <a:pt x="1703276" y="882505"/>
                  </a:lnTo>
                  <a:lnTo>
                    <a:pt x="1747228" y="863559"/>
                  </a:lnTo>
                  <a:lnTo>
                    <a:pt x="1788879" y="843449"/>
                  </a:lnTo>
                  <a:lnTo>
                    <a:pt x="1828122" y="822229"/>
                  </a:lnTo>
                  <a:lnTo>
                    <a:pt x="1864849" y="799950"/>
                  </a:lnTo>
                  <a:lnTo>
                    <a:pt x="1898951" y="776666"/>
                  </a:lnTo>
                  <a:lnTo>
                    <a:pt x="1930320" y="752427"/>
                  </a:lnTo>
                  <a:lnTo>
                    <a:pt x="1984423" y="701299"/>
                  </a:lnTo>
                  <a:lnTo>
                    <a:pt x="2026292" y="646984"/>
                  </a:lnTo>
                  <a:lnTo>
                    <a:pt x="2055060" y="589900"/>
                  </a:lnTo>
                  <a:lnTo>
                    <a:pt x="2069860" y="530466"/>
                  </a:lnTo>
                  <a:lnTo>
                    <a:pt x="2071751" y="499999"/>
                  </a:lnTo>
                  <a:lnTo>
                    <a:pt x="2069860" y="469531"/>
                  </a:lnTo>
                  <a:lnTo>
                    <a:pt x="2055060" y="410101"/>
                  </a:lnTo>
                  <a:lnTo>
                    <a:pt x="2026292" y="353024"/>
                  </a:lnTo>
                  <a:lnTo>
                    <a:pt x="1984423" y="298719"/>
                  </a:lnTo>
                  <a:lnTo>
                    <a:pt x="1930320" y="247602"/>
                  </a:lnTo>
                  <a:lnTo>
                    <a:pt x="1898951" y="223371"/>
                  </a:lnTo>
                  <a:lnTo>
                    <a:pt x="1864849" y="200093"/>
                  </a:lnTo>
                  <a:lnTo>
                    <a:pt x="1828122" y="177821"/>
                  </a:lnTo>
                  <a:lnTo>
                    <a:pt x="1788879" y="156608"/>
                  </a:lnTo>
                  <a:lnTo>
                    <a:pt x="1747228" y="136505"/>
                  </a:lnTo>
                  <a:lnTo>
                    <a:pt x="1703276" y="117566"/>
                  </a:lnTo>
                  <a:lnTo>
                    <a:pt x="1657134" y="99841"/>
                  </a:lnTo>
                  <a:lnTo>
                    <a:pt x="1608908" y="83383"/>
                  </a:lnTo>
                  <a:lnTo>
                    <a:pt x="1558708" y="68246"/>
                  </a:lnTo>
                  <a:lnTo>
                    <a:pt x="1506642" y="54479"/>
                  </a:lnTo>
                  <a:lnTo>
                    <a:pt x="1452818" y="42137"/>
                  </a:lnTo>
                  <a:lnTo>
                    <a:pt x="1397345" y="31271"/>
                  </a:lnTo>
                  <a:lnTo>
                    <a:pt x="1340330" y="21934"/>
                  </a:lnTo>
                  <a:lnTo>
                    <a:pt x="1281883" y="14177"/>
                  </a:lnTo>
                  <a:lnTo>
                    <a:pt x="1222112" y="8052"/>
                  </a:lnTo>
                  <a:lnTo>
                    <a:pt x="1161126" y="3613"/>
                  </a:lnTo>
                  <a:lnTo>
                    <a:pt x="1099032" y="912"/>
                  </a:lnTo>
                  <a:lnTo>
                    <a:pt x="10359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7249" y="3929126"/>
              <a:ext cx="2072005" cy="1000125"/>
            </a:xfrm>
            <a:custGeom>
              <a:avLst/>
              <a:gdLst/>
              <a:ahLst/>
              <a:cxnLst/>
              <a:rect l="l" t="t" r="r" b="b"/>
              <a:pathLst>
                <a:path w="2072004" h="1000125">
                  <a:moveTo>
                    <a:pt x="0" y="499999"/>
                  </a:moveTo>
                  <a:lnTo>
                    <a:pt x="7490" y="439548"/>
                  </a:lnTo>
                  <a:lnTo>
                    <a:pt x="29382" y="381242"/>
                  </a:lnTo>
                  <a:lnTo>
                    <a:pt x="64810" y="325499"/>
                  </a:lnTo>
                  <a:lnTo>
                    <a:pt x="112907" y="272736"/>
                  </a:lnTo>
                  <a:lnTo>
                    <a:pt x="172805" y="223371"/>
                  </a:lnTo>
                  <a:lnTo>
                    <a:pt x="206909" y="200093"/>
                  </a:lnTo>
                  <a:lnTo>
                    <a:pt x="243639" y="177821"/>
                  </a:lnTo>
                  <a:lnTo>
                    <a:pt x="282885" y="156608"/>
                  </a:lnTo>
                  <a:lnTo>
                    <a:pt x="324540" y="136505"/>
                  </a:lnTo>
                  <a:lnTo>
                    <a:pt x="368495" y="117566"/>
                  </a:lnTo>
                  <a:lnTo>
                    <a:pt x="414643" y="99841"/>
                  </a:lnTo>
                  <a:lnTo>
                    <a:pt x="462874" y="83383"/>
                  </a:lnTo>
                  <a:lnTo>
                    <a:pt x="513080" y="68246"/>
                  </a:lnTo>
                  <a:lnTo>
                    <a:pt x="565152" y="54479"/>
                  </a:lnTo>
                  <a:lnTo>
                    <a:pt x="618984" y="42137"/>
                  </a:lnTo>
                  <a:lnTo>
                    <a:pt x="674465" y="31271"/>
                  </a:lnTo>
                  <a:lnTo>
                    <a:pt x="731488" y="21934"/>
                  </a:lnTo>
                  <a:lnTo>
                    <a:pt x="789945" y="14177"/>
                  </a:lnTo>
                  <a:lnTo>
                    <a:pt x="849727" y="8052"/>
                  </a:lnTo>
                  <a:lnTo>
                    <a:pt x="910725" y="3613"/>
                  </a:lnTo>
                  <a:lnTo>
                    <a:pt x="972832" y="912"/>
                  </a:lnTo>
                  <a:lnTo>
                    <a:pt x="1035938" y="0"/>
                  </a:lnTo>
                  <a:lnTo>
                    <a:pt x="1099032" y="912"/>
                  </a:lnTo>
                  <a:lnTo>
                    <a:pt x="1161126" y="3613"/>
                  </a:lnTo>
                  <a:lnTo>
                    <a:pt x="1222112" y="8052"/>
                  </a:lnTo>
                  <a:lnTo>
                    <a:pt x="1281883" y="14177"/>
                  </a:lnTo>
                  <a:lnTo>
                    <a:pt x="1340330" y="21934"/>
                  </a:lnTo>
                  <a:lnTo>
                    <a:pt x="1397345" y="31271"/>
                  </a:lnTo>
                  <a:lnTo>
                    <a:pt x="1452818" y="42137"/>
                  </a:lnTo>
                  <a:lnTo>
                    <a:pt x="1506642" y="54479"/>
                  </a:lnTo>
                  <a:lnTo>
                    <a:pt x="1558708" y="68246"/>
                  </a:lnTo>
                  <a:lnTo>
                    <a:pt x="1608908" y="83383"/>
                  </a:lnTo>
                  <a:lnTo>
                    <a:pt x="1657134" y="99841"/>
                  </a:lnTo>
                  <a:lnTo>
                    <a:pt x="1703276" y="117566"/>
                  </a:lnTo>
                  <a:lnTo>
                    <a:pt x="1747228" y="136505"/>
                  </a:lnTo>
                  <a:lnTo>
                    <a:pt x="1788879" y="156608"/>
                  </a:lnTo>
                  <a:lnTo>
                    <a:pt x="1828122" y="177821"/>
                  </a:lnTo>
                  <a:lnTo>
                    <a:pt x="1864849" y="200093"/>
                  </a:lnTo>
                  <a:lnTo>
                    <a:pt x="1898951" y="223371"/>
                  </a:lnTo>
                  <a:lnTo>
                    <a:pt x="1930320" y="247602"/>
                  </a:lnTo>
                  <a:lnTo>
                    <a:pt x="1984423" y="298719"/>
                  </a:lnTo>
                  <a:lnTo>
                    <a:pt x="2026292" y="353024"/>
                  </a:lnTo>
                  <a:lnTo>
                    <a:pt x="2055060" y="410101"/>
                  </a:lnTo>
                  <a:lnTo>
                    <a:pt x="2069860" y="469531"/>
                  </a:lnTo>
                  <a:lnTo>
                    <a:pt x="2071751" y="499999"/>
                  </a:lnTo>
                  <a:lnTo>
                    <a:pt x="2069860" y="530466"/>
                  </a:lnTo>
                  <a:lnTo>
                    <a:pt x="2064260" y="560451"/>
                  </a:lnTo>
                  <a:lnTo>
                    <a:pt x="2042368" y="618762"/>
                  </a:lnTo>
                  <a:lnTo>
                    <a:pt x="2006941" y="674514"/>
                  </a:lnTo>
                  <a:lnTo>
                    <a:pt x="1958846" y="727288"/>
                  </a:lnTo>
                  <a:lnTo>
                    <a:pt x="1898951" y="776666"/>
                  </a:lnTo>
                  <a:lnTo>
                    <a:pt x="1864849" y="799950"/>
                  </a:lnTo>
                  <a:lnTo>
                    <a:pt x="1828122" y="822229"/>
                  </a:lnTo>
                  <a:lnTo>
                    <a:pt x="1788879" y="843449"/>
                  </a:lnTo>
                  <a:lnTo>
                    <a:pt x="1747228" y="863559"/>
                  </a:lnTo>
                  <a:lnTo>
                    <a:pt x="1703276" y="882505"/>
                  </a:lnTo>
                  <a:lnTo>
                    <a:pt x="1657134" y="900237"/>
                  </a:lnTo>
                  <a:lnTo>
                    <a:pt x="1608908" y="916701"/>
                  </a:lnTo>
                  <a:lnTo>
                    <a:pt x="1558708" y="931846"/>
                  </a:lnTo>
                  <a:lnTo>
                    <a:pt x="1506642" y="945618"/>
                  </a:lnTo>
                  <a:lnTo>
                    <a:pt x="1452818" y="957966"/>
                  </a:lnTo>
                  <a:lnTo>
                    <a:pt x="1397345" y="968837"/>
                  </a:lnTo>
                  <a:lnTo>
                    <a:pt x="1340330" y="978179"/>
                  </a:lnTo>
                  <a:lnTo>
                    <a:pt x="1281883" y="985940"/>
                  </a:lnTo>
                  <a:lnTo>
                    <a:pt x="1222112" y="992067"/>
                  </a:lnTo>
                  <a:lnTo>
                    <a:pt x="1161126" y="996509"/>
                  </a:lnTo>
                  <a:lnTo>
                    <a:pt x="1099032" y="999212"/>
                  </a:lnTo>
                  <a:lnTo>
                    <a:pt x="1035938" y="1000125"/>
                  </a:lnTo>
                  <a:lnTo>
                    <a:pt x="972832" y="999212"/>
                  </a:lnTo>
                  <a:lnTo>
                    <a:pt x="910725" y="996509"/>
                  </a:lnTo>
                  <a:lnTo>
                    <a:pt x="849727" y="992067"/>
                  </a:lnTo>
                  <a:lnTo>
                    <a:pt x="789945" y="985940"/>
                  </a:lnTo>
                  <a:lnTo>
                    <a:pt x="731488" y="978179"/>
                  </a:lnTo>
                  <a:lnTo>
                    <a:pt x="674465" y="968837"/>
                  </a:lnTo>
                  <a:lnTo>
                    <a:pt x="618984" y="957966"/>
                  </a:lnTo>
                  <a:lnTo>
                    <a:pt x="565152" y="945618"/>
                  </a:lnTo>
                  <a:lnTo>
                    <a:pt x="513079" y="931846"/>
                  </a:lnTo>
                  <a:lnTo>
                    <a:pt x="462874" y="916701"/>
                  </a:lnTo>
                  <a:lnTo>
                    <a:pt x="414643" y="900237"/>
                  </a:lnTo>
                  <a:lnTo>
                    <a:pt x="368495" y="882505"/>
                  </a:lnTo>
                  <a:lnTo>
                    <a:pt x="324540" y="863559"/>
                  </a:lnTo>
                  <a:lnTo>
                    <a:pt x="282885" y="843449"/>
                  </a:lnTo>
                  <a:lnTo>
                    <a:pt x="243639" y="822229"/>
                  </a:lnTo>
                  <a:lnTo>
                    <a:pt x="206909" y="799950"/>
                  </a:lnTo>
                  <a:lnTo>
                    <a:pt x="172805" y="776666"/>
                  </a:lnTo>
                  <a:lnTo>
                    <a:pt x="141435" y="752427"/>
                  </a:lnTo>
                  <a:lnTo>
                    <a:pt x="87329" y="701299"/>
                  </a:lnTo>
                  <a:lnTo>
                    <a:pt x="45458" y="646984"/>
                  </a:lnTo>
                  <a:lnTo>
                    <a:pt x="16690" y="589900"/>
                  </a:lnTo>
                  <a:lnTo>
                    <a:pt x="1890" y="530466"/>
                  </a:lnTo>
                  <a:lnTo>
                    <a:pt x="0" y="4999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70023" y="4264914"/>
            <a:ext cx="14592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Listeners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44923" y="3773551"/>
            <a:ext cx="2097405" cy="1025525"/>
            <a:chOff x="4344923" y="3773551"/>
            <a:chExt cx="2097405" cy="1025525"/>
          </a:xfrm>
        </p:grpSpPr>
        <p:sp>
          <p:nvSpPr>
            <p:cNvPr id="11" name="object 11"/>
            <p:cNvSpPr/>
            <p:nvPr/>
          </p:nvSpPr>
          <p:spPr>
            <a:xfrm>
              <a:off x="4357623" y="3786251"/>
              <a:ext cx="2072005" cy="1000125"/>
            </a:xfrm>
            <a:custGeom>
              <a:avLst/>
              <a:gdLst/>
              <a:ahLst/>
              <a:cxnLst/>
              <a:rect l="l" t="t" r="r" b="b"/>
              <a:pathLst>
                <a:path w="2072004" h="1000125">
                  <a:moveTo>
                    <a:pt x="1035938" y="0"/>
                  </a:moveTo>
                  <a:lnTo>
                    <a:pt x="972832" y="912"/>
                  </a:lnTo>
                  <a:lnTo>
                    <a:pt x="910725" y="3613"/>
                  </a:lnTo>
                  <a:lnTo>
                    <a:pt x="849727" y="8052"/>
                  </a:lnTo>
                  <a:lnTo>
                    <a:pt x="789945" y="14177"/>
                  </a:lnTo>
                  <a:lnTo>
                    <a:pt x="731488" y="21934"/>
                  </a:lnTo>
                  <a:lnTo>
                    <a:pt x="674465" y="31271"/>
                  </a:lnTo>
                  <a:lnTo>
                    <a:pt x="618984" y="42137"/>
                  </a:lnTo>
                  <a:lnTo>
                    <a:pt x="565152" y="54479"/>
                  </a:lnTo>
                  <a:lnTo>
                    <a:pt x="513079" y="68246"/>
                  </a:lnTo>
                  <a:lnTo>
                    <a:pt x="462874" y="83383"/>
                  </a:lnTo>
                  <a:lnTo>
                    <a:pt x="414643" y="99841"/>
                  </a:lnTo>
                  <a:lnTo>
                    <a:pt x="368495" y="117566"/>
                  </a:lnTo>
                  <a:lnTo>
                    <a:pt x="324540" y="136505"/>
                  </a:lnTo>
                  <a:lnTo>
                    <a:pt x="282885" y="156608"/>
                  </a:lnTo>
                  <a:lnTo>
                    <a:pt x="243639" y="177821"/>
                  </a:lnTo>
                  <a:lnTo>
                    <a:pt x="206909" y="200093"/>
                  </a:lnTo>
                  <a:lnTo>
                    <a:pt x="172805" y="223371"/>
                  </a:lnTo>
                  <a:lnTo>
                    <a:pt x="141435" y="247602"/>
                  </a:lnTo>
                  <a:lnTo>
                    <a:pt x="87329" y="298719"/>
                  </a:lnTo>
                  <a:lnTo>
                    <a:pt x="45458" y="353024"/>
                  </a:lnTo>
                  <a:lnTo>
                    <a:pt x="16690" y="410101"/>
                  </a:lnTo>
                  <a:lnTo>
                    <a:pt x="1890" y="469531"/>
                  </a:lnTo>
                  <a:lnTo>
                    <a:pt x="0" y="499999"/>
                  </a:lnTo>
                  <a:lnTo>
                    <a:pt x="1890" y="530466"/>
                  </a:lnTo>
                  <a:lnTo>
                    <a:pt x="16690" y="589900"/>
                  </a:lnTo>
                  <a:lnTo>
                    <a:pt x="45458" y="646984"/>
                  </a:lnTo>
                  <a:lnTo>
                    <a:pt x="87329" y="701299"/>
                  </a:lnTo>
                  <a:lnTo>
                    <a:pt x="141435" y="752427"/>
                  </a:lnTo>
                  <a:lnTo>
                    <a:pt x="172805" y="776666"/>
                  </a:lnTo>
                  <a:lnTo>
                    <a:pt x="206909" y="799950"/>
                  </a:lnTo>
                  <a:lnTo>
                    <a:pt x="243639" y="822229"/>
                  </a:lnTo>
                  <a:lnTo>
                    <a:pt x="282885" y="843449"/>
                  </a:lnTo>
                  <a:lnTo>
                    <a:pt x="324540" y="863559"/>
                  </a:lnTo>
                  <a:lnTo>
                    <a:pt x="368495" y="882505"/>
                  </a:lnTo>
                  <a:lnTo>
                    <a:pt x="414643" y="900237"/>
                  </a:lnTo>
                  <a:lnTo>
                    <a:pt x="462874" y="916701"/>
                  </a:lnTo>
                  <a:lnTo>
                    <a:pt x="513080" y="931846"/>
                  </a:lnTo>
                  <a:lnTo>
                    <a:pt x="565152" y="945618"/>
                  </a:lnTo>
                  <a:lnTo>
                    <a:pt x="618984" y="957966"/>
                  </a:lnTo>
                  <a:lnTo>
                    <a:pt x="674465" y="968837"/>
                  </a:lnTo>
                  <a:lnTo>
                    <a:pt x="731488" y="978179"/>
                  </a:lnTo>
                  <a:lnTo>
                    <a:pt x="789945" y="985940"/>
                  </a:lnTo>
                  <a:lnTo>
                    <a:pt x="849727" y="992067"/>
                  </a:lnTo>
                  <a:lnTo>
                    <a:pt x="910725" y="996509"/>
                  </a:lnTo>
                  <a:lnTo>
                    <a:pt x="972832" y="999212"/>
                  </a:lnTo>
                  <a:lnTo>
                    <a:pt x="1035938" y="1000125"/>
                  </a:lnTo>
                  <a:lnTo>
                    <a:pt x="1099032" y="999212"/>
                  </a:lnTo>
                  <a:lnTo>
                    <a:pt x="1161126" y="996509"/>
                  </a:lnTo>
                  <a:lnTo>
                    <a:pt x="1222112" y="992067"/>
                  </a:lnTo>
                  <a:lnTo>
                    <a:pt x="1281883" y="985940"/>
                  </a:lnTo>
                  <a:lnTo>
                    <a:pt x="1340330" y="978179"/>
                  </a:lnTo>
                  <a:lnTo>
                    <a:pt x="1397345" y="968837"/>
                  </a:lnTo>
                  <a:lnTo>
                    <a:pt x="1452818" y="957966"/>
                  </a:lnTo>
                  <a:lnTo>
                    <a:pt x="1506642" y="945618"/>
                  </a:lnTo>
                  <a:lnTo>
                    <a:pt x="1558708" y="931846"/>
                  </a:lnTo>
                  <a:lnTo>
                    <a:pt x="1608908" y="916701"/>
                  </a:lnTo>
                  <a:lnTo>
                    <a:pt x="1657134" y="900237"/>
                  </a:lnTo>
                  <a:lnTo>
                    <a:pt x="1703276" y="882505"/>
                  </a:lnTo>
                  <a:lnTo>
                    <a:pt x="1747228" y="863559"/>
                  </a:lnTo>
                  <a:lnTo>
                    <a:pt x="1788879" y="843449"/>
                  </a:lnTo>
                  <a:lnTo>
                    <a:pt x="1828122" y="822229"/>
                  </a:lnTo>
                  <a:lnTo>
                    <a:pt x="1864849" y="799950"/>
                  </a:lnTo>
                  <a:lnTo>
                    <a:pt x="1898951" y="776666"/>
                  </a:lnTo>
                  <a:lnTo>
                    <a:pt x="1930320" y="752427"/>
                  </a:lnTo>
                  <a:lnTo>
                    <a:pt x="1984423" y="701299"/>
                  </a:lnTo>
                  <a:lnTo>
                    <a:pt x="2026292" y="646984"/>
                  </a:lnTo>
                  <a:lnTo>
                    <a:pt x="2055060" y="589900"/>
                  </a:lnTo>
                  <a:lnTo>
                    <a:pt x="2069860" y="530466"/>
                  </a:lnTo>
                  <a:lnTo>
                    <a:pt x="2071751" y="499999"/>
                  </a:lnTo>
                  <a:lnTo>
                    <a:pt x="2069860" y="469531"/>
                  </a:lnTo>
                  <a:lnTo>
                    <a:pt x="2055060" y="410101"/>
                  </a:lnTo>
                  <a:lnTo>
                    <a:pt x="2026292" y="353024"/>
                  </a:lnTo>
                  <a:lnTo>
                    <a:pt x="1984423" y="298719"/>
                  </a:lnTo>
                  <a:lnTo>
                    <a:pt x="1930320" y="247602"/>
                  </a:lnTo>
                  <a:lnTo>
                    <a:pt x="1898951" y="223371"/>
                  </a:lnTo>
                  <a:lnTo>
                    <a:pt x="1864849" y="200093"/>
                  </a:lnTo>
                  <a:lnTo>
                    <a:pt x="1828122" y="177821"/>
                  </a:lnTo>
                  <a:lnTo>
                    <a:pt x="1788879" y="156608"/>
                  </a:lnTo>
                  <a:lnTo>
                    <a:pt x="1747228" y="136505"/>
                  </a:lnTo>
                  <a:lnTo>
                    <a:pt x="1703276" y="117566"/>
                  </a:lnTo>
                  <a:lnTo>
                    <a:pt x="1657134" y="99841"/>
                  </a:lnTo>
                  <a:lnTo>
                    <a:pt x="1608908" y="83383"/>
                  </a:lnTo>
                  <a:lnTo>
                    <a:pt x="1558708" y="68246"/>
                  </a:lnTo>
                  <a:lnTo>
                    <a:pt x="1506642" y="54479"/>
                  </a:lnTo>
                  <a:lnTo>
                    <a:pt x="1452818" y="42137"/>
                  </a:lnTo>
                  <a:lnTo>
                    <a:pt x="1397345" y="31271"/>
                  </a:lnTo>
                  <a:lnTo>
                    <a:pt x="1340330" y="21934"/>
                  </a:lnTo>
                  <a:lnTo>
                    <a:pt x="1281883" y="14177"/>
                  </a:lnTo>
                  <a:lnTo>
                    <a:pt x="1222112" y="8052"/>
                  </a:lnTo>
                  <a:lnTo>
                    <a:pt x="1161126" y="3613"/>
                  </a:lnTo>
                  <a:lnTo>
                    <a:pt x="1099032" y="912"/>
                  </a:lnTo>
                  <a:lnTo>
                    <a:pt x="10359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57623" y="3786251"/>
              <a:ext cx="2072005" cy="1000125"/>
            </a:xfrm>
            <a:custGeom>
              <a:avLst/>
              <a:gdLst/>
              <a:ahLst/>
              <a:cxnLst/>
              <a:rect l="l" t="t" r="r" b="b"/>
              <a:pathLst>
                <a:path w="2072004" h="1000125">
                  <a:moveTo>
                    <a:pt x="0" y="499999"/>
                  </a:moveTo>
                  <a:lnTo>
                    <a:pt x="7490" y="439548"/>
                  </a:lnTo>
                  <a:lnTo>
                    <a:pt x="29382" y="381242"/>
                  </a:lnTo>
                  <a:lnTo>
                    <a:pt x="64810" y="325499"/>
                  </a:lnTo>
                  <a:lnTo>
                    <a:pt x="112907" y="272736"/>
                  </a:lnTo>
                  <a:lnTo>
                    <a:pt x="172805" y="223371"/>
                  </a:lnTo>
                  <a:lnTo>
                    <a:pt x="206909" y="200093"/>
                  </a:lnTo>
                  <a:lnTo>
                    <a:pt x="243639" y="177821"/>
                  </a:lnTo>
                  <a:lnTo>
                    <a:pt x="282885" y="156608"/>
                  </a:lnTo>
                  <a:lnTo>
                    <a:pt x="324540" y="136505"/>
                  </a:lnTo>
                  <a:lnTo>
                    <a:pt x="368495" y="117566"/>
                  </a:lnTo>
                  <a:lnTo>
                    <a:pt x="414643" y="99841"/>
                  </a:lnTo>
                  <a:lnTo>
                    <a:pt x="462874" y="83383"/>
                  </a:lnTo>
                  <a:lnTo>
                    <a:pt x="513080" y="68246"/>
                  </a:lnTo>
                  <a:lnTo>
                    <a:pt x="565152" y="54479"/>
                  </a:lnTo>
                  <a:lnTo>
                    <a:pt x="618984" y="42137"/>
                  </a:lnTo>
                  <a:lnTo>
                    <a:pt x="674465" y="31271"/>
                  </a:lnTo>
                  <a:lnTo>
                    <a:pt x="731488" y="21934"/>
                  </a:lnTo>
                  <a:lnTo>
                    <a:pt x="789945" y="14177"/>
                  </a:lnTo>
                  <a:lnTo>
                    <a:pt x="849727" y="8052"/>
                  </a:lnTo>
                  <a:lnTo>
                    <a:pt x="910725" y="3613"/>
                  </a:lnTo>
                  <a:lnTo>
                    <a:pt x="972832" y="912"/>
                  </a:lnTo>
                  <a:lnTo>
                    <a:pt x="1035938" y="0"/>
                  </a:lnTo>
                  <a:lnTo>
                    <a:pt x="1099032" y="912"/>
                  </a:lnTo>
                  <a:lnTo>
                    <a:pt x="1161126" y="3613"/>
                  </a:lnTo>
                  <a:lnTo>
                    <a:pt x="1222112" y="8052"/>
                  </a:lnTo>
                  <a:lnTo>
                    <a:pt x="1281883" y="14177"/>
                  </a:lnTo>
                  <a:lnTo>
                    <a:pt x="1340330" y="21934"/>
                  </a:lnTo>
                  <a:lnTo>
                    <a:pt x="1397345" y="31271"/>
                  </a:lnTo>
                  <a:lnTo>
                    <a:pt x="1452818" y="42137"/>
                  </a:lnTo>
                  <a:lnTo>
                    <a:pt x="1506642" y="54479"/>
                  </a:lnTo>
                  <a:lnTo>
                    <a:pt x="1558708" y="68246"/>
                  </a:lnTo>
                  <a:lnTo>
                    <a:pt x="1608908" y="83383"/>
                  </a:lnTo>
                  <a:lnTo>
                    <a:pt x="1657134" y="99841"/>
                  </a:lnTo>
                  <a:lnTo>
                    <a:pt x="1703276" y="117566"/>
                  </a:lnTo>
                  <a:lnTo>
                    <a:pt x="1747228" y="136505"/>
                  </a:lnTo>
                  <a:lnTo>
                    <a:pt x="1788879" y="156608"/>
                  </a:lnTo>
                  <a:lnTo>
                    <a:pt x="1828122" y="177821"/>
                  </a:lnTo>
                  <a:lnTo>
                    <a:pt x="1864849" y="200093"/>
                  </a:lnTo>
                  <a:lnTo>
                    <a:pt x="1898951" y="223371"/>
                  </a:lnTo>
                  <a:lnTo>
                    <a:pt x="1930320" y="247602"/>
                  </a:lnTo>
                  <a:lnTo>
                    <a:pt x="1984423" y="298719"/>
                  </a:lnTo>
                  <a:lnTo>
                    <a:pt x="2026292" y="353024"/>
                  </a:lnTo>
                  <a:lnTo>
                    <a:pt x="2055060" y="410101"/>
                  </a:lnTo>
                  <a:lnTo>
                    <a:pt x="2069860" y="469531"/>
                  </a:lnTo>
                  <a:lnTo>
                    <a:pt x="2071751" y="499999"/>
                  </a:lnTo>
                  <a:lnTo>
                    <a:pt x="2069860" y="530466"/>
                  </a:lnTo>
                  <a:lnTo>
                    <a:pt x="2064260" y="560451"/>
                  </a:lnTo>
                  <a:lnTo>
                    <a:pt x="2042368" y="618762"/>
                  </a:lnTo>
                  <a:lnTo>
                    <a:pt x="2006941" y="674514"/>
                  </a:lnTo>
                  <a:lnTo>
                    <a:pt x="1958846" y="727288"/>
                  </a:lnTo>
                  <a:lnTo>
                    <a:pt x="1898951" y="776666"/>
                  </a:lnTo>
                  <a:lnTo>
                    <a:pt x="1864849" y="799950"/>
                  </a:lnTo>
                  <a:lnTo>
                    <a:pt x="1828122" y="822229"/>
                  </a:lnTo>
                  <a:lnTo>
                    <a:pt x="1788879" y="843449"/>
                  </a:lnTo>
                  <a:lnTo>
                    <a:pt x="1747228" y="863559"/>
                  </a:lnTo>
                  <a:lnTo>
                    <a:pt x="1703276" y="882505"/>
                  </a:lnTo>
                  <a:lnTo>
                    <a:pt x="1657134" y="900237"/>
                  </a:lnTo>
                  <a:lnTo>
                    <a:pt x="1608908" y="916701"/>
                  </a:lnTo>
                  <a:lnTo>
                    <a:pt x="1558708" y="931846"/>
                  </a:lnTo>
                  <a:lnTo>
                    <a:pt x="1506642" y="945618"/>
                  </a:lnTo>
                  <a:lnTo>
                    <a:pt x="1452818" y="957966"/>
                  </a:lnTo>
                  <a:lnTo>
                    <a:pt x="1397345" y="968837"/>
                  </a:lnTo>
                  <a:lnTo>
                    <a:pt x="1340330" y="978179"/>
                  </a:lnTo>
                  <a:lnTo>
                    <a:pt x="1281883" y="985940"/>
                  </a:lnTo>
                  <a:lnTo>
                    <a:pt x="1222112" y="992067"/>
                  </a:lnTo>
                  <a:lnTo>
                    <a:pt x="1161126" y="996509"/>
                  </a:lnTo>
                  <a:lnTo>
                    <a:pt x="1099032" y="999212"/>
                  </a:lnTo>
                  <a:lnTo>
                    <a:pt x="1035938" y="1000125"/>
                  </a:lnTo>
                  <a:lnTo>
                    <a:pt x="972832" y="999212"/>
                  </a:lnTo>
                  <a:lnTo>
                    <a:pt x="910725" y="996509"/>
                  </a:lnTo>
                  <a:lnTo>
                    <a:pt x="849727" y="992067"/>
                  </a:lnTo>
                  <a:lnTo>
                    <a:pt x="789945" y="985940"/>
                  </a:lnTo>
                  <a:lnTo>
                    <a:pt x="731488" y="978179"/>
                  </a:lnTo>
                  <a:lnTo>
                    <a:pt x="674465" y="968837"/>
                  </a:lnTo>
                  <a:lnTo>
                    <a:pt x="618984" y="957966"/>
                  </a:lnTo>
                  <a:lnTo>
                    <a:pt x="565152" y="945618"/>
                  </a:lnTo>
                  <a:lnTo>
                    <a:pt x="513080" y="931846"/>
                  </a:lnTo>
                  <a:lnTo>
                    <a:pt x="462874" y="916701"/>
                  </a:lnTo>
                  <a:lnTo>
                    <a:pt x="414643" y="900237"/>
                  </a:lnTo>
                  <a:lnTo>
                    <a:pt x="368495" y="882505"/>
                  </a:lnTo>
                  <a:lnTo>
                    <a:pt x="324540" y="863559"/>
                  </a:lnTo>
                  <a:lnTo>
                    <a:pt x="282885" y="843449"/>
                  </a:lnTo>
                  <a:lnTo>
                    <a:pt x="243639" y="822229"/>
                  </a:lnTo>
                  <a:lnTo>
                    <a:pt x="206909" y="799950"/>
                  </a:lnTo>
                  <a:lnTo>
                    <a:pt x="172805" y="776666"/>
                  </a:lnTo>
                  <a:lnTo>
                    <a:pt x="141435" y="752427"/>
                  </a:lnTo>
                  <a:lnTo>
                    <a:pt x="87329" y="701299"/>
                  </a:lnTo>
                  <a:lnTo>
                    <a:pt x="45458" y="646984"/>
                  </a:lnTo>
                  <a:lnTo>
                    <a:pt x="16690" y="589900"/>
                  </a:lnTo>
                  <a:lnTo>
                    <a:pt x="1890" y="530466"/>
                  </a:lnTo>
                  <a:lnTo>
                    <a:pt x="0" y="4999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13704" y="4121911"/>
            <a:ext cx="10822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93060" y="1710817"/>
            <a:ext cx="1577340" cy="2218690"/>
          </a:xfrm>
          <a:custGeom>
            <a:avLst/>
            <a:gdLst/>
            <a:ahLst/>
            <a:cxnLst/>
            <a:rect l="l" t="t" r="r" b="b"/>
            <a:pathLst>
              <a:path w="1577339" h="2218690">
                <a:moveTo>
                  <a:pt x="12318" y="2113534"/>
                </a:moveTo>
                <a:lnTo>
                  <a:pt x="9143" y="2116074"/>
                </a:lnTo>
                <a:lnTo>
                  <a:pt x="8889" y="2119503"/>
                </a:lnTo>
                <a:lnTo>
                  <a:pt x="0" y="2218309"/>
                </a:lnTo>
                <a:lnTo>
                  <a:pt x="14582" y="2211705"/>
                </a:lnTo>
                <a:lnTo>
                  <a:pt x="12572" y="2211705"/>
                </a:lnTo>
                <a:lnTo>
                  <a:pt x="2158" y="2204339"/>
                </a:lnTo>
                <a:lnTo>
                  <a:pt x="15815" y="2185095"/>
                </a:lnTo>
                <a:lnTo>
                  <a:pt x="21589" y="2120646"/>
                </a:lnTo>
                <a:lnTo>
                  <a:pt x="21843" y="2117217"/>
                </a:lnTo>
                <a:lnTo>
                  <a:pt x="19303" y="2114169"/>
                </a:lnTo>
                <a:lnTo>
                  <a:pt x="15747" y="2113788"/>
                </a:lnTo>
                <a:lnTo>
                  <a:pt x="12318" y="2113534"/>
                </a:lnTo>
                <a:close/>
              </a:path>
              <a:path w="1577339" h="2218690">
                <a:moveTo>
                  <a:pt x="15815" y="2185095"/>
                </a:moveTo>
                <a:lnTo>
                  <a:pt x="2158" y="2204339"/>
                </a:lnTo>
                <a:lnTo>
                  <a:pt x="12572" y="2211705"/>
                </a:lnTo>
                <a:lnTo>
                  <a:pt x="14826" y="2208530"/>
                </a:lnTo>
                <a:lnTo>
                  <a:pt x="13715" y="2208530"/>
                </a:lnTo>
                <a:lnTo>
                  <a:pt x="4699" y="2202180"/>
                </a:lnTo>
                <a:lnTo>
                  <a:pt x="14690" y="2197649"/>
                </a:lnTo>
                <a:lnTo>
                  <a:pt x="15815" y="2185095"/>
                </a:lnTo>
                <a:close/>
              </a:path>
              <a:path w="1577339" h="2218690">
                <a:moveTo>
                  <a:pt x="88264" y="2164334"/>
                </a:moveTo>
                <a:lnTo>
                  <a:pt x="85089" y="2165731"/>
                </a:lnTo>
                <a:lnTo>
                  <a:pt x="26273" y="2192398"/>
                </a:lnTo>
                <a:lnTo>
                  <a:pt x="12572" y="2211705"/>
                </a:lnTo>
                <a:lnTo>
                  <a:pt x="14582" y="2211705"/>
                </a:lnTo>
                <a:lnTo>
                  <a:pt x="90296" y="2177415"/>
                </a:lnTo>
                <a:lnTo>
                  <a:pt x="93471" y="2175891"/>
                </a:lnTo>
                <a:lnTo>
                  <a:pt x="94995" y="2172208"/>
                </a:lnTo>
                <a:lnTo>
                  <a:pt x="93471" y="2168906"/>
                </a:lnTo>
                <a:lnTo>
                  <a:pt x="92075" y="2165731"/>
                </a:lnTo>
                <a:lnTo>
                  <a:pt x="88264" y="2164334"/>
                </a:lnTo>
                <a:close/>
              </a:path>
              <a:path w="1577339" h="2218690">
                <a:moveTo>
                  <a:pt x="14690" y="2197649"/>
                </a:moveTo>
                <a:lnTo>
                  <a:pt x="4699" y="2202180"/>
                </a:lnTo>
                <a:lnTo>
                  <a:pt x="13715" y="2208530"/>
                </a:lnTo>
                <a:lnTo>
                  <a:pt x="14690" y="2197649"/>
                </a:lnTo>
                <a:close/>
              </a:path>
              <a:path w="1577339" h="2218690">
                <a:moveTo>
                  <a:pt x="26273" y="2192398"/>
                </a:moveTo>
                <a:lnTo>
                  <a:pt x="14690" y="2197649"/>
                </a:lnTo>
                <a:lnTo>
                  <a:pt x="13715" y="2208530"/>
                </a:lnTo>
                <a:lnTo>
                  <a:pt x="14826" y="2208530"/>
                </a:lnTo>
                <a:lnTo>
                  <a:pt x="26273" y="2192398"/>
                </a:lnTo>
                <a:close/>
              </a:path>
              <a:path w="1577339" h="2218690">
                <a:moveTo>
                  <a:pt x="1566544" y="0"/>
                </a:moveTo>
                <a:lnTo>
                  <a:pt x="15815" y="2185095"/>
                </a:lnTo>
                <a:lnTo>
                  <a:pt x="14690" y="2197649"/>
                </a:lnTo>
                <a:lnTo>
                  <a:pt x="26273" y="2192398"/>
                </a:lnTo>
                <a:lnTo>
                  <a:pt x="1576831" y="7366"/>
                </a:lnTo>
                <a:lnTo>
                  <a:pt x="156654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52906" y="803909"/>
            <a:ext cx="20289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G</a:t>
            </a:r>
            <a:r>
              <a:rPr sz="1800" spc="5" dirty="0"/>
              <a:t>e</a:t>
            </a:r>
            <a:r>
              <a:rPr sz="1800" spc="-5" dirty="0"/>
              <a:t>n</a:t>
            </a:r>
            <a:r>
              <a:rPr sz="1800" dirty="0"/>
              <a:t>e</a:t>
            </a:r>
            <a:r>
              <a:rPr sz="1800" spc="-40" dirty="0"/>
              <a:t>r</a:t>
            </a:r>
            <a:r>
              <a:rPr sz="1800" spc="-15" dirty="0"/>
              <a:t>a</a:t>
            </a:r>
            <a:r>
              <a:rPr sz="1800" spc="-30" dirty="0"/>
              <a:t>t</a:t>
            </a:r>
            <a:r>
              <a:rPr sz="1800" dirty="0"/>
              <a:t>e  An</a:t>
            </a:r>
            <a:r>
              <a:rPr sz="1800" spc="-50" dirty="0"/>
              <a:t> </a:t>
            </a:r>
            <a:r>
              <a:rPr sz="1800" spc="-15" dirty="0"/>
              <a:t>Event</a:t>
            </a:r>
            <a:endParaRPr sz="1800" dirty="0"/>
          </a:p>
        </p:txBody>
      </p:sp>
      <p:grpSp>
        <p:nvGrpSpPr>
          <p:cNvPr id="16" name="object 16"/>
          <p:cNvGrpSpPr/>
          <p:nvPr/>
        </p:nvGrpSpPr>
        <p:grpSpPr>
          <a:xfrm>
            <a:off x="2291842" y="1193419"/>
            <a:ext cx="3270885" cy="2593340"/>
            <a:chOff x="2291842" y="1193419"/>
            <a:chExt cx="3270885" cy="2593340"/>
          </a:xfrm>
        </p:grpSpPr>
        <p:sp>
          <p:nvSpPr>
            <p:cNvPr id="17" name="object 17"/>
            <p:cNvSpPr/>
            <p:nvPr/>
          </p:nvSpPr>
          <p:spPr>
            <a:xfrm>
              <a:off x="2291842" y="2216150"/>
              <a:ext cx="873378" cy="11015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59606" y="1710944"/>
              <a:ext cx="1434465" cy="2075814"/>
            </a:xfrm>
            <a:custGeom>
              <a:avLst/>
              <a:gdLst/>
              <a:ahLst/>
              <a:cxnLst/>
              <a:rect l="l" t="t" r="r" b="b"/>
              <a:pathLst>
                <a:path w="1434464" h="2075814">
                  <a:moveTo>
                    <a:pt x="1346454" y="2020188"/>
                  </a:moveTo>
                  <a:lnTo>
                    <a:pt x="1342644" y="2021585"/>
                  </a:lnTo>
                  <a:lnTo>
                    <a:pt x="1341247" y="2024760"/>
                  </a:lnTo>
                  <a:lnTo>
                    <a:pt x="1339723" y="2027935"/>
                  </a:lnTo>
                  <a:lnTo>
                    <a:pt x="1341120" y="2031618"/>
                  </a:lnTo>
                  <a:lnTo>
                    <a:pt x="1433957" y="2075306"/>
                  </a:lnTo>
                  <a:lnTo>
                    <a:pt x="1433446" y="2068575"/>
                  </a:lnTo>
                  <a:lnTo>
                    <a:pt x="1421638" y="2068575"/>
                  </a:lnTo>
                  <a:lnTo>
                    <a:pt x="1408294" y="2049226"/>
                  </a:lnTo>
                  <a:lnTo>
                    <a:pt x="1349629" y="2021712"/>
                  </a:lnTo>
                  <a:lnTo>
                    <a:pt x="1346454" y="2020188"/>
                  </a:lnTo>
                  <a:close/>
                </a:path>
                <a:path w="1434464" h="2075814">
                  <a:moveTo>
                    <a:pt x="1408294" y="2049226"/>
                  </a:moveTo>
                  <a:lnTo>
                    <a:pt x="1421638" y="2068575"/>
                  </a:lnTo>
                  <a:lnTo>
                    <a:pt x="1426205" y="2065400"/>
                  </a:lnTo>
                  <a:lnTo>
                    <a:pt x="1420495" y="2065400"/>
                  </a:lnTo>
                  <a:lnTo>
                    <a:pt x="1419666" y="2054560"/>
                  </a:lnTo>
                  <a:lnTo>
                    <a:pt x="1408294" y="2049226"/>
                  </a:lnTo>
                  <a:close/>
                </a:path>
                <a:path w="1434464" h="2075814">
                  <a:moveTo>
                    <a:pt x="1423162" y="1970277"/>
                  </a:moveTo>
                  <a:lnTo>
                    <a:pt x="1419606" y="1970658"/>
                  </a:lnTo>
                  <a:lnTo>
                    <a:pt x="1416177" y="1970912"/>
                  </a:lnTo>
                  <a:lnTo>
                    <a:pt x="1413510" y="1973960"/>
                  </a:lnTo>
                  <a:lnTo>
                    <a:pt x="1418706" y="2041986"/>
                  </a:lnTo>
                  <a:lnTo>
                    <a:pt x="1432052" y="2061336"/>
                  </a:lnTo>
                  <a:lnTo>
                    <a:pt x="1421638" y="2068575"/>
                  </a:lnTo>
                  <a:lnTo>
                    <a:pt x="1433446" y="2068575"/>
                  </a:lnTo>
                  <a:lnTo>
                    <a:pt x="1426210" y="1972944"/>
                  </a:lnTo>
                  <a:lnTo>
                    <a:pt x="1423162" y="1970277"/>
                  </a:lnTo>
                  <a:close/>
                </a:path>
                <a:path w="1434464" h="2075814">
                  <a:moveTo>
                    <a:pt x="1419666" y="2054560"/>
                  </a:moveTo>
                  <a:lnTo>
                    <a:pt x="1420495" y="2065400"/>
                  </a:lnTo>
                  <a:lnTo>
                    <a:pt x="1429512" y="2059177"/>
                  </a:lnTo>
                  <a:lnTo>
                    <a:pt x="1419666" y="2054560"/>
                  </a:lnTo>
                  <a:close/>
                </a:path>
                <a:path w="1434464" h="2075814">
                  <a:moveTo>
                    <a:pt x="1418706" y="2041986"/>
                  </a:moveTo>
                  <a:lnTo>
                    <a:pt x="1419666" y="2054560"/>
                  </a:lnTo>
                  <a:lnTo>
                    <a:pt x="1429512" y="2059177"/>
                  </a:lnTo>
                  <a:lnTo>
                    <a:pt x="1420495" y="2065400"/>
                  </a:lnTo>
                  <a:lnTo>
                    <a:pt x="1426205" y="2065400"/>
                  </a:lnTo>
                  <a:lnTo>
                    <a:pt x="1432052" y="2061336"/>
                  </a:lnTo>
                  <a:lnTo>
                    <a:pt x="1418706" y="2041986"/>
                  </a:lnTo>
                  <a:close/>
                </a:path>
                <a:path w="1434464" h="2075814">
                  <a:moveTo>
                    <a:pt x="10414" y="0"/>
                  </a:moveTo>
                  <a:lnTo>
                    <a:pt x="0" y="7111"/>
                  </a:lnTo>
                  <a:lnTo>
                    <a:pt x="1408294" y="2049226"/>
                  </a:lnTo>
                  <a:lnTo>
                    <a:pt x="1419666" y="2054560"/>
                  </a:lnTo>
                  <a:lnTo>
                    <a:pt x="1418706" y="2041986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12593" y="1193419"/>
              <a:ext cx="216407" cy="98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6112" y="2128774"/>
              <a:ext cx="856614" cy="11134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36369" y="5019547"/>
            <a:ext cx="1666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Process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event 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return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08626" y="4947920"/>
            <a:ext cx="1666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Process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event 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return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6575" y="1057275"/>
            <a:ext cx="142875" cy="20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86575" y="1485900"/>
            <a:ext cx="142875" cy="209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23506" y="946480"/>
            <a:ext cx="16156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Multicasting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76845" y="1446734"/>
            <a:ext cx="1409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Unicasting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4131" y="3504754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Receive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Copy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86799" y="3510430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Receive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Copy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142" y="401776"/>
            <a:ext cx="4264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5" dirty="0"/>
              <a:t>Event</a:t>
            </a:r>
            <a:r>
              <a:rPr b="1" spc="-110" dirty="0"/>
              <a:t> </a:t>
            </a:r>
            <a:r>
              <a:rPr b="1" dirty="0"/>
              <a:t>Classes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44549" y="1987550"/>
            <a:ext cx="2097405" cy="525780"/>
            <a:chOff x="1344549" y="1987550"/>
            <a:chExt cx="2097405" cy="525780"/>
          </a:xfrm>
        </p:grpSpPr>
        <p:sp>
          <p:nvSpPr>
            <p:cNvPr id="4" name="object 4"/>
            <p:cNvSpPr/>
            <p:nvPr/>
          </p:nvSpPr>
          <p:spPr>
            <a:xfrm>
              <a:off x="1357249" y="2000250"/>
              <a:ext cx="2072005" cy="500380"/>
            </a:xfrm>
            <a:custGeom>
              <a:avLst/>
              <a:gdLst/>
              <a:ahLst/>
              <a:cxnLst/>
              <a:rect l="l" t="t" r="r" b="b"/>
              <a:pathLst>
                <a:path w="2072004" h="500380">
                  <a:moveTo>
                    <a:pt x="1988439" y="0"/>
                  </a:moveTo>
                  <a:lnTo>
                    <a:pt x="83438" y="0"/>
                  </a:lnTo>
                  <a:lnTo>
                    <a:pt x="50952" y="6552"/>
                  </a:lnTo>
                  <a:lnTo>
                    <a:pt x="24431" y="24415"/>
                  </a:lnTo>
                  <a:lnTo>
                    <a:pt x="6554" y="50899"/>
                  </a:lnTo>
                  <a:lnTo>
                    <a:pt x="0" y="83312"/>
                  </a:lnTo>
                  <a:lnTo>
                    <a:pt x="0" y="416687"/>
                  </a:lnTo>
                  <a:lnTo>
                    <a:pt x="6554" y="449153"/>
                  </a:lnTo>
                  <a:lnTo>
                    <a:pt x="24431" y="475630"/>
                  </a:lnTo>
                  <a:lnTo>
                    <a:pt x="50952" y="493464"/>
                  </a:lnTo>
                  <a:lnTo>
                    <a:pt x="83438" y="499999"/>
                  </a:lnTo>
                  <a:lnTo>
                    <a:pt x="1988439" y="499999"/>
                  </a:lnTo>
                  <a:lnTo>
                    <a:pt x="2020851" y="493464"/>
                  </a:lnTo>
                  <a:lnTo>
                    <a:pt x="2047335" y="475630"/>
                  </a:lnTo>
                  <a:lnTo>
                    <a:pt x="2065198" y="449153"/>
                  </a:lnTo>
                  <a:lnTo>
                    <a:pt x="2071751" y="416687"/>
                  </a:lnTo>
                  <a:lnTo>
                    <a:pt x="2071751" y="83312"/>
                  </a:lnTo>
                  <a:lnTo>
                    <a:pt x="2065198" y="50899"/>
                  </a:lnTo>
                  <a:lnTo>
                    <a:pt x="2047335" y="24415"/>
                  </a:lnTo>
                  <a:lnTo>
                    <a:pt x="2020851" y="6552"/>
                  </a:lnTo>
                  <a:lnTo>
                    <a:pt x="19884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7249" y="2000250"/>
              <a:ext cx="2072005" cy="500380"/>
            </a:xfrm>
            <a:custGeom>
              <a:avLst/>
              <a:gdLst/>
              <a:ahLst/>
              <a:cxnLst/>
              <a:rect l="l" t="t" r="r" b="b"/>
              <a:pathLst>
                <a:path w="2072004" h="500380">
                  <a:moveTo>
                    <a:pt x="0" y="83312"/>
                  </a:moveTo>
                  <a:lnTo>
                    <a:pt x="6554" y="50899"/>
                  </a:lnTo>
                  <a:lnTo>
                    <a:pt x="24431" y="24415"/>
                  </a:lnTo>
                  <a:lnTo>
                    <a:pt x="50952" y="6552"/>
                  </a:lnTo>
                  <a:lnTo>
                    <a:pt x="83438" y="0"/>
                  </a:lnTo>
                  <a:lnTo>
                    <a:pt x="1988439" y="0"/>
                  </a:lnTo>
                  <a:lnTo>
                    <a:pt x="2020851" y="6552"/>
                  </a:lnTo>
                  <a:lnTo>
                    <a:pt x="2047335" y="24415"/>
                  </a:lnTo>
                  <a:lnTo>
                    <a:pt x="2065198" y="50899"/>
                  </a:lnTo>
                  <a:lnTo>
                    <a:pt x="2071751" y="83312"/>
                  </a:lnTo>
                  <a:lnTo>
                    <a:pt x="2071751" y="416687"/>
                  </a:lnTo>
                  <a:lnTo>
                    <a:pt x="2065198" y="449153"/>
                  </a:lnTo>
                  <a:lnTo>
                    <a:pt x="2047335" y="475630"/>
                  </a:lnTo>
                  <a:lnTo>
                    <a:pt x="2020851" y="493464"/>
                  </a:lnTo>
                  <a:lnTo>
                    <a:pt x="1988439" y="499999"/>
                  </a:lnTo>
                  <a:lnTo>
                    <a:pt x="83438" y="499999"/>
                  </a:lnTo>
                  <a:lnTo>
                    <a:pt x="50952" y="493464"/>
                  </a:lnTo>
                  <a:lnTo>
                    <a:pt x="24431" y="475630"/>
                  </a:lnTo>
                  <a:lnTo>
                    <a:pt x="6554" y="449153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8844" y="2085594"/>
            <a:ext cx="19485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EventObject</a:t>
            </a:r>
            <a:r>
              <a:rPr sz="18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16676" y="2058923"/>
            <a:ext cx="1668780" cy="382905"/>
            <a:chOff x="5916676" y="2058923"/>
            <a:chExt cx="1668780" cy="382905"/>
          </a:xfrm>
        </p:grpSpPr>
        <p:sp>
          <p:nvSpPr>
            <p:cNvPr id="8" name="object 8"/>
            <p:cNvSpPr/>
            <p:nvPr/>
          </p:nvSpPr>
          <p:spPr>
            <a:xfrm>
              <a:off x="5929376" y="2071623"/>
              <a:ext cx="1643380" cy="357505"/>
            </a:xfrm>
            <a:custGeom>
              <a:avLst/>
              <a:gdLst/>
              <a:ahLst/>
              <a:cxnLst/>
              <a:rect l="l" t="t" r="r" b="b"/>
              <a:pathLst>
                <a:path w="1643379" h="357505">
                  <a:moveTo>
                    <a:pt x="1583435" y="0"/>
                  </a:moveTo>
                  <a:lnTo>
                    <a:pt x="59436" y="0"/>
                  </a:lnTo>
                  <a:lnTo>
                    <a:pt x="36272" y="4681"/>
                  </a:lnTo>
                  <a:lnTo>
                    <a:pt x="17383" y="17446"/>
                  </a:lnTo>
                  <a:lnTo>
                    <a:pt x="4661" y="36379"/>
                  </a:lnTo>
                  <a:lnTo>
                    <a:pt x="0" y="59562"/>
                  </a:lnTo>
                  <a:lnTo>
                    <a:pt x="0" y="297688"/>
                  </a:lnTo>
                  <a:lnTo>
                    <a:pt x="4661" y="320871"/>
                  </a:lnTo>
                  <a:lnTo>
                    <a:pt x="17383" y="339804"/>
                  </a:lnTo>
                  <a:lnTo>
                    <a:pt x="36272" y="352569"/>
                  </a:lnTo>
                  <a:lnTo>
                    <a:pt x="59436" y="357250"/>
                  </a:lnTo>
                  <a:lnTo>
                    <a:pt x="1583435" y="357250"/>
                  </a:lnTo>
                  <a:lnTo>
                    <a:pt x="1606619" y="352569"/>
                  </a:lnTo>
                  <a:lnTo>
                    <a:pt x="1625552" y="339804"/>
                  </a:lnTo>
                  <a:lnTo>
                    <a:pt x="1638317" y="320871"/>
                  </a:lnTo>
                  <a:lnTo>
                    <a:pt x="1642999" y="297688"/>
                  </a:lnTo>
                  <a:lnTo>
                    <a:pt x="1642999" y="59562"/>
                  </a:lnTo>
                  <a:lnTo>
                    <a:pt x="1638317" y="36379"/>
                  </a:lnTo>
                  <a:lnTo>
                    <a:pt x="1625552" y="17446"/>
                  </a:lnTo>
                  <a:lnTo>
                    <a:pt x="1606619" y="4681"/>
                  </a:lnTo>
                  <a:lnTo>
                    <a:pt x="15834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29376" y="2071623"/>
              <a:ext cx="1643380" cy="357505"/>
            </a:xfrm>
            <a:custGeom>
              <a:avLst/>
              <a:gdLst/>
              <a:ahLst/>
              <a:cxnLst/>
              <a:rect l="l" t="t" r="r" b="b"/>
              <a:pathLst>
                <a:path w="1643379" h="357505">
                  <a:moveTo>
                    <a:pt x="0" y="59562"/>
                  </a:moveTo>
                  <a:lnTo>
                    <a:pt x="4661" y="36379"/>
                  </a:lnTo>
                  <a:lnTo>
                    <a:pt x="17383" y="17446"/>
                  </a:lnTo>
                  <a:lnTo>
                    <a:pt x="36272" y="4681"/>
                  </a:lnTo>
                  <a:lnTo>
                    <a:pt x="59436" y="0"/>
                  </a:lnTo>
                  <a:lnTo>
                    <a:pt x="1583435" y="0"/>
                  </a:lnTo>
                  <a:lnTo>
                    <a:pt x="1606619" y="4681"/>
                  </a:lnTo>
                  <a:lnTo>
                    <a:pt x="1625552" y="17446"/>
                  </a:lnTo>
                  <a:lnTo>
                    <a:pt x="1638317" y="36379"/>
                  </a:lnTo>
                  <a:lnTo>
                    <a:pt x="1642999" y="59562"/>
                  </a:lnTo>
                  <a:lnTo>
                    <a:pt x="1642999" y="297688"/>
                  </a:lnTo>
                  <a:lnTo>
                    <a:pt x="1638317" y="320871"/>
                  </a:lnTo>
                  <a:lnTo>
                    <a:pt x="1625552" y="339804"/>
                  </a:lnTo>
                  <a:lnTo>
                    <a:pt x="1606619" y="352569"/>
                  </a:lnTo>
                  <a:lnTo>
                    <a:pt x="1583435" y="357250"/>
                  </a:lnTo>
                  <a:lnTo>
                    <a:pt x="59436" y="357250"/>
                  </a:lnTo>
                  <a:lnTo>
                    <a:pt x="36272" y="352569"/>
                  </a:lnTo>
                  <a:lnTo>
                    <a:pt x="17383" y="339804"/>
                  </a:lnTo>
                  <a:lnTo>
                    <a:pt x="4661" y="320871"/>
                  </a:lnTo>
                  <a:lnTo>
                    <a:pt x="0" y="297688"/>
                  </a:lnTo>
                  <a:lnTo>
                    <a:pt x="0" y="59562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65240" y="2085594"/>
            <a:ext cx="12075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Java.util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9000" y="2200148"/>
            <a:ext cx="2500630" cy="103505"/>
          </a:xfrm>
          <a:custGeom>
            <a:avLst/>
            <a:gdLst/>
            <a:ahLst/>
            <a:cxnLst/>
            <a:rect l="l" t="t" r="r" b="b"/>
            <a:pathLst>
              <a:path w="2500629" h="103505">
                <a:moveTo>
                  <a:pt x="2411729" y="0"/>
                </a:moveTo>
                <a:lnTo>
                  <a:pt x="2407920" y="1015"/>
                </a:lnTo>
                <a:lnTo>
                  <a:pt x="2406141" y="4063"/>
                </a:lnTo>
                <a:lnTo>
                  <a:pt x="2404364" y="6985"/>
                </a:lnTo>
                <a:lnTo>
                  <a:pt x="2405379" y="10922"/>
                </a:lnTo>
                <a:lnTo>
                  <a:pt x="2464261" y="45324"/>
                </a:lnTo>
                <a:lnTo>
                  <a:pt x="2487803" y="45338"/>
                </a:lnTo>
                <a:lnTo>
                  <a:pt x="2487803" y="58038"/>
                </a:lnTo>
                <a:lnTo>
                  <a:pt x="2464253" y="58038"/>
                </a:lnTo>
                <a:lnTo>
                  <a:pt x="2408301" y="90677"/>
                </a:lnTo>
                <a:lnTo>
                  <a:pt x="2405253" y="92328"/>
                </a:lnTo>
                <a:lnTo>
                  <a:pt x="2404237" y="96265"/>
                </a:lnTo>
                <a:lnTo>
                  <a:pt x="2407792" y="102362"/>
                </a:lnTo>
                <a:lnTo>
                  <a:pt x="2411729" y="103377"/>
                </a:lnTo>
                <a:lnTo>
                  <a:pt x="2489485" y="58038"/>
                </a:lnTo>
                <a:lnTo>
                  <a:pt x="2487803" y="58038"/>
                </a:lnTo>
                <a:lnTo>
                  <a:pt x="2489510" y="58024"/>
                </a:lnTo>
                <a:lnTo>
                  <a:pt x="2500376" y="51688"/>
                </a:lnTo>
                <a:lnTo>
                  <a:pt x="2411729" y="0"/>
                </a:lnTo>
                <a:close/>
              </a:path>
              <a:path w="2500629" h="103505">
                <a:moveTo>
                  <a:pt x="2475146" y="51684"/>
                </a:moveTo>
                <a:lnTo>
                  <a:pt x="2464278" y="58024"/>
                </a:lnTo>
                <a:lnTo>
                  <a:pt x="2487803" y="58038"/>
                </a:lnTo>
                <a:lnTo>
                  <a:pt x="2487803" y="57150"/>
                </a:lnTo>
                <a:lnTo>
                  <a:pt x="2484501" y="57150"/>
                </a:lnTo>
                <a:lnTo>
                  <a:pt x="2475146" y="51684"/>
                </a:lnTo>
                <a:close/>
              </a:path>
              <a:path w="2500629" h="103505">
                <a:moveTo>
                  <a:pt x="0" y="43814"/>
                </a:moveTo>
                <a:lnTo>
                  <a:pt x="0" y="56514"/>
                </a:lnTo>
                <a:lnTo>
                  <a:pt x="2464278" y="58024"/>
                </a:lnTo>
                <a:lnTo>
                  <a:pt x="2475146" y="51684"/>
                </a:lnTo>
                <a:lnTo>
                  <a:pt x="2464261" y="45324"/>
                </a:lnTo>
                <a:lnTo>
                  <a:pt x="0" y="43814"/>
                </a:lnTo>
                <a:close/>
              </a:path>
              <a:path w="2500629" h="103505">
                <a:moveTo>
                  <a:pt x="2484501" y="46227"/>
                </a:moveTo>
                <a:lnTo>
                  <a:pt x="2475146" y="51684"/>
                </a:lnTo>
                <a:lnTo>
                  <a:pt x="2484501" y="57150"/>
                </a:lnTo>
                <a:lnTo>
                  <a:pt x="2484501" y="46227"/>
                </a:lnTo>
                <a:close/>
              </a:path>
              <a:path w="2500629" h="103505">
                <a:moveTo>
                  <a:pt x="2487803" y="46227"/>
                </a:moveTo>
                <a:lnTo>
                  <a:pt x="2484501" y="46227"/>
                </a:lnTo>
                <a:lnTo>
                  <a:pt x="2484501" y="57150"/>
                </a:lnTo>
                <a:lnTo>
                  <a:pt x="2487803" y="57150"/>
                </a:lnTo>
                <a:lnTo>
                  <a:pt x="2487803" y="46227"/>
                </a:lnTo>
                <a:close/>
              </a:path>
              <a:path w="2500629" h="103505">
                <a:moveTo>
                  <a:pt x="2464261" y="45324"/>
                </a:moveTo>
                <a:lnTo>
                  <a:pt x="2475146" y="51684"/>
                </a:lnTo>
                <a:lnTo>
                  <a:pt x="2484501" y="46227"/>
                </a:lnTo>
                <a:lnTo>
                  <a:pt x="2487803" y="46227"/>
                </a:lnTo>
                <a:lnTo>
                  <a:pt x="2487803" y="45338"/>
                </a:lnTo>
                <a:lnTo>
                  <a:pt x="2464261" y="4532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9765" y="1817344"/>
            <a:ext cx="16302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Available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79093" y="1480375"/>
            <a:ext cx="130939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SuperClass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44549" y="3630676"/>
            <a:ext cx="2097405" cy="525780"/>
            <a:chOff x="1344549" y="3630676"/>
            <a:chExt cx="2097405" cy="525780"/>
          </a:xfrm>
        </p:grpSpPr>
        <p:sp>
          <p:nvSpPr>
            <p:cNvPr id="15" name="object 15"/>
            <p:cNvSpPr/>
            <p:nvPr/>
          </p:nvSpPr>
          <p:spPr>
            <a:xfrm>
              <a:off x="1357249" y="3643376"/>
              <a:ext cx="2072005" cy="500380"/>
            </a:xfrm>
            <a:custGeom>
              <a:avLst/>
              <a:gdLst/>
              <a:ahLst/>
              <a:cxnLst/>
              <a:rect l="l" t="t" r="r" b="b"/>
              <a:pathLst>
                <a:path w="2072004" h="500379">
                  <a:moveTo>
                    <a:pt x="1988439" y="0"/>
                  </a:moveTo>
                  <a:lnTo>
                    <a:pt x="83438" y="0"/>
                  </a:lnTo>
                  <a:lnTo>
                    <a:pt x="50952" y="6534"/>
                  </a:lnTo>
                  <a:lnTo>
                    <a:pt x="24431" y="24368"/>
                  </a:lnTo>
                  <a:lnTo>
                    <a:pt x="6554" y="50845"/>
                  </a:lnTo>
                  <a:lnTo>
                    <a:pt x="0" y="83312"/>
                  </a:lnTo>
                  <a:lnTo>
                    <a:pt x="0" y="416687"/>
                  </a:lnTo>
                  <a:lnTo>
                    <a:pt x="6554" y="449099"/>
                  </a:lnTo>
                  <a:lnTo>
                    <a:pt x="24431" y="475583"/>
                  </a:lnTo>
                  <a:lnTo>
                    <a:pt x="50952" y="493446"/>
                  </a:lnTo>
                  <a:lnTo>
                    <a:pt x="83438" y="499999"/>
                  </a:lnTo>
                  <a:lnTo>
                    <a:pt x="1988439" y="499999"/>
                  </a:lnTo>
                  <a:lnTo>
                    <a:pt x="2020851" y="493446"/>
                  </a:lnTo>
                  <a:lnTo>
                    <a:pt x="2047335" y="475583"/>
                  </a:lnTo>
                  <a:lnTo>
                    <a:pt x="2065198" y="449099"/>
                  </a:lnTo>
                  <a:lnTo>
                    <a:pt x="2071751" y="416687"/>
                  </a:lnTo>
                  <a:lnTo>
                    <a:pt x="2071751" y="83312"/>
                  </a:lnTo>
                  <a:lnTo>
                    <a:pt x="2065198" y="50845"/>
                  </a:lnTo>
                  <a:lnTo>
                    <a:pt x="2047335" y="24368"/>
                  </a:lnTo>
                  <a:lnTo>
                    <a:pt x="2020851" y="6534"/>
                  </a:lnTo>
                  <a:lnTo>
                    <a:pt x="19884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57249" y="3643376"/>
              <a:ext cx="2072005" cy="500380"/>
            </a:xfrm>
            <a:custGeom>
              <a:avLst/>
              <a:gdLst/>
              <a:ahLst/>
              <a:cxnLst/>
              <a:rect l="l" t="t" r="r" b="b"/>
              <a:pathLst>
                <a:path w="2072004" h="500379">
                  <a:moveTo>
                    <a:pt x="0" y="83312"/>
                  </a:moveTo>
                  <a:lnTo>
                    <a:pt x="6554" y="50845"/>
                  </a:lnTo>
                  <a:lnTo>
                    <a:pt x="24431" y="24368"/>
                  </a:lnTo>
                  <a:lnTo>
                    <a:pt x="50952" y="6534"/>
                  </a:lnTo>
                  <a:lnTo>
                    <a:pt x="83438" y="0"/>
                  </a:lnTo>
                  <a:lnTo>
                    <a:pt x="1988439" y="0"/>
                  </a:lnTo>
                  <a:lnTo>
                    <a:pt x="2020851" y="6534"/>
                  </a:lnTo>
                  <a:lnTo>
                    <a:pt x="2047335" y="24368"/>
                  </a:lnTo>
                  <a:lnTo>
                    <a:pt x="2065198" y="50845"/>
                  </a:lnTo>
                  <a:lnTo>
                    <a:pt x="2071751" y="83312"/>
                  </a:lnTo>
                  <a:lnTo>
                    <a:pt x="2071751" y="416687"/>
                  </a:lnTo>
                  <a:lnTo>
                    <a:pt x="2065198" y="449099"/>
                  </a:lnTo>
                  <a:lnTo>
                    <a:pt x="2047335" y="475583"/>
                  </a:lnTo>
                  <a:lnTo>
                    <a:pt x="2020851" y="493446"/>
                  </a:lnTo>
                  <a:lnTo>
                    <a:pt x="1988439" y="499999"/>
                  </a:lnTo>
                  <a:lnTo>
                    <a:pt x="83438" y="499999"/>
                  </a:lnTo>
                  <a:lnTo>
                    <a:pt x="50952" y="493446"/>
                  </a:lnTo>
                  <a:lnTo>
                    <a:pt x="24431" y="475583"/>
                  </a:lnTo>
                  <a:lnTo>
                    <a:pt x="6554" y="449099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46682" y="3728973"/>
            <a:ext cx="17823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AWTEvent</a:t>
            </a:r>
            <a:r>
              <a:rPr sz="1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16676" y="3773551"/>
            <a:ext cx="1668780" cy="382905"/>
            <a:chOff x="5916676" y="3773551"/>
            <a:chExt cx="1668780" cy="382905"/>
          </a:xfrm>
        </p:grpSpPr>
        <p:sp>
          <p:nvSpPr>
            <p:cNvPr id="19" name="object 19"/>
            <p:cNvSpPr/>
            <p:nvPr/>
          </p:nvSpPr>
          <p:spPr>
            <a:xfrm>
              <a:off x="5929376" y="3786251"/>
              <a:ext cx="1643380" cy="357505"/>
            </a:xfrm>
            <a:custGeom>
              <a:avLst/>
              <a:gdLst/>
              <a:ahLst/>
              <a:cxnLst/>
              <a:rect l="l" t="t" r="r" b="b"/>
              <a:pathLst>
                <a:path w="1643379" h="357504">
                  <a:moveTo>
                    <a:pt x="1583435" y="0"/>
                  </a:moveTo>
                  <a:lnTo>
                    <a:pt x="59436" y="0"/>
                  </a:lnTo>
                  <a:lnTo>
                    <a:pt x="36272" y="4661"/>
                  </a:lnTo>
                  <a:lnTo>
                    <a:pt x="17383" y="17383"/>
                  </a:lnTo>
                  <a:lnTo>
                    <a:pt x="4661" y="36272"/>
                  </a:lnTo>
                  <a:lnTo>
                    <a:pt x="0" y="59436"/>
                  </a:lnTo>
                  <a:lnTo>
                    <a:pt x="0" y="297561"/>
                  </a:lnTo>
                  <a:lnTo>
                    <a:pt x="4661" y="320744"/>
                  </a:lnTo>
                  <a:lnTo>
                    <a:pt x="17383" y="339677"/>
                  </a:lnTo>
                  <a:lnTo>
                    <a:pt x="36272" y="352442"/>
                  </a:lnTo>
                  <a:lnTo>
                    <a:pt x="59436" y="357124"/>
                  </a:lnTo>
                  <a:lnTo>
                    <a:pt x="1583435" y="357124"/>
                  </a:lnTo>
                  <a:lnTo>
                    <a:pt x="1606619" y="352442"/>
                  </a:lnTo>
                  <a:lnTo>
                    <a:pt x="1625552" y="339677"/>
                  </a:lnTo>
                  <a:lnTo>
                    <a:pt x="1638317" y="320744"/>
                  </a:lnTo>
                  <a:lnTo>
                    <a:pt x="1642999" y="297561"/>
                  </a:lnTo>
                  <a:lnTo>
                    <a:pt x="1642999" y="59436"/>
                  </a:lnTo>
                  <a:lnTo>
                    <a:pt x="1638317" y="36272"/>
                  </a:lnTo>
                  <a:lnTo>
                    <a:pt x="1625552" y="17383"/>
                  </a:lnTo>
                  <a:lnTo>
                    <a:pt x="1606619" y="4661"/>
                  </a:lnTo>
                  <a:lnTo>
                    <a:pt x="15834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9376" y="3786251"/>
              <a:ext cx="1643380" cy="357505"/>
            </a:xfrm>
            <a:custGeom>
              <a:avLst/>
              <a:gdLst/>
              <a:ahLst/>
              <a:cxnLst/>
              <a:rect l="l" t="t" r="r" b="b"/>
              <a:pathLst>
                <a:path w="1643379" h="357504">
                  <a:moveTo>
                    <a:pt x="0" y="59436"/>
                  </a:moveTo>
                  <a:lnTo>
                    <a:pt x="4661" y="36272"/>
                  </a:lnTo>
                  <a:lnTo>
                    <a:pt x="17383" y="17383"/>
                  </a:lnTo>
                  <a:lnTo>
                    <a:pt x="36272" y="4661"/>
                  </a:lnTo>
                  <a:lnTo>
                    <a:pt x="59436" y="0"/>
                  </a:lnTo>
                  <a:lnTo>
                    <a:pt x="1583435" y="0"/>
                  </a:lnTo>
                  <a:lnTo>
                    <a:pt x="1606619" y="4661"/>
                  </a:lnTo>
                  <a:lnTo>
                    <a:pt x="1625552" y="17383"/>
                  </a:lnTo>
                  <a:lnTo>
                    <a:pt x="1638317" y="36272"/>
                  </a:lnTo>
                  <a:lnTo>
                    <a:pt x="1642999" y="59436"/>
                  </a:lnTo>
                  <a:lnTo>
                    <a:pt x="1642999" y="297561"/>
                  </a:lnTo>
                  <a:lnTo>
                    <a:pt x="1638317" y="320744"/>
                  </a:lnTo>
                  <a:lnTo>
                    <a:pt x="1625552" y="339677"/>
                  </a:lnTo>
                  <a:lnTo>
                    <a:pt x="1606619" y="352442"/>
                  </a:lnTo>
                  <a:lnTo>
                    <a:pt x="1583435" y="357124"/>
                  </a:lnTo>
                  <a:lnTo>
                    <a:pt x="59436" y="357124"/>
                  </a:lnTo>
                  <a:lnTo>
                    <a:pt x="36272" y="352442"/>
                  </a:lnTo>
                  <a:lnTo>
                    <a:pt x="17383" y="339677"/>
                  </a:lnTo>
                  <a:lnTo>
                    <a:pt x="4661" y="320744"/>
                  </a:lnTo>
                  <a:lnTo>
                    <a:pt x="0" y="297561"/>
                  </a:lnTo>
                  <a:lnTo>
                    <a:pt x="0" y="59436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40855" y="3800347"/>
            <a:ext cx="11267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J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a.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40737" y="2501137"/>
            <a:ext cx="3589020" cy="1445895"/>
          </a:xfrm>
          <a:custGeom>
            <a:avLst/>
            <a:gdLst/>
            <a:ahLst/>
            <a:cxnLst/>
            <a:rect l="l" t="t" r="r" b="b"/>
            <a:pathLst>
              <a:path w="3589020" h="1445895">
                <a:moveTo>
                  <a:pt x="103378" y="1054493"/>
                </a:moveTo>
                <a:lnTo>
                  <a:pt x="102362" y="1050556"/>
                </a:lnTo>
                <a:lnTo>
                  <a:pt x="99441" y="1048766"/>
                </a:lnTo>
                <a:lnTo>
                  <a:pt x="96393" y="1046988"/>
                </a:lnTo>
                <a:lnTo>
                  <a:pt x="92456" y="1048004"/>
                </a:lnTo>
                <a:lnTo>
                  <a:pt x="58064" y="1106792"/>
                </a:lnTo>
                <a:lnTo>
                  <a:pt x="59563" y="0"/>
                </a:lnTo>
                <a:lnTo>
                  <a:pt x="46863" y="0"/>
                </a:lnTo>
                <a:lnTo>
                  <a:pt x="45364" y="1106982"/>
                </a:lnTo>
                <a:lnTo>
                  <a:pt x="45339" y="1130427"/>
                </a:lnTo>
                <a:lnTo>
                  <a:pt x="45262" y="1106792"/>
                </a:lnTo>
                <a:lnTo>
                  <a:pt x="11049" y="1047877"/>
                </a:lnTo>
                <a:lnTo>
                  <a:pt x="7112" y="1046861"/>
                </a:lnTo>
                <a:lnTo>
                  <a:pt x="1016" y="1050417"/>
                </a:lnTo>
                <a:lnTo>
                  <a:pt x="0" y="1054354"/>
                </a:lnTo>
                <a:lnTo>
                  <a:pt x="1841" y="1057402"/>
                </a:lnTo>
                <a:lnTo>
                  <a:pt x="51562" y="1143000"/>
                </a:lnTo>
                <a:lnTo>
                  <a:pt x="58902" y="1130427"/>
                </a:lnTo>
                <a:lnTo>
                  <a:pt x="101676" y="1057275"/>
                </a:lnTo>
                <a:lnTo>
                  <a:pt x="103378" y="1054493"/>
                </a:lnTo>
                <a:close/>
              </a:path>
              <a:path w="3589020" h="1445895">
                <a:moveTo>
                  <a:pt x="3588639" y="1393825"/>
                </a:moveTo>
                <a:lnTo>
                  <a:pt x="3499993" y="1342009"/>
                </a:lnTo>
                <a:lnTo>
                  <a:pt x="3496183" y="1343025"/>
                </a:lnTo>
                <a:lnTo>
                  <a:pt x="3492627" y="1349121"/>
                </a:lnTo>
                <a:lnTo>
                  <a:pt x="3493643" y="1353058"/>
                </a:lnTo>
                <a:lnTo>
                  <a:pt x="3496691" y="1354709"/>
                </a:lnTo>
                <a:lnTo>
                  <a:pt x="3552571" y="1387462"/>
                </a:lnTo>
                <a:lnTo>
                  <a:pt x="1088263" y="1385824"/>
                </a:lnTo>
                <a:lnTo>
                  <a:pt x="1088263" y="1398524"/>
                </a:lnTo>
                <a:lnTo>
                  <a:pt x="3552317" y="1400162"/>
                </a:lnTo>
                <a:lnTo>
                  <a:pt x="3576066" y="1400175"/>
                </a:lnTo>
                <a:lnTo>
                  <a:pt x="3552291" y="1400175"/>
                </a:lnTo>
                <a:lnTo>
                  <a:pt x="3493516" y="1434465"/>
                </a:lnTo>
                <a:lnTo>
                  <a:pt x="3492500" y="1438402"/>
                </a:lnTo>
                <a:lnTo>
                  <a:pt x="3494278" y="1441323"/>
                </a:lnTo>
                <a:lnTo>
                  <a:pt x="3496056" y="1444371"/>
                </a:lnTo>
                <a:lnTo>
                  <a:pt x="3499993" y="1445387"/>
                </a:lnTo>
                <a:lnTo>
                  <a:pt x="3503041" y="1443736"/>
                </a:lnTo>
                <a:lnTo>
                  <a:pt x="3577742" y="1400175"/>
                </a:lnTo>
                <a:lnTo>
                  <a:pt x="3588639" y="13938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08501" y="3590290"/>
            <a:ext cx="15097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Available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1916048" y="5130800"/>
            <a:ext cx="2811780" cy="954405"/>
            <a:chOff x="1916048" y="5130800"/>
            <a:chExt cx="2811780" cy="954405"/>
          </a:xfrm>
        </p:grpSpPr>
        <p:sp>
          <p:nvSpPr>
            <p:cNvPr id="25" name="object 25"/>
            <p:cNvSpPr/>
            <p:nvPr/>
          </p:nvSpPr>
          <p:spPr>
            <a:xfrm>
              <a:off x="1928748" y="5143500"/>
              <a:ext cx="2786380" cy="929005"/>
            </a:xfrm>
            <a:custGeom>
              <a:avLst/>
              <a:gdLst/>
              <a:ahLst/>
              <a:cxnLst/>
              <a:rect l="l" t="t" r="r" b="b"/>
              <a:pathLst>
                <a:path w="2786379" h="929004">
                  <a:moveTo>
                    <a:pt x="1393063" y="0"/>
                  </a:moveTo>
                  <a:lnTo>
                    <a:pt x="1323535" y="568"/>
                  </a:lnTo>
                  <a:lnTo>
                    <a:pt x="1254889" y="2255"/>
                  </a:lnTo>
                  <a:lnTo>
                    <a:pt x="1187206" y="5034"/>
                  </a:lnTo>
                  <a:lnTo>
                    <a:pt x="1120565" y="8879"/>
                  </a:lnTo>
                  <a:lnTo>
                    <a:pt x="1055046" y="13763"/>
                  </a:lnTo>
                  <a:lnTo>
                    <a:pt x="990728" y="19660"/>
                  </a:lnTo>
                  <a:lnTo>
                    <a:pt x="927692" y="26542"/>
                  </a:lnTo>
                  <a:lnTo>
                    <a:pt x="866017" y="34384"/>
                  </a:lnTo>
                  <a:lnTo>
                    <a:pt x="805783" y="43158"/>
                  </a:lnTo>
                  <a:lnTo>
                    <a:pt x="747070" y="52838"/>
                  </a:lnTo>
                  <a:lnTo>
                    <a:pt x="689958" y="63398"/>
                  </a:lnTo>
                  <a:lnTo>
                    <a:pt x="634526" y="74810"/>
                  </a:lnTo>
                  <a:lnTo>
                    <a:pt x="580854" y="87049"/>
                  </a:lnTo>
                  <a:lnTo>
                    <a:pt x="529023" y="100087"/>
                  </a:lnTo>
                  <a:lnTo>
                    <a:pt x="479111" y="113899"/>
                  </a:lnTo>
                  <a:lnTo>
                    <a:pt x="431200" y="128457"/>
                  </a:lnTo>
                  <a:lnTo>
                    <a:pt x="385368" y="143734"/>
                  </a:lnTo>
                  <a:lnTo>
                    <a:pt x="341695" y="159705"/>
                  </a:lnTo>
                  <a:lnTo>
                    <a:pt x="300261" y="176342"/>
                  </a:lnTo>
                  <a:lnTo>
                    <a:pt x="261147" y="193620"/>
                  </a:lnTo>
                  <a:lnTo>
                    <a:pt x="224431" y="211510"/>
                  </a:lnTo>
                  <a:lnTo>
                    <a:pt x="190194" y="229988"/>
                  </a:lnTo>
                  <a:lnTo>
                    <a:pt x="129475" y="268597"/>
                  </a:lnTo>
                  <a:lnTo>
                    <a:pt x="79627" y="309234"/>
                  </a:lnTo>
                  <a:lnTo>
                    <a:pt x="41291" y="351687"/>
                  </a:lnTo>
                  <a:lnTo>
                    <a:pt x="15104" y="395741"/>
                  </a:lnTo>
                  <a:lnTo>
                    <a:pt x="1704" y="441186"/>
                  </a:lnTo>
                  <a:lnTo>
                    <a:pt x="0" y="464362"/>
                  </a:lnTo>
                  <a:lnTo>
                    <a:pt x="1704" y="487538"/>
                  </a:lnTo>
                  <a:lnTo>
                    <a:pt x="15104" y="532980"/>
                  </a:lnTo>
                  <a:lnTo>
                    <a:pt x="41291" y="577033"/>
                  </a:lnTo>
                  <a:lnTo>
                    <a:pt x="79627" y="619484"/>
                  </a:lnTo>
                  <a:lnTo>
                    <a:pt x="129475" y="660120"/>
                  </a:lnTo>
                  <a:lnTo>
                    <a:pt x="190194" y="698728"/>
                  </a:lnTo>
                  <a:lnTo>
                    <a:pt x="224431" y="717205"/>
                  </a:lnTo>
                  <a:lnTo>
                    <a:pt x="261147" y="735095"/>
                  </a:lnTo>
                  <a:lnTo>
                    <a:pt x="300261" y="752372"/>
                  </a:lnTo>
                  <a:lnTo>
                    <a:pt x="341695" y="769009"/>
                  </a:lnTo>
                  <a:lnTo>
                    <a:pt x="385368" y="784980"/>
                  </a:lnTo>
                  <a:lnTo>
                    <a:pt x="431200" y="800257"/>
                  </a:lnTo>
                  <a:lnTo>
                    <a:pt x="479111" y="814814"/>
                  </a:lnTo>
                  <a:lnTo>
                    <a:pt x="529023" y="828625"/>
                  </a:lnTo>
                  <a:lnTo>
                    <a:pt x="580854" y="841664"/>
                  </a:lnTo>
                  <a:lnTo>
                    <a:pt x="634526" y="853902"/>
                  </a:lnTo>
                  <a:lnTo>
                    <a:pt x="689958" y="865314"/>
                  </a:lnTo>
                  <a:lnTo>
                    <a:pt x="747070" y="875874"/>
                  </a:lnTo>
                  <a:lnTo>
                    <a:pt x="805783" y="885554"/>
                  </a:lnTo>
                  <a:lnTo>
                    <a:pt x="866017" y="894328"/>
                  </a:lnTo>
                  <a:lnTo>
                    <a:pt x="927692" y="902170"/>
                  </a:lnTo>
                  <a:lnTo>
                    <a:pt x="990728" y="909052"/>
                  </a:lnTo>
                  <a:lnTo>
                    <a:pt x="1055046" y="914949"/>
                  </a:lnTo>
                  <a:lnTo>
                    <a:pt x="1120565" y="919833"/>
                  </a:lnTo>
                  <a:lnTo>
                    <a:pt x="1187206" y="923678"/>
                  </a:lnTo>
                  <a:lnTo>
                    <a:pt x="1254889" y="926457"/>
                  </a:lnTo>
                  <a:lnTo>
                    <a:pt x="1323535" y="928144"/>
                  </a:lnTo>
                  <a:lnTo>
                    <a:pt x="1393063" y="928712"/>
                  </a:lnTo>
                  <a:lnTo>
                    <a:pt x="1462590" y="928144"/>
                  </a:lnTo>
                  <a:lnTo>
                    <a:pt x="1531236" y="926457"/>
                  </a:lnTo>
                  <a:lnTo>
                    <a:pt x="1598919" y="923678"/>
                  </a:lnTo>
                  <a:lnTo>
                    <a:pt x="1665560" y="919833"/>
                  </a:lnTo>
                  <a:lnTo>
                    <a:pt x="1731079" y="914949"/>
                  </a:lnTo>
                  <a:lnTo>
                    <a:pt x="1795397" y="909052"/>
                  </a:lnTo>
                  <a:lnTo>
                    <a:pt x="1858433" y="902170"/>
                  </a:lnTo>
                  <a:lnTo>
                    <a:pt x="1920108" y="894328"/>
                  </a:lnTo>
                  <a:lnTo>
                    <a:pt x="1980342" y="885554"/>
                  </a:lnTo>
                  <a:lnTo>
                    <a:pt x="2039055" y="875874"/>
                  </a:lnTo>
                  <a:lnTo>
                    <a:pt x="2096167" y="865314"/>
                  </a:lnTo>
                  <a:lnTo>
                    <a:pt x="2151599" y="853902"/>
                  </a:lnTo>
                  <a:lnTo>
                    <a:pt x="2205271" y="841664"/>
                  </a:lnTo>
                  <a:lnTo>
                    <a:pt x="2257102" y="828625"/>
                  </a:lnTo>
                  <a:lnTo>
                    <a:pt x="2307014" y="814814"/>
                  </a:lnTo>
                  <a:lnTo>
                    <a:pt x="2354925" y="800257"/>
                  </a:lnTo>
                  <a:lnTo>
                    <a:pt x="2400757" y="784980"/>
                  </a:lnTo>
                  <a:lnTo>
                    <a:pt x="2444430" y="769009"/>
                  </a:lnTo>
                  <a:lnTo>
                    <a:pt x="2485864" y="752372"/>
                  </a:lnTo>
                  <a:lnTo>
                    <a:pt x="2524978" y="735095"/>
                  </a:lnTo>
                  <a:lnTo>
                    <a:pt x="2561694" y="717205"/>
                  </a:lnTo>
                  <a:lnTo>
                    <a:pt x="2595931" y="698728"/>
                  </a:lnTo>
                  <a:lnTo>
                    <a:pt x="2656650" y="660120"/>
                  </a:lnTo>
                  <a:lnTo>
                    <a:pt x="2706498" y="619484"/>
                  </a:lnTo>
                  <a:lnTo>
                    <a:pt x="2744834" y="577033"/>
                  </a:lnTo>
                  <a:lnTo>
                    <a:pt x="2771021" y="532980"/>
                  </a:lnTo>
                  <a:lnTo>
                    <a:pt x="2784421" y="487538"/>
                  </a:lnTo>
                  <a:lnTo>
                    <a:pt x="2786126" y="464362"/>
                  </a:lnTo>
                  <a:lnTo>
                    <a:pt x="2784421" y="441186"/>
                  </a:lnTo>
                  <a:lnTo>
                    <a:pt x="2771021" y="395741"/>
                  </a:lnTo>
                  <a:lnTo>
                    <a:pt x="2744834" y="351687"/>
                  </a:lnTo>
                  <a:lnTo>
                    <a:pt x="2706498" y="309234"/>
                  </a:lnTo>
                  <a:lnTo>
                    <a:pt x="2656650" y="268597"/>
                  </a:lnTo>
                  <a:lnTo>
                    <a:pt x="2595931" y="229988"/>
                  </a:lnTo>
                  <a:lnTo>
                    <a:pt x="2561694" y="211510"/>
                  </a:lnTo>
                  <a:lnTo>
                    <a:pt x="2524978" y="193620"/>
                  </a:lnTo>
                  <a:lnTo>
                    <a:pt x="2485864" y="176342"/>
                  </a:lnTo>
                  <a:lnTo>
                    <a:pt x="2444430" y="159705"/>
                  </a:lnTo>
                  <a:lnTo>
                    <a:pt x="2400757" y="143734"/>
                  </a:lnTo>
                  <a:lnTo>
                    <a:pt x="2354925" y="128457"/>
                  </a:lnTo>
                  <a:lnTo>
                    <a:pt x="2307014" y="113899"/>
                  </a:lnTo>
                  <a:lnTo>
                    <a:pt x="2257102" y="100087"/>
                  </a:lnTo>
                  <a:lnTo>
                    <a:pt x="2205271" y="87049"/>
                  </a:lnTo>
                  <a:lnTo>
                    <a:pt x="2151599" y="74810"/>
                  </a:lnTo>
                  <a:lnTo>
                    <a:pt x="2096167" y="63398"/>
                  </a:lnTo>
                  <a:lnTo>
                    <a:pt x="2039055" y="52838"/>
                  </a:lnTo>
                  <a:lnTo>
                    <a:pt x="1980342" y="43158"/>
                  </a:lnTo>
                  <a:lnTo>
                    <a:pt x="1920108" y="34384"/>
                  </a:lnTo>
                  <a:lnTo>
                    <a:pt x="1858433" y="26542"/>
                  </a:lnTo>
                  <a:lnTo>
                    <a:pt x="1795397" y="19660"/>
                  </a:lnTo>
                  <a:lnTo>
                    <a:pt x="1731079" y="13763"/>
                  </a:lnTo>
                  <a:lnTo>
                    <a:pt x="1665560" y="8879"/>
                  </a:lnTo>
                  <a:lnTo>
                    <a:pt x="1598919" y="5034"/>
                  </a:lnTo>
                  <a:lnTo>
                    <a:pt x="1531236" y="2255"/>
                  </a:lnTo>
                  <a:lnTo>
                    <a:pt x="1462590" y="568"/>
                  </a:lnTo>
                  <a:lnTo>
                    <a:pt x="139306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28748" y="5143500"/>
              <a:ext cx="2786380" cy="929005"/>
            </a:xfrm>
            <a:custGeom>
              <a:avLst/>
              <a:gdLst/>
              <a:ahLst/>
              <a:cxnLst/>
              <a:rect l="l" t="t" r="r" b="b"/>
              <a:pathLst>
                <a:path w="2786379" h="929004">
                  <a:moveTo>
                    <a:pt x="0" y="464362"/>
                  </a:moveTo>
                  <a:lnTo>
                    <a:pt x="6766" y="418303"/>
                  </a:lnTo>
                  <a:lnTo>
                    <a:pt x="26639" y="373527"/>
                  </a:lnTo>
                  <a:lnTo>
                    <a:pt x="58981" y="330247"/>
                  </a:lnTo>
                  <a:lnTo>
                    <a:pt x="103152" y="288676"/>
                  </a:lnTo>
                  <a:lnTo>
                    <a:pt x="158515" y="249026"/>
                  </a:lnTo>
                  <a:lnTo>
                    <a:pt x="224431" y="211510"/>
                  </a:lnTo>
                  <a:lnTo>
                    <a:pt x="261147" y="193620"/>
                  </a:lnTo>
                  <a:lnTo>
                    <a:pt x="300261" y="176342"/>
                  </a:lnTo>
                  <a:lnTo>
                    <a:pt x="341695" y="159705"/>
                  </a:lnTo>
                  <a:lnTo>
                    <a:pt x="385368" y="143734"/>
                  </a:lnTo>
                  <a:lnTo>
                    <a:pt x="431200" y="128457"/>
                  </a:lnTo>
                  <a:lnTo>
                    <a:pt x="479111" y="113899"/>
                  </a:lnTo>
                  <a:lnTo>
                    <a:pt x="529023" y="100087"/>
                  </a:lnTo>
                  <a:lnTo>
                    <a:pt x="580854" y="87049"/>
                  </a:lnTo>
                  <a:lnTo>
                    <a:pt x="634526" y="74810"/>
                  </a:lnTo>
                  <a:lnTo>
                    <a:pt x="689958" y="63398"/>
                  </a:lnTo>
                  <a:lnTo>
                    <a:pt x="747070" y="52838"/>
                  </a:lnTo>
                  <a:lnTo>
                    <a:pt x="805783" y="43158"/>
                  </a:lnTo>
                  <a:lnTo>
                    <a:pt x="866017" y="34384"/>
                  </a:lnTo>
                  <a:lnTo>
                    <a:pt x="927692" y="26542"/>
                  </a:lnTo>
                  <a:lnTo>
                    <a:pt x="990728" y="19660"/>
                  </a:lnTo>
                  <a:lnTo>
                    <a:pt x="1055046" y="13763"/>
                  </a:lnTo>
                  <a:lnTo>
                    <a:pt x="1120565" y="8879"/>
                  </a:lnTo>
                  <a:lnTo>
                    <a:pt x="1187206" y="5034"/>
                  </a:lnTo>
                  <a:lnTo>
                    <a:pt x="1254889" y="2255"/>
                  </a:lnTo>
                  <a:lnTo>
                    <a:pt x="1323535" y="568"/>
                  </a:lnTo>
                  <a:lnTo>
                    <a:pt x="1393063" y="0"/>
                  </a:lnTo>
                  <a:lnTo>
                    <a:pt x="1462590" y="568"/>
                  </a:lnTo>
                  <a:lnTo>
                    <a:pt x="1531236" y="2255"/>
                  </a:lnTo>
                  <a:lnTo>
                    <a:pt x="1598919" y="5034"/>
                  </a:lnTo>
                  <a:lnTo>
                    <a:pt x="1665560" y="8879"/>
                  </a:lnTo>
                  <a:lnTo>
                    <a:pt x="1731079" y="13763"/>
                  </a:lnTo>
                  <a:lnTo>
                    <a:pt x="1795397" y="19660"/>
                  </a:lnTo>
                  <a:lnTo>
                    <a:pt x="1858433" y="26542"/>
                  </a:lnTo>
                  <a:lnTo>
                    <a:pt x="1920108" y="34384"/>
                  </a:lnTo>
                  <a:lnTo>
                    <a:pt x="1980342" y="43158"/>
                  </a:lnTo>
                  <a:lnTo>
                    <a:pt x="2039055" y="52838"/>
                  </a:lnTo>
                  <a:lnTo>
                    <a:pt x="2096167" y="63398"/>
                  </a:lnTo>
                  <a:lnTo>
                    <a:pt x="2151599" y="74810"/>
                  </a:lnTo>
                  <a:lnTo>
                    <a:pt x="2205271" y="87049"/>
                  </a:lnTo>
                  <a:lnTo>
                    <a:pt x="2257102" y="100087"/>
                  </a:lnTo>
                  <a:lnTo>
                    <a:pt x="2307014" y="113899"/>
                  </a:lnTo>
                  <a:lnTo>
                    <a:pt x="2354925" y="128457"/>
                  </a:lnTo>
                  <a:lnTo>
                    <a:pt x="2400757" y="143734"/>
                  </a:lnTo>
                  <a:lnTo>
                    <a:pt x="2444430" y="159705"/>
                  </a:lnTo>
                  <a:lnTo>
                    <a:pt x="2485864" y="176342"/>
                  </a:lnTo>
                  <a:lnTo>
                    <a:pt x="2524978" y="193620"/>
                  </a:lnTo>
                  <a:lnTo>
                    <a:pt x="2561694" y="211510"/>
                  </a:lnTo>
                  <a:lnTo>
                    <a:pt x="2595931" y="229988"/>
                  </a:lnTo>
                  <a:lnTo>
                    <a:pt x="2656650" y="268597"/>
                  </a:lnTo>
                  <a:lnTo>
                    <a:pt x="2706498" y="309234"/>
                  </a:lnTo>
                  <a:lnTo>
                    <a:pt x="2744834" y="351687"/>
                  </a:lnTo>
                  <a:lnTo>
                    <a:pt x="2771021" y="395741"/>
                  </a:lnTo>
                  <a:lnTo>
                    <a:pt x="2784421" y="441186"/>
                  </a:lnTo>
                  <a:lnTo>
                    <a:pt x="2786126" y="464362"/>
                  </a:lnTo>
                  <a:lnTo>
                    <a:pt x="2784421" y="487538"/>
                  </a:lnTo>
                  <a:lnTo>
                    <a:pt x="2779359" y="510419"/>
                  </a:lnTo>
                  <a:lnTo>
                    <a:pt x="2759486" y="555193"/>
                  </a:lnTo>
                  <a:lnTo>
                    <a:pt x="2727144" y="598472"/>
                  </a:lnTo>
                  <a:lnTo>
                    <a:pt x="2682973" y="640042"/>
                  </a:lnTo>
                  <a:lnTo>
                    <a:pt x="2627610" y="679690"/>
                  </a:lnTo>
                  <a:lnTo>
                    <a:pt x="2561694" y="717205"/>
                  </a:lnTo>
                  <a:lnTo>
                    <a:pt x="2524978" y="735095"/>
                  </a:lnTo>
                  <a:lnTo>
                    <a:pt x="2485864" y="752372"/>
                  </a:lnTo>
                  <a:lnTo>
                    <a:pt x="2444430" y="769009"/>
                  </a:lnTo>
                  <a:lnTo>
                    <a:pt x="2400757" y="784980"/>
                  </a:lnTo>
                  <a:lnTo>
                    <a:pt x="2354925" y="800257"/>
                  </a:lnTo>
                  <a:lnTo>
                    <a:pt x="2307014" y="814814"/>
                  </a:lnTo>
                  <a:lnTo>
                    <a:pt x="2257102" y="828625"/>
                  </a:lnTo>
                  <a:lnTo>
                    <a:pt x="2205271" y="841664"/>
                  </a:lnTo>
                  <a:lnTo>
                    <a:pt x="2151599" y="853902"/>
                  </a:lnTo>
                  <a:lnTo>
                    <a:pt x="2096167" y="865314"/>
                  </a:lnTo>
                  <a:lnTo>
                    <a:pt x="2039055" y="875874"/>
                  </a:lnTo>
                  <a:lnTo>
                    <a:pt x="1980342" y="885554"/>
                  </a:lnTo>
                  <a:lnTo>
                    <a:pt x="1920108" y="894328"/>
                  </a:lnTo>
                  <a:lnTo>
                    <a:pt x="1858433" y="902170"/>
                  </a:lnTo>
                  <a:lnTo>
                    <a:pt x="1795397" y="909052"/>
                  </a:lnTo>
                  <a:lnTo>
                    <a:pt x="1731079" y="914949"/>
                  </a:lnTo>
                  <a:lnTo>
                    <a:pt x="1665560" y="919833"/>
                  </a:lnTo>
                  <a:lnTo>
                    <a:pt x="1598919" y="923678"/>
                  </a:lnTo>
                  <a:lnTo>
                    <a:pt x="1531236" y="926457"/>
                  </a:lnTo>
                  <a:lnTo>
                    <a:pt x="1462590" y="928144"/>
                  </a:lnTo>
                  <a:lnTo>
                    <a:pt x="1393063" y="928712"/>
                  </a:lnTo>
                  <a:lnTo>
                    <a:pt x="1323535" y="928144"/>
                  </a:lnTo>
                  <a:lnTo>
                    <a:pt x="1254889" y="926457"/>
                  </a:lnTo>
                  <a:lnTo>
                    <a:pt x="1187206" y="923678"/>
                  </a:lnTo>
                  <a:lnTo>
                    <a:pt x="1120565" y="919833"/>
                  </a:lnTo>
                  <a:lnTo>
                    <a:pt x="1055046" y="914949"/>
                  </a:lnTo>
                  <a:lnTo>
                    <a:pt x="990728" y="909052"/>
                  </a:lnTo>
                  <a:lnTo>
                    <a:pt x="927692" y="902170"/>
                  </a:lnTo>
                  <a:lnTo>
                    <a:pt x="866017" y="894328"/>
                  </a:lnTo>
                  <a:lnTo>
                    <a:pt x="805783" y="885554"/>
                  </a:lnTo>
                  <a:lnTo>
                    <a:pt x="747070" y="875874"/>
                  </a:lnTo>
                  <a:lnTo>
                    <a:pt x="689958" y="865314"/>
                  </a:lnTo>
                  <a:lnTo>
                    <a:pt x="634526" y="853902"/>
                  </a:lnTo>
                  <a:lnTo>
                    <a:pt x="580854" y="841664"/>
                  </a:lnTo>
                  <a:lnTo>
                    <a:pt x="529023" y="828625"/>
                  </a:lnTo>
                  <a:lnTo>
                    <a:pt x="479111" y="814814"/>
                  </a:lnTo>
                  <a:lnTo>
                    <a:pt x="431200" y="800257"/>
                  </a:lnTo>
                  <a:lnTo>
                    <a:pt x="385368" y="784980"/>
                  </a:lnTo>
                  <a:lnTo>
                    <a:pt x="341695" y="769009"/>
                  </a:lnTo>
                  <a:lnTo>
                    <a:pt x="300261" y="752372"/>
                  </a:lnTo>
                  <a:lnTo>
                    <a:pt x="261147" y="735095"/>
                  </a:lnTo>
                  <a:lnTo>
                    <a:pt x="224431" y="717205"/>
                  </a:lnTo>
                  <a:lnTo>
                    <a:pt x="190194" y="698728"/>
                  </a:lnTo>
                  <a:lnTo>
                    <a:pt x="129475" y="660120"/>
                  </a:lnTo>
                  <a:lnTo>
                    <a:pt x="79627" y="619484"/>
                  </a:lnTo>
                  <a:lnTo>
                    <a:pt x="41291" y="577033"/>
                  </a:lnTo>
                  <a:lnTo>
                    <a:pt x="15104" y="532980"/>
                  </a:lnTo>
                  <a:lnTo>
                    <a:pt x="1704" y="487538"/>
                  </a:lnTo>
                  <a:lnTo>
                    <a:pt x="0" y="46436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75634" y="5443829"/>
            <a:ext cx="1743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8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AwtEvents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88489" y="4139057"/>
            <a:ext cx="933450" cy="1004569"/>
          </a:xfrm>
          <a:custGeom>
            <a:avLst/>
            <a:gdLst/>
            <a:ahLst/>
            <a:cxnLst/>
            <a:rect l="l" t="t" r="r" b="b"/>
            <a:pathLst>
              <a:path w="933450" h="1004570">
                <a:moveTo>
                  <a:pt x="838835" y="962533"/>
                </a:moveTo>
                <a:lnTo>
                  <a:pt x="835279" y="964438"/>
                </a:lnTo>
                <a:lnTo>
                  <a:pt x="834263" y="967740"/>
                </a:lnTo>
                <a:lnTo>
                  <a:pt x="833247" y="971169"/>
                </a:lnTo>
                <a:lnTo>
                  <a:pt x="835152" y="974725"/>
                </a:lnTo>
                <a:lnTo>
                  <a:pt x="933323" y="1004443"/>
                </a:lnTo>
                <a:lnTo>
                  <a:pt x="932244" y="999617"/>
                </a:lnTo>
                <a:lnTo>
                  <a:pt x="920114" y="999617"/>
                </a:lnTo>
                <a:lnTo>
                  <a:pt x="904089" y="982357"/>
                </a:lnTo>
                <a:lnTo>
                  <a:pt x="838835" y="962533"/>
                </a:lnTo>
                <a:close/>
              </a:path>
              <a:path w="933450" h="1004570">
                <a:moveTo>
                  <a:pt x="904089" y="982357"/>
                </a:moveTo>
                <a:lnTo>
                  <a:pt x="920114" y="999617"/>
                </a:lnTo>
                <a:lnTo>
                  <a:pt x="923431" y="996569"/>
                </a:lnTo>
                <a:lnTo>
                  <a:pt x="918590" y="996569"/>
                </a:lnTo>
                <a:lnTo>
                  <a:pt x="916230" y="986050"/>
                </a:lnTo>
                <a:lnTo>
                  <a:pt x="904089" y="982357"/>
                </a:lnTo>
                <a:close/>
              </a:path>
              <a:path w="933450" h="1004570">
                <a:moveTo>
                  <a:pt x="907541" y="902208"/>
                </a:moveTo>
                <a:lnTo>
                  <a:pt x="900684" y="903732"/>
                </a:lnTo>
                <a:lnTo>
                  <a:pt x="898525" y="907161"/>
                </a:lnTo>
                <a:lnTo>
                  <a:pt x="913456" y="973689"/>
                </a:lnTo>
                <a:lnTo>
                  <a:pt x="929513" y="990981"/>
                </a:lnTo>
                <a:lnTo>
                  <a:pt x="920114" y="999617"/>
                </a:lnTo>
                <a:lnTo>
                  <a:pt x="932244" y="999617"/>
                </a:lnTo>
                <a:lnTo>
                  <a:pt x="910971" y="904367"/>
                </a:lnTo>
                <a:lnTo>
                  <a:pt x="907541" y="902208"/>
                </a:lnTo>
                <a:close/>
              </a:path>
              <a:path w="933450" h="1004570">
                <a:moveTo>
                  <a:pt x="916230" y="986050"/>
                </a:moveTo>
                <a:lnTo>
                  <a:pt x="918590" y="996569"/>
                </a:lnTo>
                <a:lnTo>
                  <a:pt x="926591" y="989203"/>
                </a:lnTo>
                <a:lnTo>
                  <a:pt x="916230" y="986050"/>
                </a:lnTo>
                <a:close/>
              </a:path>
              <a:path w="933450" h="1004570">
                <a:moveTo>
                  <a:pt x="913456" y="973689"/>
                </a:moveTo>
                <a:lnTo>
                  <a:pt x="916230" y="986050"/>
                </a:lnTo>
                <a:lnTo>
                  <a:pt x="926591" y="989203"/>
                </a:lnTo>
                <a:lnTo>
                  <a:pt x="918590" y="996569"/>
                </a:lnTo>
                <a:lnTo>
                  <a:pt x="923431" y="996569"/>
                </a:lnTo>
                <a:lnTo>
                  <a:pt x="929513" y="990981"/>
                </a:lnTo>
                <a:lnTo>
                  <a:pt x="913456" y="973689"/>
                </a:lnTo>
                <a:close/>
              </a:path>
              <a:path w="933450" h="1004570">
                <a:moveTo>
                  <a:pt x="9271" y="0"/>
                </a:moveTo>
                <a:lnTo>
                  <a:pt x="0" y="8636"/>
                </a:lnTo>
                <a:lnTo>
                  <a:pt x="904089" y="982357"/>
                </a:lnTo>
                <a:lnTo>
                  <a:pt x="916230" y="986050"/>
                </a:lnTo>
                <a:lnTo>
                  <a:pt x="913456" y="973689"/>
                </a:lnTo>
                <a:lnTo>
                  <a:pt x="927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08374" y="4590669"/>
            <a:ext cx="1206753" cy="289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</a:t>
            </a:r>
            <a:r>
              <a:rPr sz="1800" dirty="0">
                <a:latin typeface="Carlito"/>
                <a:cs typeface="Carlito"/>
              </a:rPr>
              <a:t>b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dirty="0">
                <a:latin typeface="Carlito"/>
                <a:cs typeface="Carlito"/>
              </a:rPr>
              <a:t>ass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36142" y="3018790"/>
            <a:ext cx="3178658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8320">
              <a:lnSpc>
                <a:spcPts val="1925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</a:t>
            </a:r>
            <a:r>
              <a:rPr sz="1800" dirty="0">
                <a:latin typeface="Carlito"/>
                <a:cs typeface="Carlito"/>
              </a:rPr>
              <a:t>b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dirty="0">
                <a:latin typeface="Carlito"/>
                <a:cs typeface="Carlito"/>
              </a:rPr>
              <a:t>ass</a:t>
            </a:r>
          </a:p>
          <a:p>
            <a:pPr marL="12700">
              <a:lnSpc>
                <a:spcPts val="1925"/>
              </a:lnSpc>
            </a:pPr>
            <a:r>
              <a:rPr sz="1800" spc="-5" dirty="0">
                <a:latin typeface="Carlito"/>
                <a:cs typeface="Carlito"/>
              </a:rPr>
              <a:t>SuperClass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244" y="457200"/>
            <a:ext cx="79989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The </a:t>
            </a:r>
            <a:r>
              <a:rPr b="1" spc="-10" dirty="0"/>
              <a:t>recipe </a:t>
            </a:r>
            <a:r>
              <a:rPr b="1" spc="-30" dirty="0"/>
              <a:t>for </a:t>
            </a:r>
            <a:r>
              <a:rPr b="1" spc="-15" dirty="0"/>
              <a:t>event</a:t>
            </a:r>
            <a:r>
              <a:rPr b="1" spc="-25" dirty="0"/>
              <a:t> </a:t>
            </a:r>
            <a:r>
              <a:rPr b="1" spc="-5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150860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Write </a:t>
            </a:r>
            <a:r>
              <a:rPr sz="3200" dirty="0">
                <a:latin typeface="Carlito"/>
                <a:cs typeface="Carlito"/>
              </a:rPr>
              <a:t>class </a:t>
            </a:r>
            <a:r>
              <a:rPr sz="3200" spc="-10" dirty="0">
                <a:latin typeface="Carlito"/>
                <a:cs typeface="Carlito"/>
              </a:rPr>
              <a:t>MyListener </a:t>
            </a:r>
            <a:r>
              <a:rPr sz="3200" dirty="0">
                <a:latin typeface="Carlito"/>
                <a:cs typeface="Carlito"/>
              </a:rPr>
              <a:t>which </a:t>
            </a:r>
            <a:r>
              <a:rPr sz="3200" spc="-5" dirty="0">
                <a:latin typeface="Carlito"/>
                <a:cs typeface="Carlito"/>
              </a:rPr>
              <a:t>implements  </a:t>
            </a:r>
            <a:r>
              <a:rPr sz="3200" spc="-10" dirty="0">
                <a:latin typeface="Carlito"/>
                <a:cs typeface="Carlito"/>
              </a:rPr>
              <a:t>ActionListener </a:t>
            </a:r>
            <a:r>
              <a:rPr sz="3200" spc="-5" dirty="0">
                <a:latin typeface="Carlito"/>
                <a:cs typeface="Carlito"/>
              </a:rPr>
              <a:t>(or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whatever).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Set up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GUI </a:t>
            </a:r>
            <a:r>
              <a:rPr sz="3200" dirty="0">
                <a:latin typeface="Carlito"/>
                <a:cs typeface="Carlito"/>
              </a:rPr>
              <a:t>as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before.</a:t>
            </a:r>
            <a:endParaRPr sz="3200" dirty="0">
              <a:latin typeface="Carlito"/>
              <a:cs typeface="Carlito"/>
            </a:endParaRPr>
          </a:p>
          <a:p>
            <a:pPr marL="445134" indent="-43307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3200" spc="-20" dirty="0">
                <a:latin typeface="Carlito"/>
                <a:cs typeface="Carlito"/>
              </a:rPr>
              <a:t>Create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MyListener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object.</a:t>
            </a:r>
            <a:endParaRPr sz="3200" dirty="0">
              <a:latin typeface="Carlito"/>
              <a:cs typeface="Carlito"/>
            </a:endParaRPr>
          </a:p>
          <a:p>
            <a:pPr marL="355600" marR="3111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5770" algn="l"/>
              </a:tabLst>
            </a:pPr>
            <a:r>
              <a:rPr sz="3200" spc="-10" dirty="0" smtClean="0">
                <a:latin typeface="Carlito"/>
                <a:cs typeface="Carlito"/>
              </a:rPr>
              <a:t>Associate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MyListener </a:t>
            </a:r>
            <a:r>
              <a:rPr sz="3200" spc="-5" dirty="0">
                <a:latin typeface="Carlito"/>
                <a:cs typeface="Carlito"/>
              </a:rPr>
              <a:t>object with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0" dirty="0">
                <a:latin typeface="Carlito"/>
                <a:cs typeface="Carlito"/>
              </a:rPr>
              <a:t>component </a:t>
            </a:r>
            <a:r>
              <a:rPr sz="3200" spc="-20" dirty="0">
                <a:latin typeface="Carlito"/>
                <a:cs typeface="Carlito"/>
              </a:rPr>
              <a:t>we </a:t>
            </a:r>
            <a:r>
              <a:rPr sz="3200" spc="-15" dirty="0">
                <a:latin typeface="Carlito"/>
                <a:cs typeface="Carlito"/>
              </a:rPr>
              <a:t>want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respond </a:t>
            </a:r>
            <a:r>
              <a:rPr sz="3200" spc="-35" dirty="0">
                <a:latin typeface="Carlito"/>
                <a:cs typeface="Carlito"/>
              </a:rPr>
              <a:t>to, </a:t>
            </a:r>
            <a:r>
              <a:rPr sz="3200" spc="-10" dirty="0">
                <a:latin typeface="Carlito"/>
                <a:cs typeface="Carlito"/>
              </a:rPr>
              <a:t>using  </a:t>
            </a:r>
            <a:r>
              <a:rPr sz="3200" spc="-5" dirty="0">
                <a:latin typeface="Carlito"/>
                <a:cs typeface="Carlito"/>
              </a:rPr>
              <a:t>addActionListener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653" y="430960"/>
            <a:ext cx="34815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5" dirty="0"/>
              <a:t>Event</a:t>
            </a:r>
            <a:r>
              <a:rPr b="1" spc="-95" dirty="0"/>
              <a:t> </a:t>
            </a:r>
            <a:r>
              <a:rPr b="1" spc="-5" dirty="0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59048" y="2701925"/>
            <a:ext cx="2454910" cy="1811655"/>
            <a:chOff x="3059048" y="2701925"/>
            <a:chExt cx="2454910" cy="1811655"/>
          </a:xfrm>
        </p:grpSpPr>
        <p:sp>
          <p:nvSpPr>
            <p:cNvPr id="4" name="object 4"/>
            <p:cNvSpPr/>
            <p:nvPr/>
          </p:nvSpPr>
          <p:spPr>
            <a:xfrm>
              <a:off x="3071748" y="2714625"/>
              <a:ext cx="2429510" cy="1786255"/>
            </a:xfrm>
            <a:custGeom>
              <a:avLst/>
              <a:gdLst/>
              <a:ahLst/>
              <a:cxnLst/>
              <a:rect l="l" t="t" r="r" b="b"/>
              <a:pathLst>
                <a:path w="2429510" h="1786254">
                  <a:moveTo>
                    <a:pt x="1214501" y="0"/>
                  </a:moveTo>
                  <a:lnTo>
                    <a:pt x="1158913" y="918"/>
                  </a:lnTo>
                  <a:lnTo>
                    <a:pt x="1103966" y="3649"/>
                  </a:lnTo>
                  <a:lnTo>
                    <a:pt x="1049713" y="8151"/>
                  </a:lnTo>
                  <a:lnTo>
                    <a:pt x="996209" y="14386"/>
                  </a:lnTo>
                  <a:lnTo>
                    <a:pt x="943507" y="22315"/>
                  </a:lnTo>
                  <a:lnTo>
                    <a:pt x="891660" y="31897"/>
                  </a:lnTo>
                  <a:lnTo>
                    <a:pt x="840722" y="43094"/>
                  </a:lnTo>
                  <a:lnTo>
                    <a:pt x="790747" y="55866"/>
                  </a:lnTo>
                  <a:lnTo>
                    <a:pt x="741789" y="70173"/>
                  </a:lnTo>
                  <a:lnTo>
                    <a:pt x="693900" y="85977"/>
                  </a:lnTo>
                  <a:lnTo>
                    <a:pt x="647135" y="103237"/>
                  </a:lnTo>
                  <a:lnTo>
                    <a:pt x="601547" y="121915"/>
                  </a:lnTo>
                  <a:lnTo>
                    <a:pt x="557190" y="141971"/>
                  </a:lnTo>
                  <a:lnTo>
                    <a:pt x="514117" y="163365"/>
                  </a:lnTo>
                  <a:lnTo>
                    <a:pt x="472382" y="186059"/>
                  </a:lnTo>
                  <a:lnTo>
                    <a:pt x="432039" y="210012"/>
                  </a:lnTo>
                  <a:lnTo>
                    <a:pt x="393141" y="235186"/>
                  </a:lnTo>
                  <a:lnTo>
                    <a:pt x="355742" y="261540"/>
                  </a:lnTo>
                  <a:lnTo>
                    <a:pt x="319896" y="289036"/>
                  </a:lnTo>
                  <a:lnTo>
                    <a:pt x="285656" y="317635"/>
                  </a:lnTo>
                  <a:lnTo>
                    <a:pt x="253075" y="347295"/>
                  </a:lnTo>
                  <a:lnTo>
                    <a:pt x="222208" y="377980"/>
                  </a:lnTo>
                  <a:lnTo>
                    <a:pt x="193108" y="409648"/>
                  </a:lnTo>
                  <a:lnTo>
                    <a:pt x="165829" y="442261"/>
                  </a:lnTo>
                  <a:lnTo>
                    <a:pt x="140423" y="475778"/>
                  </a:lnTo>
                  <a:lnTo>
                    <a:pt x="116946" y="510162"/>
                  </a:lnTo>
                  <a:lnTo>
                    <a:pt x="95450" y="545371"/>
                  </a:lnTo>
                  <a:lnTo>
                    <a:pt x="75989" y="581368"/>
                  </a:lnTo>
                  <a:lnTo>
                    <a:pt x="58617" y="618112"/>
                  </a:lnTo>
                  <a:lnTo>
                    <a:pt x="43387" y="655564"/>
                  </a:lnTo>
                  <a:lnTo>
                    <a:pt x="30353" y="693684"/>
                  </a:lnTo>
                  <a:lnTo>
                    <a:pt x="19569" y="732434"/>
                  </a:lnTo>
                  <a:lnTo>
                    <a:pt x="11088" y="771773"/>
                  </a:lnTo>
                  <a:lnTo>
                    <a:pt x="4963" y="811663"/>
                  </a:lnTo>
                  <a:lnTo>
                    <a:pt x="1249" y="852064"/>
                  </a:lnTo>
                  <a:lnTo>
                    <a:pt x="0" y="892937"/>
                  </a:lnTo>
                  <a:lnTo>
                    <a:pt x="1249" y="933819"/>
                  </a:lnTo>
                  <a:lnTo>
                    <a:pt x="4963" y="974230"/>
                  </a:lnTo>
                  <a:lnTo>
                    <a:pt x="11088" y="1014129"/>
                  </a:lnTo>
                  <a:lnTo>
                    <a:pt x="19569" y="1053477"/>
                  </a:lnTo>
                  <a:lnTo>
                    <a:pt x="30353" y="1092235"/>
                  </a:lnTo>
                  <a:lnTo>
                    <a:pt x="43387" y="1130363"/>
                  </a:lnTo>
                  <a:lnTo>
                    <a:pt x="58617" y="1167822"/>
                  </a:lnTo>
                  <a:lnTo>
                    <a:pt x="75989" y="1204573"/>
                  </a:lnTo>
                  <a:lnTo>
                    <a:pt x="95450" y="1240575"/>
                  </a:lnTo>
                  <a:lnTo>
                    <a:pt x="116946" y="1275791"/>
                  </a:lnTo>
                  <a:lnTo>
                    <a:pt x="140423" y="1310179"/>
                  </a:lnTo>
                  <a:lnTo>
                    <a:pt x="165829" y="1343702"/>
                  </a:lnTo>
                  <a:lnTo>
                    <a:pt x="193108" y="1376319"/>
                  </a:lnTo>
                  <a:lnTo>
                    <a:pt x="222208" y="1407991"/>
                  </a:lnTo>
                  <a:lnTo>
                    <a:pt x="253075" y="1438679"/>
                  </a:lnTo>
                  <a:lnTo>
                    <a:pt x="285656" y="1468344"/>
                  </a:lnTo>
                  <a:lnTo>
                    <a:pt x="319896" y="1496945"/>
                  </a:lnTo>
                  <a:lnTo>
                    <a:pt x="355742" y="1524444"/>
                  </a:lnTo>
                  <a:lnTo>
                    <a:pt x="393141" y="1550801"/>
                  </a:lnTo>
                  <a:lnTo>
                    <a:pt x="432039" y="1575977"/>
                  </a:lnTo>
                  <a:lnTo>
                    <a:pt x="472382" y="1599932"/>
                  </a:lnTo>
                  <a:lnTo>
                    <a:pt x="514117" y="1622628"/>
                  </a:lnTo>
                  <a:lnTo>
                    <a:pt x="557190" y="1644023"/>
                  </a:lnTo>
                  <a:lnTo>
                    <a:pt x="601547" y="1664081"/>
                  </a:lnTo>
                  <a:lnTo>
                    <a:pt x="647135" y="1682759"/>
                  </a:lnTo>
                  <a:lnTo>
                    <a:pt x="693900" y="1700021"/>
                  </a:lnTo>
                  <a:lnTo>
                    <a:pt x="741789" y="1715825"/>
                  </a:lnTo>
                  <a:lnTo>
                    <a:pt x="790747" y="1730133"/>
                  </a:lnTo>
                  <a:lnTo>
                    <a:pt x="840722" y="1742905"/>
                  </a:lnTo>
                  <a:lnTo>
                    <a:pt x="891660" y="1754102"/>
                  </a:lnTo>
                  <a:lnTo>
                    <a:pt x="943507" y="1763685"/>
                  </a:lnTo>
                  <a:lnTo>
                    <a:pt x="996209" y="1771613"/>
                  </a:lnTo>
                  <a:lnTo>
                    <a:pt x="1049713" y="1777849"/>
                  </a:lnTo>
                  <a:lnTo>
                    <a:pt x="1103966" y="1782351"/>
                  </a:lnTo>
                  <a:lnTo>
                    <a:pt x="1158913" y="1785082"/>
                  </a:lnTo>
                  <a:lnTo>
                    <a:pt x="1214501" y="1786001"/>
                  </a:lnTo>
                  <a:lnTo>
                    <a:pt x="1270088" y="1785082"/>
                  </a:lnTo>
                  <a:lnTo>
                    <a:pt x="1325035" y="1782351"/>
                  </a:lnTo>
                  <a:lnTo>
                    <a:pt x="1379288" y="1777849"/>
                  </a:lnTo>
                  <a:lnTo>
                    <a:pt x="1432792" y="1771613"/>
                  </a:lnTo>
                  <a:lnTo>
                    <a:pt x="1485494" y="1763685"/>
                  </a:lnTo>
                  <a:lnTo>
                    <a:pt x="1537341" y="1754102"/>
                  </a:lnTo>
                  <a:lnTo>
                    <a:pt x="1588279" y="1742905"/>
                  </a:lnTo>
                  <a:lnTo>
                    <a:pt x="1638254" y="1730133"/>
                  </a:lnTo>
                  <a:lnTo>
                    <a:pt x="1687212" y="1715825"/>
                  </a:lnTo>
                  <a:lnTo>
                    <a:pt x="1735101" y="1700021"/>
                  </a:lnTo>
                  <a:lnTo>
                    <a:pt x="1781866" y="1682759"/>
                  </a:lnTo>
                  <a:lnTo>
                    <a:pt x="1827454" y="1664081"/>
                  </a:lnTo>
                  <a:lnTo>
                    <a:pt x="1871811" y="1644023"/>
                  </a:lnTo>
                  <a:lnTo>
                    <a:pt x="1914884" y="1622628"/>
                  </a:lnTo>
                  <a:lnTo>
                    <a:pt x="1956619" y="1599932"/>
                  </a:lnTo>
                  <a:lnTo>
                    <a:pt x="1996962" y="1575977"/>
                  </a:lnTo>
                  <a:lnTo>
                    <a:pt x="2035860" y="1550801"/>
                  </a:lnTo>
                  <a:lnTo>
                    <a:pt x="2073259" y="1524444"/>
                  </a:lnTo>
                  <a:lnTo>
                    <a:pt x="2109105" y="1496945"/>
                  </a:lnTo>
                  <a:lnTo>
                    <a:pt x="2143345" y="1468344"/>
                  </a:lnTo>
                  <a:lnTo>
                    <a:pt x="2175926" y="1438679"/>
                  </a:lnTo>
                  <a:lnTo>
                    <a:pt x="2206793" y="1407991"/>
                  </a:lnTo>
                  <a:lnTo>
                    <a:pt x="2235893" y="1376319"/>
                  </a:lnTo>
                  <a:lnTo>
                    <a:pt x="2263172" y="1343702"/>
                  </a:lnTo>
                  <a:lnTo>
                    <a:pt x="2288578" y="1310179"/>
                  </a:lnTo>
                  <a:lnTo>
                    <a:pt x="2312055" y="1275791"/>
                  </a:lnTo>
                  <a:lnTo>
                    <a:pt x="2333551" y="1240575"/>
                  </a:lnTo>
                  <a:lnTo>
                    <a:pt x="2353012" y="1204573"/>
                  </a:lnTo>
                  <a:lnTo>
                    <a:pt x="2370384" y="1167822"/>
                  </a:lnTo>
                  <a:lnTo>
                    <a:pt x="2385614" y="1130363"/>
                  </a:lnTo>
                  <a:lnTo>
                    <a:pt x="2398648" y="1092235"/>
                  </a:lnTo>
                  <a:lnTo>
                    <a:pt x="2409432" y="1053477"/>
                  </a:lnTo>
                  <a:lnTo>
                    <a:pt x="2417913" y="1014129"/>
                  </a:lnTo>
                  <a:lnTo>
                    <a:pt x="2424038" y="974230"/>
                  </a:lnTo>
                  <a:lnTo>
                    <a:pt x="2427752" y="933819"/>
                  </a:lnTo>
                  <a:lnTo>
                    <a:pt x="2429002" y="892937"/>
                  </a:lnTo>
                  <a:lnTo>
                    <a:pt x="2427752" y="852064"/>
                  </a:lnTo>
                  <a:lnTo>
                    <a:pt x="2424038" y="811663"/>
                  </a:lnTo>
                  <a:lnTo>
                    <a:pt x="2417913" y="771773"/>
                  </a:lnTo>
                  <a:lnTo>
                    <a:pt x="2409432" y="732434"/>
                  </a:lnTo>
                  <a:lnTo>
                    <a:pt x="2398648" y="693684"/>
                  </a:lnTo>
                  <a:lnTo>
                    <a:pt x="2385614" y="655564"/>
                  </a:lnTo>
                  <a:lnTo>
                    <a:pt x="2370384" y="618112"/>
                  </a:lnTo>
                  <a:lnTo>
                    <a:pt x="2353012" y="581368"/>
                  </a:lnTo>
                  <a:lnTo>
                    <a:pt x="2333551" y="545371"/>
                  </a:lnTo>
                  <a:lnTo>
                    <a:pt x="2312055" y="510162"/>
                  </a:lnTo>
                  <a:lnTo>
                    <a:pt x="2288578" y="475778"/>
                  </a:lnTo>
                  <a:lnTo>
                    <a:pt x="2263172" y="442261"/>
                  </a:lnTo>
                  <a:lnTo>
                    <a:pt x="2235893" y="409648"/>
                  </a:lnTo>
                  <a:lnTo>
                    <a:pt x="2206793" y="377980"/>
                  </a:lnTo>
                  <a:lnTo>
                    <a:pt x="2175926" y="347295"/>
                  </a:lnTo>
                  <a:lnTo>
                    <a:pt x="2143345" y="317635"/>
                  </a:lnTo>
                  <a:lnTo>
                    <a:pt x="2109105" y="289036"/>
                  </a:lnTo>
                  <a:lnTo>
                    <a:pt x="2073259" y="261540"/>
                  </a:lnTo>
                  <a:lnTo>
                    <a:pt x="2035860" y="235186"/>
                  </a:lnTo>
                  <a:lnTo>
                    <a:pt x="1996962" y="210012"/>
                  </a:lnTo>
                  <a:lnTo>
                    <a:pt x="1956619" y="186059"/>
                  </a:lnTo>
                  <a:lnTo>
                    <a:pt x="1914884" y="163365"/>
                  </a:lnTo>
                  <a:lnTo>
                    <a:pt x="1871811" y="141971"/>
                  </a:lnTo>
                  <a:lnTo>
                    <a:pt x="1827454" y="121915"/>
                  </a:lnTo>
                  <a:lnTo>
                    <a:pt x="1781866" y="103237"/>
                  </a:lnTo>
                  <a:lnTo>
                    <a:pt x="1735101" y="85977"/>
                  </a:lnTo>
                  <a:lnTo>
                    <a:pt x="1687212" y="70173"/>
                  </a:lnTo>
                  <a:lnTo>
                    <a:pt x="1638254" y="55866"/>
                  </a:lnTo>
                  <a:lnTo>
                    <a:pt x="1588279" y="43094"/>
                  </a:lnTo>
                  <a:lnTo>
                    <a:pt x="1537341" y="31897"/>
                  </a:lnTo>
                  <a:lnTo>
                    <a:pt x="1485494" y="22315"/>
                  </a:lnTo>
                  <a:lnTo>
                    <a:pt x="1432792" y="14386"/>
                  </a:lnTo>
                  <a:lnTo>
                    <a:pt x="1379288" y="8151"/>
                  </a:lnTo>
                  <a:lnTo>
                    <a:pt x="1325035" y="3649"/>
                  </a:lnTo>
                  <a:lnTo>
                    <a:pt x="1270088" y="918"/>
                  </a:lnTo>
                  <a:lnTo>
                    <a:pt x="121450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748" y="2714625"/>
              <a:ext cx="2429510" cy="1786255"/>
            </a:xfrm>
            <a:custGeom>
              <a:avLst/>
              <a:gdLst/>
              <a:ahLst/>
              <a:cxnLst/>
              <a:rect l="l" t="t" r="r" b="b"/>
              <a:pathLst>
                <a:path w="2429510" h="1786254">
                  <a:moveTo>
                    <a:pt x="0" y="892937"/>
                  </a:moveTo>
                  <a:lnTo>
                    <a:pt x="1249" y="852064"/>
                  </a:lnTo>
                  <a:lnTo>
                    <a:pt x="4963" y="811663"/>
                  </a:lnTo>
                  <a:lnTo>
                    <a:pt x="11088" y="771773"/>
                  </a:lnTo>
                  <a:lnTo>
                    <a:pt x="19569" y="732434"/>
                  </a:lnTo>
                  <a:lnTo>
                    <a:pt x="30353" y="693684"/>
                  </a:lnTo>
                  <a:lnTo>
                    <a:pt x="43387" y="655564"/>
                  </a:lnTo>
                  <a:lnTo>
                    <a:pt x="58617" y="618112"/>
                  </a:lnTo>
                  <a:lnTo>
                    <a:pt x="75989" y="581368"/>
                  </a:lnTo>
                  <a:lnTo>
                    <a:pt x="95450" y="545371"/>
                  </a:lnTo>
                  <a:lnTo>
                    <a:pt x="116946" y="510162"/>
                  </a:lnTo>
                  <a:lnTo>
                    <a:pt x="140423" y="475778"/>
                  </a:lnTo>
                  <a:lnTo>
                    <a:pt x="165829" y="442261"/>
                  </a:lnTo>
                  <a:lnTo>
                    <a:pt x="193108" y="409648"/>
                  </a:lnTo>
                  <a:lnTo>
                    <a:pt x="222208" y="377980"/>
                  </a:lnTo>
                  <a:lnTo>
                    <a:pt x="253075" y="347295"/>
                  </a:lnTo>
                  <a:lnTo>
                    <a:pt x="285656" y="317635"/>
                  </a:lnTo>
                  <a:lnTo>
                    <a:pt x="319896" y="289036"/>
                  </a:lnTo>
                  <a:lnTo>
                    <a:pt x="355742" y="261540"/>
                  </a:lnTo>
                  <a:lnTo>
                    <a:pt x="393141" y="235186"/>
                  </a:lnTo>
                  <a:lnTo>
                    <a:pt x="432039" y="210012"/>
                  </a:lnTo>
                  <a:lnTo>
                    <a:pt x="472382" y="186059"/>
                  </a:lnTo>
                  <a:lnTo>
                    <a:pt x="514117" y="163365"/>
                  </a:lnTo>
                  <a:lnTo>
                    <a:pt x="557190" y="141971"/>
                  </a:lnTo>
                  <a:lnTo>
                    <a:pt x="601547" y="121915"/>
                  </a:lnTo>
                  <a:lnTo>
                    <a:pt x="647135" y="103237"/>
                  </a:lnTo>
                  <a:lnTo>
                    <a:pt x="693900" y="85977"/>
                  </a:lnTo>
                  <a:lnTo>
                    <a:pt x="741789" y="70173"/>
                  </a:lnTo>
                  <a:lnTo>
                    <a:pt x="790747" y="55866"/>
                  </a:lnTo>
                  <a:lnTo>
                    <a:pt x="840722" y="43094"/>
                  </a:lnTo>
                  <a:lnTo>
                    <a:pt x="891660" y="31897"/>
                  </a:lnTo>
                  <a:lnTo>
                    <a:pt x="943507" y="22315"/>
                  </a:lnTo>
                  <a:lnTo>
                    <a:pt x="996209" y="14386"/>
                  </a:lnTo>
                  <a:lnTo>
                    <a:pt x="1049713" y="8151"/>
                  </a:lnTo>
                  <a:lnTo>
                    <a:pt x="1103966" y="3649"/>
                  </a:lnTo>
                  <a:lnTo>
                    <a:pt x="1158913" y="918"/>
                  </a:lnTo>
                  <a:lnTo>
                    <a:pt x="1214501" y="0"/>
                  </a:lnTo>
                  <a:lnTo>
                    <a:pt x="1270088" y="918"/>
                  </a:lnTo>
                  <a:lnTo>
                    <a:pt x="1325035" y="3649"/>
                  </a:lnTo>
                  <a:lnTo>
                    <a:pt x="1379288" y="8151"/>
                  </a:lnTo>
                  <a:lnTo>
                    <a:pt x="1432792" y="14386"/>
                  </a:lnTo>
                  <a:lnTo>
                    <a:pt x="1485494" y="22315"/>
                  </a:lnTo>
                  <a:lnTo>
                    <a:pt x="1537341" y="31897"/>
                  </a:lnTo>
                  <a:lnTo>
                    <a:pt x="1588279" y="43094"/>
                  </a:lnTo>
                  <a:lnTo>
                    <a:pt x="1638254" y="55866"/>
                  </a:lnTo>
                  <a:lnTo>
                    <a:pt x="1687212" y="70173"/>
                  </a:lnTo>
                  <a:lnTo>
                    <a:pt x="1735101" y="85977"/>
                  </a:lnTo>
                  <a:lnTo>
                    <a:pt x="1781866" y="103237"/>
                  </a:lnTo>
                  <a:lnTo>
                    <a:pt x="1827454" y="121915"/>
                  </a:lnTo>
                  <a:lnTo>
                    <a:pt x="1871811" y="141971"/>
                  </a:lnTo>
                  <a:lnTo>
                    <a:pt x="1914884" y="163365"/>
                  </a:lnTo>
                  <a:lnTo>
                    <a:pt x="1956619" y="186059"/>
                  </a:lnTo>
                  <a:lnTo>
                    <a:pt x="1996962" y="210012"/>
                  </a:lnTo>
                  <a:lnTo>
                    <a:pt x="2035860" y="235186"/>
                  </a:lnTo>
                  <a:lnTo>
                    <a:pt x="2073259" y="261540"/>
                  </a:lnTo>
                  <a:lnTo>
                    <a:pt x="2109105" y="289036"/>
                  </a:lnTo>
                  <a:lnTo>
                    <a:pt x="2143345" y="317635"/>
                  </a:lnTo>
                  <a:lnTo>
                    <a:pt x="2175926" y="347295"/>
                  </a:lnTo>
                  <a:lnTo>
                    <a:pt x="2206793" y="377980"/>
                  </a:lnTo>
                  <a:lnTo>
                    <a:pt x="2235893" y="409648"/>
                  </a:lnTo>
                  <a:lnTo>
                    <a:pt x="2263172" y="442261"/>
                  </a:lnTo>
                  <a:lnTo>
                    <a:pt x="2288578" y="475778"/>
                  </a:lnTo>
                  <a:lnTo>
                    <a:pt x="2312055" y="510162"/>
                  </a:lnTo>
                  <a:lnTo>
                    <a:pt x="2333551" y="545371"/>
                  </a:lnTo>
                  <a:lnTo>
                    <a:pt x="2353012" y="581368"/>
                  </a:lnTo>
                  <a:lnTo>
                    <a:pt x="2370384" y="618112"/>
                  </a:lnTo>
                  <a:lnTo>
                    <a:pt x="2385614" y="655564"/>
                  </a:lnTo>
                  <a:lnTo>
                    <a:pt x="2398648" y="693684"/>
                  </a:lnTo>
                  <a:lnTo>
                    <a:pt x="2409432" y="732434"/>
                  </a:lnTo>
                  <a:lnTo>
                    <a:pt x="2417913" y="771773"/>
                  </a:lnTo>
                  <a:lnTo>
                    <a:pt x="2424038" y="811663"/>
                  </a:lnTo>
                  <a:lnTo>
                    <a:pt x="2427752" y="852064"/>
                  </a:lnTo>
                  <a:lnTo>
                    <a:pt x="2429002" y="892937"/>
                  </a:lnTo>
                  <a:lnTo>
                    <a:pt x="2427752" y="933819"/>
                  </a:lnTo>
                  <a:lnTo>
                    <a:pt x="2424038" y="974230"/>
                  </a:lnTo>
                  <a:lnTo>
                    <a:pt x="2417913" y="1014129"/>
                  </a:lnTo>
                  <a:lnTo>
                    <a:pt x="2409432" y="1053477"/>
                  </a:lnTo>
                  <a:lnTo>
                    <a:pt x="2398648" y="1092235"/>
                  </a:lnTo>
                  <a:lnTo>
                    <a:pt x="2385614" y="1130363"/>
                  </a:lnTo>
                  <a:lnTo>
                    <a:pt x="2370384" y="1167822"/>
                  </a:lnTo>
                  <a:lnTo>
                    <a:pt x="2353012" y="1204573"/>
                  </a:lnTo>
                  <a:lnTo>
                    <a:pt x="2333551" y="1240575"/>
                  </a:lnTo>
                  <a:lnTo>
                    <a:pt x="2312055" y="1275791"/>
                  </a:lnTo>
                  <a:lnTo>
                    <a:pt x="2288578" y="1310179"/>
                  </a:lnTo>
                  <a:lnTo>
                    <a:pt x="2263172" y="1343702"/>
                  </a:lnTo>
                  <a:lnTo>
                    <a:pt x="2235893" y="1376319"/>
                  </a:lnTo>
                  <a:lnTo>
                    <a:pt x="2206793" y="1407991"/>
                  </a:lnTo>
                  <a:lnTo>
                    <a:pt x="2175926" y="1438679"/>
                  </a:lnTo>
                  <a:lnTo>
                    <a:pt x="2143345" y="1468344"/>
                  </a:lnTo>
                  <a:lnTo>
                    <a:pt x="2109105" y="1496945"/>
                  </a:lnTo>
                  <a:lnTo>
                    <a:pt x="2073259" y="1524444"/>
                  </a:lnTo>
                  <a:lnTo>
                    <a:pt x="2035860" y="1550801"/>
                  </a:lnTo>
                  <a:lnTo>
                    <a:pt x="1996962" y="1575977"/>
                  </a:lnTo>
                  <a:lnTo>
                    <a:pt x="1956619" y="1599932"/>
                  </a:lnTo>
                  <a:lnTo>
                    <a:pt x="1914884" y="1622628"/>
                  </a:lnTo>
                  <a:lnTo>
                    <a:pt x="1871811" y="1644023"/>
                  </a:lnTo>
                  <a:lnTo>
                    <a:pt x="1827454" y="1664081"/>
                  </a:lnTo>
                  <a:lnTo>
                    <a:pt x="1781866" y="1682759"/>
                  </a:lnTo>
                  <a:lnTo>
                    <a:pt x="1735101" y="1700021"/>
                  </a:lnTo>
                  <a:lnTo>
                    <a:pt x="1687212" y="1715825"/>
                  </a:lnTo>
                  <a:lnTo>
                    <a:pt x="1638254" y="1730133"/>
                  </a:lnTo>
                  <a:lnTo>
                    <a:pt x="1588279" y="1742905"/>
                  </a:lnTo>
                  <a:lnTo>
                    <a:pt x="1537341" y="1754102"/>
                  </a:lnTo>
                  <a:lnTo>
                    <a:pt x="1485494" y="1763685"/>
                  </a:lnTo>
                  <a:lnTo>
                    <a:pt x="1432792" y="1771613"/>
                  </a:lnTo>
                  <a:lnTo>
                    <a:pt x="1379288" y="1777849"/>
                  </a:lnTo>
                  <a:lnTo>
                    <a:pt x="1325035" y="1782351"/>
                  </a:lnTo>
                  <a:lnTo>
                    <a:pt x="1270088" y="1785082"/>
                  </a:lnTo>
                  <a:lnTo>
                    <a:pt x="1214501" y="1786001"/>
                  </a:lnTo>
                  <a:lnTo>
                    <a:pt x="1158913" y="1785082"/>
                  </a:lnTo>
                  <a:lnTo>
                    <a:pt x="1103966" y="1782351"/>
                  </a:lnTo>
                  <a:lnTo>
                    <a:pt x="1049713" y="1777849"/>
                  </a:lnTo>
                  <a:lnTo>
                    <a:pt x="996209" y="1771613"/>
                  </a:lnTo>
                  <a:lnTo>
                    <a:pt x="943507" y="1763685"/>
                  </a:lnTo>
                  <a:lnTo>
                    <a:pt x="891660" y="1754102"/>
                  </a:lnTo>
                  <a:lnTo>
                    <a:pt x="840722" y="1742905"/>
                  </a:lnTo>
                  <a:lnTo>
                    <a:pt x="790747" y="1730133"/>
                  </a:lnTo>
                  <a:lnTo>
                    <a:pt x="741789" y="1715825"/>
                  </a:lnTo>
                  <a:lnTo>
                    <a:pt x="693900" y="1700021"/>
                  </a:lnTo>
                  <a:lnTo>
                    <a:pt x="647135" y="1682759"/>
                  </a:lnTo>
                  <a:lnTo>
                    <a:pt x="601547" y="1664081"/>
                  </a:lnTo>
                  <a:lnTo>
                    <a:pt x="557190" y="1644023"/>
                  </a:lnTo>
                  <a:lnTo>
                    <a:pt x="514117" y="1622628"/>
                  </a:lnTo>
                  <a:lnTo>
                    <a:pt x="472382" y="1599932"/>
                  </a:lnTo>
                  <a:lnTo>
                    <a:pt x="432039" y="1575977"/>
                  </a:lnTo>
                  <a:lnTo>
                    <a:pt x="393141" y="1550801"/>
                  </a:lnTo>
                  <a:lnTo>
                    <a:pt x="355742" y="1524444"/>
                  </a:lnTo>
                  <a:lnTo>
                    <a:pt x="319896" y="1496945"/>
                  </a:lnTo>
                  <a:lnTo>
                    <a:pt x="285656" y="1468344"/>
                  </a:lnTo>
                  <a:lnTo>
                    <a:pt x="253075" y="1438679"/>
                  </a:lnTo>
                  <a:lnTo>
                    <a:pt x="222208" y="1407991"/>
                  </a:lnTo>
                  <a:lnTo>
                    <a:pt x="193108" y="1376319"/>
                  </a:lnTo>
                  <a:lnTo>
                    <a:pt x="165829" y="1343702"/>
                  </a:lnTo>
                  <a:lnTo>
                    <a:pt x="140423" y="1310179"/>
                  </a:lnTo>
                  <a:lnTo>
                    <a:pt x="116946" y="1275791"/>
                  </a:lnTo>
                  <a:lnTo>
                    <a:pt x="95450" y="1240575"/>
                  </a:lnTo>
                  <a:lnTo>
                    <a:pt x="75989" y="1204573"/>
                  </a:lnTo>
                  <a:lnTo>
                    <a:pt x="58617" y="1167822"/>
                  </a:lnTo>
                  <a:lnTo>
                    <a:pt x="43387" y="1130363"/>
                  </a:lnTo>
                  <a:lnTo>
                    <a:pt x="30353" y="1092235"/>
                  </a:lnTo>
                  <a:lnTo>
                    <a:pt x="19569" y="1053477"/>
                  </a:lnTo>
                  <a:lnTo>
                    <a:pt x="11088" y="1014129"/>
                  </a:lnTo>
                  <a:lnTo>
                    <a:pt x="4963" y="974230"/>
                  </a:lnTo>
                  <a:lnTo>
                    <a:pt x="1249" y="933819"/>
                  </a:lnTo>
                  <a:lnTo>
                    <a:pt x="0" y="89293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16273" y="3305936"/>
            <a:ext cx="154152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Ac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ion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3000" y="3161791"/>
            <a:ext cx="7446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Us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8916" y="3304489"/>
            <a:ext cx="12395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-10" dirty="0">
                <a:latin typeface="Carlito"/>
                <a:cs typeface="Carlito"/>
              </a:rPr>
              <a:t>Button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800" spc="-10" dirty="0">
                <a:latin typeface="Carlito"/>
                <a:cs typeface="Carlito"/>
              </a:rPr>
              <a:t>List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800" dirty="0">
                <a:latin typeface="Carlito"/>
                <a:cs typeface="Carlito"/>
              </a:rPr>
              <a:t>Menu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Item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9116" y="3161791"/>
            <a:ext cx="99263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Sou</a:t>
            </a:r>
            <a:r>
              <a:rPr sz="1800" spc="-25" dirty="0">
                <a:latin typeface="Carlito"/>
                <a:cs typeface="Carlito"/>
              </a:rPr>
              <a:t>r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22498" y="1518284"/>
            <a:ext cx="2500503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080" indent="-1828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67080" algn="l"/>
              </a:tabLst>
            </a:pPr>
            <a:r>
              <a:rPr sz="1800" spc="-10" dirty="0">
                <a:latin typeface="Carlito"/>
                <a:cs typeface="Carlito"/>
              </a:rPr>
              <a:t>ActionListener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Interfaces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72125" y="3592957"/>
            <a:ext cx="786130" cy="103505"/>
          </a:xfrm>
          <a:custGeom>
            <a:avLst/>
            <a:gdLst/>
            <a:ahLst/>
            <a:cxnLst/>
            <a:rect l="l" t="t" r="r" b="b"/>
            <a:pathLst>
              <a:path w="786129" h="103504">
                <a:moveTo>
                  <a:pt x="697357" y="0"/>
                </a:moveTo>
                <a:lnTo>
                  <a:pt x="693420" y="1015"/>
                </a:lnTo>
                <a:lnTo>
                  <a:pt x="689863" y="7112"/>
                </a:lnTo>
                <a:lnTo>
                  <a:pt x="690879" y="11048"/>
                </a:lnTo>
                <a:lnTo>
                  <a:pt x="749762" y="45546"/>
                </a:lnTo>
                <a:lnTo>
                  <a:pt x="773302" y="45592"/>
                </a:lnTo>
                <a:lnTo>
                  <a:pt x="773176" y="58292"/>
                </a:lnTo>
                <a:lnTo>
                  <a:pt x="749641" y="58292"/>
                </a:lnTo>
                <a:lnTo>
                  <a:pt x="690752" y="92455"/>
                </a:lnTo>
                <a:lnTo>
                  <a:pt x="689737" y="96392"/>
                </a:lnTo>
                <a:lnTo>
                  <a:pt x="691514" y="99440"/>
                </a:lnTo>
                <a:lnTo>
                  <a:pt x="693165" y="102488"/>
                </a:lnTo>
                <a:lnTo>
                  <a:pt x="697102" y="103504"/>
                </a:lnTo>
                <a:lnTo>
                  <a:pt x="774943" y="58292"/>
                </a:lnTo>
                <a:lnTo>
                  <a:pt x="773176" y="58292"/>
                </a:lnTo>
                <a:lnTo>
                  <a:pt x="775029" y="58242"/>
                </a:lnTo>
                <a:lnTo>
                  <a:pt x="785876" y="51942"/>
                </a:lnTo>
                <a:lnTo>
                  <a:pt x="697357" y="0"/>
                </a:lnTo>
                <a:close/>
              </a:path>
              <a:path w="786129" h="103504">
                <a:moveTo>
                  <a:pt x="760633" y="51916"/>
                </a:moveTo>
                <a:lnTo>
                  <a:pt x="749728" y="58242"/>
                </a:lnTo>
                <a:lnTo>
                  <a:pt x="773176" y="58292"/>
                </a:lnTo>
                <a:lnTo>
                  <a:pt x="773184" y="57403"/>
                </a:lnTo>
                <a:lnTo>
                  <a:pt x="770001" y="57403"/>
                </a:lnTo>
                <a:lnTo>
                  <a:pt x="760633" y="51916"/>
                </a:lnTo>
                <a:close/>
              </a:path>
              <a:path w="786129" h="103504">
                <a:moveTo>
                  <a:pt x="0" y="44068"/>
                </a:moveTo>
                <a:lnTo>
                  <a:pt x="0" y="56641"/>
                </a:lnTo>
                <a:lnTo>
                  <a:pt x="749728" y="58242"/>
                </a:lnTo>
                <a:lnTo>
                  <a:pt x="760633" y="51916"/>
                </a:lnTo>
                <a:lnTo>
                  <a:pt x="749762" y="45546"/>
                </a:lnTo>
                <a:lnTo>
                  <a:pt x="0" y="44068"/>
                </a:lnTo>
                <a:close/>
              </a:path>
              <a:path w="786129" h="103504">
                <a:moveTo>
                  <a:pt x="770001" y="46481"/>
                </a:moveTo>
                <a:lnTo>
                  <a:pt x="760633" y="51916"/>
                </a:lnTo>
                <a:lnTo>
                  <a:pt x="770001" y="57403"/>
                </a:lnTo>
                <a:lnTo>
                  <a:pt x="770001" y="46481"/>
                </a:lnTo>
                <a:close/>
              </a:path>
              <a:path w="786129" h="103504">
                <a:moveTo>
                  <a:pt x="773294" y="46481"/>
                </a:moveTo>
                <a:lnTo>
                  <a:pt x="770001" y="46481"/>
                </a:lnTo>
                <a:lnTo>
                  <a:pt x="770001" y="57403"/>
                </a:lnTo>
                <a:lnTo>
                  <a:pt x="773184" y="57403"/>
                </a:lnTo>
                <a:lnTo>
                  <a:pt x="773294" y="46481"/>
                </a:lnTo>
                <a:close/>
              </a:path>
              <a:path w="786129" h="103504">
                <a:moveTo>
                  <a:pt x="749762" y="45546"/>
                </a:moveTo>
                <a:lnTo>
                  <a:pt x="760633" y="51916"/>
                </a:lnTo>
                <a:lnTo>
                  <a:pt x="770001" y="46481"/>
                </a:lnTo>
                <a:lnTo>
                  <a:pt x="773294" y="46481"/>
                </a:lnTo>
                <a:lnTo>
                  <a:pt x="773302" y="45592"/>
                </a:lnTo>
                <a:lnTo>
                  <a:pt x="749762" y="4554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67602" y="3233165"/>
            <a:ext cx="2565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1800" spc="-10" dirty="0">
                <a:latin typeface="Carlito"/>
                <a:cs typeface="Carlito"/>
              </a:rPr>
              <a:t>Button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5" dirty="0">
                <a:latin typeface="Carlito"/>
                <a:cs typeface="Carlito"/>
              </a:rPr>
              <a:t> Pressed</a:t>
            </a:r>
            <a:endParaRPr sz="18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1800" spc="-10" dirty="0">
                <a:latin typeface="Carlito"/>
                <a:cs typeface="Carlito"/>
              </a:rPr>
              <a:t>ListItem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DoubleClicked</a:t>
            </a:r>
            <a:endParaRPr sz="18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1800" dirty="0">
                <a:latin typeface="Carlito"/>
                <a:cs typeface="Carlito"/>
              </a:rPr>
              <a:t>Menu </a:t>
            </a:r>
            <a:r>
              <a:rPr sz="1800" spc="-10" dirty="0">
                <a:latin typeface="Carlito"/>
                <a:cs typeface="Carlito"/>
              </a:rPr>
              <a:t>item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Selected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1623" y="3591814"/>
            <a:ext cx="929005" cy="103505"/>
          </a:xfrm>
          <a:custGeom>
            <a:avLst/>
            <a:gdLst/>
            <a:ahLst/>
            <a:cxnLst/>
            <a:rect l="l" t="t" r="r" b="b"/>
            <a:pathLst>
              <a:path w="929005" h="103504">
                <a:moveTo>
                  <a:pt x="88773" y="0"/>
                </a:moveTo>
                <a:lnTo>
                  <a:pt x="85725" y="1650"/>
                </a:lnTo>
                <a:lnTo>
                  <a:pt x="0" y="51435"/>
                </a:lnTo>
                <a:lnTo>
                  <a:pt x="88518" y="103378"/>
                </a:lnTo>
                <a:lnTo>
                  <a:pt x="92456" y="102362"/>
                </a:lnTo>
                <a:lnTo>
                  <a:pt x="96012" y="96266"/>
                </a:lnTo>
                <a:lnTo>
                  <a:pt x="94995" y="92329"/>
                </a:lnTo>
                <a:lnTo>
                  <a:pt x="91948" y="90678"/>
                </a:lnTo>
                <a:lnTo>
                  <a:pt x="36097" y="57951"/>
                </a:lnTo>
                <a:lnTo>
                  <a:pt x="12573" y="57912"/>
                </a:lnTo>
                <a:lnTo>
                  <a:pt x="12573" y="45212"/>
                </a:lnTo>
                <a:lnTo>
                  <a:pt x="36083" y="45212"/>
                </a:lnTo>
                <a:lnTo>
                  <a:pt x="95123" y="10922"/>
                </a:lnTo>
                <a:lnTo>
                  <a:pt x="96138" y="6985"/>
                </a:lnTo>
                <a:lnTo>
                  <a:pt x="94361" y="4063"/>
                </a:lnTo>
                <a:lnTo>
                  <a:pt x="92582" y="1015"/>
                </a:lnTo>
                <a:lnTo>
                  <a:pt x="88773" y="0"/>
                </a:lnTo>
                <a:close/>
              </a:path>
              <a:path w="929005" h="103504">
                <a:moveTo>
                  <a:pt x="36016" y="45250"/>
                </a:moveTo>
                <a:lnTo>
                  <a:pt x="25172" y="51549"/>
                </a:lnTo>
                <a:lnTo>
                  <a:pt x="36097" y="57951"/>
                </a:lnTo>
                <a:lnTo>
                  <a:pt x="928751" y="59436"/>
                </a:lnTo>
                <a:lnTo>
                  <a:pt x="928751" y="46736"/>
                </a:lnTo>
                <a:lnTo>
                  <a:pt x="36016" y="45250"/>
                </a:lnTo>
                <a:close/>
              </a:path>
              <a:path w="929005" h="103504">
                <a:moveTo>
                  <a:pt x="12573" y="45212"/>
                </a:moveTo>
                <a:lnTo>
                  <a:pt x="12573" y="57912"/>
                </a:lnTo>
                <a:lnTo>
                  <a:pt x="36097" y="57951"/>
                </a:lnTo>
                <a:lnTo>
                  <a:pt x="34513" y="57023"/>
                </a:lnTo>
                <a:lnTo>
                  <a:pt x="15748" y="57023"/>
                </a:lnTo>
                <a:lnTo>
                  <a:pt x="15875" y="46100"/>
                </a:lnTo>
                <a:lnTo>
                  <a:pt x="34553" y="46100"/>
                </a:lnTo>
                <a:lnTo>
                  <a:pt x="36016" y="45250"/>
                </a:lnTo>
                <a:lnTo>
                  <a:pt x="12573" y="45212"/>
                </a:lnTo>
                <a:close/>
              </a:path>
              <a:path w="929005" h="103504">
                <a:moveTo>
                  <a:pt x="15875" y="46100"/>
                </a:moveTo>
                <a:lnTo>
                  <a:pt x="15748" y="57023"/>
                </a:lnTo>
                <a:lnTo>
                  <a:pt x="25172" y="51549"/>
                </a:lnTo>
                <a:lnTo>
                  <a:pt x="15875" y="46100"/>
                </a:lnTo>
                <a:close/>
              </a:path>
              <a:path w="929005" h="103504">
                <a:moveTo>
                  <a:pt x="25172" y="51549"/>
                </a:moveTo>
                <a:lnTo>
                  <a:pt x="15748" y="57023"/>
                </a:lnTo>
                <a:lnTo>
                  <a:pt x="34513" y="57023"/>
                </a:lnTo>
                <a:lnTo>
                  <a:pt x="25172" y="51549"/>
                </a:lnTo>
                <a:close/>
              </a:path>
              <a:path w="929005" h="103504">
                <a:moveTo>
                  <a:pt x="34553" y="46100"/>
                </a:moveTo>
                <a:lnTo>
                  <a:pt x="15875" y="46100"/>
                </a:lnTo>
                <a:lnTo>
                  <a:pt x="25172" y="51549"/>
                </a:lnTo>
                <a:lnTo>
                  <a:pt x="34553" y="46100"/>
                </a:lnTo>
                <a:close/>
              </a:path>
              <a:path w="929005" h="103504">
                <a:moveTo>
                  <a:pt x="36083" y="45212"/>
                </a:moveTo>
                <a:lnTo>
                  <a:pt x="12573" y="45212"/>
                </a:lnTo>
                <a:lnTo>
                  <a:pt x="36016" y="452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34688" y="4500498"/>
            <a:ext cx="103505" cy="786130"/>
          </a:xfrm>
          <a:custGeom>
            <a:avLst/>
            <a:gdLst/>
            <a:ahLst/>
            <a:cxnLst/>
            <a:rect l="l" t="t" r="r" b="b"/>
            <a:pathLst>
              <a:path w="103504" h="786129">
                <a:moveTo>
                  <a:pt x="7112" y="689737"/>
                </a:moveTo>
                <a:lnTo>
                  <a:pt x="1015" y="693293"/>
                </a:lnTo>
                <a:lnTo>
                  <a:pt x="0" y="697230"/>
                </a:lnTo>
                <a:lnTo>
                  <a:pt x="1777" y="700151"/>
                </a:lnTo>
                <a:lnTo>
                  <a:pt x="51562" y="785876"/>
                </a:lnTo>
                <a:lnTo>
                  <a:pt x="58922" y="773303"/>
                </a:lnTo>
                <a:lnTo>
                  <a:pt x="45212" y="773303"/>
                </a:lnTo>
                <a:lnTo>
                  <a:pt x="45258" y="749815"/>
                </a:lnTo>
                <a:lnTo>
                  <a:pt x="11049" y="690752"/>
                </a:lnTo>
                <a:lnTo>
                  <a:pt x="7112" y="689737"/>
                </a:lnTo>
                <a:close/>
              </a:path>
              <a:path w="103504" h="786129">
                <a:moveTo>
                  <a:pt x="45258" y="749815"/>
                </a:moveTo>
                <a:lnTo>
                  <a:pt x="45212" y="773303"/>
                </a:lnTo>
                <a:lnTo>
                  <a:pt x="57912" y="773303"/>
                </a:lnTo>
                <a:lnTo>
                  <a:pt x="57918" y="770128"/>
                </a:lnTo>
                <a:lnTo>
                  <a:pt x="46100" y="770128"/>
                </a:lnTo>
                <a:lnTo>
                  <a:pt x="51593" y="760753"/>
                </a:lnTo>
                <a:lnTo>
                  <a:pt x="45258" y="749815"/>
                </a:lnTo>
                <a:close/>
              </a:path>
              <a:path w="103504" h="786129">
                <a:moveTo>
                  <a:pt x="96392" y="689990"/>
                </a:moveTo>
                <a:lnTo>
                  <a:pt x="92456" y="691007"/>
                </a:lnTo>
                <a:lnTo>
                  <a:pt x="58001" y="749815"/>
                </a:lnTo>
                <a:lnTo>
                  <a:pt x="57912" y="773303"/>
                </a:lnTo>
                <a:lnTo>
                  <a:pt x="58922" y="773303"/>
                </a:lnTo>
                <a:lnTo>
                  <a:pt x="103377" y="697357"/>
                </a:lnTo>
                <a:lnTo>
                  <a:pt x="102362" y="693546"/>
                </a:lnTo>
                <a:lnTo>
                  <a:pt x="99440" y="691769"/>
                </a:lnTo>
                <a:lnTo>
                  <a:pt x="96392" y="689990"/>
                </a:lnTo>
                <a:close/>
              </a:path>
              <a:path w="103504" h="786129">
                <a:moveTo>
                  <a:pt x="51593" y="760753"/>
                </a:moveTo>
                <a:lnTo>
                  <a:pt x="46100" y="770128"/>
                </a:lnTo>
                <a:lnTo>
                  <a:pt x="57023" y="770128"/>
                </a:lnTo>
                <a:lnTo>
                  <a:pt x="51593" y="760753"/>
                </a:lnTo>
                <a:close/>
              </a:path>
              <a:path w="103504" h="786129">
                <a:moveTo>
                  <a:pt x="57958" y="749889"/>
                </a:moveTo>
                <a:lnTo>
                  <a:pt x="51593" y="760753"/>
                </a:lnTo>
                <a:lnTo>
                  <a:pt x="57023" y="770128"/>
                </a:lnTo>
                <a:lnTo>
                  <a:pt x="57918" y="770128"/>
                </a:lnTo>
                <a:lnTo>
                  <a:pt x="57958" y="749889"/>
                </a:lnTo>
                <a:close/>
              </a:path>
              <a:path w="103504" h="786129">
                <a:moveTo>
                  <a:pt x="46736" y="0"/>
                </a:moveTo>
                <a:lnTo>
                  <a:pt x="45376" y="689737"/>
                </a:lnTo>
                <a:lnTo>
                  <a:pt x="45300" y="749889"/>
                </a:lnTo>
                <a:lnTo>
                  <a:pt x="51593" y="760753"/>
                </a:lnTo>
                <a:lnTo>
                  <a:pt x="57958" y="749889"/>
                </a:lnTo>
                <a:lnTo>
                  <a:pt x="59436" y="126"/>
                </a:lnTo>
                <a:lnTo>
                  <a:pt x="467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22244" y="4661992"/>
            <a:ext cx="4288155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Method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-10" dirty="0">
                <a:latin typeface="Carlito"/>
                <a:cs typeface="Carlito"/>
              </a:rPr>
              <a:t>void actionPerformed(ActionEvent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ae)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6189" y="1928748"/>
            <a:ext cx="103505" cy="786130"/>
          </a:xfrm>
          <a:custGeom>
            <a:avLst/>
            <a:gdLst/>
            <a:ahLst/>
            <a:cxnLst/>
            <a:rect l="l" t="t" r="r" b="b"/>
            <a:pathLst>
              <a:path w="103504" h="786130">
                <a:moveTo>
                  <a:pt x="51581" y="25229"/>
                </a:moveTo>
                <a:lnTo>
                  <a:pt x="45258" y="36098"/>
                </a:lnTo>
                <a:lnTo>
                  <a:pt x="46736" y="785876"/>
                </a:lnTo>
                <a:lnTo>
                  <a:pt x="59436" y="785876"/>
                </a:lnTo>
                <a:lnTo>
                  <a:pt x="57949" y="36098"/>
                </a:lnTo>
                <a:lnTo>
                  <a:pt x="51581" y="25229"/>
                </a:lnTo>
                <a:close/>
              </a:path>
              <a:path w="103504" h="786130">
                <a:moveTo>
                  <a:pt x="51435" y="0"/>
                </a:moveTo>
                <a:lnTo>
                  <a:pt x="0" y="88773"/>
                </a:lnTo>
                <a:lnTo>
                  <a:pt x="1015" y="92583"/>
                </a:lnTo>
                <a:lnTo>
                  <a:pt x="7112" y="96138"/>
                </a:lnTo>
                <a:lnTo>
                  <a:pt x="10922" y="95123"/>
                </a:lnTo>
                <a:lnTo>
                  <a:pt x="45249" y="36113"/>
                </a:lnTo>
                <a:lnTo>
                  <a:pt x="45212" y="12700"/>
                </a:lnTo>
                <a:lnTo>
                  <a:pt x="58812" y="12573"/>
                </a:lnTo>
                <a:lnTo>
                  <a:pt x="51435" y="0"/>
                </a:lnTo>
                <a:close/>
              </a:path>
              <a:path w="103504" h="786130">
                <a:moveTo>
                  <a:pt x="58812" y="12573"/>
                </a:moveTo>
                <a:lnTo>
                  <a:pt x="57912" y="12573"/>
                </a:lnTo>
                <a:lnTo>
                  <a:pt x="57958" y="36113"/>
                </a:lnTo>
                <a:lnTo>
                  <a:pt x="92456" y="94996"/>
                </a:lnTo>
                <a:lnTo>
                  <a:pt x="96265" y="96012"/>
                </a:lnTo>
                <a:lnTo>
                  <a:pt x="102362" y="92455"/>
                </a:lnTo>
                <a:lnTo>
                  <a:pt x="103377" y="88518"/>
                </a:lnTo>
                <a:lnTo>
                  <a:pt x="58812" y="12573"/>
                </a:lnTo>
                <a:close/>
              </a:path>
              <a:path w="103504" h="786130">
                <a:moveTo>
                  <a:pt x="57918" y="15875"/>
                </a:moveTo>
                <a:lnTo>
                  <a:pt x="57023" y="15875"/>
                </a:lnTo>
                <a:lnTo>
                  <a:pt x="51581" y="25229"/>
                </a:lnTo>
                <a:lnTo>
                  <a:pt x="57958" y="36113"/>
                </a:lnTo>
                <a:lnTo>
                  <a:pt x="57918" y="15875"/>
                </a:lnTo>
                <a:close/>
              </a:path>
              <a:path w="103504" h="786130">
                <a:moveTo>
                  <a:pt x="57912" y="12573"/>
                </a:moveTo>
                <a:lnTo>
                  <a:pt x="45212" y="12700"/>
                </a:lnTo>
                <a:lnTo>
                  <a:pt x="45258" y="36098"/>
                </a:lnTo>
                <a:lnTo>
                  <a:pt x="51581" y="25229"/>
                </a:lnTo>
                <a:lnTo>
                  <a:pt x="46100" y="15875"/>
                </a:lnTo>
                <a:lnTo>
                  <a:pt x="57918" y="15875"/>
                </a:lnTo>
                <a:lnTo>
                  <a:pt x="57912" y="12573"/>
                </a:lnTo>
                <a:close/>
              </a:path>
              <a:path w="103504" h="786130">
                <a:moveTo>
                  <a:pt x="57023" y="15875"/>
                </a:moveTo>
                <a:lnTo>
                  <a:pt x="46100" y="15875"/>
                </a:lnTo>
                <a:lnTo>
                  <a:pt x="51581" y="25229"/>
                </a:lnTo>
                <a:lnTo>
                  <a:pt x="57023" y="158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524" y="239512"/>
            <a:ext cx="3059177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95" dirty="0"/>
              <a:t>T</a:t>
            </a:r>
            <a:r>
              <a:rPr b="1" spc="-70" dirty="0"/>
              <a:t>e</a:t>
            </a:r>
            <a:r>
              <a:rPr b="1" spc="-5" dirty="0"/>
              <a:t>x</a:t>
            </a:r>
            <a:r>
              <a:rPr b="1" spc="-40" dirty="0"/>
              <a:t>t</a:t>
            </a:r>
            <a:r>
              <a:rPr b="1" dirty="0"/>
              <a:t>a</a:t>
            </a:r>
            <a:r>
              <a:rPr b="1" spc="-60" dirty="0"/>
              <a:t>r</a:t>
            </a:r>
            <a:r>
              <a:rPr b="1" dirty="0"/>
              <a:t>ea</a:t>
            </a:r>
          </a:p>
        </p:txBody>
      </p:sp>
      <p:sp>
        <p:nvSpPr>
          <p:cNvPr id="3" name="object 3"/>
          <p:cNvSpPr/>
          <p:nvPr/>
        </p:nvSpPr>
        <p:spPr>
          <a:xfrm>
            <a:off x="871524" y="1119250"/>
            <a:ext cx="2343150" cy="2752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1214374"/>
            <a:ext cx="2028825" cy="261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9376" y="1214374"/>
            <a:ext cx="2105025" cy="264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000" y="4086225"/>
            <a:ext cx="2143125" cy="2771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1879"/>
            <a:ext cx="7388860" cy="5589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import</a:t>
            </a:r>
            <a:r>
              <a:rPr sz="2500" spc="-10" dirty="0">
                <a:latin typeface="Carlito"/>
                <a:cs typeface="Carlito"/>
              </a:rPr>
              <a:t> java.applet.Applet;</a:t>
            </a:r>
            <a:endParaRPr sz="25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import</a:t>
            </a:r>
            <a:r>
              <a:rPr sz="2500" spc="-10" dirty="0">
                <a:latin typeface="Carlito"/>
                <a:cs typeface="Carlito"/>
              </a:rPr>
              <a:t> java.awt.*;</a:t>
            </a:r>
            <a:endParaRPr sz="25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import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java.awt.event.*;</a:t>
            </a: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4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/*</a:t>
            </a:r>
            <a:endParaRPr sz="2500" dirty="0">
              <a:latin typeface="Carlito"/>
              <a:cs typeface="Carlito"/>
            </a:endParaRPr>
          </a:p>
          <a:p>
            <a:pPr marL="355600" marR="758825" indent="-342900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&lt;Applet </a:t>
            </a:r>
            <a:r>
              <a:rPr sz="2500" spc="-20" dirty="0">
                <a:latin typeface="Carlito"/>
                <a:cs typeface="Carlito"/>
              </a:rPr>
              <a:t>code=Textarea.class </a:t>
            </a:r>
            <a:r>
              <a:rPr sz="2500" spc="-5" dirty="0">
                <a:latin typeface="Carlito"/>
                <a:cs typeface="Carlito"/>
              </a:rPr>
              <a:t>width="200"  </a:t>
            </a:r>
            <a:r>
              <a:rPr sz="2500" spc="-10" dirty="0">
                <a:latin typeface="Carlito"/>
                <a:cs typeface="Carlito"/>
              </a:rPr>
              <a:t>height="200"&gt;&lt;/Applet&gt;</a:t>
            </a:r>
            <a:endParaRPr sz="25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&lt;*/</a:t>
            </a: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900" dirty="0">
              <a:latin typeface="Carlito"/>
              <a:cs typeface="Carlito"/>
            </a:endParaRPr>
          </a:p>
          <a:p>
            <a:pPr marL="355600" marR="5080" indent="-129539">
              <a:lnSpc>
                <a:spcPts val="2400"/>
              </a:lnSpc>
            </a:pPr>
            <a:r>
              <a:rPr sz="2500" spc="-10" dirty="0">
                <a:latin typeface="Carlito"/>
                <a:cs typeface="Carlito"/>
              </a:rPr>
              <a:t>public </a:t>
            </a:r>
            <a:r>
              <a:rPr sz="2500" spc="-5" dirty="0">
                <a:latin typeface="Carlito"/>
                <a:cs typeface="Carlito"/>
              </a:rPr>
              <a:t>class </a:t>
            </a:r>
            <a:r>
              <a:rPr sz="2500" spc="-45" dirty="0">
                <a:latin typeface="Carlito"/>
                <a:cs typeface="Carlito"/>
              </a:rPr>
              <a:t>Textarea </a:t>
            </a:r>
            <a:r>
              <a:rPr sz="2500" spc="-10" dirty="0">
                <a:latin typeface="Carlito"/>
                <a:cs typeface="Carlito"/>
              </a:rPr>
              <a:t>extends Applet </a:t>
            </a:r>
            <a:r>
              <a:rPr sz="2500" spc="-5" dirty="0">
                <a:latin typeface="Carlito"/>
                <a:cs typeface="Carlito"/>
              </a:rPr>
              <a:t>implements  ActionListener</a:t>
            </a:r>
            <a:endParaRPr sz="25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{</a:t>
            </a:r>
            <a:endParaRPr sz="2500" dirty="0">
              <a:latin typeface="Carlito"/>
              <a:cs typeface="Carlito"/>
            </a:endParaRPr>
          </a:p>
          <a:p>
            <a:pPr marL="497205" indent="-485140">
              <a:lnSpc>
                <a:spcPct val="100000"/>
              </a:lnSpc>
              <a:buFont typeface="Arial"/>
              <a:buChar char="•"/>
              <a:tabLst>
                <a:tab pos="497205" algn="l"/>
                <a:tab pos="497840" algn="l"/>
              </a:tabLst>
            </a:pPr>
            <a:r>
              <a:rPr sz="2500" spc="-40" dirty="0">
                <a:latin typeface="Carlito"/>
                <a:cs typeface="Carlito"/>
              </a:rPr>
              <a:t>TextArea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t1;</a:t>
            </a:r>
            <a:endParaRPr sz="2500" dirty="0">
              <a:latin typeface="Carlito"/>
              <a:cs typeface="Carlito"/>
            </a:endParaRPr>
          </a:p>
          <a:p>
            <a:pPr marL="497205" indent="-485140">
              <a:lnSpc>
                <a:spcPct val="100000"/>
              </a:lnSpc>
              <a:buFont typeface="Arial"/>
              <a:buChar char="•"/>
              <a:tabLst>
                <a:tab pos="497205" algn="l"/>
                <a:tab pos="497840" algn="l"/>
              </a:tabLst>
            </a:pPr>
            <a:r>
              <a:rPr sz="2500" spc="-15" dirty="0">
                <a:latin typeface="Carlito"/>
                <a:cs typeface="Carlito"/>
              </a:rPr>
              <a:t>Button</a:t>
            </a:r>
            <a:r>
              <a:rPr sz="2500" spc="-10" dirty="0">
                <a:latin typeface="Carlito"/>
                <a:cs typeface="Carlito"/>
              </a:rPr>
              <a:t> b1;</a:t>
            </a:r>
            <a:endParaRPr sz="2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257" y="589279"/>
            <a:ext cx="6363335" cy="557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init()</a:t>
            </a:r>
            <a:endParaRPr sz="1800">
              <a:latin typeface="Carlito"/>
              <a:cs typeface="Carlito"/>
            </a:endParaRPr>
          </a:p>
          <a:p>
            <a:pPr marL="660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876300" marR="2990850" indent="2730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t1=new </a:t>
            </a:r>
            <a:r>
              <a:rPr sz="1800" spc="-25" dirty="0">
                <a:latin typeface="Carlito"/>
                <a:cs typeface="Carlito"/>
              </a:rPr>
              <a:t>TextArea(" </a:t>
            </a:r>
            <a:r>
              <a:rPr sz="1800" spc="-5" dirty="0">
                <a:latin typeface="Carlito"/>
                <a:cs typeface="Carlito"/>
              </a:rPr>
              <a:t>",5,20);  add(t1);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8763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b1=new </a:t>
            </a:r>
            <a:r>
              <a:rPr sz="1800" spc="-10" dirty="0">
                <a:latin typeface="Carlito"/>
                <a:cs typeface="Carlito"/>
              </a:rPr>
              <a:t>Button("click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here");</a:t>
            </a:r>
            <a:endParaRPr sz="1800">
              <a:latin typeface="Carlito"/>
              <a:cs typeface="Carlito"/>
            </a:endParaRPr>
          </a:p>
          <a:p>
            <a:pPr marL="8763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add(b1);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8763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b1.addActionListener(this);</a:t>
            </a:r>
            <a:endParaRPr sz="1800">
              <a:latin typeface="Carlito"/>
              <a:cs typeface="Carlito"/>
            </a:endParaRPr>
          </a:p>
          <a:p>
            <a:pPr marL="6604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2298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 actionPerformed(ActionEvent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e)</a:t>
            </a:r>
            <a:endParaRPr sz="1800">
              <a:latin typeface="Carlito"/>
              <a:cs typeface="Carlito"/>
            </a:endParaRPr>
          </a:p>
          <a:p>
            <a:pPr marL="23520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162935" marR="1022350" indent="-70802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spc="-10" dirty="0">
                <a:latin typeface="Carlito"/>
                <a:cs typeface="Carlito"/>
              </a:rPr>
              <a:t>msg="Welcome to java";  </a:t>
            </a:r>
            <a:r>
              <a:rPr sz="1800" spc="-5" dirty="0">
                <a:latin typeface="Carlito"/>
                <a:cs typeface="Carlito"/>
              </a:rPr>
              <a:t>if(e.getSource()==b1)</a:t>
            </a:r>
            <a:endParaRPr sz="1800">
              <a:latin typeface="Carlito"/>
              <a:cs typeface="Carlito"/>
            </a:endParaRPr>
          </a:p>
          <a:p>
            <a:pPr marL="316293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31851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t1.insert(msg,0);</a:t>
            </a:r>
            <a:endParaRPr sz="1800">
              <a:latin typeface="Carlito"/>
              <a:cs typeface="Carlito"/>
            </a:endParaRPr>
          </a:p>
          <a:p>
            <a:pPr marL="321373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224853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33400"/>
            <a:ext cx="28536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5" dirty="0"/>
              <a:t>List</a:t>
            </a:r>
            <a:r>
              <a:rPr b="1" spc="-80" dirty="0"/>
              <a:t> </a:t>
            </a:r>
            <a:r>
              <a:rPr b="1" spc="-25" dirty="0"/>
              <a:t>Box</a:t>
            </a:r>
          </a:p>
        </p:txBody>
      </p:sp>
      <p:sp>
        <p:nvSpPr>
          <p:cNvPr id="3" name="object 3"/>
          <p:cNvSpPr/>
          <p:nvPr/>
        </p:nvSpPr>
        <p:spPr>
          <a:xfrm>
            <a:off x="785787" y="2071751"/>
            <a:ext cx="2571750" cy="3304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9251" y="2071751"/>
            <a:ext cx="2714625" cy="3286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30822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List</a:t>
            </a:r>
            <a:r>
              <a:rPr spc="-80" dirty="0"/>
              <a:t> </a:t>
            </a:r>
            <a:r>
              <a:rPr spc="-25" dirty="0"/>
              <a:t>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845"/>
            <a:ext cx="633476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java.applet.Applet;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java.awt.*;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java.awt.event.*;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Carlito"/>
                <a:cs typeface="Carlito"/>
              </a:rPr>
              <a:t>/*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&lt;Applet code=list.class width="200" height="200"&gt;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&lt;/Applet&gt;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*/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10" dirty="0">
                <a:latin typeface="Carlito"/>
                <a:cs typeface="Carlito"/>
              </a:rPr>
              <a:t>list extends </a:t>
            </a:r>
            <a:r>
              <a:rPr sz="2000" spc="-5" dirty="0">
                <a:latin typeface="Carlito"/>
                <a:cs typeface="Carlito"/>
              </a:rPr>
              <a:t>Applet implements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ActionListener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467995" indent="-455930">
              <a:lnSpc>
                <a:spcPct val="100000"/>
              </a:lnSpc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2000" spc="-10" dirty="0">
                <a:latin typeface="Carlito"/>
                <a:cs typeface="Carlito"/>
              </a:rPr>
              <a:t>List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list1;</a:t>
            </a:r>
            <a:endParaRPr sz="2000">
              <a:latin typeface="Carlito"/>
              <a:cs typeface="Carlito"/>
            </a:endParaRPr>
          </a:p>
          <a:p>
            <a:pPr marL="467995" indent="-45593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2000" spc="-30" dirty="0">
                <a:latin typeface="Carlito"/>
                <a:cs typeface="Carlito"/>
              </a:rPr>
              <a:t>TextField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t1;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31" y="1375409"/>
            <a:ext cx="21920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init()</a:t>
            </a:r>
            <a:endParaRPr sz="1800">
              <a:latin typeface="Carlito"/>
              <a:cs typeface="Carlito"/>
            </a:endParaRPr>
          </a:p>
          <a:p>
            <a:pPr marL="6540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t1=new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TextField(20);</a:t>
            </a:r>
            <a:endParaRPr sz="1800">
              <a:latin typeface="Carlito"/>
              <a:cs typeface="Carlito"/>
            </a:endParaRPr>
          </a:p>
          <a:p>
            <a:pPr marL="87693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add(t1);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747264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list1=new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List(4);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295903"/>
            <a:ext cx="268668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list1.add("item1");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list1.add("item2");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list1.add("item3");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list1.add("item4");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list1.add("item5");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add(list1);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list1.addActionListener(this);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82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 </a:t>
            </a:r>
            <a:r>
              <a:rPr spc="-10" dirty="0"/>
              <a:t>void actionPerformed(ActionEvent</a:t>
            </a:r>
            <a:r>
              <a:rPr spc="45" dirty="0"/>
              <a:t> </a:t>
            </a:r>
            <a:r>
              <a:rPr dirty="0"/>
              <a:t>e)</a:t>
            </a:r>
          </a:p>
          <a:p>
            <a:pPr marL="3458210">
              <a:lnSpc>
                <a:spcPct val="100000"/>
              </a:lnSpc>
            </a:pPr>
            <a:r>
              <a:rPr dirty="0"/>
              <a:t>{</a:t>
            </a:r>
          </a:p>
          <a:p>
            <a:pPr marL="3718560">
              <a:lnSpc>
                <a:spcPct val="100000"/>
              </a:lnSpc>
            </a:pPr>
            <a:r>
              <a:rPr spc="-5" dirty="0"/>
              <a:t>if(e.getSource()==list1)</a:t>
            </a:r>
          </a:p>
          <a:p>
            <a:pPr marL="3927475">
              <a:lnSpc>
                <a:spcPct val="100000"/>
              </a:lnSpc>
            </a:pPr>
            <a:r>
              <a:rPr spc="-10" dirty="0"/>
              <a:t>t1.setText(((List)e.getSource()).getSelectedItem());</a:t>
            </a:r>
          </a:p>
          <a:p>
            <a:pPr marL="345821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288" y="292988"/>
            <a:ext cx="1567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/>
              <a:t>ListBox</a:t>
            </a:r>
            <a:r>
              <a:rPr sz="3200" spc="-135" dirty="0">
                <a:latin typeface="Arial"/>
                <a:cs typeface="Arial"/>
              </a:rPr>
              <a:t>….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4659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5" dirty="0"/>
              <a:t>Event</a:t>
            </a:r>
            <a:r>
              <a:rPr b="1" spc="-80" dirty="0"/>
              <a:t> </a:t>
            </a:r>
            <a:r>
              <a:rPr b="1" spc="-5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56830" cy="41376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083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It's </a:t>
            </a:r>
            <a:r>
              <a:rPr sz="3200" spc="-5" dirty="0">
                <a:latin typeface="Carlito"/>
                <a:cs typeface="Carlito"/>
              </a:rPr>
              <a:t>now time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see how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get </a:t>
            </a:r>
            <a:r>
              <a:rPr sz="3200" spc="-5" dirty="0">
                <a:latin typeface="Carlito"/>
                <a:cs typeface="Carlito"/>
              </a:rPr>
              <a:t>GUIs </a:t>
            </a:r>
            <a:r>
              <a:rPr sz="3200" spc="-25" dirty="0">
                <a:latin typeface="Carlito"/>
                <a:cs typeface="Carlito"/>
              </a:rPr>
              <a:t>to  </a:t>
            </a:r>
            <a:r>
              <a:rPr sz="3200" spc="-10" dirty="0">
                <a:latin typeface="Carlito"/>
                <a:cs typeface="Carlito"/>
              </a:rPr>
              <a:t>respond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user </a:t>
            </a:r>
            <a:r>
              <a:rPr sz="3200" dirty="0">
                <a:latin typeface="Carlito"/>
                <a:cs typeface="Carlito"/>
              </a:rPr>
              <a:t>actions </a:t>
            </a:r>
            <a:r>
              <a:rPr sz="3200" spc="-30" dirty="0">
                <a:latin typeface="Carlito"/>
                <a:cs typeface="Carlito"/>
              </a:rPr>
              <a:t>like </a:t>
            </a:r>
            <a:r>
              <a:rPr sz="3200" dirty="0">
                <a:latin typeface="Carlito"/>
                <a:cs typeface="Carlito"/>
              </a:rPr>
              <a:t>clicking on a  </a:t>
            </a:r>
            <a:r>
              <a:rPr sz="3200" spc="-20" dirty="0">
                <a:latin typeface="Carlito"/>
                <a:cs typeface="Carlito"/>
              </a:rPr>
              <a:t>button, </a:t>
            </a:r>
            <a:r>
              <a:rPr sz="3200" spc="-5" dirty="0">
                <a:latin typeface="Carlito"/>
                <a:cs typeface="Carlito"/>
              </a:rPr>
              <a:t>typing </a:t>
            </a:r>
            <a:r>
              <a:rPr sz="3200" spc="-20" dirty="0">
                <a:latin typeface="Carlito"/>
                <a:cs typeface="Carlito"/>
              </a:rPr>
              <a:t>text </a:t>
            </a:r>
            <a:r>
              <a:rPr sz="3200" spc="-5" dirty="0">
                <a:latin typeface="Carlito"/>
                <a:cs typeface="Carlito"/>
              </a:rPr>
              <a:t>or dragging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mouse.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3200" spc="-5" dirty="0" smtClean="0">
                <a:latin typeface="Carlito"/>
                <a:cs typeface="Carlito"/>
              </a:rPr>
              <a:t>These </a:t>
            </a:r>
            <a:r>
              <a:rPr sz="3200" spc="-5" dirty="0">
                <a:latin typeface="Carlito"/>
                <a:cs typeface="Carlito"/>
              </a:rPr>
              <a:t>things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called </a:t>
            </a:r>
            <a:r>
              <a:rPr sz="3200" i="1" spc="-10" dirty="0">
                <a:latin typeface="Carlito"/>
                <a:cs typeface="Carlito"/>
              </a:rPr>
              <a:t>events, </a:t>
            </a:r>
            <a:r>
              <a:rPr sz="3200" i="1" spc="-5" dirty="0">
                <a:latin typeface="Carlito"/>
                <a:cs typeface="Carlito"/>
              </a:rPr>
              <a:t>and  responding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them is </a:t>
            </a:r>
            <a:r>
              <a:rPr sz="3200" spc="-5" dirty="0">
                <a:latin typeface="Carlito"/>
                <a:cs typeface="Carlito"/>
              </a:rPr>
              <a:t>called </a:t>
            </a:r>
            <a:r>
              <a:rPr sz="3200" i="1" spc="-10" dirty="0">
                <a:latin typeface="Carlito"/>
                <a:cs typeface="Carlito"/>
              </a:rPr>
              <a:t>event</a:t>
            </a:r>
            <a:r>
              <a:rPr sz="3200" i="1" spc="30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handling.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221" y="461594"/>
            <a:ext cx="2545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Event</a:t>
            </a:r>
            <a:r>
              <a:rPr spc="-95" dirty="0"/>
              <a:t> </a:t>
            </a:r>
            <a:r>
              <a:rPr spc="-5" dirty="0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59048" y="2701925"/>
            <a:ext cx="2454910" cy="1811655"/>
            <a:chOff x="3059048" y="2701925"/>
            <a:chExt cx="2454910" cy="1811655"/>
          </a:xfrm>
        </p:grpSpPr>
        <p:sp>
          <p:nvSpPr>
            <p:cNvPr id="4" name="object 4"/>
            <p:cNvSpPr/>
            <p:nvPr/>
          </p:nvSpPr>
          <p:spPr>
            <a:xfrm>
              <a:off x="3071748" y="2714625"/>
              <a:ext cx="2429510" cy="1786255"/>
            </a:xfrm>
            <a:custGeom>
              <a:avLst/>
              <a:gdLst/>
              <a:ahLst/>
              <a:cxnLst/>
              <a:rect l="l" t="t" r="r" b="b"/>
              <a:pathLst>
                <a:path w="2429510" h="1786254">
                  <a:moveTo>
                    <a:pt x="1214501" y="0"/>
                  </a:moveTo>
                  <a:lnTo>
                    <a:pt x="1158913" y="918"/>
                  </a:lnTo>
                  <a:lnTo>
                    <a:pt x="1103966" y="3649"/>
                  </a:lnTo>
                  <a:lnTo>
                    <a:pt x="1049713" y="8151"/>
                  </a:lnTo>
                  <a:lnTo>
                    <a:pt x="996209" y="14386"/>
                  </a:lnTo>
                  <a:lnTo>
                    <a:pt x="943507" y="22315"/>
                  </a:lnTo>
                  <a:lnTo>
                    <a:pt x="891660" y="31897"/>
                  </a:lnTo>
                  <a:lnTo>
                    <a:pt x="840722" y="43094"/>
                  </a:lnTo>
                  <a:lnTo>
                    <a:pt x="790747" y="55866"/>
                  </a:lnTo>
                  <a:lnTo>
                    <a:pt x="741789" y="70173"/>
                  </a:lnTo>
                  <a:lnTo>
                    <a:pt x="693900" y="85977"/>
                  </a:lnTo>
                  <a:lnTo>
                    <a:pt x="647135" y="103237"/>
                  </a:lnTo>
                  <a:lnTo>
                    <a:pt x="601547" y="121915"/>
                  </a:lnTo>
                  <a:lnTo>
                    <a:pt x="557190" y="141971"/>
                  </a:lnTo>
                  <a:lnTo>
                    <a:pt x="514117" y="163365"/>
                  </a:lnTo>
                  <a:lnTo>
                    <a:pt x="472382" y="186059"/>
                  </a:lnTo>
                  <a:lnTo>
                    <a:pt x="432039" y="210012"/>
                  </a:lnTo>
                  <a:lnTo>
                    <a:pt x="393141" y="235186"/>
                  </a:lnTo>
                  <a:lnTo>
                    <a:pt x="355742" y="261540"/>
                  </a:lnTo>
                  <a:lnTo>
                    <a:pt x="319896" y="289036"/>
                  </a:lnTo>
                  <a:lnTo>
                    <a:pt x="285656" y="317635"/>
                  </a:lnTo>
                  <a:lnTo>
                    <a:pt x="253075" y="347295"/>
                  </a:lnTo>
                  <a:lnTo>
                    <a:pt x="222208" y="377980"/>
                  </a:lnTo>
                  <a:lnTo>
                    <a:pt x="193108" y="409648"/>
                  </a:lnTo>
                  <a:lnTo>
                    <a:pt x="165829" y="442261"/>
                  </a:lnTo>
                  <a:lnTo>
                    <a:pt x="140423" y="475778"/>
                  </a:lnTo>
                  <a:lnTo>
                    <a:pt x="116946" y="510162"/>
                  </a:lnTo>
                  <a:lnTo>
                    <a:pt x="95450" y="545371"/>
                  </a:lnTo>
                  <a:lnTo>
                    <a:pt x="75989" y="581368"/>
                  </a:lnTo>
                  <a:lnTo>
                    <a:pt x="58617" y="618112"/>
                  </a:lnTo>
                  <a:lnTo>
                    <a:pt x="43387" y="655564"/>
                  </a:lnTo>
                  <a:lnTo>
                    <a:pt x="30353" y="693684"/>
                  </a:lnTo>
                  <a:lnTo>
                    <a:pt x="19569" y="732434"/>
                  </a:lnTo>
                  <a:lnTo>
                    <a:pt x="11088" y="771773"/>
                  </a:lnTo>
                  <a:lnTo>
                    <a:pt x="4963" y="811663"/>
                  </a:lnTo>
                  <a:lnTo>
                    <a:pt x="1249" y="852064"/>
                  </a:lnTo>
                  <a:lnTo>
                    <a:pt x="0" y="892937"/>
                  </a:lnTo>
                  <a:lnTo>
                    <a:pt x="1249" y="933819"/>
                  </a:lnTo>
                  <a:lnTo>
                    <a:pt x="4963" y="974230"/>
                  </a:lnTo>
                  <a:lnTo>
                    <a:pt x="11088" y="1014129"/>
                  </a:lnTo>
                  <a:lnTo>
                    <a:pt x="19569" y="1053477"/>
                  </a:lnTo>
                  <a:lnTo>
                    <a:pt x="30353" y="1092235"/>
                  </a:lnTo>
                  <a:lnTo>
                    <a:pt x="43387" y="1130363"/>
                  </a:lnTo>
                  <a:lnTo>
                    <a:pt x="58617" y="1167822"/>
                  </a:lnTo>
                  <a:lnTo>
                    <a:pt x="75989" y="1204573"/>
                  </a:lnTo>
                  <a:lnTo>
                    <a:pt x="95450" y="1240575"/>
                  </a:lnTo>
                  <a:lnTo>
                    <a:pt x="116946" y="1275791"/>
                  </a:lnTo>
                  <a:lnTo>
                    <a:pt x="140423" y="1310179"/>
                  </a:lnTo>
                  <a:lnTo>
                    <a:pt x="165829" y="1343702"/>
                  </a:lnTo>
                  <a:lnTo>
                    <a:pt x="193108" y="1376319"/>
                  </a:lnTo>
                  <a:lnTo>
                    <a:pt x="222208" y="1407991"/>
                  </a:lnTo>
                  <a:lnTo>
                    <a:pt x="253075" y="1438679"/>
                  </a:lnTo>
                  <a:lnTo>
                    <a:pt x="285656" y="1468344"/>
                  </a:lnTo>
                  <a:lnTo>
                    <a:pt x="319896" y="1496945"/>
                  </a:lnTo>
                  <a:lnTo>
                    <a:pt x="355742" y="1524444"/>
                  </a:lnTo>
                  <a:lnTo>
                    <a:pt x="393141" y="1550801"/>
                  </a:lnTo>
                  <a:lnTo>
                    <a:pt x="432039" y="1575977"/>
                  </a:lnTo>
                  <a:lnTo>
                    <a:pt x="472382" y="1599932"/>
                  </a:lnTo>
                  <a:lnTo>
                    <a:pt x="514117" y="1622628"/>
                  </a:lnTo>
                  <a:lnTo>
                    <a:pt x="557190" y="1644023"/>
                  </a:lnTo>
                  <a:lnTo>
                    <a:pt x="601547" y="1664081"/>
                  </a:lnTo>
                  <a:lnTo>
                    <a:pt x="647135" y="1682759"/>
                  </a:lnTo>
                  <a:lnTo>
                    <a:pt x="693900" y="1700021"/>
                  </a:lnTo>
                  <a:lnTo>
                    <a:pt x="741789" y="1715825"/>
                  </a:lnTo>
                  <a:lnTo>
                    <a:pt x="790747" y="1730133"/>
                  </a:lnTo>
                  <a:lnTo>
                    <a:pt x="840722" y="1742905"/>
                  </a:lnTo>
                  <a:lnTo>
                    <a:pt x="891660" y="1754102"/>
                  </a:lnTo>
                  <a:lnTo>
                    <a:pt x="943507" y="1763685"/>
                  </a:lnTo>
                  <a:lnTo>
                    <a:pt x="996209" y="1771613"/>
                  </a:lnTo>
                  <a:lnTo>
                    <a:pt x="1049713" y="1777849"/>
                  </a:lnTo>
                  <a:lnTo>
                    <a:pt x="1103966" y="1782351"/>
                  </a:lnTo>
                  <a:lnTo>
                    <a:pt x="1158913" y="1785082"/>
                  </a:lnTo>
                  <a:lnTo>
                    <a:pt x="1214501" y="1786001"/>
                  </a:lnTo>
                  <a:lnTo>
                    <a:pt x="1270088" y="1785082"/>
                  </a:lnTo>
                  <a:lnTo>
                    <a:pt x="1325035" y="1782351"/>
                  </a:lnTo>
                  <a:lnTo>
                    <a:pt x="1379288" y="1777849"/>
                  </a:lnTo>
                  <a:lnTo>
                    <a:pt x="1432792" y="1771613"/>
                  </a:lnTo>
                  <a:lnTo>
                    <a:pt x="1485494" y="1763685"/>
                  </a:lnTo>
                  <a:lnTo>
                    <a:pt x="1537341" y="1754102"/>
                  </a:lnTo>
                  <a:lnTo>
                    <a:pt x="1588279" y="1742905"/>
                  </a:lnTo>
                  <a:lnTo>
                    <a:pt x="1638254" y="1730133"/>
                  </a:lnTo>
                  <a:lnTo>
                    <a:pt x="1687212" y="1715825"/>
                  </a:lnTo>
                  <a:lnTo>
                    <a:pt x="1735101" y="1700021"/>
                  </a:lnTo>
                  <a:lnTo>
                    <a:pt x="1781866" y="1682759"/>
                  </a:lnTo>
                  <a:lnTo>
                    <a:pt x="1827454" y="1664081"/>
                  </a:lnTo>
                  <a:lnTo>
                    <a:pt x="1871811" y="1644023"/>
                  </a:lnTo>
                  <a:lnTo>
                    <a:pt x="1914884" y="1622628"/>
                  </a:lnTo>
                  <a:lnTo>
                    <a:pt x="1956619" y="1599932"/>
                  </a:lnTo>
                  <a:lnTo>
                    <a:pt x="1996962" y="1575977"/>
                  </a:lnTo>
                  <a:lnTo>
                    <a:pt x="2035860" y="1550801"/>
                  </a:lnTo>
                  <a:lnTo>
                    <a:pt x="2073259" y="1524444"/>
                  </a:lnTo>
                  <a:lnTo>
                    <a:pt x="2109105" y="1496945"/>
                  </a:lnTo>
                  <a:lnTo>
                    <a:pt x="2143345" y="1468344"/>
                  </a:lnTo>
                  <a:lnTo>
                    <a:pt x="2175926" y="1438679"/>
                  </a:lnTo>
                  <a:lnTo>
                    <a:pt x="2206793" y="1407991"/>
                  </a:lnTo>
                  <a:lnTo>
                    <a:pt x="2235893" y="1376319"/>
                  </a:lnTo>
                  <a:lnTo>
                    <a:pt x="2263172" y="1343702"/>
                  </a:lnTo>
                  <a:lnTo>
                    <a:pt x="2288578" y="1310179"/>
                  </a:lnTo>
                  <a:lnTo>
                    <a:pt x="2312055" y="1275791"/>
                  </a:lnTo>
                  <a:lnTo>
                    <a:pt x="2333551" y="1240575"/>
                  </a:lnTo>
                  <a:lnTo>
                    <a:pt x="2353012" y="1204573"/>
                  </a:lnTo>
                  <a:lnTo>
                    <a:pt x="2370384" y="1167822"/>
                  </a:lnTo>
                  <a:lnTo>
                    <a:pt x="2385614" y="1130363"/>
                  </a:lnTo>
                  <a:lnTo>
                    <a:pt x="2398648" y="1092235"/>
                  </a:lnTo>
                  <a:lnTo>
                    <a:pt x="2409432" y="1053477"/>
                  </a:lnTo>
                  <a:lnTo>
                    <a:pt x="2417913" y="1014129"/>
                  </a:lnTo>
                  <a:lnTo>
                    <a:pt x="2424038" y="974230"/>
                  </a:lnTo>
                  <a:lnTo>
                    <a:pt x="2427752" y="933819"/>
                  </a:lnTo>
                  <a:lnTo>
                    <a:pt x="2429002" y="892937"/>
                  </a:lnTo>
                  <a:lnTo>
                    <a:pt x="2427752" y="852064"/>
                  </a:lnTo>
                  <a:lnTo>
                    <a:pt x="2424038" y="811663"/>
                  </a:lnTo>
                  <a:lnTo>
                    <a:pt x="2417913" y="771773"/>
                  </a:lnTo>
                  <a:lnTo>
                    <a:pt x="2409432" y="732434"/>
                  </a:lnTo>
                  <a:lnTo>
                    <a:pt x="2398648" y="693684"/>
                  </a:lnTo>
                  <a:lnTo>
                    <a:pt x="2385614" y="655564"/>
                  </a:lnTo>
                  <a:lnTo>
                    <a:pt x="2370384" y="618112"/>
                  </a:lnTo>
                  <a:lnTo>
                    <a:pt x="2353012" y="581368"/>
                  </a:lnTo>
                  <a:lnTo>
                    <a:pt x="2333551" y="545371"/>
                  </a:lnTo>
                  <a:lnTo>
                    <a:pt x="2312055" y="510162"/>
                  </a:lnTo>
                  <a:lnTo>
                    <a:pt x="2288578" y="475778"/>
                  </a:lnTo>
                  <a:lnTo>
                    <a:pt x="2263172" y="442261"/>
                  </a:lnTo>
                  <a:lnTo>
                    <a:pt x="2235893" y="409648"/>
                  </a:lnTo>
                  <a:lnTo>
                    <a:pt x="2206793" y="377980"/>
                  </a:lnTo>
                  <a:lnTo>
                    <a:pt x="2175926" y="347295"/>
                  </a:lnTo>
                  <a:lnTo>
                    <a:pt x="2143345" y="317635"/>
                  </a:lnTo>
                  <a:lnTo>
                    <a:pt x="2109105" y="289036"/>
                  </a:lnTo>
                  <a:lnTo>
                    <a:pt x="2073259" y="261540"/>
                  </a:lnTo>
                  <a:lnTo>
                    <a:pt x="2035860" y="235186"/>
                  </a:lnTo>
                  <a:lnTo>
                    <a:pt x="1996962" y="210012"/>
                  </a:lnTo>
                  <a:lnTo>
                    <a:pt x="1956619" y="186059"/>
                  </a:lnTo>
                  <a:lnTo>
                    <a:pt x="1914884" y="163365"/>
                  </a:lnTo>
                  <a:lnTo>
                    <a:pt x="1871811" y="141971"/>
                  </a:lnTo>
                  <a:lnTo>
                    <a:pt x="1827454" y="121915"/>
                  </a:lnTo>
                  <a:lnTo>
                    <a:pt x="1781866" y="103237"/>
                  </a:lnTo>
                  <a:lnTo>
                    <a:pt x="1735101" y="85977"/>
                  </a:lnTo>
                  <a:lnTo>
                    <a:pt x="1687212" y="70173"/>
                  </a:lnTo>
                  <a:lnTo>
                    <a:pt x="1638254" y="55866"/>
                  </a:lnTo>
                  <a:lnTo>
                    <a:pt x="1588279" y="43094"/>
                  </a:lnTo>
                  <a:lnTo>
                    <a:pt x="1537341" y="31897"/>
                  </a:lnTo>
                  <a:lnTo>
                    <a:pt x="1485494" y="22315"/>
                  </a:lnTo>
                  <a:lnTo>
                    <a:pt x="1432792" y="14386"/>
                  </a:lnTo>
                  <a:lnTo>
                    <a:pt x="1379288" y="8151"/>
                  </a:lnTo>
                  <a:lnTo>
                    <a:pt x="1325035" y="3649"/>
                  </a:lnTo>
                  <a:lnTo>
                    <a:pt x="1270088" y="918"/>
                  </a:lnTo>
                  <a:lnTo>
                    <a:pt x="121450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748" y="2714625"/>
              <a:ext cx="2429510" cy="1786255"/>
            </a:xfrm>
            <a:custGeom>
              <a:avLst/>
              <a:gdLst/>
              <a:ahLst/>
              <a:cxnLst/>
              <a:rect l="l" t="t" r="r" b="b"/>
              <a:pathLst>
                <a:path w="2429510" h="1786254">
                  <a:moveTo>
                    <a:pt x="0" y="892937"/>
                  </a:moveTo>
                  <a:lnTo>
                    <a:pt x="1249" y="852064"/>
                  </a:lnTo>
                  <a:lnTo>
                    <a:pt x="4963" y="811663"/>
                  </a:lnTo>
                  <a:lnTo>
                    <a:pt x="11088" y="771773"/>
                  </a:lnTo>
                  <a:lnTo>
                    <a:pt x="19569" y="732434"/>
                  </a:lnTo>
                  <a:lnTo>
                    <a:pt x="30353" y="693684"/>
                  </a:lnTo>
                  <a:lnTo>
                    <a:pt x="43387" y="655564"/>
                  </a:lnTo>
                  <a:lnTo>
                    <a:pt x="58617" y="618112"/>
                  </a:lnTo>
                  <a:lnTo>
                    <a:pt x="75989" y="581368"/>
                  </a:lnTo>
                  <a:lnTo>
                    <a:pt x="95450" y="545371"/>
                  </a:lnTo>
                  <a:lnTo>
                    <a:pt x="116946" y="510162"/>
                  </a:lnTo>
                  <a:lnTo>
                    <a:pt x="140423" y="475778"/>
                  </a:lnTo>
                  <a:lnTo>
                    <a:pt x="165829" y="442261"/>
                  </a:lnTo>
                  <a:lnTo>
                    <a:pt x="193108" y="409648"/>
                  </a:lnTo>
                  <a:lnTo>
                    <a:pt x="222208" y="377980"/>
                  </a:lnTo>
                  <a:lnTo>
                    <a:pt x="253075" y="347295"/>
                  </a:lnTo>
                  <a:lnTo>
                    <a:pt x="285656" y="317635"/>
                  </a:lnTo>
                  <a:lnTo>
                    <a:pt x="319896" y="289036"/>
                  </a:lnTo>
                  <a:lnTo>
                    <a:pt x="355742" y="261540"/>
                  </a:lnTo>
                  <a:lnTo>
                    <a:pt x="393141" y="235186"/>
                  </a:lnTo>
                  <a:lnTo>
                    <a:pt x="432039" y="210012"/>
                  </a:lnTo>
                  <a:lnTo>
                    <a:pt x="472382" y="186059"/>
                  </a:lnTo>
                  <a:lnTo>
                    <a:pt x="514117" y="163365"/>
                  </a:lnTo>
                  <a:lnTo>
                    <a:pt x="557190" y="141971"/>
                  </a:lnTo>
                  <a:lnTo>
                    <a:pt x="601547" y="121915"/>
                  </a:lnTo>
                  <a:lnTo>
                    <a:pt x="647135" y="103237"/>
                  </a:lnTo>
                  <a:lnTo>
                    <a:pt x="693900" y="85977"/>
                  </a:lnTo>
                  <a:lnTo>
                    <a:pt x="741789" y="70173"/>
                  </a:lnTo>
                  <a:lnTo>
                    <a:pt x="790747" y="55866"/>
                  </a:lnTo>
                  <a:lnTo>
                    <a:pt x="840722" y="43094"/>
                  </a:lnTo>
                  <a:lnTo>
                    <a:pt x="891660" y="31897"/>
                  </a:lnTo>
                  <a:lnTo>
                    <a:pt x="943507" y="22315"/>
                  </a:lnTo>
                  <a:lnTo>
                    <a:pt x="996209" y="14386"/>
                  </a:lnTo>
                  <a:lnTo>
                    <a:pt x="1049713" y="8151"/>
                  </a:lnTo>
                  <a:lnTo>
                    <a:pt x="1103966" y="3649"/>
                  </a:lnTo>
                  <a:lnTo>
                    <a:pt x="1158913" y="918"/>
                  </a:lnTo>
                  <a:lnTo>
                    <a:pt x="1214501" y="0"/>
                  </a:lnTo>
                  <a:lnTo>
                    <a:pt x="1270088" y="918"/>
                  </a:lnTo>
                  <a:lnTo>
                    <a:pt x="1325035" y="3649"/>
                  </a:lnTo>
                  <a:lnTo>
                    <a:pt x="1379288" y="8151"/>
                  </a:lnTo>
                  <a:lnTo>
                    <a:pt x="1432792" y="14386"/>
                  </a:lnTo>
                  <a:lnTo>
                    <a:pt x="1485494" y="22315"/>
                  </a:lnTo>
                  <a:lnTo>
                    <a:pt x="1537341" y="31897"/>
                  </a:lnTo>
                  <a:lnTo>
                    <a:pt x="1588279" y="43094"/>
                  </a:lnTo>
                  <a:lnTo>
                    <a:pt x="1638254" y="55866"/>
                  </a:lnTo>
                  <a:lnTo>
                    <a:pt x="1687212" y="70173"/>
                  </a:lnTo>
                  <a:lnTo>
                    <a:pt x="1735101" y="85977"/>
                  </a:lnTo>
                  <a:lnTo>
                    <a:pt x="1781866" y="103237"/>
                  </a:lnTo>
                  <a:lnTo>
                    <a:pt x="1827454" y="121915"/>
                  </a:lnTo>
                  <a:lnTo>
                    <a:pt x="1871811" y="141971"/>
                  </a:lnTo>
                  <a:lnTo>
                    <a:pt x="1914884" y="163365"/>
                  </a:lnTo>
                  <a:lnTo>
                    <a:pt x="1956619" y="186059"/>
                  </a:lnTo>
                  <a:lnTo>
                    <a:pt x="1996962" y="210012"/>
                  </a:lnTo>
                  <a:lnTo>
                    <a:pt x="2035860" y="235186"/>
                  </a:lnTo>
                  <a:lnTo>
                    <a:pt x="2073259" y="261540"/>
                  </a:lnTo>
                  <a:lnTo>
                    <a:pt x="2109105" y="289036"/>
                  </a:lnTo>
                  <a:lnTo>
                    <a:pt x="2143345" y="317635"/>
                  </a:lnTo>
                  <a:lnTo>
                    <a:pt x="2175926" y="347295"/>
                  </a:lnTo>
                  <a:lnTo>
                    <a:pt x="2206793" y="377980"/>
                  </a:lnTo>
                  <a:lnTo>
                    <a:pt x="2235893" y="409648"/>
                  </a:lnTo>
                  <a:lnTo>
                    <a:pt x="2263172" y="442261"/>
                  </a:lnTo>
                  <a:lnTo>
                    <a:pt x="2288578" y="475778"/>
                  </a:lnTo>
                  <a:lnTo>
                    <a:pt x="2312055" y="510162"/>
                  </a:lnTo>
                  <a:lnTo>
                    <a:pt x="2333551" y="545371"/>
                  </a:lnTo>
                  <a:lnTo>
                    <a:pt x="2353012" y="581368"/>
                  </a:lnTo>
                  <a:lnTo>
                    <a:pt x="2370384" y="618112"/>
                  </a:lnTo>
                  <a:lnTo>
                    <a:pt x="2385614" y="655564"/>
                  </a:lnTo>
                  <a:lnTo>
                    <a:pt x="2398648" y="693684"/>
                  </a:lnTo>
                  <a:lnTo>
                    <a:pt x="2409432" y="732434"/>
                  </a:lnTo>
                  <a:lnTo>
                    <a:pt x="2417913" y="771773"/>
                  </a:lnTo>
                  <a:lnTo>
                    <a:pt x="2424038" y="811663"/>
                  </a:lnTo>
                  <a:lnTo>
                    <a:pt x="2427752" y="852064"/>
                  </a:lnTo>
                  <a:lnTo>
                    <a:pt x="2429002" y="892937"/>
                  </a:lnTo>
                  <a:lnTo>
                    <a:pt x="2427752" y="933819"/>
                  </a:lnTo>
                  <a:lnTo>
                    <a:pt x="2424038" y="974230"/>
                  </a:lnTo>
                  <a:lnTo>
                    <a:pt x="2417913" y="1014129"/>
                  </a:lnTo>
                  <a:lnTo>
                    <a:pt x="2409432" y="1053477"/>
                  </a:lnTo>
                  <a:lnTo>
                    <a:pt x="2398648" y="1092235"/>
                  </a:lnTo>
                  <a:lnTo>
                    <a:pt x="2385614" y="1130363"/>
                  </a:lnTo>
                  <a:lnTo>
                    <a:pt x="2370384" y="1167822"/>
                  </a:lnTo>
                  <a:lnTo>
                    <a:pt x="2353012" y="1204573"/>
                  </a:lnTo>
                  <a:lnTo>
                    <a:pt x="2333551" y="1240575"/>
                  </a:lnTo>
                  <a:lnTo>
                    <a:pt x="2312055" y="1275791"/>
                  </a:lnTo>
                  <a:lnTo>
                    <a:pt x="2288578" y="1310179"/>
                  </a:lnTo>
                  <a:lnTo>
                    <a:pt x="2263172" y="1343702"/>
                  </a:lnTo>
                  <a:lnTo>
                    <a:pt x="2235893" y="1376319"/>
                  </a:lnTo>
                  <a:lnTo>
                    <a:pt x="2206793" y="1407991"/>
                  </a:lnTo>
                  <a:lnTo>
                    <a:pt x="2175926" y="1438679"/>
                  </a:lnTo>
                  <a:lnTo>
                    <a:pt x="2143345" y="1468344"/>
                  </a:lnTo>
                  <a:lnTo>
                    <a:pt x="2109105" y="1496945"/>
                  </a:lnTo>
                  <a:lnTo>
                    <a:pt x="2073259" y="1524444"/>
                  </a:lnTo>
                  <a:lnTo>
                    <a:pt x="2035860" y="1550801"/>
                  </a:lnTo>
                  <a:lnTo>
                    <a:pt x="1996962" y="1575977"/>
                  </a:lnTo>
                  <a:lnTo>
                    <a:pt x="1956619" y="1599932"/>
                  </a:lnTo>
                  <a:lnTo>
                    <a:pt x="1914884" y="1622628"/>
                  </a:lnTo>
                  <a:lnTo>
                    <a:pt x="1871811" y="1644023"/>
                  </a:lnTo>
                  <a:lnTo>
                    <a:pt x="1827454" y="1664081"/>
                  </a:lnTo>
                  <a:lnTo>
                    <a:pt x="1781866" y="1682759"/>
                  </a:lnTo>
                  <a:lnTo>
                    <a:pt x="1735101" y="1700021"/>
                  </a:lnTo>
                  <a:lnTo>
                    <a:pt x="1687212" y="1715825"/>
                  </a:lnTo>
                  <a:lnTo>
                    <a:pt x="1638254" y="1730133"/>
                  </a:lnTo>
                  <a:lnTo>
                    <a:pt x="1588279" y="1742905"/>
                  </a:lnTo>
                  <a:lnTo>
                    <a:pt x="1537341" y="1754102"/>
                  </a:lnTo>
                  <a:lnTo>
                    <a:pt x="1485494" y="1763685"/>
                  </a:lnTo>
                  <a:lnTo>
                    <a:pt x="1432792" y="1771613"/>
                  </a:lnTo>
                  <a:lnTo>
                    <a:pt x="1379288" y="1777849"/>
                  </a:lnTo>
                  <a:lnTo>
                    <a:pt x="1325035" y="1782351"/>
                  </a:lnTo>
                  <a:lnTo>
                    <a:pt x="1270088" y="1785082"/>
                  </a:lnTo>
                  <a:lnTo>
                    <a:pt x="1214501" y="1786001"/>
                  </a:lnTo>
                  <a:lnTo>
                    <a:pt x="1158913" y="1785082"/>
                  </a:lnTo>
                  <a:lnTo>
                    <a:pt x="1103966" y="1782351"/>
                  </a:lnTo>
                  <a:lnTo>
                    <a:pt x="1049713" y="1777849"/>
                  </a:lnTo>
                  <a:lnTo>
                    <a:pt x="996209" y="1771613"/>
                  </a:lnTo>
                  <a:lnTo>
                    <a:pt x="943507" y="1763685"/>
                  </a:lnTo>
                  <a:lnTo>
                    <a:pt x="891660" y="1754102"/>
                  </a:lnTo>
                  <a:lnTo>
                    <a:pt x="840722" y="1742905"/>
                  </a:lnTo>
                  <a:lnTo>
                    <a:pt x="790747" y="1730133"/>
                  </a:lnTo>
                  <a:lnTo>
                    <a:pt x="741789" y="1715825"/>
                  </a:lnTo>
                  <a:lnTo>
                    <a:pt x="693900" y="1700021"/>
                  </a:lnTo>
                  <a:lnTo>
                    <a:pt x="647135" y="1682759"/>
                  </a:lnTo>
                  <a:lnTo>
                    <a:pt x="601547" y="1664081"/>
                  </a:lnTo>
                  <a:lnTo>
                    <a:pt x="557190" y="1644023"/>
                  </a:lnTo>
                  <a:lnTo>
                    <a:pt x="514117" y="1622628"/>
                  </a:lnTo>
                  <a:lnTo>
                    <a:pt x="472382" y="1599932"/>
                  </a:lnTo>
                  <a:lnTo>
                    <a:pt x="432039" y="1575977"/>
                  </a:lnTo>
                  <a:lnTo>
                    <a:pt x="393141" y="1550801"/>
                  </a:lnTo>
                  <a:lnTo>
                    <a:pt x="355742" y="1524444"/>
                  </a:lnTo>
                  <a:lnTo>
                    <a:pt x="319896" y="1496945"/>
                  </a:lnTo>
                  <a:lnTo>
                    <a:pt x="285656" y="1468344"/>
                  </a:lnTo>
                  <a:lnTo>
                    <a:pt x="253075" y="1438679"/>
                  </a:lnTo>
                  <a:lnTo>
                    <a:pt x="222208" y="1407991"/>
                  </a:lnTo>
                  <a:lnTo>
                    <a:pt x="193108" y="1376319"/>
                  </a:lnTo>
                  <a:lnTo>
                    <a:pt x="165829" y="1343702"/>
                  </a:lnTo>
                  <a:lnTo>
                    <a:pt x="140423" y="1310179"/>
                  </a:lnTo>
                  <a:lnTo>
                    <a:pt x="116946" y="1275791"/>
                  </a:lnTo>
                  <a:lnTo>
                    <a:pt x="95450" y="1240575"/>
                  </a:lnTo>
                  <a:lnTo>
                    <a:pt x="75989" y="1204573"/>
                  </a:lnTo>
                  <a:lnTo>
                    <a:pt x="58617" y="1167822"/>
                  </a:lnTo>
                  <a:lnTo>
                    <a:pt x="43387" y="1130363"/>
                  </a:lnTo>
                  <a:lnTo>
                    <a:pt x="30353" y="1092235"/>
                  </a:lnTo>
                  <a:lnTo>
                    <a:pt x="19569" y="1053477"/>
                  </a:lnTo>
                  <a:lnTo>
                    <a:pt x="11088" y="1014129"/>
                  </a:lnTo>
                  <a:lnTo>
                    <a:pt x="4963" y="974230"/>
                  </a:lnTo>
                  <a:lnTo>
                    <a:pt x="1249" y="933819"/>
                  </a:lnTo>
                  <a:lnTo>
                    <a:pt x="0" y="89293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00094" y="3305936"/>
            <a:ext cx="9728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em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3001" y="3161791"/>
            <a:ext cx="45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Us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916" y="3304489"/>
            <a:ext cx="11042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-10" dirty="0">
                <a:latin typeface="Carlito"/>
                <a:cs typeface="Carlito"/>
              </a:rPr>
              <a:t>CheckBox</a:t>
            </a:r>
            <a:endParaRPr sz="1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800" spc="-10" dirty="0">
                <a:latin typeface="Carlito"/>
                <a:cs typeface="Carlito"/>
              </a:rPr>
              <a:t>List</a:t>
            </a:r>
            <a:endParaRPr sz="1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800" spc="-5" dirty="0">
                <a:latin typeface="Carlito"/>
                <a:cs typeface="Carlito"/>
              </a:rPr>
              <a:t>Chioce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9117" y="3161791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Sou</a:t>
            </a:r>
            <a:r>
              <a:rPr sz="1800" spc="-25" dirty="0">
                <a:latin typeface="Carlito"/>
                <a:cs typeface="Carlito"/>
              </a:rPr>
              <a:t>r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2498" y="1518284"/>
            <a:ext cx="1945005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080" indent="-1828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67080" algn="l"/>
              </a:tabLst>
            </a:pPr>
            <a:r>
              <a:rPr sz="1800" spc="-10" dirty="0">
                <a:latin typeface="Carlito"/>
                <a:cs typeface="Carlito"/>
              </a:rPr>
              <a:t>ItemListener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Interfaces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72125" y="3592957"/>
            <a:ext cx="786130" cy="103505"/>
          </a:xfrm>
          <a:custGeom>
            <a:avLst/>
            <a:gdLst/>
            <a:ahLst/>
            <a:cxnLst/>
            <a:rect l="l" t="t" r="r" b="b"/>
            <a:pathLst>
              <a:path w="786129" h="103504">
                <a:moveTo>
                  <a:pt x="697357" y="0"/>
                </a:moveTo>
                <a:lnTo>
                  <a:pt x="693420" y="1015"/>
                </a:lnTo>
                <a:lnTo>
                  <a:pt x="689863" y="7112"/>
                </a:lnTo>
                <a:lnTo>
                  <a:pt x="690879" y="11048"/>
                </a:lnTo>
                <a:lnTo>
                  <a:pt x="749762" y="45546"/>
                </a:lnTo>
                <a:lnTo>
                  <a:pt x="773302" y="45592"/>
                </a:lnTo>
                <a:lnTo>
                  <a:pt x="773176" y="58292"/>
                </a:lnTo>
                <a:lnTo>
                  <a:pt x="749641" y="58292"/>
                </a:lnTo>
                <a:lnTo>
                  <a:pt x="690752" y="92455"/>
                </a:lnTo>
                <a:lnTo>
                  <a:pt x="689737" y="96392"/>
                </a:lnTo>
                <a:lnTo>
                  <a:pt x="691514" y="99440"/>
                </a:lnTo>
                <a:lnTo>
                  <a:pt x="693165" y="102488"/>
                </a:lnTo>
                <a:lnTo>
                  <a:pt x="697102" y="103504"/>
                </a:lnTo>
                <a:lnTo>
                  <a:pt x="774943" y="58292"/>
                </a:lnTo>
                <a:lnTo>
                  <a:pt x="773176" y="58292"/>
                </a:lnTo>
                <a:lnTo>
                  <a:pt x="775029" y="58242"/>
                </a:lnTo>
                <a:lnTo>
                  <a:pt x="785876" y="51942"/>
                </a:lnTo>
                <a:lnTo>
                  <a:pt x="697357" y="0"/>
                </a:lnTo>
                <a:close/>
              </a:path>
              <a:path w="786129" h="103504">
                <a:moveTo>
                  <a:pt x="760633" y="51916"/>
                </a:moveTo>
                <a:lnTo>
                  <a:pt x="749728" y="58242"/>
                </a:lnTo>
                <a:lnTo>
                  <a:pt x="773176" y="58292"/>
                </a:lnTo>
                <a:lnTo>
                  <a:pt x="773184" y="57403"/>
                </a:lnTo>
                <a:lnTo>
                  <a:pt x="770001" y="57403"/>
                </a:lnTo>
                <a:lnTo>
                  <a:pt x="760633" y="51916"/>
                </a:lnTo>
                <a:close/>
              </a:path>
              <a:path w="786129" h="103504">
                <a:moveTo>
                  <a:pt x="0" y="44068"/>
                </a:moveTo>
                <a:lnTo>
                  <a:pt x="0" y="56641"/>
                </a:lnTo>
                <a:lnTo>
                  <a:pt x="749728" y="58242"/>
                </a:lnTo>
                <a:lnTo>
                  <a:pt x="760633" y="51916"/>
                </a:lnTo>
                <a:lnTo>
                  <a:pt x="749762" y="45546"/>
                </a:lnTo>
                <a:lnTo>
                  <a:pt x="0" y="44068"/>
                </a:lnTo>
                <a:close/>
              </a:path>
              <a:path w="786129" h="103504">
                <a:moveTo>
                  <a:pt x="770001" y="46481"/>
                </a:moveTo>
                <a:lnTo>
                  <a:pt x="760633" y="51916"/>
                </a:lnTo>
                <a:lnTo>
                  <a:pt x="770001" y="57403"/>
                </a:lnTo>
                <a:lnTo>
                  <a:pt x="770001" y="46481"/>
                </a:lnTo>
                <a:close/>
              </a:path>
              <a:path w="786129" h="103504">
                <a:moveTo>
                  <a:pt x="773294" y="46481"/>
                </a:moveTo>
                <a:lnTo>
                  <a:pt x="770001" y="46481"/>
                </a:lnTo>
                <a:lnTo>
                  <a:pt x="770001" y="57403"/>
                </a:lnTo>
                <a:lnTo>
                  <a:pt x="773184" y="57403"/>
                </a:lnTo>
                <a:lnTo>
                  <a:pt x="773294" y="46481"/>
                </a:lnTo>
                <a:close/>
              </a:path>
              <a:path w="786129" h="103504">
                <a:moveTo>
                  <a:pt x="749762" y="45546"/>
                </a:moveTo>
                <a:lnTo>
                  <a:pt x="760633" y="51916"/>
                </a:lnTo>
                <a:lnTo>
                  <a:pt x="770001" y="46481"/>
                </a:lnTo>
                <a:lnTo>
                  <a:pt x="773294" y="46481"/>
                </a:lnTo>
                <a:lnTo>
                  <a:pt x="773302" y="45592"/>
                </a:lnTo>
                <a:lnTo>
                  <a:pt x="749762" y="4554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67602" y="3233165"/>
            <a:ext cx="26276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1800" spc="-10" dirty="0">
                <a:latin typeface="Carlito"/>
                <a:cs typeface="Carlito"/>
              </a:rPr>
              <a:t>CheckBox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clicked</a:t>
            </a:r>
            <a:endParaRPr sz="18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1800" spc="-10" dirty="0">
                <a:latin typeface="Carlito"/>
                <a:cs typeface="Carlito"/>
              </a:rPr>
              <a:t>List item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clicked</a:t>
            </a:r>
            <a:endParaRPr sz="18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1800" spc="-5" dirty="0">
                <a:latin typeface="Carlito"/>
                <a:cs typeface="Carlito"/>
              </a:rPr>
              <a:t>Choice Selection is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made</a:t>
            </a:r>
            <a:endParaRPr sz="180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1800" spc="-10" dirty="0">
                <a:latin typeface="Carlito"/>
                <a:cs typeface="Carlito"/>
              </a:rPr>
              <a:t>Checkable </a:t>
            </a:r>
            <a:r>
              <a:rPr sz="1800" dirty="0">
                <a:latin typeface="Carlito"/>
                <a:cs typeface="Carlito"/>
              </a:rPr>
              <a:t>menu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item</a:t>
            </a:r>
            <a:endParaRPr sz="1800">
              <a:latin typeface="Carlito"/>
              <a:cs typeface="Carlito"/>
            </a:endParaRPr>
          </a:p>
          <a:p>
            <a:pPr marL="27305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is selected or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deselected.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1623" y="3591814"/>
            <a:ext cx="929005" cy="103505"/>
          </a:xfrm>
          <a:custGeom>
            <a:avLst/>
            <a:gdLst/>
            <a:ahLst/>
            <a:cxnLst/>
            <a:rect l="l" t="t" r="r" b="b"/>
            <a:pathLst>
              <a:path w="929005" h="103504">
                <a:moveTo>
                  <a:pt x="88773" y="0"/>
                </a:moveTo>
                <a:lnTo>
                  <a:pt x="85725" y="1650"/>
                </a:lnTo>
                <a:lnTo>
                  <a:pt x="0" y="51435"/>
                </a:lnTo>
                <a:lnTo>
                  <a:pt x="88518" y="103378"/>
                </a:lnTo>
                <a:lnTo>
                  <a:pt x="92456" y="102362"/>
                </a:lnTo>
                <a:lnTo>
                  <a:pt x="96012" y="96266"/>
                </a:lnTo>
                <a:lnTo>
                  <a:pt x="94995" y="92329"/>
                </a:lnTo>
                <a:lnTo>
                  <a:pt x="91948" y="90678"/>
                </a:lnTo>
                <a:lnTo>
                  <a:pt x="36097" y="57951"/>
                </a:lnTo>
                <a:lnTo>
                  <a:pt x="12573" y="57912"/>
                </a:lnTo>
                <a:lnTo>
                  <a:pt x="12573" y="45212"/>
                </a:lnTo>
                <a:lnTo>
                  <a:pt x="36083" y="45212"/>
                </a:lnTo>
                <a:lnTo>
                  <a:pt x="95123" y="10922"/>
                </a:lnTo>
                <a:lnTo>
                  <a:pt x="96138" y="6985"/>
                </a:lnTo>
                <a:lnTo>
                  <a:pt x="94361" y="4063"/>
                </a:lnTo>
                <a:lnTo>
                  <a:pt x="92582" y="1015"/>
                </a:lnTo>
                <a:lnTo>
                  <a:pt x="88773" y="0"/>
                </a:lnTo>
                <a:close/>
              </a:path>
              <a:path w="929005" h="103504">
                <a:moveTo>
                  <a:pt x="36016" y="45250"/>
                </a:moveTo>
                <a:lnTo>
                  <a:pt x="25172" y="51549"/>
                </a:lnTo>
                <a:lnTo>
                  <a:pt x="36097" y="57951"/>
                </a:lnTo>
                <a:lnTo>
                  <a:pt x="928751" y="59436"/>
                </a:lnTo>
                <a:lnTo>
                  <a:pt x="928751" y="46736"/>
                </a:lnTo>
                <a:lnTo>
                  <a:pt x="36016" y="45250"/>
                </a:lnTo>
                <a:close/>
              </a:path>
              <a:path w="929005" h="103504">
                <a:moveTo>
                  <a:pt x="12573" y="45212"/>
                </a:moveTo>
                <a:lnTo>
                  <a:pt x="12573" y="57912"/>
                </a:lnTo>
                <a:lnTo>
                  <a:pt x="36097" y="57951"/>
                </a:lnTo>
                <a:lnTo>
                  <a:pt x="34513" y="57023"/>
                </a:lnTo>
                <a:lnTo>
                  <a:pt x="15748" y="57023"/>
                </a:lnTo>
                <a:lnTo>
                  <a:pt x="15875" y="46100"/>
                </a:lnTo>
                <a:lnTo>
                  <a:pt x="34553" y="46100"/>
                </a:lnTo>
                <a:lnTo>
                  <a:pt x="36016" y="45250"/>
                </a:lnTo>
                <a:lnTo>
                  <a:pt x="12573" y="45212"/>
                </a:lnTo>
                <a:close/>
              </a:path>
              <a:path w="929005" h="103504">
                <a:moveTo>
                  <a:pt x="15875" y="46100"/>
                </a:moveTo>
                <a:lnTo>
                  <a:pt x="15748" y="57023"/>
                </a:lnTo>
                <a:lnTo>
                  <a:pt x="25172" y="51549"/>
                </a:lnTo>
                <a:lnTo>
                  <a:pt x="15875" y="46100"/>
                </a:lnTo>
                <a:close/>
              </a:path>
              <a:path w="929005" h="103504">
                <a:moveTo>
                  <a:pt x="25172" y="51549"/>
                </a:moveTo>
                <a:lnTo>
                  <a:pt x="15748" y="57023"/>
                </a:lnTo>
                <a:lnTo>
                  <a:pt x="34513" y="57023"/>
                </a:lnTo>
                <a:lnTo>
                  <a:pt x="25172" y="51549"/>
                </a:lnTo>
                <a:close/>
              </a:path>
              <a:path w="929005" h="103504">
                <a:moveTo>
                  <a:pt x="34553" y="46100"/>
                </a:moveTo>
                <a:lnTo>
                  <a:pt x="15875" y="46100"/>
                </a:lnTo>
                <a:lnTo>
                  <a:pt x="25172" y="51549"/>
                </a:lnTo>
                <a:lnTo>
                  <a:pt x="34553" y="46100"/>
                </a:lnTo>
                <a:close/>
              </a:path>
              <a:path w="929005" h="103504">
                <a:moveTo>
                  <a:pt x="36083" y="45212"/>
                </a:moveTo>
                <a:lnTo>
                  <a:pt x="12573" y="45212"/>
                </a:lnTo>
                <a:lnTo>
                  <a:pt x="36016" y="452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34688" y="4500498"/>
            <a:ext cx="103505" cy="786130"/>
          </a:xfrm>
          <a:custGeom>
            <a:avLst/>
            <a:gdLst/>
            <a:ahLst/>
            <a:cxnLst/>
            <a:rect l="l" t="t" r="r" b="b"/>
            <a:pathLst>
              <a:path w="103504" h="786129">
                <a:moveTo>
                  <a:pt x="7112" y="689737"/>
                </a:moveTo>
                <a:lnTo>
                  <a:pt x="1015" y="693293"/>
                </a:lnTo>
                <a:lnTo>
                  <a:pt x="0" y="697230"/>
                </a:lnTo>
                <a:lnTo>
                  <a:pt x="1777" y="700151"/>
                </a:lnTo>
                <a:lnTo>
                  <a:pt x="51562" y="785876"/>
                </a:lnTo>
                <a:lnTo>
                  <a:pt x="58922" y="773303"/>
                </a:lnTo>
                <a:lnTo>
                  <a:pt x="45212" y="773303"/>
                </a:lnTo>
                <a:lnTo>
                  <a:pt x="45258" y="749815"/>
                </a:lnTo>
                <a:lnTo>
                  <a:pt x="11049" y="690752"/>
                </a:lnTo>
                <a:lnTo>
                  <a:pt x="7112" y="689737"/>
                </a:lnTo>
                <a:close/>
              </a:path>
              <a:path w="103504" h="786129">
                <a:moveTo>
                  <a:pt x="45258" y="749815"/>
                </a:moveTo>
                <a:lnTo>
                  <a:pt x="45212" y="773303"/>
                </a:lnTo>
                <a:lnTo>
                  <a:pt x="57912" y="773303"/>
                </a:lnTo>
                <a:lnTo>
                  <a:pt x="57918" y="770128"/>
                </a:lnTo>
                <a:lnTo>
                  <a:pt x="46100" y="770128"/>
                </a:lnTo>
                <a:lnTo>
                  <a:pt x="51593" y="760753"/>
                </a:lnTo>
                <a:lnTo>
                  <a:pt x="45258" y="749815"/>
                </a:lnTo>
                <a:close/>
              </a:path>
              <a:path w="103504" h="786129">
                <a:moveTo>
                  <a:pt x="96392" y="689990"/>
                </a:moveTo>
                <a:lnTo>
                  <a:pt x="92456" y="691007"/>
                </a:lnTo>
                <a:lnTo>
                  <a:pt x="58001" y="749815"/>
                </a:lnTo>
                <a:lnTo>
                  <a:pt x="57912" y="773303"/>
                </a:lnTo>
                <a:lnTo>
                  <a:pt x="58922" y="773303"/>
                </a:lnTo>
                <a:lnTo>
                  <a:pt x="103377" y="697357"/>
                </a:lnTo>
                <a:lnTo>
                  <a:pt x="102362" y="693546"/>
                </a:lnTo>
                <a:lnTo>
                  <a:pt x="99440" y="691769"/>
                </a:lnTo>
                <a:lnTo>
                  <a:pt x="96392" y="689990"/>
                </a:lnTo>
                <a:close/>
              </a:path>
              <a:path w="103504" h="786129">
                <a:moveTo>
                  <a:pt x="51593" y="760753"/>
                </a:moveTo>
                <a:lnTo>
                  <a:pt x="46100" y="770128"/>
                </a:lnTo>
                <a:lnTo>
                  <a:pt x="57023" y="770128"/>
                </a:lnTo>
                <a:lnTo>
                  <a:pt x="51593" y="760753"/>
                </a:lnTo>
                <a:close/>
              </a:path>
              <a:path w="103504" h="786129">
                <a:moveTo>
                  <a:pt x="57958" y="749889"/>
                </a:moveTo>
                <a:lnTo>
                  <a:pt x="51593" y="760753"/>
                </a:lnTo>
                <a:lnTo>
                  <a:pt x="57023" y="770128"/>
                </a:lnTo>
                <a:lnTo>
                  <a:pt x="57918" y="770128"/>
                </a:lnTo>
                <a:lnTo>
                  <a:pt x="57958" y="749889"/>
                </a:lnTo>
                <a:close/>
              </a:path>
              <a:path w="103504" h="786129">
                <a:moveTo>
                  <a:pt x="46736" y="0"/>
                </a:moveTo>
                <a:lnTo>
                  <a:pt x="45376" y="689737"/>
                </a:lnTo>
                <a:lnTo>
                  <a:pt x="45300" y="749889"/>
                </a:lnTo>
                <a:lnTo>
                  <a:pt x="51593" y="760753"/>
                </a:lnTo>
                <a:lnTo>
                  <a:pt x="57958" y="749889"/>
                </a:lnTo>
                <a:lnTo>
                  <a:pt x="59436" y="126"/>
                </a:lnTo>
                <a:lnTo>
                  <a:pt x="467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22245" y="4661992"/>
            <a:ext cx="3663315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Method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-10" dirty="0">
                <a:latin typeface="Carlito"/>
                <a:cs typeface="Carlito"/>
              </a:rPr>
              <a:t>void itemStateChanged(ItemEvent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ie)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6189" y="1928748"/>
            <a:ext cx="103505" cy="786130"/>
          </a:xfrm>
          <a:custGeom>
            <a:avLst/>
            <a:gdLst/>
            <a:ahLst/>
            <a:cxnLst/>
            <a:rect l="l" t="t" r="r" b="b"/>
            <a:pathLst>
              <a:path w="103504" h="786130">
                <a:moveTo>
                  <a:pt x="51581" y="25229"/>
                </a:moveTo>
                <a:lnTo>
                  <a:pt x="45258" y="36098"/>
                </a:lnTo>
                <a:lnTo>
                  <a:pt x="46736" y="785876"/>
                </a:lnTo>
                <a:lnTo>
                  <a:pt x="59436" y="785876"/>
                </a:lnTo>
                <a:lnTo>
                  <a:pt x="57949" y="36098"/>
                </a:lnTo>
                <a:lnTo>
                  <a:pt x="51581" y="25229"/>
                </a:lnTo>
                <a:close/>
              </a:path>
              <a:path w="103504" h="786130">
                <a:moveTo>
                  <a:pt x="51435" y="0"/>
                </a:moveTo>
                <a:lnTo>
                  <a:pt x="0" y="88773"/>
                </a:lnTo>
                <a:lnTo>
                  <a:pt x="1015" y="92583"/>
                </a:lnTo>
                <a:lnTo>
                  <a:pt x="7112" y="96138"/>
                </a:lnTo>
                <a:lnTo>
                  <a:pt x="10922" y="95123"/>
                </a:lnTo>
                <a:lnTo>
                  <a:pt x="45249" y="36113"/>
                </a:lnTo>
                <a:lnTo>
                  <a:pt x="45212" y="12700"/>
                </a:lnTo>
                <a:lnTo>
                  <a:pt x="58812" y="12573"/>
                </a:lnTo>
                <a:lnTo>
                  <a:pt x="51435" y="0"/>
                </a:lnTo>
                <a:close/>
              </a:path>
              <a:path w="103504" h="786130">
                <a:moveTo>
                  <a:pt x="58812" y="12573"/>
                </a:moveTo>
                <a:lnTo>
                  <a:pt x="57912" y="12573"/>
                </a:lnTo>
                <a:lnTo>
                  <a:pt x="57958" y="36113"/>
                </a:lnTo>
                <a:lnTo>
                  <a:pt x="92456" y="94996"/>
                </a:lnTo>
                <a:lnTo>
                  <a:pt x="96265" y="96012"/>
                </a:lnTo>
                <a:lnTo>
                  <a:pt x="102362" y="92455"/>
                </a:lnTo>
                <a:lnTo>
                  <a:pt x="103377" y="88518"/>
                </a:lnTo>
                <a:lnTo>
                  <a:pt x="58812" y="12573"/>
                </a:lnTo>
                <a:close/>
              </a:path>
              <a:path w="103504" h="786130">
                <a:moveTo>
                  <a:pt x="57918" y="15875"/>
                </a:moveTo>
                <a:lnTo>
                  <a:pt x="57023" y="15875"/>
                </a:lnTo>
                <a:lnTo>
                  <a:pt x="51581" y="25229"/>
                </a:lnTo>
                <a:lnTo>
                  <a:pt x="57958" y="36113"/>
                </a:lnTo>
                <a:lnTo>
                  <a:pt x="57918" y="15875"/>
                </a:lnTo>
                <a:close/>
              </a:path>
              <a:path w="103504" h="786130">
                <a:moveTo>
                  <a:pt x="57912" y="12573"/>
                </a:moveTo>
                <a:lnTo>
                  <a:pt x="45212" y="12700"/>
                </a:lnTo>
                <a:lnTo>
                  <a:pt x="45258" y="36098"/>
                </a:lnTo>
                <a:lnTo>
                  <a:pt x="51581" y="25229"/>
                </a:lnTo>
                <a:lnTo>
                  <a:pt x="46100" y="15875"/>
                </a:lnTo>
                <a:lnTo>
                  <a:pt x="57918" y="15875"/>
                </a:lnTo>
                <a:lnTo>
                  <a:pt x="57912" y="12573"/>
                </a:lnTo>
                <a:close/>
              </a:path>
              <a:path w="103504" h="786130">
                <a:moveTo>
                  <a:pt x="57023" y="15875"/>
                </a:moveTo>
                <a:lnTo>
                  <a:pt x="46100" y="15875"/>
                </a:lnTo>
                <a:lnTo>
                  <a:pt x="51581" y="25229"/>
                </a:lnTo>
                <a:lnTo>
                  <a:pt x="57023" y="158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861" y="461594"/>
            <a:ext cx="2210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Checkbox</a:t>
            </a:r>
          </a:p>
        </p:txBody>
      </p:sp>
      <p:sp>
        <p:nvSpPr>
          <p:cNvPr id="3" name="object 3"/>
          <p:cNvSpPr/>
          <p:nvPr/>
        </p:nvSpPr>
        <p:spPr>
          <a:xfrm>
            <a:off x="1428750" y="2357373"/>
            <a:ext cx="2190750" cy="2638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0625" y="2357373"/>
            <a:ext cx="2200275" cy="2657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1765" y="461594"/>
            <a:ext cx="2221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CheckBox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845"/>
            <a:ext cx="742632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java.applet.Applet;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java.awt.*;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java.awt.Checkbox.*;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-10" dirty="0">
                <a:latin typeface="Carlito"/>
                <a:cs typeface="Carlito"/>
              </a:rPr>
              <a:t> java.awt.event.*;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Carlito"/>
                <a:cs typeface="Carlito"/>
              </a:rPr>
              <a:t>/*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&lt;Applet code=checkboxs.class height="200"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width="200"&gt;&lt;/Applet&gt;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*/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checkboxs </a:t>
            </a:r>
            <a:r>
              <a:rPr sz="2000" spc="-10" dirty="0">
                <a:latin typeface="Carlito"/>
                <a:cs typeface="Carlito"/>
              </a:rPr>
              <a:t>extends </a:t>
            </a:r>
            <a:r>
              <a:rPr sz="2000" spc="-5" dirty="0">
                <a:latin typeface="Carlito"/>
                <a:cs typeface="Carlito"/>
              </a:rPr>
              <a:t>Applet implements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ItemListener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410209" indent="-398145">
              <a:lnSpc>
                <a:spcPct val="100000"/>
              </a:lnSpc>
              <a:buFont typeface="Arial"/>
              <a:buChar char="•"/>
              <a:tabLst>
                <a:tab pos="410209" algn="l"/>
                <a:tab pos="410845" algn="l"/>
              </a:tabLst>
            </a:pPr>
            <a:r>
              <a:rPr sz="2000" spc="-5" dirty="0">
                <a:latin typeface="Carlito"/>
                <a:cs typeface="Carlito"/>
              </a:rPr>
              <a:t>Checkbox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c1,c2,c3;</a:t>
            </a:r>
            <a:endParaRPr sz="2000">
              <a:latin typeface="Carlito"/>
              <a:cs typeface="Carlito"/>
            </a:endParaRPr>
          </a:p>
          <a:p>
            <a:pPr marL="410209" indent="-39814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10209" algn="l"/>
                <a:tab pos="410845" algn="l"/>
              </a:tabLst>
            </a:pPr>
            <a:r>
              <a:rPr sz="2000" spc="-30" dirty="0">
                <a:latin typeface="Carlito"/>
                <a:cs typeface="Carlito"/>
              </a:rPr>
              <a:t>TextField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t1;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288" y="446659"/>
            <a:ext cx="25031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init()</a:t>
            </a:r>
            <a:endParaRPr sz="1800">
              <a:latin typeface="Carlito"/>
              <a:cs typeface="Carlito"/>
            </a:endParaRPr>
          </a:p>
          <a:p>
            <a:pPr marL="6286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68275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c1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10" dirty="0">
                <a:latin typeface="Carlito"/>
                <a:cs typeface="Carlito"/>
              </a:rPr>
              <a:t>Checkbox("1");  </a:t>
            </a:r>
            <a:r>
              <a:rPr sz="1800" spc="-5" dirty="0">
                <a:latin typeface="Carlito"/>
                <a:cs typeface="Carlito"/>
              </a:rPr>
              <a:t>add(c1);  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1.a</a:t>
            </a:r>
            <a:r>
              <a:rPr sz="1800" spc="5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d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m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dirty="0">
                <a:latin typeface="Carlito"/>
                <a:cs typeface="Carlito"/>
              </a:rPr>
              <a:t>th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s);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041" y="2092833"/>
            <a:ext cx="23469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c2=new </a:t>
            </a:r>
            <a:r>
              <a:rPr sz="1800" spc="-10" dirty="0">
                <a:latin typeface="Carlito"/>
                <a:cs typeface="Carlito"/>
              </a:rPr>
              <a:t>Checkbox("2");  </a:t>
            </a:r>
            <a:r>
              <a:rPr sz="1800" spc="-5" dirty="0">
                <a:latin typeface="Carlito"/>
                <a:cs typeface="Carlito"/>
              </a:rPr>
              <a:t>add(c2);  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2.a</a:t>
            </a:r>
            <a:r>
              <a:rPr sz="1800" spc="5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d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m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dirty="0">
                <a:latin typeface="Carlito"/>
                <a:cs typeface="Carlito"/>
              </a:rPr>
              <a:t>th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s);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041" y="3190113"/>
            <a:ext cx="23469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c3=new </a:t>
            </a:r>
            <a:r>
              <a:rPr sz="1800" spc="-10" dirty="0">
                <a:latin typeface="Carlito"/>
                <a:cs typeface="Carlito"/>
              </a:rPr>
              <a:t>Checkbox("3");  </a:t>
            </a:r>
            <a:r>
              <a:rPr sz="1800" spc="-5" dirty="0">
                <a:latin typeface="Carlito"/>
                <a:cs typeface="Carlito"/>
              </a:rPr>
              <a:t>add(c3);  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3.a</a:t>
            </a:r>
            <a:r>
              <a:rPr sz="1800" spc="5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d</a:t>
            </a:r>
            <a:r>
              <a:rPr sz="1800" dirty="0">
                <a:latin typeface="Carlito"/>
                <a:cs typeface="Carlito"/>
              </a:rPr>
              <a:t>I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m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dirty="0">
                <a:latin typeface="Carlito"/>
                <a:cs typeface="Carlito"/>
              </a:rPr>
              <a:t>th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s);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580" y="4287773"/>
            <a:ext cx="20332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t1=new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TextField(20);  </a:t>
            </a:r>
            <a:r>
              <a:rPr sz="1800" spc="-5" dirty="0">
                <a:latin typeface="Carlito"/>
                <a:cs typeface="Carlito"/>
              </a:rPr>
              <a:t>add(t1);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7126" y="589279"/>
            <a:ext cx="4048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 itemStateChanged(ItemEvent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e)</a:t>
            </a:r>
            <a:endParaRPr sz="1800">
              <a:latin typeface="Carlito"/>
              <a:cs typeface="Carlito"/>
            </a:endParaRPr>
          </a:p>
          <a:p>
            <a:pPr marL="6286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535305" marR="970280" indent="-26225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if(e.getItemSelectable() == </a:t>
            </a:r>
            <a:r>
              <a:rPr sz="1800" dirty="0">
                <a:latin typeface="Carlito"/>
                <a:cs typeface="Carlito"/>
              </a:rPr>
              <a:t>c1)  </a:t>
            </a:r>
            <a:r>
              <a:rPr sz="1800" spc="-20" dirty="0">
                <a:latin typeface="Carlito"/>
                <a:cs typeface="Carlito"/>
              </a:rPr>
              <a:t>t1.setText("c1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clicked");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7729" y="1961134"/>
            <a:ext cx="2821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if(e.getItemSelectable() ==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c2)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20" dirty="0">
                <a:latin typeface="Carlito"/>
                <a:cs typeface="Carlito"/>
              </a:rPr>
              <a:t>t1.setText("c2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clicked");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7729" y="2784475"/>
            <a:ext cx="282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if(e.getItemSelectable() == </a:t>
            </a:r>
            <a:r>
              <a:rPr sz="1800" dirty="0">
                <a:latin typeface="Carlito"/>
                <a:cs typeface="Carlito"/>
              </a:rPr>
              <a:t>c3)  </a:t>
            </a:r>
            <a:r>
              <a:rPr sz="1800" spc="-20" dirty="0">
                <a:latin typeface="Carlito"/>
                <a:cs typeface="Carlito"/>
              </a:rPr>
              <a:t>t1.setText("c3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clicked");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7126" y="3333115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989" y="461594"/>
            <a:ext cx="3211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Radio</a:t>
            </a:r>
            <a:r>
              <a:rPr spc="-60" dirty="0"/>
              <a:t> </a:t>
            </a:r>
            <a:r>
              <a:rPr spc="-15" dirty="0"/>
              <a:t>Buttons</a:t>
            </a:r>
          </a:p>
        </p:txBody>
      </p:sp>
      <p:sp>
        <p:nvSpPr>
          <p:cNvPr id="3" name="object 3"/>
          <p:cNvSpPr/>
          <p:nvPr/>
        </p:nvSpPr>
        <p:spPr>
          <a:xfrm>
            <a:off x="1571625" y="2143125"/>
            <a:ext cx="2247900" cy="2771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2126" y="2143125"/>
            <a:ext cx="2152650" cy="278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4741" y="5876950"/>
            <a:ext cx="206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CheckGroupBox()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4900" y="5981700"/>
            <a:ext cx="142875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98423"/>
            <a:ext cx="769747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import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java.applet.Applet;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import </a:t>
            </a:r>
            <a:r>
              <a:rPr sz="2200" spc="-15" dirty="0">
                <a:latin typeface="Carlito"/>
                <a:cs typeface="Carlito"/>
              </a:rPr>
              <a:t>java.awt.*;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import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java.awt.Checkbox;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import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java.awt.event.*;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/*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&lt;Applet </a:t>
            </a:r>
            <a:r>
              <a:rPr sz="2200" spc="-5" dirty="0">
                <a:latin typeface="Carlito"/>
                <a:cs typeface="Carlito"/>
              </a:rPr>
              <a:t>code=Radios.class width="200"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height="200"&gt;&lt;/Applet&gt;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*/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Radios </a:t>
            </a:r>
            <a:r>
              <a:rPr sz="2200" spc="-15" dirty="0">
                <a:latin typeface="Carlito"/>
                <a:cs typeface="Carlito"/>
              </a:rPr>
              <a:t>extends </a:t>
            </a:r>
            <a:r>
              <a:rPr sz="2200" spc="-5" dirty="0">
                <a:latin typeface="Carlito"/>
                <a:cs typeface="Carlito"/>
              </a:rPr>
              <a:t>Applet </a:t>
            </a:r>
            <a:r>
              <a:rPr sz="2200" spc="-10" dirty="0">
                <a:latin typeface="Carlito"/>
                <a:cs typeface="Carlito"/>
              </a:rPr>
              <a:t>implements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ItemListener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417830" indent="-405765">
              <a:lnSpc>
                <a:spcPct val="100000"/>
              </a:lnSpc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sz="2200" spc="-15" dirty="0">
                <a:latin typeface="Carlito"/>
                <a:cs typeface="Carlito"/>
              </a:rPr>
              <a:t>CheckboxGroup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c;</a:t>
            </a:r>
            <a:endParaRPr sz="2200">
              <a:latin typeface="Carlito"/>
              <a:cs typeface="Carlito"/>
            </a:endParaRPr>
          </a:p>
          <a:p>
            <a:pPr marL="417830" indent="-405765">
              <a:lnSpc>
                <a:spcPct val="100000"/>
              </a:lnSpc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sz="2200" spc="-15" dirty="0">
                <a:latin typeface="Carlito"/>
                <a:cs typeface="Carlito"/>
              </a:rPr>
              <a:t>Checkbox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c1,c2,c3;</a:t>
            </a:r>
            <a:endParaRPr sz="2200">
              <a:latin typeface="Carlito"/>
              <a:cs typeface="Carlito"/>
            </a:endParaRPr>
          </a:p>
          <a:p>
            <a:pPr marL="417830" indent="-405765">
              <a:lnSpc>
                <a:spcPct val="100000"/>
              </a:lnSpc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sz="2200" spc="-30" dirty="0">
                <a:latin typeface="Carlito"/>
                <a:cs typeface="Carlito"/>
              </a:rPr>
              <a:t>TextField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t1;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288" y="946480"/>
            <a:ext cx="2566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init()</a:t>
            </a:r>
            <a:endParaRPr sz="1800">
              <a:latin typeface="Carlito"/>
              <a:cs typeface="Carlito"/>
            </a:endParaRPr>
          </a:p>
          <a:p>
            <a:pPr marL="6286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21971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c=new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CheckboxGroup();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041" y="2044065"/>
            <a:ext cx="28327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c1=new </a:t>
            </a:r>
            <a:r>
              <a:rPr sz="1800" spc="-10" dirty="0">
                <a:latin typeface="Carlito"/>
                <a:cs typeface="Carlito"/>
              </a:rPr>
              <a:t>Checkbox("1",false,c);  </a:t>
            </a:r>
            <a:r>
              <a:rPr sz="1800" spc="-5" dirty="0">
                <a:latin typeface="Carlito"/>
                <a:cs typeface="Carlito"/>
              </a:rPr>
              <a:t>add(c1);  c1.addItemListener(this);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041" y="3141726"/>
            <a:ext cx="2832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c2=new </a:t>
            </a:r>
            <a:r>
              <a:rPr sz="1800" spc="-10" dirty="0">
                <a:latin typeface="Carlito"/>
                <a:cs typeface="Carlito"/>
              </a:rPr>
              <a:t>Checkbox("2",false,c);  </a:t>
            </a:r>
            <a:r>
              <a:rPr sz="1800" spc="-5" dirty="0">
                <a:latin typeface="Carlito"/>
                <a:cs typeface="Carlito"/>
              </a:rPr>
              <a:t>add(c2);  c2.addItemListener(this);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920" y="4239259"/>
            <a:ext cx="288480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c3=new </a:t>
            </a:r>
            <a:r>
              <a:rPr sz="1800" spc="-10" dirty="0">
                <a:latin typeface="Carlito"/>
                <a:cs typeface="Carlito"/>
              </a:rPr>
              <a:t>Checkbox("3",false,c);  </a:t>
            </a:r>
            <a:r>
              <a:rPr sz="1800" spc="-5" dirty="0">
                <a:latin typeface="Carlito"/>
                <a:cs typeface="Carlito"/>
              </a:rPr>
              <a:t>add(c3);  c3.addItemListener(this);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64769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t1=new </a:t>
            </a:r>
            <a:r>
              <a:rPr sz="1800" spc="-20" dirty="0">
                <a:latin typeface="Carlito"/>
                <a:cs typeface="Carlito"/>
              </a:rPr>
              <a:t>TextField(20);</a:t>
            </a:r>
            <a:endParaRPr sz="1800">
              <a:latin typeface="Carlito"/>
              <a:cs typeface="Carlito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add(t1);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7126" y="946480"/>
            <a:ext cx="40474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 itemStateChanged(ItemEvent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e)</a:t>
            </a:r>
            <a:endParaRPr sz="1800">
              <a:latin typeface="Carlito"/>
              <a:cs typeface="Carlito"/>
            </a:endParaRPr>
          </a:p>
          <a:p>
            <a:pPr marL="6286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25120" marR="969644" indent="-52069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if(e.getItemSelectable() == </a:t>
            </a:r>
            <a:r>
              <a:rPr sz="1800" dirty="0">
                <a:latin typeface="Carlito"/>
                <a:cs typeface="Carlito"/>
              </a:rPr>
              <a:t>c1)  </a:t>
            </a:r>
            <a:r>
              <a:rPr sz="1800" spc="-20" dirty="0">
                <a:latin typeface="Carlito"/>
                <a:cs typeface="Carlito"/>
              </a:rPr>
              <a:t>t1.setText("R1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clicked");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7729" y="2318384"/>
            <a:ext cx="2821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if(e.getItemSelectable() == </a:t>
            </a:r>
            <a:r>
              <a:rPr sz="1800" dirty="0">
                <a:latin typeface="Carlito"/>
                <a:cs typeface="Carlito"/>
              </a:rPr>
              <a:t>c2)  </a:t>
            </a:r>
            <a:r>
              <a:rPr sz="1800" spc="-20" dirty="0">
                <a:latin typeface="Carlito"/>
                <a:cs typeface="Carlito"/>
              </a:rPr>
              <a:t>t1.setText("R2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clicked");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7729" y="3141726"/>
            <a:ext cx="282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if(e.getItemSelectable() == </a:t>
            </a:r>
            <a:r>
              <a:rPr sz="1800" dirty="0">
                <a:latin typeface="Carlito"/>
                <a:cs typeface="Carlito"/>
              </a:rPr>
              <a:t>c3)  </a:t>
            </a:r>
            <a:r>
              <a:rPr sz="1800" spc="-20" dirty="0">
                <a:latin typeface="Carlito"/>
                <a:cs typeface="Carlito"/>
              </a:rPr>
              <a:t>t1.setText("R3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clicked");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7417" y="3690366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461594"/>
            <a:ext cx="3119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Adapter</a:t>
            </a:r>
            <a:r>
              <a:rPr spc="-4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845"/>
            <a:ext cx="590232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-10" dirty="0">
                <a:latin typeface="Carlito"/>
                <a:cs typeface="Carlito"/>
              </a:rPr>
              <a:t> java.applet.*;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java.awt.*;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java.awt.event.*;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MouseAdapterDemo </a:t>
            </a:r>
            <a:r>
              <a:rPr sz="2000" spc="-10" dirty="0">
                <a:latin typeface="Carlito"/>
                <a:cs typeface="Carlito"/>
              </a:rPr>
              <a:t>extends </a:t>
            </a:r>
            <a:r>
              <a:rPr sz="2000" spc="-5" dirty="0">
                <a:latin typeface="Carlito"/>
                <a:cs typeface="Carlito"/>
              </a:rPr>
              <a:t>Applet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dirty="0">
                <a:latin typeface="Carlito"/>
                <a:cs typeface="Carlito"/>
              </a:rPr>
              <a:t>init()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setBackground(Color.green);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addMouseListener(new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MyMouseAdapter(this));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MyMouseAdapter </a:t>
            </a:r>
            <a:r>
              <a:rPr sz="2000" spc="-10" dirty="0">
                <a:latin typeface="Carlito"/>
                <a:cs typeface="Carlito"/>
              </a:rPr>
              <a:t>extends </a:t>
            </a:r>
            <a:r>
              <a:rPr sz="2000" spc="-5" dirty="0">
                <a:latin typeface="Carlito"/>
                <a:cs typeface="Carlito"/>
              </a:rPr>
              <a:t>MouseAdapter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MouseAdapterDemo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mad;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public MyMouseAdapter(MouseAdapterDemo </a:t>
            </a:r>
            <a:r>
              <a:rPr sz="2000" dirty="0">
                <a:latin typeface="Carlito"/>
                <a:cs typeface="Carlito"/>
              </a:rPr>
              <a:t>mad)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this.mad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mad;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461594"/>
            <a:ext cx="3119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Adapter</a:t>
            </a:r>
            <a:r>
              <a:rPr spc="-4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50062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public void mousePressed(MouseEvent </a:t>
            </a:r>
            <a:r>
              <a:rPr sz="3000" dirty="0">
                <a:latin typeface="Carlito"/>
                <a:cs typeface="Carlito"/>
              </a:rPr>
              <a:t>me)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{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mad.setBackground(Color.red);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mad.repaint();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}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public void mouseReleased(MouseEvent </a:t>
            </a:r>
            <a:r>
              <a:rPr sz="3000" dirty="0">
                <a:latin typeface="Carlito"/>
                <a:cs typeface="Carlito"/>
              </a:rPr>
              <a:t>me)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{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mad.setBackground(Color.green);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mad.repaint();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}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}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242" y="461594"/>
            <a:ext cx="2983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Inner</a:t>
            </a:r>
            <a:r>
              <a:rPr spc="-60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346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rlito"/>
                <a:cs typeface="Carlito"/>
              </a:rPr>
              <a:t>inner class </a:t>
            </a:r>
            <a:r>
              <a:rPr sz="3200" i="1" dirty="0">
                <a:latin typeface="Carlito"/>
                <a:cs typeface="Carlito"/>
              </a:rPr>
              <a:t>is a </a:t>
            </a:r>
            <a:r>
              <a:rPr sz="3200" i="1" spc="-5" dirty="0">
                <a:latin typeface="Carlito"/>
                <a:cs typeface="Carlito"/>
              </a:rPr>
              <a:t>class defined within other class,  </a:t>
            </a:r>
            <a:r>
              <a:rPr sz="3200" i="1" dirty="0">
                <a:latin typeface="Carlito"/>
                <a:cs typeface="Carlito"/>
              </a:rPr>
              <a:t>or </a:t>
            </a:r>
            <a:r>
              <a:rPr sz="3200" i="1" spc="-5" dirty="0">
                <a:latin typeface="Carlito"/>
                <a:cs typeface="Carlito"/>
              </a:rPr>
              <a:t>even within </a:t>
            </a:r>
            <a:r>
              <a:rPr sz="3200" dirty="0">
                <a:latin typeface="Carlito"/>
                <a:cs typeface="Carlito"/>
              </a:rPr>
              <a:t>an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expression.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8875" y="785748"/>
            <a:ext cx="4143375" cy="1071880"/>
          </a:xfrm>
          <a:custGeom>
            <a:avLst/>
            <a:gdLst/>
            <a:ahLst/>
            <a:cxnLst/>
            <a:rect l="l" t="t" r="r" b="b"/>
            <a:pathLst>
              <a:path w="4143375" h="1071880">
                <a:moveTo>
                  <a:pt x="0" y="535813"/>
                </a:moveTo>
                <a:lnTo>
                  <a:pt x="11151" y="479881"/>
                </a:lnTo>
                <a:lnTo>
                  <a:pt x="30634" y="443496"/>
                </a:lnTo>
                <a:lnTo>
                  <a:pt x="59371" y="407932"/>
                </a:lnTo>
                <a:lnTo>
                  <a:pt x="97036" y="373274"/>
                </a:lnTo>
                <a:lnTo>
                  <a:pt x="143298" y="339607"/>
                </a:lnTo>
                <a:lnTo>
                  <a:pt x="197829" y="307016"/>
                </a:lnTo>
                <a:lnTo>
                  <a:pt x="260301" y="275586"/>
                </a:lnTo>
                <a:lnTo>
                  <a:pt x="330386" y="245403"/>
                </a:lnTo>
                <a:lnTo>
                  <a:pt x="368179" y="230805"/>
                </a:lnTo>
                <a:lnTo>
                  <a:pt x="407753" y="216550"/>
                </a:lnTo>
                <a:lnTo>
                  <a:pt x="449065" y="202650"/>
                </a:lnTo>
                <a:lnTo>
                  <a:pt x="492075" y="189114"/>
                </a:lnTo>
                <a:lnTo>
                  <a:pt x="536742" y="175954"/>
                </a:lnTo>
                <a:lnTo>
                  <a:pt x="583024" y="163179"/>
                </a:lnTo>
                <a:lnTo>
                  <a:pt x="630880" y="150801"/>
                </a:lnTo>
                <a:lnTo>
                  <a:pt x="680270" y="138830"/>
                </a:lnTo>
                <a:lnTo>
                  <a:pt x="731152" y="127277"/>
                </a:lnTo>
                <a:lnTo>
                  <a:pt x="783485" y="116153"/>
                </a:lnTo>
                <a:lnTo>
                  <a:pt x="837228" y="105467"/>
                </a:lnTo>
                <a:lnTo>
                  <a:pt x="892340" y="95231"/>
                </a:lnTo>
                <a:lnTo>
                  <a:pt x="948780" y="85456"/>
                </a:lnTo>
                <a:lnTo>
                  <a:pt x="1006507" y="76151"/>
                </a:lnTo>
                <a:lnTo>
                  <a:pt x="1065479" y="67328"/>
                </a:lnTo>
                <a:lnTo>
                  <a:pt x="1125656" y="58997"/>
                </a:lnTo>
                <a:lnTo>
                  <a:pt x="1186997" y="51170"/>
                </a:lnTo>
                <a:lnTo>
                  <a:pt x="1249461" y="43855"/>
                </a:lnTo>
                <a:lnTo>
                  <a:pt x="1313005" y="37065"/>
                </a:lnTo>
                <a:lnTo>
                  <a:pt x="1377590" y="30809"/>
                </a:lnTo>
                <a:lnTo>
                  <a:pt x="1443175" y="25099"/>
                </a:lnTo>
                <a:lnTo>
                  <a:pt x="1509717" y="19944"/>
                </a:lnTo>
                <a:lnTo>
                  <a:pt x="1577177" y="15357"/>
                </a:lnTo>
                <a:lnTo>
                  <a:pt x="1645513" y="11346"/>
                </a:lnTo>
                <a:lnTo>
                  <a:pt x="1714683" y="7923"/>
                </a:lnTo>
                <a:lnTo>
                  <a:pt x="1784648" y="5099"/>
                </a:lnTo>
                <a:lnTo>
                  <a:pt x="1855365" y="2884"/>
                </a:lnTo>
                <a:lnTo>
                  <a:pt x="1926794" y="1289"/>
                </a:lnTo>
                <a:lnTo>
                  <a:pt x="1998894" y="324"/>
                </a:lnTo>
                <a:lnTo>
                  <a:pt x="2071624" y="0"/>
                </a:lnTo>
                <a:lnTo>
                  <a:pt x="2144361" y="324"/>
                </a:lnTo>
                <a:lnTo>
                  <a:pt x="2216468" y="1289"/>
                </a:lnTo>
                <a:lnTo>
                  <a:pt x="2287904" y="2884"/>
                </a:lnTo>
                <a:lnTo>
                  <a:pt x="2358629" y="5099"/>
                </a:lnTo>
                <a:lnTo>
                  <a:pt x="2428600" y="7923"/>
                </a:lnTo>
                <a:lnTo>
                  <a:pt x="2497777" y="11346"/>
                </a:lnTo>
                <a:lnTo>
                  <a:pt x="2566119" y="15357"/>
                </a:lnTo>
                <a:lnTo>
                  <a:pt x="2633584" y="19944"/>
                </a:lnTo>
                <a:lnTo>
                  <a:pt x="2700132" y="25099"/>
                </a:lnTo>
                <a:lnTo>
                  <a:pt x="2765722" y="30809"/>
                </a:lnTo>
                <a:lnTo>
                  <a:pt x="2830312" y="37065"/>
                </a:lnTo>
                <a:lnTo>
                  <a:pt x="2893861" y="43855"/>
                </a:lnTo>
                <a:lnTo>
                  <a:pt x="2956329" y="51170"/>
                </a:lnTo>
                <a:lnTo>
                  <a:pt x="3017674" y="58997"/>
                </a:lnTo>
                <a:lnTo>
                  <a:pt x="3077855" y="67328"/>
                </a:lnTo>
                <a:lnTo>
                  <a:pt x="3136831" y="76151"/>
                </a:lnTo>
                <a:lnTo>
                  <a:pt x="3194561" y="85456"/>
                </a:lnTo>
                <a:lnTo>
                  <a:pt x="3251004" y="95231"/>
                </a:lnTo>
                <a:lnTo>
                  <a:pt x="3306119" y="105467"/>
                </a:lnTo>
                <a:lnTo>
                  <a:pt x="3359865" y="116153"/>
                </a:lnTo>
                <a:lnTo>
                  <a:pt x="3412201" y="127277"/>
                </a:lnTo>
                <a:lnTo>
                  <a:pt x="3463085" y="138830"/>
                </a:lnTo>
                <a:lnTo>
                  <a:pt x="3512477" y="150801"/>
                </a:lnTo>
                <a:lnTo>
                  <a:pt x="3560335" y="163179"/>
                </a:lnTo>
                <a:lnTo>
                  <a:pt x="3606619" y="175954"/>
                </a:lnTo>
                <a:lnTo>
                  <a:pt x="3651287" y="189114"/>
                </a:lnTo>
                <a:lnTo>
                  <a:pt x="3694299" y="202650"/>
                </a:lnTo>
                <a:lnTo>
                  <a:pt x="3735613" y="216550"/>
                </a:lnTo>
                <a:lnTo>
                  <a:pt x="3775187" y="230805"/>
                </a:lnTo>
                <a:lnTo>
                  <a:pt x="3812982" y="245403"/>
                </a:lnTo>
                <a:lnTo>
                  <a:pt x="3848957" y="260333"/>
                </a:lnTo>
                <a:lnTo>
                  <a:pt x="3915277" y="291151"/>
                </a:lnTo>
                <a:lnTo>
                  <a:pt x="3973822" y="323172"/>
                </a:lnTo>
                <a:lnTo>
                  <a:pt x="4024260" y="356311"/>
                </a:lnTo>
                <a:lnTo>
                  <a:pt x="4066265" y="390484"/>
                </a:lnTo>
                <a:lnTo>
                  <a:pt x="4099508" y="425606"/>
                </a:lnTo>
                <a:lnTo>
                  <a:pt x="4123659" y="461591"/>
                </a:lnTo>
                <a:lnTo>
                  <a:pt x="4138391" y="498355"/>
                </a:lnTo>
                <a:lnTo>
                  <a:pt x="4143375" y="535813"/>
                </a:lnTo>
                <a:lnTo>
                  <a:pt x="4142122" y="554623"/>
                </a:lnTo>
                <a:lnTo>
                  <a:pt x="4138391" y="573270"/>
                </a:lnTo>
                <a:lnTo>
                  <a:pt x="4123659" y="610034"/>
                </a:lnTo>
                <a:lnTo>
                  <a:pt x="4099508" y="646019"/>
                </a:lnTo>
                <a:lnTo>
                  <a:pt x="4066265" y="681141"/>
                </a:lnTo>
                <a:lnTo>
                  <a:pt x="4024260" y="715314"/>
                </a:lnTo>
                <a:lnTo>
                  <a:pt x="3973822" y="748453"/>
                </a:lnTo>
                <a:lnTo>
                  <a:pt x="3915277" y="780474"/>
                </a:lnTo>
                <a:lnTo>
                  <a:pt x="3848957" y="811292"/>
                </a:lnTo>
                <a:lnTo>
                  <a:pt x="3812982" y="826222"/>
                </a:lnTo>
                <a:lnTo>
                  <a:pt x="3775187" y="840820"/>
                </a:lnTo>
                <a:lnTo>
                  <a:pt x="3735613" y="855075"/>
                </a:lnTo>
                <a:lnTo>
                  <a:pt x="3694299" y="868975"/>
                </a:lnTo>
                <a:lnTo>
                  <a:pt x="3651287" y="882511"/>
                </a:lnTo>
                <a:lnTo>
                  <a:pt x="3606619" y="895671"/>
                </a:lnTo>
                <a:lnTo>
                  <a:pt x="3560335" y="908446"/>
                </a:lnTo>
                <a:lnTo>
                  <a:pt x="3512477" y="920824"/>
                </a:lnTo>
                <a:lnTo>
                  <a:pt x="3463085" y="932795"/>
                </a:lnTo>
                <a:lnTo>
                  <a:pt x="3412201" y="944348"/>
                </a:lnTo>
                <a:lnTo>
                  <a:pt x="3359865" y="955472"/>
                </a:lnTo>
                <a:lnTo>
                  <a:pt x="3306119" y="966158"/>
                </a:lnTo>
                <a:lnTo>
                  <a:pt x="3251004" y="976394"/>
                </a:lnTo>
                <a:lnTo>
                  <a:pt x="3194561" y="986169"/>
                </a:lnTo>
                <a:lnTo>
                  <a:pt x="3136831" y="995474"/>
                </a:lnTo>
                <a:lnTo>
                  <a:pt x="3077855" y="1004297"/>
                </a:lnTo>
                <a:lnTo>
                  <a:pt x="3017674" y="1012628"/>
                </a:lnTo>
                <a:lnTo>
                  <a:pt x="2956329" y="1020455"/>
                </a:lnTo>
                <a:lnTo>
                  <a:pt x="2893861" y="1027770"/>
                </a:lnTo>
                <a:lnTo>
                  <a:pt x="2830312" y="1034560"/>
                </a:lnTo>
                <a:lnTo>
                  <a:pt x="2765722" y="1040816"/>
                </a:lnTo>
                <a:lnTo>
                  <a:pt x="2700132" y="1046526"/>
                </a:lnTo>
                <a:lnTo>
                  <a:pt x="2633584" y="1051681"/>
                </a:lnTo>
                <a:lnTo>
                  <a:pt x="2566119" y="1056268"/>
                </a:lnTo>
                <a:lnTo>
                  <a:pt x="2497777" y="1060279"/>
                </a:lnTo>
                <a:lnTo>
                  <a:pt x="2428600" y="1063702"/>
                </a:lnTo>
                <a:lnTo>
                  <a:pt x="2358629" y="1066526"/>
                </a:lnTo>
                <a:lnTo>
                  <a:pt x="2287904" y="1068741"/>
                </a:lnTo>
                <a:lnTo>
                  <a:pt x="2216468" y="1070336"/>
                </a:lnTo>
                <a:lnTo>
                  <a:pt x="2144361" y="1071301"/>
                </a:lnTo>
                <a:lnTo>
                  <a:pt x="2071624" y="1071626"/>
                </a:lnTo>
                <a:lnTo>
                  <a:pt x="1998894" y="1071301"/>
                </a:lnTo>
                <a:lnTo>
                  <a:pt x="1926794" y="1070336"/>
                </a:lnTo>
                <a:lnTo>
                  <a:pt x="1855365" y="1068741"/>
                </a:lnTo>
                <a:lnTo>
                  <a:pt x="1784648" y="1066526"/>
                </a:lnTo>
                <a:lnTo>
                  <a:pt x="1714683" y="1063702"/>
                </a:lnTo>
                <a:lnTo>
                  <a:pt x="1645513" y="1060279"/>
                </a:lnTo>
                <a:lnTo>
                  <a:pt x="1577177" y="1056268"/>
                </a:lnTo>
                <a:lnTo>
                  <a:pt x="1509717" y="1051681"/>
                </a:lnTo>
                <a:lnTo>
                  <a:pt x="1443175" y="1046526"/>
                </a:lnTo>
                <a:lnTo>
                  <a:pt x="1377590" y="1040816"/>
                </a:lnTo>
                <a:lnTo>
                  <a:pt x="1313005" y="1034560"/>
                </a:lnTo>
                <a:lnTo>
                  <a:pt x="1249461" y="1027770"/>
                </a:lnTo>
                <a:lnTo>
                  <a:pt x="1186997" y="1020455"/>
                </a:lnTo>
                <a:lnTo>
                  <a:pt x="1125656" y="1012628"/>
                </a:lnTo>
                <a:lnTo>
                  <a:pt x="1065479" y="1004297"/>
                </a:lnTo>
                <a:lnTo>
                  <a:pt x="1006507" y="995474"/>
                </a:lnTo>
                <a:lnTo>
                  <a:pt x="948780" y="986169"/>
                </a:lnTo>
                <a:lnTo>
                  <a:pt x="892340" y="976394"/>
                </a:lnTo>
                <a:lnTo>
                  <a:pt x="837228" y="966158"/>
                </a:lnTo>
                <a:lnTo>
                  <a:pt x="783485" y="955472"/>
                </a:lnTo>
                <a:lnTo>
                  <a:pt x="731152" y="944348"/>
                </a:lnTo>
                <a:lnTo>
                  <a:pt x="680270" y="932795"/>
                </a:lnTo>
                <a:lnTo>
                  <a:pt x="630880" y="920824"/>
                </a:lnTo>
                <a:lnTo>
                  <a:pt x="583024" y="908446"/>
                </a:lnTo>
                <a:lnTo>
                  <a:pt x="536742" y="895671"/>
                </a:lnTo>
                <a:lnTo>
                  <a:pt x="492075" y="882511"/>
                </a:lnTo>
                <a:lnTo>
                  <a:pt x="449065" y="868975"/>
                </a:lnTo>
                <a:lnTo>
                  <a:pt x="407753" y="855075"/>
                </a:lnTo>
                <a:lnTo>
                  <a:pt x="368179" y="840820"/>
                </a:lnTo>
                <a:lnTo>
                  <a:pt x="330386" y="826222"/>
                </a:lnTo>
                <a:lnTo>
                  <a:pt x="294412" y="811292"/>
                </a:lnTo>
                <a:lnTo>
                  <a:pt x="228093" y="780474"/>
                </a:lnTo>
                <a:lnTo>
                  <a:pt x="169550" y="748453"/>
                </a:lnTo>
                <a:lnTo>
                  <a:pt x="119112" y="715314"/>
                </a:lnTo>
                <a:lnTo>
                  <a:pt x="77108" y="681141"/>
                </a:lnTo>
                <a:lnTo>
                  <a:pt x="43866" y="646019"/>
                </a:lnTo>
                <a:lnTo>
                  <a:pt x="19715" y="610034"/>
                </a:lnTo>
                <a:lnTo>
                  <a:pt x="4983" y="573270"/>
                </a:lnTo>
                <a:lnTo>
                  <a:pt x="0" y="535813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5039" y="1021968"/>
            <a:ext cx="120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Events</a:t>
            </a:r>
            <a:r>
              <a:rPr sz="1800" spc="-100" dirty="0"/>
              <a:t> </a:t>
            </a:r>
            <a:r>
              <a:rPr sz="1800" spc="-20" dirty="0"/>
              <a:t>Types</a:t>
            </a:r>
            <a:endParaRPr sz="1800" dirty="0"/>
          </a:p>
        </p:txBody>
      </p:sp>
      <p:sp>
        <p:nvSpPr>
          <p:cNvPr id="4" name="object 4"/>
          <p:cNvSpPr/>
          <p:nvPr/>
        </p:nvSpPr>
        <p:spPr>
          <a:xfrm>
            <a:off x="1500124" y="3071748"/>
            <a:ext cx="2357755" cy="1214755"/>
          </a:xfrm>
          <a:custGeom>
            <a:avLst/>
            <a:gdLst/>
            <a:ahLst/>
            <a:cxnLst/>
            <a:rect l="l" t="t" r="r" b="b"/>
            <a:pathLst>
              <a:path w="2357754" h="1214754">
                <a:moveTo>
                  <a:pt x="0" y="607313"/>
                </a:moveTo>
                <a:lnTo>
                  <a:pt x="6482" y="543245"/>
                </a:lnTo>
                <a:lnTo>
                  <a:pt x="25493" y="481098"/>
                </a:lnTo>
                <a:lnTo>
                  <a:pt x="56383" y="421208"/>
                </a:lnTo>
                <a:lnTo>
                  <a:pt x="98498" y="363912"/>
                </a:lnTo>
                <a:lnTo>
                  <a:pt x="151187" y="309545"/>
                </a:lnTo>
                <a:lnTo>
                  <a:pt x="181293" y="283564"/>
                </a:lnTo>
                <a:lnTo>
                  <a:pt x="213798" y="258442"/>
                </a:lnTo>
                <a:lnTo>
                  <a:pt x="248620" y="234220"/>
                </a:lnTo>
                <a:lnTo>
                  <a:pt x="285679" y="210940"/>
                </a:lnTo>
                <a:lnTo>
                  <a:pt x="324892" y="188645"/>
                </a:lnTo>
                <a:lnTo>
                  <a:pt x="366178" y="167375"/>
                </a:lnTo>
                <a:lnTo>
                  <a:pt x="409455" y="147173"/>
                </a:lnTo>
                <a:lnTo>
                  <a:pt x="454643" y="128082"/>
                </a:lnTo>
                <a:lnTo>
                  <a:pt x="501659" y="110142"/>
                </a:lnTo>
                <a:lnTo>
                  <a:pt x="550422" y="93396"/>
                </a:lnTo>
                <a:lnTo>
                  <a:pt x="600850" y="77886"/>
                </a:lnTo>
                <a:lnTo>
                  <a:pt x="652863" y="63655"/>
                </a:lnTo>
                <a:lnTo>
                  <a:pt x="706378" y="50743"/>
                </a:lnTo>
                <a:lnTo>
                  <a:pt x="761315" y="39192"/>
                </a:lnTo>
                <a:lnTo>
                  <a:pt x="817591" y="29046"/>
                </a:lnTo>
                <a:lnTo>
                  <a:pt x="875124" y="20346"/>
                </a:lnTo>
                <a:lnTo>
                  <a:pt x="933835" y="13133"/>
                </a:lnTo>
                <a:lnTo>
                  <a:pt x="993641" y="7450"/>
                </a:lnTo>
                <a:lnTo>
                  <a:pt x="1054460" y="3339"/>
                </a:lnTo>
                <a:lnTo>
                  <a:pt x="1116211" y="841"/>
                </a:lnTo>
                <a:lnTo>
                  <a:pt x="1178814" y="0"/>
                </a:lnTo>
                <a:lnTo>
                  <a:pt x="1241415" y="841"/>
                </a:lnTo>
                <a:lnTo>
                  <a:pt x="1303165" y="3339"/>
                </a:lnTo>
                <a:lnTo>
                  <a:pt x="1363983" y="7450"/>
                </a:lnTo>
                <a:lnTo>
                  <a:pt x="1423786" y="13133"/>
                </a:lnTo>
                <a:lnTo>
                  <a:pt x="1482494" y="20346"/>
                </a:lnTo>
                <a:lnTo>
                  <a:pt x="1540024" y="29046"/>
                </a:lnTo>
                <a:lnTo>
                  <a:pt x="1596296" y="39192"/>
                </a:lnTo>
                <a:lnTo>
                  <a:pt x="1651228" y="50743"/>
                </a:lnTo>
                <a:lnTo>
                  <a:pt x="1704738" y="63655"/>
                </a:lnTo>
                <a:lnTo>
                  <a:pt x="1756745" y="77886"/>
                </a:lnTo>
                <a:lnTo>
                  <a:pt x="1807169" y="93396"/>
                </a:lnTo>
                <a:lnTo>
                  <a:pt x="1855926" y="110142"/>
                </a:lnTo>
                <a:lnTo>
                  <a:pt x="1902936" y="128082"/>
                </a:lnTo>
                <a:lnTo>
                  <a:pt x="1948117" y="147173"/>
                </a:lnTo>
                <a:lnTo>
                  <a:pt x="1991389" y="167375"/>
                </a:lnTo>
                <a:lnTo>
                  <a:pt x="2032669" y="188645"/>
                </a:lnTo>
                <a:lnTo>
                  <a:pt x="2071875" y="210940"/>
                </a:lnTo>
                <a:lnTo>
                  <a:pt x="2108928" y="234220"/>
                </a:lnTo>
                <a:lnTo>
                  <a:pt x="2143744" y="258442"/>
                </a:lnTo>
                <a:lnTo>
                  <a:pt x="2176244" y="283564"/>
                </a:lnTo>
                <a:lnTo>
                  <a:pt x="2206344" y="309545"/>
                </a:lnTo>
                <a:lnTo>
                  <a:pt x="2233964" y="336341"/>
                </a:lnTo>
                <a:lnTo>
                  <a:pt x="2281439" y="392215"/>
                </a:lnTo>
                <a:lnTo>
                  <a:pt x="2318015" y="450850"/>
                </a:lnTo>
                <a:lnTo>
                  <a:pt x="2343041" y="511910"/>
                </a:lnTo>
                <a:lnTo>
                  <a:pt x="2355867" y="575060"/>
                </a:lnTo>
                <a:lnTo>
                  <a:pt x="2357501" y="607313"/>
                </a:lnTo>
                <a:lnTo>
                  <a:pt x="2355867" y="639555"/>
                </a:lnTo>
                <a:lnTo>
                  <a:pt x="2351020" y="671359"/>
                </a:lnTo>
                <a:lnTo>
                  <a:pt x="2332012" y="733486"/>
                </a:lnTo>
                <a:lnTo>
                  <a:pt x="2301130" y="793358"/>
                </a:lnTo>
                <a:lnTo>
                  <a:pt x="2259023" y="850640"/>
                </a:lnTo>
                <a:lnTo>
                  <a:pt x="2206344" y="904995"/>
                </a:lnTo>
                <a:lnTo>
                  <a:pt x="2176244" y="930970"/>
                </a:lnTo>
                <a:lnTo>
                  <a:pt x="2143744" y="956087"/>
                </a:lnTo>
                <a:lnTo>
                  <a:pt x="2108928" y="980305"/>
                </a:lnTo>
                <a:lnTo>
                  <a:pt x="2071875" y="1003581"/>
                </a:lnTo>
                <a:lnTo>
                  <a:pt x="2032669" y="1025873"/>
                </a:lnTo>
                <a:lnTo>
                  <a:pt x="1991389" y="1047139"/>
                </a:lnTo>
                <a:lnTo>
                  <a:pt x="1948117" y="1067338"/>
                </a:lnTo>
                <a:lnTo>
                  <a:pt x="1902936" y="1086428"/>
                </a:lnTo>
                <a:lnTo>
                  <a:pt x="1855926" y="1104365"/>
                </a:lnTo>
                <a:lnTo>
                  <a:pt x="1807169" y="1121110"/>
                </a:lnTo>
                <a:lnTo>
                  <a:pt x="1756745" y="1136618"/>
                </a:lnTo>
                <a:lnTo>
                  <a:pt x="1704738" y="1150849"/>
                </a:lnTo>
                <a:lnTo>
                  <a:pt x="1651228" y="1163760"/>
                </a:lnTo>
                <a:lnTo>
                  <a:pt x="1596296" y="1175309"/>
                </a:lnTo>
                <a:lnTo>
                  <a:pt x="1540024" y="1185455"/>
                </a:lnTo>
                <a:lnTo>
                  <a:pt x="1482494" y="1194155"/>
                </a:lnTo>
                <a:lnTo>
                  <a:pt x="1423786" y="1201367"/>
                </a:lnTo>
                <a:lnTo>
                  <a:pt x="1363983" y="1207050"/>
                </a:lnTo>
                <a:lnTo>
                  <a:pt x="1303165" y="1211161"/>
                </a:lnTo>
                <a:lnTo>
                  <a:pt x="1241415" y="1213659"/>
                </a:lnTo>
                <a:lnTo>
                  <a:pt x="1178814" y="1214501"/>
                </a:lnTo>
                <a:lnTo>
                  <a:pt x="1116211" y="1213659"/>
                </a:lnTo>
                <a:lnTo>
                  <a:pt x="1054460" y="1211161"/>
                </a:lnTo>
                <a:lnTo>
                  <a:pt x="993641" y="1207050"/>
                </a:lnTo>
                <a:lnTo>
                  <a:pt x="933835" y="1201367"/>
                </a:lnTo>
                <a:lnTo>
                  <a:pt x="875124" y="1194155"/>
                </a:lnTo>
                <a:lnTo>
                  <a:pt x="817591" y="1185455"/>
                </a:lnTo>
                <a:lnTo>
                  <a:pt x="761315" y="1175309"/>
                </a:lnTo>
                <a:lnTo>
                  <a:pt x="706378" y="1163760"/>
                </a:lnTo>
                <a:lnTo>
                  <a:pt x="652863" y="1150849"/>
                </a:lnTo>
                <a:lnTo>
                  <a:pt x="600850" y="1136618"/>
                </a:lnTo>
                <a:lnTo>
                  <a:pt x="550422" y="1121110"/>
                </a:lnTo>
                <a:lnTo>
                  <a:pt x="501659" y="1104365"/>
                </a:lnTo>
                <a:lnTo>
                  <a:pt x="454643" y="1086428"/>
                </a:lnTo>
                <a:lnTo>
                  <a:pt x="409455" y="1067338"/>
                </a:lnTo>
                <a:lnTo>
                  <a:pt x="366178" y="1047139"/>
                </a:lnTo>
                <a:lnTo>
                  <a:pt x="324892" y="1025873"/>
                </a:lnTo>
                <a:lnTo>
                  <a:pt x="285679" y="1003581"/>
                </a:lnTo>
                <a:lnTo>
                  <a:pt x="248620" y="980305"/>
                </a:lnTo>
                <a:lnTo>
                  <a:pt x="213798" y="956087"/>
                </a:lnTo>
                <a:lnTo>
                  <a:pt x="181293" y="930970"/>
                </a:lnTo>
                <a:lnTo>
                  <a:pt x="151187" y="904995"/>
                </a:lnTo>
                <a:lnTo>
                  <a:pt x="123562" y="878204"/>
                </a:lnTo>
                <a:lnTo>
                  <a:pt x="76078" y="822344"/>
                </a:lnTo>
                <a:lnTo>
                  <a:pt x="39494" y="763725"/>
                </a:lnTo>
                <a:lnTo>
                  <a:pt x="14462" y="702683"/>
                </a:lnTo>
                <a:lnTo>
                  <a:pt x="1634" y="639555"/>
                </a:lnTo>
                <a:lnTo>
                  <a:pt x="0" y="607313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2146" y="3379596"/>
            <a:ext cx="1335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User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Interface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00" y="3000375"/>
            <a:ext cx="2357755" cy="1214755"/>
          </a:xfrm>
          <a:custGeom>
            <a:avLst/>
            <a:gdLst/>
            <a:ahLst/>
            <a:cxnLst/>
            <a:rect l="l" t="t" r="r" b="b"/>
            <a:pathLst>
              <a:path w="2357754" h="1214754">
                <a:moveTo>
                  <a:pt x="0" y="607187"/>
                </a:moveTo>
                <a:lnTo>
                  <a:pt x="6480" y="543141"/>
                </a:lnTo>
                <a:lnTo>
                  <a:pt x="25488" y="481014"/>
                </a:lnTo>
                <a:lnTo>
                  <a:pt x="56370" y="421142"/>
                </a:lnTo>
                <a:lnTo>
                  <a:pt x="98477" y="363860"/>
                </a:lnTo>
                <a:lnTo>
                  <a:pt x="151156" y="309505"/>
                </a:lnTo>
                <a:lnTo>
                  <a:pt x="181256" y="283530"/>
                </a:lnTo>
                <a:lnTo>
                  <a:pt x="213756" y="258413"/>
                </a:lnTo>
                <a:lnTo>
                  <a:pt x="248572" y="234195"/>
                </a:lnTo>
                <a:lnTo>
                  <a:pt x="285625" y="210919"/>
                </a:lnTo>
                <a:lnTo>
                  <a:pt x="324831" y="188627"/>
                </a:lnTo>
                <a:lnTo>
                  <a:pt x="366111" y="167361"/>
                </a:lnTo>
                <a:lnTo>
                  <a:pt x="409383" y="147162"/>
                </a:lnTo>
                <a:lnTo>
                  <a:pt x="454564" y="128072"/>
                </a:lnTo>
                <a:lnTo>
                  <a:pt x="501574" y="110135"/>
                </a:lnTo>
                <a:lnTo>
                  <a:pt x="550331" y="93390"/>
                </a:lnTo>
                <a:lnTo>
                  <a:pt x="600755" y="77882"/>
                </a:lnTo>
                <a:lnTo>
                  <a:pt x="652762" y="63651"/>
                </a:lnTo>
                <a:lnTo>
                  <a:pt x="706272" y="50740"/>
                </a:lnTo>
                <a:lnTo>
                  <a:pt x="761204" y="39191"/>
                </a:lnTo>
                <a:lnTo>
                  <a:pt x="817476" y="29045"/>
                </a:lnTo>
                <a:lnTo>
                  <a:pt x="875006" y="20345"/>
                </a:lnTo>
                <a:lnTo>
                  <a:pt x="933714" y="13133"/>
                </a:lnTo>
                <a:lnTo>
                  <a:pt x="993517" y="7450"/>
                </a:lnTo>
                <a:lnTo>
                  <a:pt x="1054335" y="3339"/>
                </a:lnTo>
                <a:lnTo>
                  <a:pt x="1116085" y="841"/>
                </a:lnTo>
                <a:lnTo>
                  <a:pt x="1178686" y="0"/>
                </a:lnTo>
                <a:lnTo>
                  <a:pt x="1241289" y="841"/>
                </a:lnTo>
                <a:lnTo>
                  <a:pt x="1303040" y="3339"/>
                </a:lnTo>
                <a:lnTo>
                  <a:pt x="1363859" y="7450"/>
                </a:lnTo>
                <a:lnTo>
                  <a:pt x="1423665" y="13133"/>
                </a:lnTo>
                <a:lnTo>
                  <a:pt x="1482376" y="20345"/>
                </a:lnTo>
                <a:lnTo>
                  <a:pt x="1539909" y="29045"/>
                </a:lnTo>
                <a:lnTo>
                  <a:pt x="1596185" y="39191"/>
                </a:lnTo>
                <a:lnTo>
                  <a:pt x="1651122" y="50740"/>
                </a:lnTo>
                <a:lnTo>
                  <a:pt x="1704637" y="63651"/>
                </a:lnTo>
                <a:lnTo>
                  <a:pt x="1756650" y="77882"/>
                </a:lnTo>
                <a:lnTo>
                  <a:pt x="1807078" y="93390"/>
                </a:lnTo>
                <a:lnTo>
                  <a:pt x="1855841" y="110135"/>
                </a:lnTo>
                <a:lnTo>
                  <a:pt x="1902857" y="128072"/>
                </a:lnTo>
                <a:lnTo>
                  <a:pt x="1948045" y="147162"/>
                </a:lnTo>
                <a:lnTo>
                  <a:pt x="1991322" y="167361"/>
                </a:lnTo>
                <a:lnTo>
                  <a:pt x="2032608" y="188627"/>
                </a:lnTo>
                <a:lnTo>
                  <a:pt x="2071821" y="210919"/>
                </a:lnTo>
                <a:lnTo>
                  <a:pt x="2108880" y="234195"/>
                </a:lnTo>
                <a:lnTo>
                  <a:pt x="2143702" y="258413"/>
                </a:lnTo>
                <a:lnTo>
                  <a:pt x="2176207" y="283530"/>
                </a:lnTo>
                <a:lnTo>
                  <a:pt x="2206313" y="309505"/>
                </a:lnTo>
                <a:lnTo>
                  <a:pt x="2233938" y="336296"/>
                </a:lnTo>
                <a:lnTo>
                  <a:pt x="2281422" y="392156"/>
                </a:lnTo>
                <a:lnTo>
                  <a:pt x="2318006" y="450775"/>
                </a:lnTo>
                <a:lnTo>
                  <a:pt x="2343038" y="511817"/>
                </a:lnTo>
                <a:lnTo>
                  <a:pt x="2355866" y="574945"/>
                </a:lnTo>
                <a:lnTo>
                  <a:pt x="2357501" y="607187"/>
                </a:lnTo>
                <a:lnTo>
                  <a:pt x="2355866" y="639440"/>
                </a:lnTo>
                <a:lnTo>
                  <a:pt x="2351018" y="671255"/>
                </a:lnTo>
                <a:lnTo>
                  <a:pt x="2332007" y="733402"/>
                </a:lnTo>
                <a:lnTo>
                  <a:pt x="2301117" y="793292"/>
                </a:lnTo>
                <a:lnTo>
                  <a:pt x="2259002" y="850588"/>
                </a:lnTo>
                <a:lnTo>
                  <a:pt x="2206313" y="904955"/>
                </a:lnTo>
                <a:lnTo>
                  <a:pt x="2176207" y="930936"/>
                </a:lnTo>
                <a:lnTo>
                  <a:pt x="2143702" y="956058"/>
                </a:lnTo>
                <a:lnTo>
                  <a:pt x="2108880" y="980280"/>
                </a:lnTo>
                <a:lnTo>
                  <a:pt x="2071821" y="1003560"/>
                </a:lnTo>
                <a:lnTo>
                  <a:pt x="2032608" y="1025855"/>
                </a:lnTo>
                <a:lnTo>
                  <a:pt x="1991322" y="1047125"/>
                </a:lnTo>
                <a:lnTo>
                  <a:pt x="1948045" y="1067327"/>
                </a:lnTo>
                <a:lnTo>
                  <a:pt x="1902857" y="1086418"/>
                </a:lnTo>
                <a:lnTo>
                  <a:pt x="1855841" y="1104358"/>
                </a:lnTo>
                <a:lnTo>
                  <a:pt x="1807078" y="1121104"/>
                </a:lnTo>
                <a:lnTo>
                  <a:pt x="1756650" y="1136614"/>
                </a:lnTo>
                <a:lnTo>
                  <a:pt x="1704637" y="1150845"/>
                </a:lnTo>
                <a:lnTo>
                  <a:pt x="1651122" y="1163757"/>
                </a:lnTo>
                <a:lnTo>
                  <a:pt x="1596185" y="1175308"/>
                </a:lnTo>
                <a:lnTo>
                  <a:pt x="1539909" y="1185454"/>
                </a:lnTo>
                <a:lnTo>
                  <a:pt x="1482376" y="1194154"/>
                </a:lnTo>
                <a:lnTo>
                  <a:pt x="1423665" y="1201367"/>
                </a:lnTo>
                <a:lnTo>
                  <a:pt x="1363859" y="1207050"/>
                </a:lnTo>
                <a:lnTo>
                  <a:pt x="1303040" y="1211161"/>
                </a:lnTo>
                <a:lnTo>
                  <a:pt x="1241289" y="1213659"/>
                </a:lnTo>
                <a:lnTo>
                  <a:pt x="1178686" y="1214501"/>
                </a:lnTo>
                <a:lnTo>
                  <a:pt x="1116085" y="1213659"/>
                </a:lnTo>
                <a:lnTo>
                  <a:pt x="1054335" y="1211161"/>
                </a:lnTo>
                <a:lnTo>
                  <a:pt x="993517" y="1207050"/>
                </a:lnTo>
                <a:lnTo>
                  <a:pt x="933714" y="1201367"/>
                </a:lnTo>
                <a:lnTo>
                  <a:pt x="875006" y="1194154"/>
                </a:lnTo>
                <a:lnTo>
                  <a:pt x="817476" y="1185454"/>
                </a:lnTo>
                <a:lnTo>
                  <a:pt x="761204" y="1175308"/>
                </a:lnTo>
                <a:lnTo>
                  <a:pt x="706272" y="1163757"/>
                </a:lnTo>
                <a:lnTo>
                  <a:pt x="652762" y="1150845"/>
                </a:lnTo>
                <a:lnTo>
                  <a:pt x="600755" y="1136614"/>
                </a:lnTo>
                <a:lnTo>
                  <a:pt x="550331" y="1121104"/>
                </a:lnTo>
                <a:lnTo>
                  <a:pt x="501574" y="1104358"/>
                </a:lnTo>
                <a:lnTo>
                  <a:pt x="454564" y="1086418"/>
                </a:lnTo>
                <a:lnTo>
                  <a:pt x="409383" y="1067327"/>
                </a:lnTo>
                <a:lnTo>
                  <a:pt x="366111" y="1047125"/>
                </a:lnTo>
                <a:lnTo>
                  <a:pt x="324831" y="1025855"/>
                </a:lnTo>
                <a:lnTo>
                  <a:pt x="285625" y="1003560"/>
                </a:lnTo>
                <a:lnTo>
                  <a:pt x="248572" y="980280"/>
                </a:lnTo>
                <a:lnTo>
                  <a:pt x="213756" y="956058"/>
                </a:lnTo>
                <a:lnTo>
                  <a:pt x="181256" y="930936"/>
                </a:lnTo>
                <a:lnTo>
                  <a:pt x="151156" y="904955"/>
                </a:lnTo>
                <a:lnTo>
                  <a:pt x="123536" y="878159"/>
                </a:lnTo>
                <a:lnTo>
                  <a:pt x="76061" y="822285"/>
                </a:lnTo>
                <a:lnTo>
                  <a:pt x="39485" y="763650"/>
                </a:lnTo>
                <a:lnTo>
                  <a:pt x="14459" y="702590"/>
                </a:lnTo>
                <a:lnTo>
                  <a:pt x="1633" y="639440"/>
                </a:lnTo>
                <a:lnTo>
                  <a:pt x="0" y="607187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6712" y="3305936"/>
            <a:ext cx="176288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 User  I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ace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4590669"/>
            <a:ext cx="330923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latin typeface="Carlito"/>
                <a:cs typeface="Carlito"/>
              </a:rPr>
              <a:t>Pressing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button</a:t>
            </a:r>
            <a:endParaRPr sz="18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latin typeface="Carlito"/>
                <a:cs typeface="Carlito"/>
              </a:rPr>
              <a:t>Entering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charcter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by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keyboard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latin typeface="Carlito"/>
                <a:cs typeface="Carlito"/>
              </a:rPr>
              <a:t>Selecting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item </a:t>
            </a:r>
            <a:r>
              <a:rPr sz="1800" spc="-15" dirty="0">
                <a:latin typeface="Carlito"/>
                <a:cs typeface="Carlito"/>
              </a:rPr>
              <a:t>from  </a:t>
            </a:r>
            <a:r>
              <a:rPr sz="1800" spc="-10" dirty="0">
                <a:latin typeface="Carlito"/>
                <a:cs typeface="Carlito"/>
              </a:rPr>
              <a:t>list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4714" y="4733670"/>
            <a:ext cx="3502151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latin typeface="Carlito"/>
                <a:cs typeface="Carlito"/>
              </a:rPr>
              <a:t>Timer </a:t>
            </a:r>
            <a:r>
              <a:rPr sz="1800" spc="-10" dirty="0">
                <a:latin typeface="Carlito"/>
                <a:cs typeface="Carlito"/>
              </a:rPr>
              <a:t>Expires</a:t>
            </a:r>
            <a:endParaRPr sz="18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latin typeface="Carlito"/>
                <a:cs typeface="Carlito"/>
              </a:rPr>
              <a:t>Counter Exceed</a:t>
            </a:r>
            <a:r>
              <a:rPr sz="1800" spc="-5" dirty="0">
                <a:latin typeface="Carlito"/>
                <a:cs typeface="Carlito"/>
              </a:rPr>
              <a:t> value</a:t>
            </a:r>
            <a:endParaRPr sz="18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latin typeface="Carlito"/>
                <a:cs typeface="Carlito"/>
              </a:rPr>
              <a:t>Software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spc="-15" dirty="0">
                <a:latin typeface="Carlito"/>
                <a:cs typeface="Carlito"/>
              </a:rPr>
              <a:t>hardware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failure</a:t>
            </a:r>
            <a:endParaRPr sz="18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latin typeface="Carlito"/>
                <a:cs typeface="Carlito"/>
              </a:rPr>
              <a:t>Operation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-10" dirty="0">
                <a:latin typeface="Carlito"/>
                <a:cs typeface="Carlito"/>
              </a:rPr>
              <a:t> completed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78811" y="1851659"/>
            <a:ext cx="4215130" cy="1220470"/>
          </a:xfrm>
          <a:custGeom>
            <a:avLst/>
            <a:gdLst/>
            <a:ahLst/>
            <a:cxnLst/>
            <a:rect l="l" t="t" r="r" b="b"/>
            <a:pathLst>
              <a:path w="4215130" h="1220470">
                <a:moveTo>
                  <a:pt x="4215003" y="1148715"/>
                </a:moveTo>
                <a:lnTo>
                  <a:pt x="4159250" y="1066800"/>
                </a:lnTo>
                <a:lnTo>
                  <a:pt x="4157218" y="1063879"/>
                </a:lnTo>
                <a:lnTo>
                  <a:pt x="4153281" y="1063117"/>
                </a:lnTo>
                <a:lnTo>
                  <a:pt x="4150360" y="1065149"/>
                </a:lnTo>
                <a:lnTo>
                  <a:pt x="4147439" y="1067054"/>
                </a:lnTo>
                <a:lnTo>
                  <a:pt x="4146804" y="1070991"/>
                </a:lnTo>
                <a:lnTo>
                  <a:pt x="4148709" y="1073912"/>
                </a:lnTo>
                <a:lnTo>
                  <a:pt x="4185145" y="1127417"/>
                </a:lnTo>
                <a:lnTo>
                  <a:pt x="1824482" y="0"/>
                </a:lnTo>
                <a:lnTo>
                  <a:pt x="1821751" y="5715"/>
                </a:lnTo>
                <a:lnTo>
                  <a:pt x="1818259" y="381"/>
                </a:lnTo>
                <a:lnTo>
                  <a:pt x="26593" y="1194828"/>
                </a:lnTo>
                <a:lnTo>
                  <a:pt x="54991" y="1136650"/>
                </a:lnTo>
                <a:lnTo>
                  <a:pt x="56515" y="1133602"/>
                </a:lnTo>
                <a:lnTo>
                  <a:pt x="55245" y="1129792"/>
                </a:lnTo>
                <a:lnTo>
                  <a:pt x="52070" y="1128268"/>
                </a:lnTo>
                <a:lnTo>
                  <a:pt x="48895" y="1126617"/>
                </a:lnTo>
                <a:lnTo>
                  <a:pt x="45085" y="1128014"/>
                </a:lnTo>
                <a:lnTo>
                  <a:pt x="43561" y="1131189"/>
                </a:lnTo>
                <a:lnTo>
                  <a:pt x="0" y="1220216"/>
                </a:lnTo>
                <a:lnTo>
                  <a:pt x="29464" y="1218438"/>
                </a:lnTo>
                <a:lnTo>
                  <a:pt x="98933" y="1214247"/>
                </a:lnTo>
                <a:lnTo>
                  <a:pt x="102489" y="1213993"/>
                </a:lnTo>
                <a:lnTo>
                  <a:pt x="105156" y="1211072"/>
                </a:lnTo>
                <a:lnTo>
                  <a:pt x="104927" y="1207897"/>
                </a:lnTo>
                <a:lnTo>
                  <a:pt x="104775" y="1203960"/>
                </a:lnTo>
                <a:lnTo>
                  <a:pt x="101727" y="1201293"/>
                </a:lnTo>
                <a:lnTo>
                  <a:pt x="98171" y="1201547"/>
                </a:lnTo>
                <a:lnTo>
                  <a:pt x="33553" y="1205471"/>
                </a:lnTo>
                <a:lnTo>
                  <a:pt x="1822310" y="13004"/>
                </a:lnTo>
                <a:lnTo>
                  <a:pt x="4179506" y="1138885"/>
                </a:lnTo>
                <a:lnTo>
                  <a:pt x="4115181" y="1144270"/>
                </a:lnTo>
                <a:lnTo>
                  <a:pt x="4111625" y="1144524"/>
                </a:lnTo>
                <a:lnTo>
                  <a:pt x="4109085" y="1147572"/>
                </a:lnTo>
                <a:lnTo>
                  <a:pt x="4109593" y="1154557"/>
                </a:lnTo>
                <a:lnTo>
                  <a:pt x="4112641" y="1157224"/>
                </a:lnTo>
                <a:lnTo>
                  <a:pt x="4116197" y="1156843"/>
                </a:lnTo>
                <a:lnTo>
                  <a:pt x="4210367" y="1149096"/>
                </a:lnTo>
                <a:lnTo>
                  <a:pt x="4215003" y="11487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Inner</a:t>
            </a:r>
            <a:r>
              <a:rPr spc="-6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025640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import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java.applet.*;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import </a:t>
            </a:r>
            <a:r>
              <a:rPr sz="2200" spc="-15" dirty="0">
                <a:latin typeface="Carlito"/>
                <a:cs typeface="Carlito"/>
              </a:rPr>
              <a:t>java.awt.*;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import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java.awt.event.*;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/*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&lt;applet </a:t>
            </a:r>
            <a:r>
              <a:rPr sz="2200" spc="-5" dirty="0">
                <a:latin typeface="Carlito"/>
                <a:cs typeface="Carlito"/>
              </a:rPr>
              <a:t>code="MouseInnerDemo" width=100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height=100&gt;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&lt;/applet&gt;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*/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MouseInnerDemo </a:t>
            </a:r>
            <a:r>
              <a:rPr sz="2200" spc="-15" dirty="0">
                <a:latin typeface="Carlito"/>
                <a:cs typeface="Carlito"/>
              </a:rPr>
              <a:t>extends </a:t>
            </a:r>
            <a:r>
              <a:rPr sz="2200" spc="-5" dirty="0">
                <a:latin typeface="Carlito"/>
                <a:cs typeface="Carlito"/>
              </a:rPr>
              <a:t>Applet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public void </a:t>
            </a:r>
            <a:r>
              <a:rPr sz="2200" spc="-5" dirty="0">
                <a:latin typeface="Carlito"/>
                <a:cs typeface="Carlito"/>
              </a:rPr>
              <a:t>init()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setBackground(Color.green);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addMouseListener(new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MyMouseAdapter());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Inner</a:t>
            </a:r>
            <a:r>
              <a:rPr spc="-6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6647180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class MyMouseAdapter </a:t>
            </a:r>
            <a:r>
              <a:rPr sz="2500" spc="-10" dirty="0">
                <a:latin typeface="Carlito"/>
                <a:cs typeface="Carlito"/>
              </a:rPr>
              <a:t>extends </a:t>
            </a:r>
            <a:r>
              <a:rPr sz="2500" spc="-5" dirty="0">
                <a:latin typeface="Carlito"/>
                <a:cs typeface="Carlito"/>
              </a:rPr>
              <a:t>MouseAdapter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{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public </a:t>
            </a:r>
            <a:r>
              <a:rPr sz="2500" spc="-15" dirty="0">
                <a:latin typeface="Carlito"/>
                <a:cs typeface="Carlito"/>
              </a:rPr>
              <a:t>void </a:t>
            </a:r>
            <a:r>
              <a:rPr sz="2500" spc="-10" dirty="0">
                <a:latin typeface="Carlito"/>
                <a:cs typeface="Carlito"/>
              </a:rPr>
              <a:t>mousePressed(MouseEvent </a:t>
            </a:r>
            <a:r>
              <a:rPr sz="2500" spc="-5" dirty="0">
                <a:latin typeface="Carlito"/>
                <a:cs typeface="Carlito"/>
              </a:rPr>
              <a:t>me)</a:t>
            </a:r>
            <a:r>
              <a:rPr sz="2500" spc="9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{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20" dirty="0">
                <a:latin typeface="Carlito"/>
                <a:cs typeface="Carlito"/>
              </a:rPr>
              <a:t>setBackground(Color.red);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repaint();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}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public </a:t>
            </a:r>
            <a:r>
              <a:rPr sz="2500" spc="-15" dirty="0">
                <a:latin typeface="Carlito"/>
                <a:cs typeface="Carlito"/>
              </a:rPr>
              <a:t>void </a:t>
            </a:r>
            <a:r>
              <a:rPr sz="2500" spc="-10" dirty="0">
                <a:latin typeface="Carlito"/>
                <a:cs typeface="Carlito"/>
              </a:rPr>
              <a:t>mouseReleased(MouseEvent </a:t>
            </a:r>
            <a:r>
              <a:rPr sz="2500" spc="-5" dirty="0">
                <a:latin typeface="Carlito"/>
                <a:cs typeface="Carlito"/>
              </a:rPr>
              <a:t>me)</a:t>
            </a:r>
            <a:r>
              <a:rPr sz="2500" spc="10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{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setBackground(Color.green);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repaint();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}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}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}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057" y="461594"/>
            <a:ext cx="5184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10" dirty="0">
                <a:latin typeface="Carlito"/>
                <a:cs typeface="Carlito"/>
              </a:rPr>
              <a:t>Anonymous </a:t>
            </a:r>
            <a:r>
              <a:rPr i="1" spc="-5" dirty="0">
                <a:latin typeface="Carlito"/>
                <a:cs typeface="Carlito"/>
              </a:rPr>
              <a:t>inner</a:t>
            </a:r>
            <a:r>
              <a:rPr i="1" spc="-6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4612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An </a:t>
            </a:r>
            <a:r>
              <a:rPr sz="3200" i="1" spc="-10" dirty="0">
                <a:latin typeface="Carlito"/>
                <a:cs typeface="Carlito"/>
              </a:rPr>
              <a:t>anonymous </a:t>
            </a:r>
            <a:r>
              <a:rPr sz="3200" i="1" spc="-5" dirty="0">
                <a:latin typeface="Carlito"/>
                <a:cs typeface="Carlito"/>
              </a:rPr>
              <a:t>inner class </a:t>
            </a:r>
            <a:r>
              <a:rPr sz="3200" i="1" dirty="0">
                <a:latin typeface="Carlito"/>
                <a:cs typeface="Carlito"/>
              </a:rPr>
              <a:t>is </a:t>
            </a:r>
            <a:r>
              <a:rPr sz="3200" i="1" spc="-5" dirty="0">
                <a:latin typeface="Carlito"/>
                <a:cs typeface="Carlito"/>
              </a:rPr>
              <a:t>one </a:t>
            </a:r>
            <a:r>
              <a:rPr sz="3200" i="1" spc="-10" dirty="0">
                <a:latin typeface="Carlito"/>
                <a:cs typeface="Carlito"/>
              </a:rPr>
              <a:t>that </a:t>
            </a:r>
            <a:r>
              <a:rPr sz="3200" i="1" dirty="0">
                <a:latin typeface="Carlito"/>
                <a:cs typeface="Carlito"/>
              </a:rPr>
              <a:t>is </a:t>
            </a:r>
            <a:r>
              <a:rPr sz="3200" i="1" spc="-5" dirty="0">
                <a:latin typeface="Carlito"/>
                <a:cs typeface="Carlito"/>
              </a:rPr>
              <a:t>not  assigned </a:t>
            </a:r>
            <a:r>
              <a:rPr sz="3200" i="1" dirty="0">
                <a:latin typeface="Carlito"/>
                <a:cs typeface="Carlito"/>
              </a:rPr>
              <a:t>a </a:t>
            </a:r>
            <a:r>
              <a:rPr sz="3200" i="1" spc="-5" dirty="0">
                <a:latin typeface="Carlito"/>
                <a:cs typeface="Carlito"/>
              </a:rPr>
              <a:t>name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589" y="461594"/>
            <a:ext cx="5819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Anonymous Inner</a:t>
            </a:r>
            <a:r>
              <a:rPr spc="-70" dirty="0"/>
              <a:t> </a:t>
            </a:r>
            <a:r>
              <a:rPr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67595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// Anonymous </a:t>
            </a:r>
            <a:r>
              <a:rPr sz="1800" dirty="0">
                <a:latin typeface="Carlito"/>
                <a:cs typeface="Carlito"/>
              </a:rPr>
              <a:t>inner </a:t>
            </a:r>
            <a:r>
              <a:rPr sz="1800" spc="-5" dirty="0">
                <a:latin typeface="Carlito"/>
                <a:cs typeface="Carlito"/>
              </a:rPr>
              <a:t>class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demo.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import</a:t>
            </a:r>
            <a:r>
              <a:rPr sz="1800" spc="-10" dirty="0">
                <a:latin typeface="Carlito"/>
                <a:cs typeface="Carlito"/>
              </a:rPr>
              <a:t> java.applet.*;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import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java.awt.event.*;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/*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&lt;applet code="AnonymousInnerClassDemo" width=200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height=100&gt;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&lt;/applet&gt;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*/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public class AnonymousInnerClassDemo </a:t>
            </a:r>
            <a:r>
              <a:rPr sz="1800" spc="-10" dirty="0">
                <a:latin typeface="Carlito"/>
                <a:cs typeface="Carlito"/>
              </a:rPr>
              <a:t>extends </a:t>
            </a:r>
            <a:r>
              <a:rPr sz="1800" spc="-5" dirty="0">
                <a:latin typeface="Carlito"/>
                <a:cs typeface="Carlito"/>
              </a:rPr>
              <a:t>Applet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 init()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addMouseListener(new MouseAdapter()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mousePressed(MouseEvent </a:t>
            </a:r>
            <a:r>
              <a:rPr sz="1800" dirty="0">
                <a:latin typeface="Carlito"/>
                <a:cs typeface="Carlito"/>
              </a:rPr>
              <a:t>me)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showStatus("Mouse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Pressed");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});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0350" y="3200400"/>
            <a:ext cx="3419475" cy="6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268" y="461594"/>
            <a:ext cx="539153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Delegation</a:t>
            </a:r>
            <a:r>
              <a:rPr spc="-70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4721860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Event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Sources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Events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Listener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Event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Classes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705" y="461594"/>
            <a:ext cx="4333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Event</a:t>
            </a:r>
            <a:r>
              <a:rPr spc="-85" dirty="0"/>
              <a:t> </a:t>
            </a:r>
            <a:r>
              <a:rPr spc="-10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227060" cy="21717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An </a:t>
            </a:r>
            <a:r>
              <a:rPr sz="3200" spc="-5" dirty="0">
                <a:latin typeface="Carlito"/>
                <a:cs typeface="Carlito"/>
              </a:rPr>
              <a:t>object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20" dirty="0">
                <a:latin typeface="Carlito"/>
                <a:cs typeface="Carlito"/>
              </a:rPr>
              <a:t>generate </a:t>
            </a:r>
            <a:r>
              <a:rPr sz="3200" dirty="0">
                <a:latin typeface="Carlito"/>
                <a:cs typeface="Carlito"/>
              </a:rPr>
              <a:t>an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event</a:t>
            </a:r>
            <a:endParaRPr sz="32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source </a:t>
            </a:r>
            <a:r>
              <a:rPr sz="3200" spc="-15" dirty="0">
                <a:latin typeface="Carlito"/>
                <a:cs typeface="Carlito"/>
              </a:rPr>
              <a:t>must register </a:t>
            </a:r>
            <a:r>
              <a:rPr sz="3200" b="1" spc="-10" dirty="0">
                <a:latin typeface="Carlito"/>
                <a:cs typeface="Carlito"/>
              </a:rPr>
              <a:t>listener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order </a:t>
            </a:r>
            <a:r>
              <a:rPr sz="3200" spc="-20" dirty="0">
                <a:latin typeface="Carlito"/>
                <a:cs typeface="Carlito"/>
              </a:rPr>
              <a:t>to  </a:t>
            </a:r>
            <a:r>
              <a:rPr sz="3200" spc="-10" dirty="0">
                <a:latin typeface="Carlito"/>
                <a:cs typeface="Carlito"/>
              </a:rPr>
              <a:t>receive notification </a:t>
            </a:r>
            <a:r>
              <a:rPr sz="3200" dirty="0">
                <a:latin typeface="Carlito"/>
                <a:cs typeface="Carlito"/>
              </a:rPr>
              <a:t>about </a:t>
            </a:r>
            <a:r>
              <a:rPr sz="3200" spc="-5" dirty="0">
                <a:latin typeface="Carlito"/>
                <a:cs typeface="Carlito"/>
              </a:rPr>
              <a:t>specific </a:t>
            </a:r>
            <a:r>
              <a:rPr sz="3200" dirty="0">
                <a:latin typeface="Carlito"/>
                <a:cs typeface="Carlito"/>
              </a:rPr>
              <a:t>type </a:t>
            </a:r>
            <a:r>
              <a:rPr sz="3200" spc="-5" dirty="0">
                <a:latin typeface="Carlito"/>
                <a:cs typeface="Carlito"/>
              </a:rPr>
              <a:t>of  </a:t>
            </a:r>
            <a:r>
              <a:rPr sz="3200" spc="-15" dirty="0">
                <a:latin typeface="Carlito"/>
                <a:cs typeface="Carlito"/>
              </a:rPr>
              <a:t>event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0635"/>
            <a:ext cx="7999095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20" dirty="0">
                <a:latin typeface="Carlito"/>
                <a:cs typeface="Carlito"/>
              </a:rPr>
              <a:t>Syntax:</a:t>
            </a:r>
            <a:endParaRPr sz="3200" dirty="0">
              <a:latin typeface="Carlito"/>
              <a:cs typeface="Carlito"/>
            </a:endParaRPr>
          </a:p>
          <a:p>
            <a:pPr marL="102235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rlito"/>
                <a:cs typeface="Carlito"/>
              </a:rPr>
              <a:t>public </a:t>
            </a:r>
            <a:r>
              <a:rPr sz="3200" spc="-10" dirty="0">
                <a:latin typeface="Carlito"/>
                <a:cs typeface="Carlito"/>
              </a:rPr>
              <a:t>void </a:t>
            </a:r>
            <a:r>
              <a:rPr sz="3200" spc="-15" dirty="0">
                <a:latin typeface="Carlito"/>
                <a:cs typeface="Carlito"/>
              </a:rPr>
              <a:t>add&lt;</a:t>
            </a:r>
            <a:r>
              <a:rPr sz="3200" i="1" spc="-15" dirty="0">
                <a:latin typeface="Carlito"/>
                <a:cs typeface="Carlito"/>
              </a:rPr>
              <a:t>Type&gt;Listener(TypeListener</a:t>
            </a:r>
            <a:r>
              <a:rPr sz="3200" i="1" spc="25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obj)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2393315" algn="l"/>
              </a:tabLst>
            </a:pPr>
            <a:r>
              <a:rPr sz="3200" spc="-15" dirty="0">
                <a:latin typeface="Carlito"/>
                <a:cs typeface="Carlito"/>
              </a:rPr>
              <a:t>Keyboard:	addKeyListener()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1765935" algn="l"/>
              </a:tabLst>
            </a:pPr>
            <a:r>
              <a:rPr sz="3200" dirty="0">
                <a:latin typeface="Carlito"/>
                <a:cs typeface="Carlito"/>
              </a:rPr>
              <a:t>Mouse	</a:t>
            </a:r>
            <a:r>
              <a:rPr sz="3200" spc="-5" dirty="0">
                <a:latin typeface="Carlito"/>
                <a:cs typeface="Carlito"/>
              </a:rPr>
              <a:t>:addMouseMotionListener()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463372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</a:t>
            </a:r>
            <a:r>
              <a:rPr spc="-55" dirty="0"/>
              <a:t> </a:t>
            </a:r>
            <a:r>
              <a:rPr spc="-15" dirty="0"/>
              <a:t>Listener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7200"/>
            <a:ext cx="5248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/>
              <a:t>Remove</a:t>
            </a:r>
            <a:r>
              <a:rPr b="1" spc="-95" dirty="0"/>
              <a:t> </a:t>
            </a:r>
            <a:r>
              <a:rPr b="1" spc="-15" dirty="0"/>
              <a:t>Listener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908290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20" dirty="0">
                <a:latin typeface="Carlito"/>
                <a:cs typeface="Carlito"/>
              </a:rPr>
              <a:t>Syntax: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rlito"/>
                <a:cs typeface="Carlito"/>
              </a:rPr>
              <a:t>public </a:t>
            </a:r>
            <a:r>
              <a:rPr sz="3200" spc="-10" dirty="0">
                <a:latin typeface="Carlito"/>
                <a:cs typeface="Carlito"/>
              </a:rPr>
              <a:t>void </a:t>
            </a:r>
            <a:r>
              <a:rPr sz="3200" spc="-20" dirty="0">
                <a:latin typeface="Carlito"/>
                <a:cs typeface="Carlito"/>
              </a:rPr>
              <a:t>remove</a:t>
            </a:r>
            <a:r>
              <a:rPr sz="3200" i="1" spc="-20" dirty="0">
                <a:latin typeface="Carlito"/>
                <a:cs typeface="Carlito"/>
              </a:rPr>
              <a:t>TypeListener(TypeListener</a:t>
            </a:r>
            <a:r>
              <a:rPr sz="3200" i="1" spc="45" dirty="0">
                <a:latin typeface="Carlito"/>
                <a:cs typeface="Carlito"/>
              </a:rPr>
              <a:t> </a:t>
            </a:r>
            <a:r>
              <a:rPr sz="3200" i="1" dirty="0">
                <a:latin typeface="Carlito"/>
                <a:cs typeface="Carlito"/>
              </a:rPr>
              <a:t>el)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Carlito"/>
                <a:cs typeface="Carlito"/>
              </a:rPr>
              <a:t>removeKeyListener(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).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4455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5" dirty="0"/>
              <a:t>Event</a:t>
            </a:r>
            <a:r>
              <a:rPr b="1" spc="-85" dirty="0"/>
              <a:t> </a:t>
            </a:r>
            <a:r>
              <a:rPr b="1" spc="-20" dirty="0"/>
              <a:t>Listeners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20634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Java, </a:t>
            </a:r>
            <a:r>
              <a:rPr sz="3200" spc="-15" dirty="0">
                <a:latin typeface="Carlito"/>
                <a:cs typeface="Carlito"/>
              </a:rPr>
              <a:t>event </a:t>
            </a:r>
            <a:r>
              <a:rPr sz="3200" spc="-5" dirty="0">
                <a:latin typeface="Carlito"/>
                <a:cs typeface="Carlito"/>
              </a:rPr>
              <a:t>handling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based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i="1" spc="-10" dirty="0">
                <a:latin typeface="Carlito"/>
                <a:cs typeface="Carlito"/>
              </a:rPr>
              <a:t>listeners.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 dirty="0">
              <a:latin typeface="Carlito"/>
              <a:cs typeface="Carlito"/>
            </a:endParaRPr>
          </a:p>
          <a:p>
            <a:pPr marL="355600" marR="46990" indent="-342900">
              <a:lnSpc>
                <a:spcPct val="100000"/>
              </a:lnSpc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sz="3200" dirty="0" smtClean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listener </a:t>
            </a:r>
            <a:r>
              <a:rPr sz="3200" dirty="0">
                <a:latin typeface="Carlito"/>
                <a:cs typeface="Carlito"/>
              </a:rPr>
              <a:t>is an </a:t>
            </a:r>
            <a:r>
              <a:rPr sz="3200" spc="-5" dirty="0">
                <a:latin typeface="Carlito"/>
                <a:cs typeface="Carlito"/>
              </a:rPr>
              <a:t>object with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method </a:t>
            </a:r>
            <a:r>
              <a:rPr sz="3200" dirty="0">
                <a:latin typeface="Carlito"/>
                <a:cs typeface="Carlito"/>
              </a:rPr>
              <a:t>which  </a:t>
            </a:r>
            <a:r>
              <a:rPr sz="3200" spc="-15" dirty="0">
                <a:latin typeface="Carlito"/>
                <a:cs typeface="Carlito"/>
              </a:rPr>
              <a:t>contains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code </a:t>
            </a:r>
            <a:r>
              <a:rPr sz="3200" spc="-15" dirty="0">
                <a:latin typeface="Carlito"/>
                <a:cs typeface="Carlito"/>
              </a:rPr>
              <a:t>we want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run when an  </a:t>
            </a:r>
            <a:r>
              <a:rPr sz="3200" spc="-15" dirty="0">
                <a:latin typeface="Carlito"/>
                <a:cs typeface="Carlito"/>
              </a:rPr>
              <a:t>event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happens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7200"/>
            <a:ext cx="593102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5" dirty="0"/>
              <a:t>Major</a:t>
            </a:r>
            <a:r>
              <a:rPr b="1" spc="-114" dirty="0"/>
              <a:t> </a:t>
            </a:r>
            <a:r>
              <a:rPr b="1"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50570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756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Registered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receive notifications </a:t>
            </a:r>
            <a:r>
              <a:rPr sz="3200" dirty="0">
                <a:latin typeface="Carlito"/>
                <a:cs typeface="Carlito"/>
              </a:rPr>
              <a:t>about  </a:t>
            </a:r>
            <a:r>
              <a:rPr sz="3200" spc="-5" dirty="0">
                <a:latin typeface="Carlito"/>
                <a:cs typeface="Carlito"/>
              </a:rPr>
              <a:t>specific </a:t>
            </a:r>
            <a:r>
              <a:rPr sz="3200" dirty="0">
                <a:latin typeface="Carlito"/>
                <a:cs typeface="Carlito"/>
              </a:rPr>
              <a:t>types of</a:t>
            </a:r>
            <a:r>
              <a:rPr sz="3200" spc="-15" dirty="0">
                <a:latin typeface="Carlito"/>
                <a:cs typeface="Carlito"/>
              </a:rPr>
              <a:t> events.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implement methods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receive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process  </a:t>
            </a:r>
            <a:r>
              <a:rPr sz="3200" spc="-5" dirty="0">
                <a:latin typeface="Carlito"/>
                <a:cs typeface="Carlito"/>
              </a:rPr>
              <a:t>these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notifications.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AE6B05-9D81-49A5-A5E1-5D0F733183CE}"/>
</file>

<file path=customXml/itemProps2.xml><?xml version="1.0" encoding="utf-8"?>
<ds:datastoreItem xmlns:ds="http://schemas.openxmlformats.org/officeDocument/2006/customXml" ds:itemID="{A7E5B333-425F-4515-8814-1E6EC47B6A9D}"/>
</file>

<file path=customXml/itemProps3.xml><?xml version="1.0" encoding="utf-8"?>
<ds:datastoreItem xmlns:ds="http://schemas.openxmlformats.org/officeDocument/2006/customXml" ds:itemID="{8E1EA546-7A94-4A7C-B5B4-C6980FB7001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1012</Words>
  <Application>Microsoft Office PowerPoint</Application>
  <PresentationFormat>On-screen Show (4:3)</PresentationFormat>
  <Paragraphs>302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Carlito</vt:lpstr>
      <vt:lpstr>Office Theme</vt:lpstr>
      <vt:lpstr>Event Handling</vt:lpstr>
      <vt:lpstr>Event handling</vt:lpstr>
      <vt:lpstr>Events Types</vt:lpstr>
      <vt:lpstr>Delegation Model</vt:lpstr>
      <vt:lpstr>Event Sources</vt:lpstr>
      <vt:lpstr>Add Listener</vt:lpstr>
      <vt:lpstr>Remove Listener</vt:lpstr>
      <vt:lpstr>Event Listeners</vt:lpstr>
      <vt:lpstr>Major Requirements</vt:lpstr>
      <vt:lpstr>Generate  An Event</vt:lpstr>
      <vt:lpstr>Event Classes</vt:lpstr>
      <vt:lpstr>The recipe for event handling</vt:lpstr>
      <vt:lpstr>Event Class</vt:lpstr>
      <vt:lpstr>Textarea</vt:lpstr>
      <vt:lpstr>PowerPoint Presentation</vt:lpstr>
      <vt:lpstr>PowerPoint Presentation</vt:lpstr>
      <vt:lpstr>List Box</vt:lpstr>
      <vt:lpstr>List Box</vt:lpstr>
      <vt:lpstr>ListBox….</vt:lpstr>
      <vt:lpstr>Event Class</vt:lpstr>
      <vt:lpstr>Checkbox</vt:lpstr>
      <vt:lpstr>CheckBox</vt:lpstr>
      <vt:lpstr>PowerPoint Presentation</vt:lpstr>
      <vt:lpstr>Radio Buttons</vt:lpstr>
      <vt:lpstr>PowerPoint Presentation</vt:lpstr>
      <vt:lpstr>PowerPoint Presentation</vt:lpstr>
      <vt:lpstr>Adapter Class</vt:lpstr>
      <vt:lpstr>Adapter Class</vt:lpstr>
      <vt:lpstr>Inner Classes</vt:lpstr>
      <vt:lpstr>Inner Class</vt:lpstr>
      <vt:lpstr>Inner Class</vt:lpstr>
      <vt:lpstr>Anonymous inner class</vt:lpstr>
      <vt:lpstr>Anonymous Inner Classes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</dc:title>
  <cp:lastModifiedBy>rajiv shah</cp:lastModifiedBy>
  <cp:revision>4</cp:revision>
  <dcterms:created xsi:type="dcterms:W3CDTF">2020-02-19T14:59:04Z</dcterms:created>
  <dcterms:modified xsi:type="dcterms:W3CDTF">2020-02-19T15:38:39Z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2020-02-19T00:00:00Z</vt:filetime>
  </property>
  <property fmtid="{D5CDD505-2E9C-101B-9397-08002B2CF9AE}" pid="5" name="ContentTypeId">
    <vt:lpwstr>0x010100CE5A3AA27A710F4FB0ACC4A0987CBA4E</vt:lpwstr>
  </property>
</Properties>
</file>