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4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07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3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30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08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290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23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51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076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5376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526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3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24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31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696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710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875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12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22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2651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3600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06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3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5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1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4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12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88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7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36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2ECC10-2F28-494E-B93E-1A652D980E96}" type="datetimeFigureOut">
              <a:rPr lang="ru-RU" smtClean="0"/>
              <a:t>01.04.2019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995F-D8AB-45E7-964C-9B5A210B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487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manHi/pythonOOP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ООП- </a:t>
            </a:r>
            <a:r>
              <a:rPr lang="ru-RU" dirty="0" err="1"/>
              <a:t>Объе́ктно-ориенти́рованное</a:t>
            </a:r>
            <a:r>
              <a:rPr lang="ru-RU" dirty="0"/>
              <a:t> </a:t>
            </a:r>
            <a:r>
              <a:rPr lang="ru-RU" dirty="0" err="1"/>
              <a:t>программи́рование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6965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это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класса, а классы образуют иерархию наследования.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36128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4586" y="389344"/>
            <a:ext cx="9348915" cy="1400530"/>
          </a:xfrm>
        </p:spPr>
        <p:txBody>
          <a:bodyPr/>
          <a:lstStyle/>
          <a:p>
            <a:pPr algn="ctr"/>
            <a:r>
              <a:rPr lang="ru-RU" dirty="0"/>
              <a:t>Основные принципы </a:t>
            </a:r>
            <a:r>
              <a:rPr lang="ru-RU" dirty="0" smtClean="0"/>
              <a:t>ООП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0216" y="178987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1. Инкапсуляция</a:t>
            </a:r>
            <a:r>
              <a:rPr lang="en-US" dirty="0" smtClean="0"/>
              <a:t>(</a:t>
            </a:r>
            <a:r>
              <a:rPr lang="ru-RU" dirty="0" smtClean="0"/>
              <a:t>сокрытие реализации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2. Наследование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3. Полиморфизм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trike="sngStrike" dirty="0" smtClean="0"/>
              <a:t>4. Абстракция</a:t>
            </a:r>
          </a:p>
          <a:p>
            <a:pPr marL="0" indent="0">
              <a:buNone/>
            </a:pPr>
            <a:endParaRPr lang="ru-RU" b="1" strike="sngStrike" dirty="0" smtClean="0"/>
          </a:p>
          <a:p>
            <a:pPr marL="0" indent="0">
              <a:buNone/>
            </a:pPr>
            <a:r>
              <a:rPr lang="ru-RU" strike="sngStrike" dirty="0" smtClean="0"/>
              <a:t>5. Посылка сообщений</a:t>
            </a:r>
          </a:p>
          <a:p>
            <a:pPr marL="0" indent="0">
              <a:buNone/>
            </a:pPr>
            <a:endParaRPr lang="ru-RU" strike="sngStrike" dirty="0"/>
          </a:p>
          <a:p>
            <a:pPr marL="0" indent="0">
              <a:buNone/>
            </a:pPr>
            <a:r>
              <a:rPr lang="ru-RU" strike="sngStrike" dirty="0" smtClean="0"/>
              <a:t>6. </a:t>
            </a:r>
            <a:r>
              <a:rPr lang="ru-RU" strike="sngStrike" dirty="0"/>
              <a:t>Повторное использование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22545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6191" y="416504"/>
            <a:ext cx="9404723" cy="1400530"/>
          </a:xfrm>
        </p:spPr>
        <p:txBody>
          <a:bodyPr/>
          <a:lstStyle/>
          <a:p>
            <a:pPr algn="ctr"/>
            <a:r>
              <a:rPr lang="ru-RU" b="1" dirty="0"/>
              <a:t>Инкапсуляция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6191" y="1817034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Инкапсуляция есть объединение в единое целое данных и алгоритмов обработки этих данных. В рамках ООП данные называются полями объекта, а алгоритмы - объектными методами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(</a:t>
            </a:r>
            <a:r>
              <a:rPr lang="ru-RU" dirty="0"/>
              <a:t>Сокрытие реализации программных частей для </a:t>
            </a:r>
            <a:r>
              <a:rPr lang="ru-RU" dirty="0" smtClean="0"/>
              <a:t>безопасности)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Инкапсуляция в </a:t>
            </a:r>
            <a:r>
              <a:rPr lang="ru-RU" dirty="0" err="1"/>
              <a:t>Python</a:t>
            </a:r>
            <a:r>
              <a:rPr lang="ru-RU" dirty="0"/>
              <a:t> работает лишь на уровне соглашения между программистами о том, какие атрибуты являются общедоступными, а какие — внутренними.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5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6658" y="389344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4840" y="171793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свойство системы, позволяющее описать новый класс на основе уже существующего с частично или полностью заимствующейся функциональностью. Класс, от которого производится наследование, называется базовым, родительским или суперклассом. Новый класс — потомком, наследником, дочерним или производным классом.</a:t>
            </a:r>
          </a:p>
        </p:txBody>
      </p:sp>
    </p:spTree>
    <p:extLst>
      <p:ext uri="{BB962C8B-B14F-4D97-AF65-F5344CB8AC3E}">
        <p14:creationId xmlns:p14="http://schemas.microsoft.com/office/powerpoint/2010/main" val="41943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6357" y="389344"/>
            <a:ext cx="9404723" cy="1400530"/>
          </a:xfrm>
        </p:spPr>
        <p:txBody>
          <a:bodyPr/>
          <a:lstStyle/>
          <a:p>
            <a:pPr algn="ctr"/>
            <a:r>
              <a:rPr lang="ru-RU" b="1" dirty="0"/>
              <a:t>Полиморфизм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7467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Полиморфизм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это возможность обработки разных типов данных, т. е. принадлежащих к разным классам, с помощью "одно и той же" функции, или метода.</a:t>
            </a:r>
            <a:endParaRPr lang="en-US" dirty="0"/>
          </a:p>
          <a:p>
            <a:pPr marL="0" indent="0">
              <a:buNone/>
            </a:pPr>
            <a:r>
              <a:rPr lang="ru-RU" strike="sngStrike" dirty="0" smtClean="0"/>
              <a:t>это </a:t>
            </a:r>
            <a:r>
              <a:rPr lang="ru-RU" strike="sngStrike" dirty="0"/>
              <a:t>свойство родственных объектов (т.е. объектов, имеющих одного общего родителя) решать схожие по смыслу проблемы разными способами.</a:t>
            </a:r>
          </a:p>
        </p:txBody>
      </p:sp>
    </p:spTree>
    <p:extLst>
      <p:ext uri="{BB962C8B-B14F-4D97-AF65-F5344CB8AC3E}">
        <p14:creationId xmlns:p14="http://schemas.microsoft.com/office/powerpoint/2010/main" val="36392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(</a:t>
            </a:r>
            <a:r>
              <a:rPr lang="ru-RU" dirty="0" err="1"/>
              <a:t>exceptions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b="1" dirty="0" smtClean="0"/>
              <a:t>не ООП!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Исключения (</a:t>
            </a:r>
            <a:r>
              <a:rPr lang="ru-RU" dirty="0" err="1"/>
              <a:t>exceptions</a:t>
            </a:r>
            <a:r>
              <a:rPr lang="ru-RU" dirty="0"/>
              <a:t>) - ещё один тип данных в </a:t>
            </a:r>
            <a:r>
              <a:rPr lang="ru-RU" dirty="0" err="1"/>
              <a:t>python</a:t>
            </a:r>
            <a:r>
              <a:rPr lang="ru-RU" dirty="0"/>
              <a:t>. Исключения необходимы для того, чтобы сообщать программисту об ошибках.</a:t>
            </a:r>
          </a:p>
        </p:txBody>
      </p:sp>
    </p:spTree>
    <p:extLst>
      <p:ext uri="{BB962C8B-B14F-4D97-AF65-F5344CB8AC3E}">
        <p14:creationId xmlns:p14="http://schemas.microsoft.com/office/powerpoint/2010/main" val="136497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12192000" cy="7292340"/>
          </a:xfrm>
        </p:spPr>
      </p:pic>
    </p:spTree>
    <p:extLst>
      <p:ext uri="{BB962C8B-B14F-4D97-AF65-F5344CB8AC3E}">
        <p14:creationId xmlns:p14="http://schemas.microsoft.com/office/powerpoint/2010/main" val="260729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822960"/>
            <a:ext cx="9977830" cy="5445045"/>
          </a:xfrm>
        </p:spPr>
      </p:pic>
    </p:spTree>
    <p:extLst>
      <p:ext uri="{BB962C8B-B14F-4D97-AF65-F5344CB8AC3E}">
        <p14:creationId xmlns:p14="http://schemas.microsoft.com/office/powerpoint/2010/main" val="12339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https://github.com/RomanHi/pythonOOP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13528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122</TotalTime>
  <Words>250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Ион</vt:lpstr>
      <vt:lpstr>ООП- Объе́ктно-ориенти́рованное программи́рование</vt:lpstr>
      <vt:lpstr>Основные принципы ООП:</vt:lpstr>
      <vt:lpstr>Инкапсуляция</vt:lpstr>
      <vt:lpstr>Наследование</vt:lpstr>
      <vt:lpstr>Полиморфизм </vt:lpstr>
      <vt:lpstr>Исключения (exceptions) не ООП!</vt:lpstr>
      <vt:lpstr>Презентация PowerPoint</vt:lpstr>
      <vt:lpstr>Презентация PowerPoint</vt:lpstr>
      <vt:lpstr>примеры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Хайруллин Роман</dc:creator>
  <cp:lastModifiedBy>roman</cp:lastModifiedBy>
  <cp:revision>12</cp:revision>
  <dcterms:created xsi:type="dcterms:W3CDTF">2019-03-30T06:00:45Z</dcterms:created>
  <dcterms:modified xsi:type="dcterms:W3CDTF">2019-04-01T13:45:41Z</dcterms:modified>
</cp:coreProperties>
</file>