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8" r:id="rId9"/>
    <p:sldId id="265" r:id="rId10"/>
    <p:sldId id="266" r:id="rId11"/>
    <p:sldId id="267" r:id="rId12"/>
    <p:sldId id="272" r:id="rId13"/>
    <p:sldId id="269" r:id="rId14"/>
    <p:sldId id="270" r:id="rId15"/>
    <p:sldId id="271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2000" b="1" dirty="0"/>
              <a:t>Arquitecturas y Herramientas de Programación</a:t>
            </a:r>
            <a:br>
              <a:rPr lang="es-ES" sz="2000" b="1" dirty="0"/>
            </a:br>
            <a:endParaRPr lang="es-ES" sz="2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9456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075" t="9554" r="10309" b="22053"/>
          <a:stretch/>
        </p:blipFill>
        <p:spPr>
          <a:xfrm>
            <a:off x="901337" y="470262"/>
            <a:ext cx="10358846" cy="500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2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477" t="10445" r="10209" b="15982"/>
          <a:stretch/>
        </p:blipFill>
        <p:spPr>
          <a:xfrm>
            <a:off x="953589" y="535577"/>
            <a:ext cx="10319657" cy="538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44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4592" t="11340" r="14426" b="20089"/>
          <a:stretch/>
        </p:blipFill>
        <p:spPr>
          <a:xfrm>
            <a:off x="1489165" y="600890"/>
            <a:ext cx="9235441" cy="501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6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577" t="11340" r="10610" b="21339"/>
          <a:stretch/>
        </p:blipFill>
        <p:spPr>
          <a:xfrm>
            <a:off x="966651" y="600890"/>
            <a:ext cx="10254343" cy="49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93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778" t="11339" r="10410" b="23304"/>
          <a:stretch/>
        </p:blipFill>
        <p:spPr>
          <a:xfrm>
            <a:off x="992777" y="600890"/>
            <a:ext cx="10254343" cy="478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4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376" t="11697" r="10310" b="21875"/>
          <a:stretch/>
        </p:blipFill>
        <p:spPr>
          <a:xfrm>
            <a:off x="940526" y="627017"/>
            <a:ext cx="10319658" cy="48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00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175" t="11340" r="10812" b="20268"/>
          <a:stretch/>
        </p:blipFill>
        <p:spPr>
          <a:xfrm>
            <a:off x="914400" y="600891"/>
            <a:ext cx="10280470" cy="500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85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376" t="11518" r="10209" b="20267"/>
          <a:stretch/>
        </p:blipFill>
        <p:spPr>
          <a:xfrm>
            <a:off x="940525" y="613954"/>
            <a:ext cx="10332721" cy="499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19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9874" t="10983" r="10109" b="22410"/>
          <a:stretch/>
        </p:blipFill>
        <p:spPr>
          <a:xfrm>
            <a:off x="875211" y="574766"/>
            <a:ext cx="10411098" cy="487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5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769" t="11199" r="11241" b="27557"/>
          <a:stretch/>
        </p:blipFill>
        <p:spPr>
          <a:xfrm>
            <a:off x="67236" y="672353"/>
            <a:ext cx="12124764" cy="543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9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577" t="10982" r="10711" b="28303"/>
          <a:stretch/>
        </p:blipFill>
        <p:spPr>
          <a:xfrm>
            <a:off x="966650" y="574766"/>
            <a:ext cx="10241281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6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2469" t="43230" r="43997" b="22474"/>
          <a:stretch/>
        </p:blipFill>
        <p:spPr>
          <a:xfrm>
            <a:off x="766481" y="766482"/>
            <a:ext cx="10582837" cy="476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6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9856" t="37215" r="38713" b="27325"/>
          <a:stretch/>
        </p:blipFill>
        <p:spPr>
          <a:xfrm>
            <a:off x="1" y="0"/>
            <a:ext cx="12192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2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4328" r="12678" b="28409"/>
          <a:stretch/>
        </p:blipFill>
        <p:spPr>
          <a:xfrm>
            <a:off x="1454727" y="-228599"/>
            <a:ext cx="9497291" cy="52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6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495" t="38352" r="41907" b="24716"/>
          <a:stretch/>
        </p:blipFill>
        <p:spPr>
          <a:xfrm>
            <a:off x="0" y="0"/>
            <a:ext cx="12192000" cy="596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5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477" t="10267" r="10309" b="18126"/>
          <a:stretch/>
        </p:blipFill>
        <p:spPr>
          <a:xfrm>
            <a:off x="953589" y="522514"/>
            <a:ext cx="10306594" cy="523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6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678" t="9910" r="10310" b="16518"/>
          <a:stretch/>
        </p:blipFill>
        <p:spPr>
          <a:xfrm>
            <a:off x="979714" y="496389"/>
            <a:ext cx="10280470" cy="538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722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74</TotalTime>
  <Words>5</Words>
  <Application>Microsoft Office PowerPoint</Application>
  <PresentationFormat>Panorámica</PresentationFormat>
  <Paragraphs>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Arquitecturas y Herramientas de Programación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Arquitecturas y Herramientas de Programación</dc:title>
  <dc:creator>Ascen</dc:creator>
  <cp:lastModifiedBy>Ascen</cp:lastModifiedBy>
  <cp:revision>5</cp:revision>
  <dcterms:created xsi:type="dcterms:W3CDTF">2022-10-13T15:18:50Z</dcterms:created>
  <dcterms:modified xsi:type="dcterms:W3CDTF">2022-10-14T09:12:53Z</dcterms:modified>
</cp:coreProperties>
</file>