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1:40:2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37 24575,'-14'0'0,"0"0"0,-2 0 0,-2 0 0,1 0 0,-4 0 0,3 0 0,-4 0 0,-1 0 0,-6 0 0,4 0 0,-4 0 0,6 0 0,-6 0 0,5 0 0,-6 5 0,1-3 0,5 8 0,-6-4 0,8 5 0,-1 0 0,0 1 0,0-1 0,1 0 0,-1 0 0,-4 5 0,8-4 0,-1 3 0,4-4 0,9-1 0,-8-3 0,14 2 0,-8-8 0,3 8 0,1-4 0,-4 5 0,3 0 0,-4 0 0,0 0 0,-1 1 0,1-1 0,-1 6 0,0-5 0,0 11 0,5-11 0,-4 5 0,9-1 0,-3-3 0,4 4 0,0-6 0,0 0 0,0 0 0,0 1 0,0-1 0,0 0 0,0 0 0,0 0 0,0 1 0,0-1 0,0 0 0,0 0 0,0 6 0,0-5 0,0 5 0,0-6 0,0 0 0,0 6 0,0-4 0,0 9 0,0-9 0,0 9 0,0-10 0,0 11 0,4-11 0,-3 11 0,8-11 0,-7 10 0,7-9 0,-8 9 0,8-9 0,-3 19 0,4-17 0,1 17 0,-5-14 0,4 0 0,-9 5 0,8-11 0,-3 10 0,0-3 0,4 4 0,-9 1 0,9-1 0,-3 1 0,-1-6 0,5 11 0,-5-10 0,1 12 0,2-14 0,-2 12 0,-1-15 0,4 15 0,-4-11 0,6 6 0,-1-1 0,0-5 0,-5 5 0,3-5 0,-3 0 0,5 4 0,0-9 0,-1 4 0,1-1 0,0-3 0,-1 4 0,5-2 0,-3 3 0,3-1 0,-5 0 0,1-6 0,-1 0 0,0 1 0,0-6 0,0 4 0,0-8 0,-4 9 0,3-9 0,-3 8 0,4-8 0,0 7 0,5-7 0,-3 8 0,9-7 0,-4 7 0,6-8 0,-1 9 0,1-8 0,0 8 0,-1-9 0,1 4 0,-1-5 0,1 5 0,-6-4 0,4 4 0,-9-5 0,9 0 0,-4 0 0,1 0 0,3 0 0,-10 0 0,11 0 0,-5 0 0,0 0 0,4 0 0,-9 0 0,9 0 0,-10 0 0,5 0 0,-6 0 0,1 0 0,-1 0 0,0 0 0,-1 0 0,1 0 0,0 0 0,0 0 0,0-4 0,6-8 0,-4 0 0,9-4 0,-9 6 0,9-2 0,-10 2 0,5-1 0,-6 5 0,-4-3 0,3 8 0,-8-8 0,8 4 0,-8-6 0,8 1 0,-8 0 0,8 0 0,-3-6 0,4 4 0,2-9 0,-2 9 0,1-4 0,-1 6 0,0-1 0,0 1 0,-4-1 0,-1 1 0,-1 0 0,-3 0 0,3 0 0,1 0 0,-4-6 0,8 4 0,-8-9 0,8 9 0,-8-9 0,8 9 0,-8-4 0,4 6 0,-5 0 0,0 0 0,0 0 0,0 0 0,0-5 0,0 3 0,0-9 0,0 3 0,0 1 0,0-4 0,0 4 0,0-6 0,0 6 0,0-5 0,0 5 0,0 0 0,0-5 0,-5 5 0,4 0 0,-10-5 0,10 5 0,-9-6 0,9 1 0,-9 4 0,9-3 0,-9 4 0,4-6 0,-1 0 0,-3 0 0,9 1 0,-9-1 0,3 0 0,1 0 0,-5-6 0,10 5 0,-10-5 0,10 6 0,-9 0 0,9-6 0,-9 10 0,9-9 0,-8 11 0,7-6 0,-8 1 0,4-1 0,-1 5 0,-3-3 0,4 9 0,-5-9 0,5 4 0,-8-5 0,1-1 0,2 7 0,-10-5 0,14 9 0,-9-4 0,0 5 0,4-5 0,-4 4 0,0-5 0,4 7 0,-4-1 0,6 1 0,-1-1 0,1 1 0,0 4 0,-1-3 0,1 8 0,4-8 0,-2 7 0,2-2 0,-5 4 0,1 0 0,-6 0 0,-1 0 0,-12 0 0,-2 0 0,0 0 0,-5 0 0,5 0 0,0 0 0,8 0 0,1 0 0,11 4 0,-5-2 0,10 7 0,2-4 0,4 5 0,0 5 0,0 8 0,0-8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1:40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157 240 24575,'0'10'0,"-4"0"0,2 6 0,-12 1 0,11 4 0,-17 2 0,17-2 0,-12 2 0,9 0 0,-1-1 0,-3 1 0,9-6 0,-9 4 0,8-9 0,-3 9 0,1-9 0,3 9 0,-4-9 0,0 3 0,4 1 0,-4 1 0,5 0 0,0 5 0,-5-5 0,4 0 0,-4 4 0,0-4 0,4 6 0,-4-6 0,-1 14 0,5-17 0,-4 18 0,5-15 0,0 0 0,0 4 0,0-9 0,0 9 0,0-4 0,0 6 0,0-6 0,0 4 0,0-4 0,0 6 0,0-6 0,0 4 0,0-10 0,0 11 0,0-5 0,0 0 0,0 4 0,0-9 0,0 9 0,0-10 0,0 11 0,0-5 0,0 0 0,0 4 0,0-4 0,0 0 0,0 5 0,0-11 0,0 15 0,0-8 0,0 4 0,0-1 0,5-4 0,-4 0 0,9 5 0,-4-11 0,0 5 0,4 0 0,-9-5 0,9 5 0,-9-6 0,3 0 0,1 0 0,0 0 0,1 0 0,3 0 0,-4 0 0,6 1 0,-1-1 0,0 0 0,0 0 0,6 1 0,1 5 0,0-4 0,5 4 0,-5-5 0,5 0 0,-5 0 0,5-5 0,-5 4 0,5-9 0,1 9 0,-6-9 0,4 4 0,-4-5 0,6 5 0,-1-3 0,1 3 0,-1-5 0,1 0 0,0 5 0,-1-4 0,0 4 0,1-5 0,0 0 0,-1 0 0,1 0 0,-1 0 0,1 0 0,-6 0 0,4 0 0,-4 0 0,6 0 0,-6 0 0,4 0 0,-3 0 0,-1 0 0,-2 0 0,1-5 0,-4-1 0,4-5 0,-6 1 0,0-1 0,5-3 0,-4 2 0,4-3 0,-5 5 0,-4-1 0,3 1 0,-8 0 0,3-1 0,1 1 0,-4-6 0,4 4 0,-1-3 0,-3-1 0,8 4 0,-8-9 0,4 9 0,-5-10 0,0 11 0,0-11 0,0 10 0,0-9 0,0 4 0,0-6 0,0 0 0,0 6 0,0-5 0,0-5 0,0 2 0,0-3 0,0 7 0,0 4 0,0-1 0,0-3 0,0 9 0,0-9 0,0 9 0,0-9 0,-5 9 0,4-4 0,-3 0 0,4 4 0,0-9 0,0 9 0,0-9 0,0 9 0,0-9 0,0 4 0,0-1 0,0 2 0,0 0 0,0 5 0,0-11 0,0 11 0,0-11 0,0 10 0,0-9 0,0-1 0,0 4 0,0-8 0,0 14 0,0-9 0,0 9 0,0-10 0,0 11 0,0-5 0,0 0 0,0 4 0,0-4 0,0 6 0,0 0 0,0 0 0,0-5 0,0 3 0,4-4 0,-3 0 0,9-1 0,-9-6 0,9 6 0,-4-4 0,0 3 0,3 1 0,-8-4 0,8 9 0,-8-10 0,9 11 0,-9-5 0,8 0 0,-8 4 0,4-4 0,-5 0 0,5 5 0,-4-11 0,4 11 0,-5-5 0,0 6 0,0-1 0,0 1 0,0 0 0,0 0 0,0 0 0,0 0 0,0 0 0,0-1 0,0-4 0,0 4 0,-5-4 0,-1-1 0,-5 4 0,-5-4 0,4 10 0,-16-5 0,9 5 0,-16-7 0,10 2 0,-11 4 0,6 2 0,-8-1 0,2 5 0,5-5 0,-5 6 0,12 0 0,-12 0 0,12 0 0,-5 0 0,6 0 0,0 0 0,0 0 0,1 0 0,4 0 0,-3 0 0,9 0 0,-9 0 0,9 5 0,-3 0 0,-1 1 0,4 3 0,-4-3 0,6-1 0,-1 5 0,-5-4 0,5 4 0,-5-4 0,5 3 0,1-3 0,0 4 0,0-5 0,5 4 0,-4-8 0,3 8 0,-4-4 0,-6 6 0,5-1 0,-5 1 0,0 5 0,4-5 0,-9 6 0,9-2 0,-4-3 0,5 4 0,1-6 0,4 1 0,-3-1 0,8 0 0,-4-1 0,5 1 0,0 0 0,0-5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1:40:3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24575,'0'9'0,"0"7"0,0 1 0,0 0 0,0 4 0,0 3 0,0 0 0,0 5 0,0-6 0,0 6 0,0 1 0,0 7 0,0-6 0,0 5 0,0-12 0,0 5 0,0-7 0,0 1 0,0 0 0,0-1 0,0 1 0,0 0 0,0-1 0,0 1 0,0-1 0,0 1 0,0-1 0,0 1 0,0-6 0,0 4 0,0-4 0,0 6 0,0-1 0,0 1 0,0 0 0,0-1 0,0 1 0,0-1 0,0 1 0,0 0 0,0-1 0,0 1 0,0 0 0,0-1 0,0 1 0,0-1 0,0 1 0,0 0 0,0-2 0,0-4 0,0-2 0,0-5 0,0 0 0,0 0 0,0 1 0,0-1 0,0 0 0,0 0 0,0 1 0,0-1 0,0 0 0,0 6 0,0-5 0,0 10 0,0-9 0,0 9 0,0-9 0,0 3 0,0-4 0,0-1 0,0 6 0,0-5 0,0 5 0,0-6 0,0 0 0,0 0 0,0 0 0,0 0 0,0 0 0,0 0 0,0 0 0,0 0 0,0 6 0,0-4 0,0 9 0,0-9 0,0 3 0,0 0 0,0-4 0,4 3 0,2-4 0,3 0 0,2-4 0,4 3 0,-3-3 0,9 5 0,-9-1 0,4-3 0,-1 2 0,-3-3 0,4 0 0,-6-1 0,0-1 0,0-3 0,0 4 0,0-5 0,0 5 0,0-4 0,1 3 0,-1-4 0,0 5 0,6-4 0,1 3 0,6 1 0,-6-3 0,4 3 0,-4-5 0,0 0 0,4 5 0,-9-4 0,4 4 0,-6-5 0,6 0 0,-5 0 0,10 0 0,-9 0 0,9 0 0,-9 0 0,9 0 0,-4 0 0,0 0 0,5 0 0,-5 0 0,5 0 0,1 0 0,4 0 0,-3-5 0,3-1 0,-4-6 0,-1 1 0,1-1 0,0 1 0,-1-1 0,1 1 0,-1 0 0,1-1 0,-1-4 0,1 3 0,0-8 0,-1 3 0,-5 0 0,5-3 0,-5 4 0,0-6 0,5 0 0,-10 0 0,5 1 0,-6-1 0,0 0 0,1 0 0,-1 1 0,0-1 0,0 0 0,6-10 0,-4 1 0,-2-2 0,-5 5 0,-1-1 0,-3-1 0,3-6 0,-5 0 0,0-1 0,0 1 0,0 0 0,0-1 0,0 1 0,0 0 0,0 0 0,0 6 0,0 1 0,0 8 0,0-8 0,0 6 0,0-5 0,0 6 0,-5-6 0,-2 4 0,-5-10 0,0 10 0,0-10 0,0 10 0,-6-11 0,5 12 0,-14-15 0,7 7 0,-9-3 0,6 6 0,5 6 0,-4 1 0,5-1 0,-6 5 0,0-4 0,0 5 0,1-6 0,-1 5 0,0-3 0,0 3 0,0 0 0,1 2 0,-1-1 0,-6 4 0,4-4 0,-4 5 0,6 6 0,0-4 0,-6 9 0,5-10 0,-6 10 0,8-4 0,-1 5 0,0 0 0,0 0 0,6 0 0,-4 0 0,9 0 0,-10 0 0,5 0 0,-16 0 0,8 0 0,-2 0 0,5 0 0,5 0 0,0 0 0,-5 0 0,10 0 0,-3 0 0,4 5 0,1-4 0,0 3 0,0 0 0,0-3 0,0 4 0,0-1 0,0-3 0,-1 8 0,-5-3 0,5 5 0,-5-5 0,5 3 0,1-8 0,0 4 0,4-1 0,1 2 0,1 4 0,3-1 0,-4 2 0,5-6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1:40:4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24 24575,'-5'-4'0,"0"12"0,5-5 0,0 17 0,-4-8 0,2 9 0,-13 2 0,12-4 0,-14 15 0,16-8 0,-16 11 0,14 0 0,-19 0 0,19 0 0,-13 1 0,14-1 0,-9 0 0,4 0 0,0-6 0,-4 5 0,10-12 0,-10 5 0,10 0 0,-9-5 0,8 5 0,-3-6 0,5-1 0,-5 1 0,4 0 0,-4-1 0,5 7 0,0-10 0,0 9 0,0-1 0,0-2 0,0 2 0,0-11 0,0 0 0,0-5 0,0 5 0,0-6 0,0 0 0,0 1 0,0-1 0,4 0 0,2 0 0,4 0 0,6 1 0,1 0 0,5-5 0,1 4 0,0-9 0,6 4 0,2-5 0,6 6 0,0-5 0,0 5 0,0-6 0,0 0 0,0 0 0,1 0 0,-1 0 0,0 0 0,0 0 0,0 0 0,1 0 0,-1 0 0,0 0 0,-6 0 0,21-11 0,-17 8 0,12-13 0,-11 14 0,-6-8 0,1 3 0,5-5 0,-6 5 0,1-3 0,4 8 0,-11-8 0,5 9 0,-6-9 0,-1 8 0,1-3 0,-1 0 0,-4 4 0,3-4 0,-10 0 0,11 4 0,-11-4 0,5 1 0,4-7 0,-7-1 0,7 1 0,-9-3 0,-1 7 0,1-9 0,-1 5 0,1-4 0,-1 3 0,1-4 0,0 0 0,-1 4 0,-4-9 0,-1 9 0,0-9 0,-4 4 0,4-6 0,-5 6 0,0-5 0,0 5 0,0-6 0,0 6 0,0-4 0,0 3 0,0-4 0,0-1 0,0 0 0,0 0 0,-5 1 0,-1-1 0,-6 0 0,1 0 0,-1 1 0,1-1 0,-6 0 0,5 6 0,-4-5 0,5 5 0,0 0 0,-1-4 0,2 9 0,-1-4 0,-4 1 0,4 3 0,-4 2 0,4 1 0,-5 3 0,4-5 0,-3 0 0,-1 5 0,4-3 0,-10 3 0,11 0 0,-11-4 0,11 4 0,-11 0 0,5-4 0,0 9 0,-5-9 0,5 3 0,0 1 0,-5-4 0,11 8 0,-11-8 0,11 9 0,-5-4 0,0 0 0,4 3 0,-14-8 0,8 4 0,-4 0 0,0 0 0,11 2 0,-11 3 0,11-4 0,-11 0 0,10 4 0,-9-4 0,9 5 0,-4 0 0,6 0 0,-6 0 0,5 0 0,-5-5 0,5 4 0,-5-4 0,5 5 0,-11 0 0,11 0 0,-5 0 0,0 0 0,4 0 0,-4 0 0,6 0 0,0 0 0,0 0 0,0 0 0,0 0 0,-6 0 0,5 0 0,-5 0 0,6 0 0,-6 0 0,-1 0 0,-1 5 0,2 0 0,1 1 0,3 3 0,-4-4 0,6 1 0,5 2 0,-4-6 0,3 6 0,-4-7 0,0 8 0,-6-2 0,4-2 0,-4 5 0,6-9 0,-1 8 0,1-8 0,0 4 0,4-1 0,2 1 0,4 5 0,0 0 0,0-5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3:15:3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2646 397 24575,'-34'0'0,"9"0"0,-24 0 0,9 0 0,-7 0 0,-14-6 0,-28-9 0,8 5 0,8-1 0,-2 2 0,-17 7-333,27-9 1,1 0 332,-28 8 0,7-11-140,3 14 140,9 0 0,-24 0 0,2 0 0,40 0 0,1 0 0,-21 0 0,14 0 0,24 0 660,0 0-660,6 0 145,-4 0-145,4 0 0,-6 5 0,6 7 0,-12 7 0,9 12 0,-12 4 0,5 5 0,-18 19 0,21-16 0,0-2 0,0 4 0,-13 27 0,-6 8 0,5 3-506,14-9 506,-6 0 0,-1 9 0,6-1 0,11-28 0,1 0 0,-1 27 0,3-28 0,3-2 0,6 4 0,2 16 0,7-12 0,2 3 0,4-9 0,0-1 0,-2 9 0,0 4 0,5 18 0,3-4 0,9-5-316,4 15 0,5-3 316,9-23 0,-6-12 0,2-1 0,7 14 0,18 11 0,-8-8 0,7 0 0,-2-9 0,-6-8 0,11 6 0,5-4 372,-10-9-372,22 7 0,-17-15 0,18 2 0,-1-2 0,1-6 0,0 0 0,9 1 0,13 1 0,-16-7 0,-20-11 0,-1-2-602,5 3 602,7-9 0,2-1 0,13 2 0,-16-6 0,1 0 0,-15 0 0,-2 0 0,5 0 0,-1 0 0,41 0-630,-24-12 0,0-3 630,22-6 0,-20 0 0,1-4 0,-22 5 0,-3 0 0,38-13 0,-18 1 0,3-4 0,-11 2 0,-1 0 0,-1 2 0,1-2 0,17-10 0,-7-2 0,-4-11 0,-22 23 0,1-2 0,-2-9 0,-4 2 209,6-5-209,-7 5 0,-2-2 0,7-23 0,-15 29 0,-1-2 0,-5-4 0,-2 0 0,23-33 0,-3-11 0,-18 14 0,10-15 0,-19 15 0,-4 20 0,-1 1 0,-3-18 0,-3 8 0,-2-1 0,-3-28 0,0 30 0,0-3 0,-3 6 0,-2 2 0,-8-31 0,-2 34 0,-3 0 0,-13-23 0,2 15 0,0 1 0,-3-12 0,2 23 0,-2 2 0,-5-9 0,-1 11 0,-2-1 0,-17-24 0,22 32 0,0 3 0,-22-13 107,15 10-107,-12 3 573,4-3-573,2 12 0,-5-6 0,7 8 1323,-8 5-1323,0-4 416,0 3-416,0 2 0,0 0 0,1 7 0,-1-1 0,0 0 0,0 7 0,0-5 0,0 11 0,1-5 0,-1 6 0,-33 0 0,25 0 0,-24 0 0,33 0 0,-2 0 0,2 0 0,-1 0 0,0 6 0,1 1 0,-2 13 0,1 1 0,1-1 0,-1 6 0,8-6 0,-6 6 0,12-1 0,-5 1 0,1 0 0,5-2 0,-5 2 0,5 6 0,-6-5 0,4 5 0,-5 1 0,0 1 0,5 0 0,-14 7 0,12 1 0,-6 2 0,-1 6 0,6-2 0,-6 3 0,7 7 0,-1 1 0,0-1 0,7-2 0,10-12 0,1 0 0,-6 17 0,11-14 0,1 0 0,-6 18 0,10-1 0,-5 7 0,7-7 0,6 9 0,-5-1 0,12-21 0,0 2-435,-5 38 435,5-33 0,2 0 0,-1 37 0,0-43 0,0 1 0,0 0 0,0-1 0,0 37 0,9-23 0,7-1-1037,20 23 1037,-5-17 0,3 1-694,0-14 1,2-1 693,3 5 0,1 1 0,-2-2 0,4 2 0,4-5 0,6 2 0,-2-2 0,11 8 0,0-1-670,-10-12 0,3 1 0,-1-5 670,10 5 0,0-8 0,-5-10 0,3-2 0,-1-3 0,5 2 0,-2-5 0,13-1 0,1-3-375,-13-4 0,4 1 0,-4-4 375,8-2 0,-2-4 0,2-1 0,-4-3 0,-16-1 0,-1-2 0,28 1 0,-2-2-65,22-3 65,-23 1 0,3-2 0,-20-8 0,-1-5 0,1-1 0,1-6 0,1-7 0,-1-6 0,-1-7 0,-3-4 0,-2 2 0,-2-3 0,3-12 0,-3-3-63,-6 5 0,-2-3 63,3-8 0,-2-3 0,-3-1 0,-3-2 0,-7 1 0,-1-2 0,3-8 0,-5 0 0,-8 9 0,-3-1 0,1-8 0,-3-3 0,-5-1 0,-3 0 0,-2 3 0,-1-6 0,-3 17 0,0-7 0,-2 0 0,-4 7 0,-10-18 0,-5 3 0,6 2 0,0-6 0,-6 16 0,-8 26 0,-4 6 0,-12-19 0,-2 2 0,7 19 0,-2 1 0,-18-21 0,-5 1 0,7 15 0,-2 3 0,-2 2 0,-2 0 0,-4 0 0,0 1 0,0 4 0,-1 0 0,-4-1 0,-2 0 0,1 4 0,1 1 0,5-1 0,0 3 0,-4 5 0,2 3 0,19 5 0,-2 0 0,-33-8 0,-5 2 0,2 7 0,-1 1 0,-4-3 0,-1 2 0,1 5 0,4 5 0,28 4 0,3 2 0,-39-1 0,27 0 0,2 0 1620,-9 0-1620,15-2 0,-2 4 0,-33 20 57,45-5 0,0 2-57,3 1 0,-1 3 0,-10 9 0,3 0 676,-2 6-676,6-6 0,1 1 0,-11 20 0,22-22 0,1 1 0,-32 36 0,1 4 0,17-4 0,9-2 0,3 6 0,17-20 0,3 2 0,-13 32 0,5 2 322,19-25 1,5-2-323,0-4 0,2 5 0,4 8 0,4 7 0,3-6 0,7-9 0,4 1-435,-4 9 1,1 8 0,6-12 434,13-13 0,5-6 0,2 7 0,3 1 0,3-4 0,1-2 0,2-3 0,1-1 0,-1 2 0,2-3 0,1-6 0,2-3 187,1 3 1,1-2-188,2-6 0,2-2 0,-2 1 0,1-2 0,3-2 0,0-3 0,0-1 0,1-2 0,5 1 0,2-1 0,-3-3 0,2-1 0,7-2 0,0-2 0,-5 1 0,0-2 0,4-2 0,-1-2 0,-4 2 0,-1-2 0,-1-3 0,0 0 0,2-1 0,0-1 0,-1-1 0,0-4 0,2-3 0,-2-6 0,-3-4 0,-3-4 0,-17 0 0,-1-4 0,21-20 0,-6-3-309,-8-4 309,3 3 0,-1-1 0,0-15 0,-18 12 0,0-8 0,-5-12 0,-3-2 0,-2 10 0,-3-2-98,-3-13 1,-6 0 97,-6 18 0,-4 2 0,-1-7 0,-2-2 0,-3-5 0,0 1 0,1 0 0,-2 1 0,-5-2 0,-4 1 0,-5 0 0,-6 1-91,-15-5 1,-5 0 90,0 6 0,-3 1 0,-11-4 0,-1 4 0,17 19 0,0 2 0,-11-10 0,-2 4 258,10 14 1,1 2-259,-5-6 0,-1 1 0,-1 8 0,0 3 0,-27-20 0,-7 19 0,10 5 466,-1 19-466,-10 1 0,17 7 0,8 11 0,32-9 0,16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3:15:3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0 540 24575,'0'-15'0,"0"-11"0,0 0 0,0-10 0,0-2 0,0-6 0,10 12 0,-1-19 0,20 17 0,-7-12 0,8 14 0,2-5 0,-1 17 0,7-10 0,6 16 0,-5-5 0,12 6 0,-5 0 0,8 5 0,-7 2 0,13 6 0,-19 0 0,17 0 0,-11 0 0,-2 0 0,8 0 0,-15 6 0,23 6 0,-20 7 0,13 1 0,-23 2 0,4-3 0,-11 4 0,5 0 0,-5 6 0,-6-5 0,4 6 0,-9-1 0,3-5 0,-4 5 0,0 0 0,-6 1 0,5 1 0,-10 5 0,4-6 0,-5 8 0,0 6 0,0-5 0,0 5 0,0-7 0,0 1 0,-6 23 0,-7-18 0,0 12 0,-11-20 0,6-11 0,-6 11 0,-6-9 0,5 3 0,-11-5 0,6 0 0,-7-5 0,-49 23 0,37-24 0,-44 19 0,54-19 0,-13-3 0,13 2 0,-13-3 0,12 4 0,-4-4 0,7 4 0,0 0 0,6-5 0,2 9 0,0-9 0,4 8 0,-4-3 0,11 5 0,-3 0 0,3-1 0,0 1 0,-4 6 0,-8 28 0,8-13 0,-12 36 0,20-39 0,-4 12 0,12-16 0,0 0 0,1 0 0,3 0 0,-3 0 0,5 0 0,0 0 0,0-6 0,0 4 0,0-10 0,0 10 0,0-11 0,5 5 0,0-12 0,7 4 0,3-4 0,3 1 0,5 3 0,6-2 0,1-1 0,7 5 0,0-9 0,0 4 0,17 0 0,-19-5 0,17 5 0,-34-12 0,10 5 0,-16-10 0,3 4 0,-5-5 0,1 0 0,-1 0 0,-5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3:15:4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3:15:4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32 209 24575,'-6'4'0,"2"2"0,4 9 0,0 1 0,0 1 0,0-2 0,10-10 0,-3 4 0,20-2 0,-8-2 0,10 1 0,0-6 0,2 0 0,6 0 0,-6 0 0,4 0 0,-11-10 0,5-3 0,-11-9 0,-2 4 0,-5-3 0,-1 4 0,1 0 0,-5-4 0,-1 3 0,-5 1 0,0-4 0,0 9 0,0-9 0,-10 8 0,-3-8 0,-10 8 0,1-3 0,5 10 0,-5-5 0,5 10 0,-6-4 0,0 5 0,6 0 0,-4 0 0,4 0 0,-16 0 0,13 0 0,-11 5 0,14 1 0,-1 11 0,2 0 0,4 6 0,1-1 0,4 1 0,-3-1 0,9 1 0,-4 0 0,5-1 0,0 0 0,0-4 0,0 3 0,10-9 0,2 4 0,11-5 0,0-4 0,6-2 0,-5-5 0,5 0 0,-12 0 0,-5 0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3T13:20:5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3431-BC40-DC47-B813-F56AD61BF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B9BC-D9AF-3E4A-A7EC-00C6CFA9E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BED6-A3F7-FC46-B492-B44F9392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1AF7-5352-0240-B4B2-BB74A162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23FB-3422-4148-AACE-85BD51AA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4DB8-AA4F-1240-8BC0-5622CA4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73F6-2BA2-BF4F-B0CE-55E062F1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31CA-7544-C64A-9466-DB8E43D2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871F-E110-C042-A3A2-B01E0A15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A7EF-FF49-3947-B51E-D9832F00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9E82A-C601-7441-9C14-EDD7D3CE4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0C694-7605-EF43-9F0A-0B682FD7A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9774-76E6-4A4C-8C8D-6F782855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3EC3-C233-474E-9B96-796604FE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EA72-B70F-6143-8109-69E31E3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D6AA-327D-4E4B-844C-CD6CDA66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B32F-525D-D740-9C49-0DA5BC91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FE39-D8A9-0646-8639-524C5AA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C0A1-C309-0D4E-A491-B17EFB6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DF6C-2CD1-3940-9B4C-659B3134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546E-CA10-564C-A4DD-68B4DA4D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807D7-9168-9D44-9435-79621CA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1CA1-7CD9-7F46-8E73-DC9143B9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951A-51CF-4F42-A899-48852110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DAC3-0877-6B48-B79B-454154EA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F055-02B8-0945-8F8D-F1A80DE9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2B65-3105-1A4B-9EF3-E08C7FF81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884CD-8BAF-0D49-8A96-AFBD563B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058E-494D-8645-9CB2-DDBC064E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1B56-1760-634D-8D38-A8E3AA3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A9F1E-A5F5-8D45-98F8-C80FF02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BE1-6A65-3242-B0FE-2F790385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6A26-1CE7-AB4A-9B1F-7A4FF479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731E3-8872-634F-90EF-1147C4BB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FDB2-6C96-394D-9563-5D19D4E03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E1978-F1E0-984F-AD08-79CAA76B0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179A4-DCA4-BA43-B431-5916858B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7069-F90A-5645-984D-38EFDD7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928CC-5A34-994F-B925-8205B1DE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246E-989D-0041-80E9-4975B776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904D1-06B2-A149-A550-23A5B451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90A68-9B34-134E-87CF-D2D6908D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E456A-D025-DB43-ACD5-58B8BD1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CA6F1-24FA-1844-861C-760679B4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B876-4A6B-1F43-93EA-3CAE23E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A76A-FBD3-7B49-8B7D-B4BBF28B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35B-6A69-F841-9302-818BCC6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2AD-1B32-4B4D-8E74-52A3E991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06A1-BB25-774D-890B-28BEBBF6C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BE26-DE8C-984C-BF2D-AED07312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32E9-4B29-524D-B907-F7BA09C4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7E4E-CAA7-2745-A9DB-A2A2847E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FD42-78D0-CF4A-AB2D-B9FB805D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2481E-D801-5C4C-8308-B2C6E2563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50C4-0207-F94B-8974-2627ED0F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3F09-B47A-BE4B-8CFE-D0F58A1C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D6DB-EBB2-F84C-B9DB-9EC01AB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5D680-111B-CD4E-ABDF-FC32318F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4C2A2-8076-8146-924C-90A1135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12F7-5074-AF45-8F89-A87F0B3A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9905-E7A1-5C4C-93FF-CF720D14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E9F9-1D07-7E4E-A76B-A94A71123152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C4CE-159B-944B-95D1-99778A8A6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3B3E-7014-8448-AD74-4ECEF390D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6DC7-5656-9B4E-AA6C-D1787F83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ADEF-1F1C-D346-8ADA-C58BA25B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GB" sz="7400" b="1"/>
              <a:t>How Hierarchical Control Self-organizes in Artificial Adaptive Systems</a:t>
            </a:r>
            <a:endParaRPr lang="en-US" sz="7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AE34-205F-4F40-B9B2-FBA51B5C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/>
              <a:t>Rainer W. Paine, Jun Tani</a:t>
            </a:r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771BA-189E-164C-8264-0203380C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3A2E1-E107-8E4D-AE94-2724C2D4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6" y="3586831"/>
            <a:ext cx="4058174" cy="3317558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4361-1173-D844-82C0-767BDC7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310" y="2865397"/>
            <a:ext cx="6650923" cy="3959352"/>
          </a:xfrm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</a:pPr>
            <a:r>
              <a:rPr lang="en-US" sz="1200" dirty="0"/>
              <a:t>12 sessions per generation</a:t>
            </a:r>
          </a:p>
          <a:p>
            <a:pPr lvl="1" indent="0">
              <a:lnSpc>
                <a:spcPct val="100000"/>
              </a:lnSpc>
            </a:pPr>
            <a:r>
              <a:rPr lang="en-US" sz="1200" dirty="0"/>
              <a:t>(each with a different 𝛾 – goal pair)</a:t>
            </a:r>
          </a:p>
          <a:p>
            <a:pPr lvl="1" indent="0">
              <a:lnSpc>
                <a:spcPct val="100000"/>
              </a:lnSpc>
            </a:pPr>
            <a:r>
              <a:rPr lang="en-US" sz="1200" dirty="0"/>
              <a:t>2 trials within each session (to see if the robot can get to the (same) goal consistently)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Population of 80 robots per generation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200 generations (x 20 evolutionary runs to obtain means and variances need for a </a:t>
            </a:r>
            <a:r>
              <a:rPr lang="en-US" sz="1200" i="1" dirty="0"/>
              <a:t>t</a:t>
            </a:r>
            <a:r>
              <a:rPr lang="en-US" sz="1200" dirty="0"/>
              <a:t>-test)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Trial ends on collision, reaching a goal or at t=2000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The fittest 25% of the population advance to the next generation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Probability of mutation is 0.02</a:t>
            </a:r>
          </a:p>
          <a:p>
            <a:pPr indent="0">
              <a:lnSpc>
                <a:spcPct val="100000"/>
              </a:lnSpc>
            </a:pPr>
            <a:r>
              <a:rPr lang="en-US" sz="1200" dirty="0"/>
              <a:t>Parameters are encoded by 5 bits</a:t>
            </a:r>
          </a:p>
          <a:p>
            <a:pPr indent="0"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C32E717-B5C3-8041-AF6F-701E7F03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85"/>
            <a:ext cx="8801100" cy="32854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8C4961-E946-7946-B026-1DD9B73AA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34155"/>
              </p:ext>
            </p:extLst>
          </p:nvPr>
        </p:nvGraphicFramePr>
        <p:xfrm>
          <a:off x="8436771" y="242737"/>
          <a:ext cx="3235330" cy="262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533">
                  <a:extLst>
                    <a:ext uri="{9D8B030D-6E8A-4147-A177-3AD203B41FA5}">
                      <a16:colId xmlns:a16="http://schemas.microsoft.com/office/drawing/2014/main" val="4211252249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2038602206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2094721907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3364392780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2521949919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3440805869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3685468155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637180905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1532003680"/>
                    </a:ext>
                  </a:extLst>
                </a:gridCol>
                <a:gridCol w="323533">
                  <a:extLst>
                    <a:ext uri="{9D8B030D-6E8A-4147-A177-3AD203B41FA5}">
                      <a16:colId xmlns:a16="http://schemas.microsoft.com/office/drawing/2014/main" val="690085017"/>
                    </a:ext>
                  </a:extLst>
                </a:gridCol>
              </a:tblGrid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N3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N4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N7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N8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N9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98994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533755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205795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N3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320255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N4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582433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430328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N6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328423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N7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80390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N8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472517"/>
                  </a:ext>
                </a:extLst>
              </a:tr>
              <a:tr h="262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N9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95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6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125F-C586-3C42-8FB4-7C03A8A4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CTRNN optimized using a GA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D3AB1C-01EB-DC49-B068-00837B0C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96" y="1958291"/>
            <a:ext cx="49530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1D70F-8FED-9D41-9847-7285526B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6" y="3202891"/>
            <a:ext cx="24003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754F1-BB1F-F640-9335-0E67C95C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1747"/>
            <a:ext cx="5588000" cy="134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E190F-BE23-7E45-9F1F-8B050ED6B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64841"/>
            <a:ext cx="26797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CCB85-553A-B645-AEDC-ADEDBC0C5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268787"/>
            <a:ext cx="4572000" cy="86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7305C-223A-AF4C-AE98-A1D27F19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187" y="4921030"/>
            <a:ext cx="41656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06CC18-FF8C-E44F-83C0-7987766483F1}"/>
                  </a:ext>
                </a:extLst>
              </p14:cNvPr>
              <p14:cNvContentPartPr/>
              <p14:nvPr/>
            </p14:nvContentPartPr>
            <p14:xfrm>
              <a:off x="4775422" y="2327130"/>
              <a:ext cx="498600" cy="60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06CC18-FF8C-E44F-83C0-7987766483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6782" y="2318490"/>
                <a:ext cx="5162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4306EF-FC91-4F46-89C7-C24611034FB8}"/>
                  </a:ext>
                </a:extLst>
              </p14:cNvPr>
              <p14:cNvContentPartPr/>
              <p14:nvPr/>
            </p14:nvContentPartPr>
            <p14:xfrm>
              <a:off x="3399502" y="2259810"/>
              <a:ext cx="405360" cy="65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4306EF-FC91-4F46-89C7-C24611034F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0502" y="2250810"/>
                <a:ext cx="42300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A79489-EA61-0F43-923F-0FC397A4949D}"/>
                  </a:ext>
                </a:extLst>
              </p14:cNvPr>
              <p14:cNvContentPartPr/>
              <p14:nvPr/>
            </p14:nvContentPartPr>
            <p14:xfrm>
              <a:off x="2591302" y="3183930"/>
              <a:ext cx="456840" cy="67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A79489-EA61-0F43-923F-0FC397A494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2302" y="3174930"/>
                <a:ext cx="47448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76A693-7F11-CD4E-A8EE-2CFA0E20987F}"/>
                  </a:ext>
                </a:extLst>
              </p14:cNvPr>
              <p14:cNvContentPartPr/>
              <p14:nvPr/>
            </p14:nvContentPartPr>
            <p14:xfrm>
              <a:off x="1707142" y="2690010"/>
              <a:ext cx="54288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76A693-7F11-CD4E-A8EE-2CFA0E2098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8502" y="2681010"/>
                <a:ext cx="56052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1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2371-1165-0043-B4FA-732021F7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82570-ABA4-624E-8421-076746CF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977" y="4553743"/>
            <a:ext cx="4969372" cy="1893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6CF72-022E-E74B-80E2-F3B1ADFF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10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62E-63A1-8D4E-8C04-956B5C5A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network ‘learns’ motor primitives that can be evoked by directly setting </a:t>
            </a:r>
            <a:r>
              <a:rPr lang="en-US"/>
              <a:t>BN activity</a:t>
            </a: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4BC5ADE-F940-6145-B80D-E0FAB69A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541"/>
            <a:ext cx="10515600" cy="3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E91F-E1BF-B749-A555-F2F6A2B2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695BA-9527-9240-B3E1-05562979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2432844"/>
            <a:ext cx="6743700" cy="3136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E82F15-5D71-FA47-8E3F-5ECD4F928537}"/>
                  </a:ext>
                </a:extLst>
              </p14:cNvPr>
              <p14:cNvContentPartPr/>
              <p14:nvPr/>
            </p14:nvContentPartPr>
            <p14:xfrm>
              <a:off x="2884342" y="4418370"/>
              <a:ext cx="1446840" cy="142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E82F15-5D71-FA47-8E3F-5ECD4F928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5342" y="4409730"/>
                <a:ext cx="1464480" cy="144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0277876-2E47-2C41-A041-143C003C0525}"/>
              </a:ext>
            </a:extLst>
          </p:cNvPr>
          <p:cNvGrpSpPr/>
          <p:nvPr/>
        </p:nvGrpSpPr>
        <p:grpSpPr>
          <a:xfrm>
            <a:off x="2244622" y="4906170"/>
            <a:ext cx="446400" cy="1173600"/>
            <a:chOff x="2244622" y="4906170"/>
            <a:chExt cx="446400" cy="11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BD3CB9-135D-BC49-AC3B-6CD1070D1E7A}"/>
                    </a:ext>
                  </a:extLst>
                </p14:cNvPr>
                <p14:cNvContentPartPr/>
                <p14:nvPr/>
              </p14:nvContentPartPr>
              <p14:xfrm>
                <a:off x="2244622" y="4906170"/>
                <a:ext cx="446400" cy="89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BD3CB9-135D-BC49-AC3B-6CD1070D1E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35622" y="4897170"/>
                  <a:ext cx="46404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73E79B-7518-1542-B88A-21BC1CAB63F4}"/>
                    </a:ext>
                  </a:extLst>
                </p14:cNvPr>
                <p14:cNvContentPartPr/>
                <p14:nvPr/>
              </p14:nvContentPartPr>
              <p14:xfrm>
                <a:off x="2424622" y="601101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73E79B-7518-1542-B88A-21BC1CAB63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5982" y="6002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8860A8-2B30-EF47-802E-60C65C8FEC72}"/>
                    </a:ext>
                  </a:extLst>
                </p14:cNvPr>
                <p14:cNvContentPartPr/>
                <p14:nvPr/>
              </p14:nvContentPartPr>
              <p14:xfrm>
                <a:off x="2400502" y="5966010"/>
                <a:ext cx="146520" cy="11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8860A8-2B30-EF47-802E-60C65C8FEC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1862" y="5957010"/>
                  <a:ext cx="16416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93BBC1-F584-9F43-974D-53E6E94C3474}"/>
                  </a:ext>
                </a:extLst>
              </p14:cNvPr>
              <p14:cNvContentPartPr/>
              <p14:nvPr/>
            </p14:nvContentPartPr>
            <p14:xfrm>
              <a:off x="2335361" y="546737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93BBC1-F584-9F43-974D-53E6E94C34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6721" y="54587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20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230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Hierarchical Control Self-organizes in Artificial Adaptive Systems</vt:lpstr>
      <vt:lpstr>PowerPoint Presentation</vt:lpstr>
      <vt:lpstr>CTRNN optimized using a GA</vt:lpstr>
      <vt:lpstr>PowerPoint Presentation</vt:lpstr>
      <vt:lpstr>Lower network ‘learns’ motor primitives that can be evoked by directly setting BN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Hierarchical Control Self-organizes in Artificial Adaptive Systems</dc:title>
  <dc:creator>Koshkin Roman</dc:creator>
  <cp:lastModifiedBy>Koshkin Roman</cp:lastModifiedBy>
  <cp:revision>6</cp:revision>
  <dcterms:created xsi:type="dcterms:W3CDTF">2019-12-03T11:27:49Z</dcterms:created>
  <dcterms:modified xsi:type="dcterms:W3CDTF">2019-12-03T13:25:13Z</dcterms:modified>
</cp:coreProperties>
</file>