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6FD8-70FB-5545-87D3-A8788AC57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7B896-2AFB-A54C-A796-199F448DB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44CD8-BC07-BC43-921F-B5E76571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4D28-EE13-7C4C-ABD8-666C7857ECAA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FA89E-FA45-094A-BC4A-7AF32A00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07221-EAA5-9D49-A7A8-FF2793CD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8FF9-54E6-D545-B052-05F96947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9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4CA7-7E80-F84B-A728-71E56CEE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CEF84-5A0A-EA4D-BFFF-155BD036A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C99EF-4156-F744-B813-1A356A66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4D28-EE13-7C4C-ABD8-666C7857ECAA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1B016-88C6-2740-9D90-B7438B330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8A6A2-3122-1641-8056-F082D981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8FF9-54E6-D545-B052-05F96947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6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DE79A4-8FAC-804D-8486-D33C5FED8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B727B-6F2B-FB41-A5B8-54D8F7788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DC8B9-1BDB-7244-81E4-E8B699E63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4D28-EE13-7C4C-ABD8-666C7857ECAA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E7264-AF3B-2F41-B83B-047B042A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EDB54-BB4A-0D48-91C9-BA0626DB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8FF9-54E6-D545-B052-05F96947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3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EA37-443B-4846-92DD-87A625B3E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DE1B7-2287-A341-8B7F-DBE86D7DC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AF24D-E705-3F4C-8099-C49F5779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4D28-EE13-7C4C-ABD8-666C7857ECAA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6A1A7-CD70-CD4E-AF92-A9DBDFDC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62588-677F-BD4E-A835-0014B29F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8FF9-54E6-D545-B052-05F96947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5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3B15-9021-714C-9505-90F16228F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8FD01-3CEE-794D-BA9B-AEC1FA954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D9F01-2002-D944-BF05-28351E69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4D28-EE13-7C4C-ABD8-666C7857ECAA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70743-9ABF-8343-A573-5D1B5D9C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7B6D7-AEA3-D046-B3AD-81A5EDEC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8FF9-54E6-D545-B052-05F96947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5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34D2-CEF9-CB48-87A1-9D41CCB0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BDAD-F4D4-F74D-9050-EA40E48A8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55858-EBFF-3D42-A45A-F2C879E85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F03CD-83F1-9444-97DF-A3E1BE46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4D28-EE13-7C4C-ABD8-666C7857ECAA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18812-EE43-894C-B436-897B2C0C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E7097-02E1-444E-B05E-8A2EBB97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8FF9-54E6-D545-B052-05F96947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8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372D-01E3-BB49-AD64-29AF620D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04CF8-2DD1-134A-AC49-42270ECF9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EE6FF-733B-D94B-A5D0-E1136E9D4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11475-6318-6548-9B96-E3DC51F5B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8F540-7AD5-8842-9739-B0E0DBD5E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39618-D930-DE44-8054-EAB4A268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4D28-EE13-7C4C-ABD8-666C7857ECAA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AE219-A962-B148-A7DD-F8FAE16A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6CF3F-0DEE-FB4A-8E87-74D2EFDE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8FF9-54E6-D545-B052-05F96947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31F46-97DA-3946-B3DA-FA8449B65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63E15-C2B9-B540-A2C9-59E87044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4D28-EE13-7C4C-ABD8-666C7857ECAA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0C3B1-F124-C54A-BE75-4C8D82863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84CF9-F86E-D044-A59A-3A0D73EA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8FF9-54E6-D545-B052-05F96947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4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F3945E-F9CD-834B-AB14-B578D9741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4D28-EE13-7C4C-ABD8-666C7857ECAA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FE175-FC1B-5B43-8337-58A3CD54D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46A3F-59C1-1A44-A3D9-7CDF5604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8FF9-54E6-D545-B052-05F96947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3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6DE4-623D-6349-96EF-5607197BF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34198-74F5-264F-A663-FDBAA0086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1A3C2-1C10-984C-B93D-DBD466DD1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47C4E-7AD0-3645-B0E3-00B064C21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4D28-EE13-7C4C-ABD8-666C7857ECAA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5EE9C-D477-C849-B7F6-FDB85F01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2A3A9-BE7E-0B4C-BE8D-5930C4E9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8FF9-54E6-D545-B052-05F96947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2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E4A3-AD62-9D44-A3C1-E1FEC1CFD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8EA45-D6CE-4840-8036-0D2038F96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0172A-BABB-8545-A1AC-62E642896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E481B-E38C-D94A-8C38-6D957C5C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4D28-EE13-7C4C-ABD8-666C7857ECAA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FD03E-2E57-904D-9D7A-58626C32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513D2-3E9A-B147-9EDE-91BCF792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8FF9-54E6-D545-B052-05F96947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3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9D8078-BA41-7642-8275-59B9DF4C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B7BD9-D8BF-8745-8588-6786A1E83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530FA-602D-AE4C-984F-8710ACE34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24D28-EE13-7C4C-ABD8-666C7857ECAA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55C33-22DF-BC4B-A461-2F76B3A3C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7951F-9256-1746-9B5F-65F2C22B9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28FF9-54E6-D545-B052-05F96947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0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8257-50F3-6742-A726-E27A7AE669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68F8D-E186-8D45-8E67-85CB1A2659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0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72642B3C-4436-7F4D-AB10-CF7DA6F3D872}"/>
              </a:ext>
            </a:extLst>
          </p:cNvPr>
          <p:cNvGrpSpPr/>
          <p:nvPr/>
        </p:nvGrpSpPr>
        <p:grpSpPr>
          <a:xfrm>
            <a:off x="154781" y="0"/>
            <a:ext cx="11882437" cy="6607969"/>
            <a:chOff x="898070" y="534762"/>
            <a:chExt cx="9622972" cy="391222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AD465A4-72B3-874A-B8EB-49117C36CF67}"/>
                </a:ext>
              </a:extLst>
            </p:cNvPr>
            <p:cNvGrpSpPr/>
            <p:nvPr/>
          </p:nvGrpSpPr>
          <p:grpSpPr>
            <a:xfrm>
              <a:off x="1715859" y="534762"/>
              <a:ext cx="7574416" cy="2351315"/>
              <a:chOff x="1715859" y="534762"/>
              <a:chExt cx="7574416" cy="235131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B1712B5-AEBC-7A4E-9304-CC9BBBFB2789}"/>
                  </a:ext>
                </a:extLst>
              </p:cNvPr>
              <p:cNvSpPr/>
              <p:nvPr/>
            </p:nvSpPr>
            <p:spPr>
              <a:xfrm>
                <a:off x="1715859" y="534763"/>
                <a:ext cx="304800" cy="235131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Conv2d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4E1440-A5D1-2E4B-80AB-8C1103BE627B}"/>
                  </a:ext>
                </a:extLst>
              </p:cNvPr>
              <p:cNvSpPr/>
              <p:nvPr/>
            </p:nvSpPr>
            <p:spPr>
              <a:xfrm>
                <a:off x="2031545" y="534762"/>
                <a:ext cx="304800" cy="23513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MaxPool2d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0A6EAB0-08A6-0A4B-A7C8-6179202CBE08}"/>
                  </a:ext>
                </a:extLst>
              </p:cNvPr>
              <p:cNvSpPr/>
              <p:nvPr/>
            </p:nvSpPr>
            <p:spPr>
              <a:xfrm>
                <a:off x="2370363" y="534762"/>
                <a:ext cx="281668" cy="197983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Conv2d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78242FC-2A3C-AA42-8711-2FB38A75BBDF}"/>
                  </a:ext>
                </a:extLst>
              </p:cNvPr>
              <p:cNvSpPr/>
              <p:nvPr/>
            </p:nvSpPr>
            <p:spPr>
              <a:xfrm>
                <a:off x="2647949" y="534762"/>
                <a:ext cx="319768" cy="19798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MaxPool2d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4F016CA-8A22-2E45-B679-C7AC8D2D6D10}"/>
                  </a:ext>
                </a:extLst>
              </p:cNvPr>
              <p:cNvSpPr/>
              <p:nvPr/>
            </p:nvSpPr>
            <p:spPr>
              <a:xfrm>
                <a:off x="3001735" y="534762"/>
                <a:ext cx="270782" cy="14369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FC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014000B-4A24-7F4F-A3C9-DE72D577C32D}"/>
                  </a:ext>
                </a:extLst>
              </p:cNvPr>
              <p:cNvSpPr/>
              <p:nvPr/>
            </p:nvSpPr>
            <p:spPr>
              <a:xfrm>
                <a:off x="3317421" y="534762"/>
                <a:ext cx="259898" cy="8225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FC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D845790-CBC2-FD46-9F60-D507999F6B08}"/>
                  </a:ext>
                </a:extLst>
              </p:cNvPr>
              <p:cNvSpPr/>
              <p:nvPr/>
            </p:nvSpPr>
            <p:spPr>
              <a:xfrm>
                <a:off x="7747225" y="534764"/>
                <a:ext cx="287105" cy="1022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FC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31A5E02-AD86-3742-AEDA-9A3CB439CA51}"/>
                  </a:ext>
                </a:extLst>
              </p:cNvPr>
              <p:cNvSpPr/>
              <p:nvPr/>
            </p:nvSpPr>
            <p:spPr>
              <a:xfrm>
                <a:off x="8046581" y="534763"/>
                <a:ext cx="339159" cy="14369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Upsample2d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B8C24E4-010E-F34B-AD68-69B4064B0D1C}"/>
                  </a:ext>
                </a:extLst>
              </p:cNvPr>
              <p:cNvSpPr/>
              <p:nvPr/>
            </p:nvSpPr>
            <p:spPr>
              <a:xfrm>
                <a:off x="8390336" y="534763"/>
                <a:ext cx="274522" cy="143691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Conv2d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4E3F1F1-2587-B24C-927D-6EFAF9EF6BE0}"/>
                  </a:ext>
                </a:extLst>
              </p:cNvPr>
              <p:cNvSpPr/>
              <p:nvPr/>
            </p:nvSpPr>
            <p:spPr>
              <a:xfrm>
                <a:off x="8676595" y="534763"/>
                <a:ext cx="304800" cy="23513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Upsample2d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4F612BD-613F-D14B-B9C9-2A7E39E305C8}"/>
                  </a:ext>
                </a:extLst>
              </p:cNvPr>
              <p:cNvSpPr/>
              <p:nvPr/>
            </p:nvSpPr>
            <p:spPr>
              <a:xfrm>
                <a:off x="8985475" y="534762"/>
                <a:ext cx="304800" cy="235131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Conv2d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EADA96B-A253-444C-8F81-F97662C990E9}"/>
                </a:ext>
              </a:extLst>
            </p:cNvPr>
            <p:cNvSpPr/>
            <p:nvPr/>
          </p:nvSpPr>
          <p:spPr>
            <a:xfrm>
              <a:off x="4731542" y="534762"/>
              <a:ext cx="304800" cy="82255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concat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46555FCB-A7C7-994B-A9C1-4F502A6E91B6}"/>
                </a:ext>
              </a:extLst>
            </p:cNvPr>
            <p:cNvCxnSpPr>
              <a:cxnSpLocks/>
              <a:stCxn id="53" idx="6"/>
              <a:endCxn id="23" idx="2"/>
            </p:cNvCxnSpPr>
            <p:nvPr/>
          </p:nvCxnSpPr>
          <p:spPr>
            <a:xfrm flipV="1">
              <a:off x="1341663" y="1357313"/>
              <a:ext cx="3542279" cy="22579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190B9268-AA04-7742-8AA2-99730CC4C81D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5036342" y="927100"/>
              <a:ext cx="1293699" cy="7833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9D49550-8E52-E841-86BD-98C0E02CD84D}"/>
                </a:ext>
              </a:extLst>
            </p:cNvPr>
            <p:cNvSpPr/>
            <p:nvPr/>
          </p:nvSpPr>
          <p:spPr>
            <a:xfrm>
              <a:off x="6330041" y="534762"/>
              <a:ext cx="304800" cy="2351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GRU</a:t>
              </a:r>
            </a:p>
          </p:txBody>
        </p: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19465402-C581-4847-98D2-BFBBCDF42678}"/>
                </a:ext>
              </a:extLst>
            </p:cNvPr>
            <p:cNvCxnSpPr>
              <a:cxnSpLocks/>
              <a:endCxn id="52" idx="2"/>
            </p:cNvCxnSpPr>
            <p:nvPr/>
          </p:nvCxnSpPr>
          <p:spPr>
            <a:xfrm>
              <a:off x="6634841" y="1710419"/>
              <a:ext cx="3442608" cy="2035967"/>
            </a:xfrm>
            <a:prstGeom prst="bentConnector3">
              <a:avLst>
                <a:gd name="adj1" fmla="val 138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F1567D1-84C4-7549-88C6-4E157BB94809}"/>
                </a:ext>
              </a:extLst>
            </p:cNvPr>
            <p:cNvCxnSpPr>
              <a:cxnSpLocks/>
            </p:cNvCxnSpPr>
            <p:nvPr/>
          </p:nvCxnSpPr>
          <p:spPr>
            <a:xfrm>
              <a:off x="3577319" y="965770"/>
              <a:ext cx="11542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0E8C1C1-1175-9B41-922E-C584344E095B}"/>
                </a:ext>
              </a:extLst>
            </p:cNvPr>
            <p:cNvSpPr/>
            <p:nvPr/>
          </p:nvSpPr>
          <p:spPr>
            <a:xfrm>
              <a:off x="10077449" y="3045788"/>
              <a:ext cx="443593" cy="1401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Motor output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38F8D04-BD23-1243-A51F-C393EB891B38}"/>
                </a:ext>
              </a:extLst>
            </p:cNvPr>
            <p:cNvSpPr/>
            <p:nvPr/>
          </p:nvSpPr>
          <p:spPr>
            <a:xfrm>
              <a:off x="898070" y="2914650"/>
              <a:ext cx="443593" cy="140119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Motor input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917292D-F7FC-334D-B76C-B4F3D4901AE7}"/>
                </a:ext>
              </a:extLst>
            </p:cNvPr>
            <p:cNvSpPr/>
            <p:nvPr/>
          </p:nvSpPr>
          <p:spPr>
            <a:xfrm>
              <a:off x="898070" y="979378"/>
              <a:ext cx="443593" cy="140119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Visual  input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1E89446-E063-184C-AFF4-2758F97E877A}"/>
                </a:ext>
              </a:extLst>
            </p:cNvPr>
            <p:cNvSpPr/>
            <p:nvPr/>
          </p:nvSpPr>
          <p:spPr>
            <a:xfrm>
              <a:off x="10077449" y="1009821"/>
              <a:ext cx="443593" cy="1401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Visual  </a:t>
              </a:r>
              <a:r>
                <a:rPr lang="en-US" dirty="0" err="1">
                  <a:solidFill>
                    <a:schemeClr val="tx1"/>
                  </a:solidFill>
                </a:rPr>
                <a:t>otuput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37BB963-26AD-4243-A6F1-8C4BF566BF3D}"/>
                </a:ext>
              </a:extLst>
            </p:cNvPr>
            <p:cNvCxnSpPr>
              <a:cxnSpLocks/>
            </p:cNvCxnSpPr>
            <p:nvPr/>
          </p:nvCxnSpPr>
          <p:spPr>
            <a:xfrm>
              <a:off x="9290275" y="1730152"/>
              <a:ext cx="7871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5BA18F6-79FF-CC4E-A308-E05A315B7CC1}"/>
                </a:ext>
              </a:extLst>
            </p:cNvPr>
            <p:cNvCxnSpPr>
              <a:cxnSpLocks/>
            </p:cNvCxnSpPr>
            <p:nvPr/>
          </p:nvCxnSpPr>
          <p:spPr>
            <a:xfrm>
              <a:off x="1341663" y="1679976"/>
              <a:ext cx="3701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D930DB2-383D-CD45-BE73-F64F33156F5F}"/>
                </a:ext>
              </a:extLst>
            </p:cNvPr>
            <p:cNvSpPr/>
            <p:nvPr/>
          </p:nvSpPr>
          <p:spPr>
            <a:xfrm>
              <a:off x="7890777" y="3224553"/>
              <a:ext cx="287105" cy="1022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FC</a:t>
              </a:r>
            </a:p>
          </p:txBody>
        </p:sp>
        <p:cxnSp>
          <p:nvCxnSpPr>
            <p:cNvPr id="65" name="Elbow Connector 64">
              <a:extLst>
                <a:ext uri="{FF2B5EF4-FFF2-40B4-BE49-F238E27FC236}">
                  <a16:creationId xmlns:a16="http://schemas.microsoft.com/office/drawing/2014/main" id="{0E5E7AB3-5607-8049-B08E-475F8FCC250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064317" y="1059492"/>
              <a:ext cx="720330" cy="620990"/>
            </a:xfrm>
            <a:prstGeom prst="bentConnector3">
              <a:avLst>
                <a:gd name="adj1" fmla="val 9958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1289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22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Koshkin Roman</dc:creator>
  <cp:lastModifiedBy>Koshkin Roman</cp:lastModifiedBy>
  <cp:revision>5</cp:revision>
  <dcterms:created xsi:type="dcterms:W3CDTF">2019-12-21T10:34:06Z</dcterms:created>
  <dcterms:modified xsi:type="dcterms:W3CDTF">2019-12-22T07:30:32Z</dcterms:modified>
</cp:coreProperties>
</file>