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>
        <p:scale>
          <a:sx n="161" d="100"/>
          <a:sy n="161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6FD8-70FB-5545-87D3-A8788AC57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7B896-2AFB-A54C-A796-199F448DB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44CD8-BC07-BC43-921F-B5E76571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4D28-EE13-7C4C-ABD8-666C7857ECAA}" type="datetimeFigureOut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FA89E-FA45-094A-BC4A-7AF32A00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07221-EAA5-9D49-A7A8-FF2793CD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8FF9-54E6-D545-B052-05F96947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9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B4CA7-7E80-F84B-A728-71E56CEE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CEF84-5A0A-EA4D-BFFF-155BD036A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C99EF-4156-F744-B813-1A356A663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4D28-EE13-7C4C-ABD8-666C7857ECAA}" type="datetimeFigureOut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1B016-88C6-2740-9D90-B7438B330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8A6A2-3122-1641-8056-F082D981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8FF9-54E6-D545-B052-05F96947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6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DE79A4-8FAC-804D-8486-D33C5FED8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B727B-6F2B-FB41-A5B8-54D8F7788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DC8B9-1BDB-7244-81E4-E8B699E63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4D28-EE13-7C4C-ABD8-666C7857ECAA}" type="datetimeFigureOut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E7264-AF3B-2F41-B83B-047B042A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EDB54-BB4A-0D48-91C9-BA0626DB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8FF9-54E6-D545-B052-05F96947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3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EA37-443B-4846-92DD-87A625B3E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DE1B7-2287-A341-8B7F-DBE86D7DC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AF24D-E705-3F4C-8099-C49F5779E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4D28-EE13-7C4C-ABD8-666C7857ECAA}" type="datetimeFigureOut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6A1A7-CD70-CD4E-AF92-A9DBDFDC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62588-677F-BD4E-A835-0014B29F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8FF9-54E6-D545-B052-05F96947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5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83B15-9021-714C-9505-90F16228F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8FD01-3CEE-794D-BA9B-AEC1FA954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D9F01-2002-D944-BF05-28351E698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4D28-EE13-7C4C-ABD8-666C7857ECAA}" type="datetimeFigureOut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70743-9ABF-8343-A573-5D1B5D9C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7B6D7-AEA3-D046-B3AD-81A5EDEC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8FF9-54E6-D545-B052-05F96947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5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34D2-CEF9-CB48-87A1-9D41CCB0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BDAD-F4D4-F74D-9050-EA40E48A8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55858-EBFF-3D42-A45A-F2C879E85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F03CD-83F1-9444-97DF-A3E1BE46E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4D28-EE13-7C4C-ABD8-666C7857ECAA}" type="datetimeFigureOut">
              <a:rPr lang="en-US" smtClean="0"/>
              <a:t>7/25/20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18812-EE43-894C-B436-897B2C0C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E7097-02E1-444E-B05E-8A2EBB97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8FF9-54E6-D545-B052-05F96947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83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372D-01E3-BB49-AD64-29AF620D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04CF8-2DD1-134A-AC49-42270ECF9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EE6FF-733B-D94B-A5D0-E1136E9D4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11475-6318-6548-9B96-E3DC51F5B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8F540-7AD5-8842-9739-B0E0DBD5E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39618-D930-DE44-8054-EAB4A268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4D28-EE13-7C4C-ABD8-666C7857ECAA}" type="datetimeFigureOut">
              <a:rPr lang="en-US" smtClean="0"/>
              <a:t>7/25/20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AE219-A962-B148-A7DD-F8FAE16A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6CF3F-0DEE-FB4A-8E87-74D2EFDE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8FF9-54E6-D545-B052-05F96947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31F46-97DA-3946-B3DA-FA8449B65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63E15-C2B9-B540-A2C9-59E87044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4D28-EE13-7C4C-ABD8-666C7857ECAA}" type="datetimeFigureOut">
              <a:rPr lang="en-US" smtClean="0"/>
              <a:t>7/25/20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0C3B1-F124-C54A-BE75-4C8D82863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084CF9-F86E-D044-A59A-3A0D73EA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8FF9-54E6-D545-B052-05F96947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4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F3945E-F9CD-834B-AB14-B578D9741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4D28-EE13-7C4C-ABD8-666C7857ECAA}" type="datetimeFigureOut">
              <a:rPr lang="en-US" smtClean="0"/>
              <a:t>7/25/20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9FE175-FC1B-5B43-8337-58A3CD54D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46A3F-59C1-1A44-A3D9-7CDF5604E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8FF9-54E6-D545-B052-05F96947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3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6DE4-623D-6349-96EF-5607197BF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34198-74F5-264F-A663-FDBAA0086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1A3C2-1C10-984C-B93D-DBD466DD1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47C4E-7AD0-3645-B0E3-00B064C21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4D28-EE13-7C4C-ABD8-666C7857ECAA}" type="datetimeFigureOut">
              <a:rPr lang="en-US" smtClean="0"/>
              <a:t>7/25/20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5EE9C-D477-C849-B7F6-FDB85F01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2A3A9-BE7E-0B4C-BE8D-5930C4E9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8FF9-54E6-D545-B052-05F96947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2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E4A3-AD62-9D44-A3C1-E1FEC1CFD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8EA45-D6CE-4840-8036-0D2038F96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0172A-BABB-8545-A1AC-62E642896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E481B-E38C-D94A-8C38-6D957C5C8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4D28-EE13-7C4C-ABD8-666C7857ECAA}" type="datetimeFigureOut">
              <a:rPr lang="en-US" smtClean="0"/>
              <a:t>7/25/20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FD03E-2E57-904D-9D7A-58626C322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513D2-3E9A-B147-9EDE-91BCF792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8FF9-54E6-D545-B052-05F96947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3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9D8078-BA41-7642-8275-59B9DF4C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B7BD9-D8BF-8745-8588-6786A1E83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530FA-602D-AE4C-984F-8710ACE34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24D28-EE13-7C4C-ABD8-666C7857ECAA}" type="datetimeFigureOut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55C33-22DF-BC4B-A461-2F76B3A3C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7951F-9256-1746-9B5F-65F2C22B9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28FF9-54E6-D545-B052-05F96947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0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8257-50F3-6742-A726-E27A7AE669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68F8D-E186-8D45-8E67-85CB1A2659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0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72642B3C-4436-7F4D-AB10-CF7DA6F3D872}"/>
              </a:ext>
            </a:extLst>
          </p:cNvPr>
          <p:cNvGrpSpPr/>
          <p:nvPr/>
        </p:nvGrpSpPr>
        <p:grpSpPr>
          <a:xfrm>
            <a:off x="154781" y="0"/>
            <a:ext cx="11882437" cy="6607969"/>
            <a:chOff x="898070" y="534762"/>
            <a:chExt cx="9622972" cy="391222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AD465A4-72B3-874A-B8EB-49117C36CF67}"/>
                </a:ext>
              </a:extLst>
            </p:cNvPr>
            <p:cNvGrpSpPr/>
            <p:nvPr/>
          </p:nvGrpSpPr>
          <p:grpSpPr>
            <a:xfrm>
              <a:off x="1715859" y="534762"/>
              <a:ext cx="7574416" cy="2351315"/>
              <a:chOff x="1715859" y="534762"/>
              <a:chExt cx="7574416" cy="235131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B1712B5-AEBC-7A4E-9304-CC9BBBFB2789}"/>
                  </a:ext>
                </a:extLst>
              </p:cNvPr>
              <p:cNvSpPr/>
              <p:nvPr/>
            </p:nvSpPr>
            <p:spPr>
              <a:xfrm>
                <a:off x="1715859" y="534763"/>
                <a:ext cx="304800" cy="235131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Conv2d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4E1440-A5D1-2E4B-80AB-8C1103BE627B}"/>
                  </a:ext>
                </a:extLst>
              </p:cNvPr>
              <p:cNvSpPr/>
              <p:nvPr/>
            </p:nvSpPr>
            <p:spPr>
              <a:xfrm>
                <a:off x="2031545" y="534762"/>
                <a:ext cx="304800" cy="23513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MaxPool2d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0A6EAB0-08A6-0A4B-A7C8-6179202CBE08}"/>
                  </a:ext>
                </a:extLst>
              </p:cNvPr>
              <p:cNvSpPr/>
              <p:nvPr/>
            </p:nvSpPr>
            <p:spPr>
              <a:xfrm>
                <a:off x="2370363" y="534762"/>
                <a:ext cx="281668" cy="197983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Conv2d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78242FC-2A3C-AA42-8711-2FB38A75BBDF}"/>
                  </a:ext>
                </a:extLst>
              </p:cNvPr>
              <p:cNvSpPr/>
              <p:nvPr/>
            </p:nvSpPr>
            <p:spPr>
              <a:xfrm>
                <a:off x="2647949" y="534762"/>
                <a:ext cx="319768" cy="197983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MaxPool2d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4F016CA-8A22-2E45-B679-C7AC8D2D6D10}"/>
                  </a:ext>
                </a:extLst>
              </p:cNvPr>
              <p:cNvSpPr/>
              <p:nvPr/>
            </p:nvSpPr>
            <p:spPr>
              <a:xfrm>
                <a:off x="3001735" y="534762"/>
                <a:ext cx="270782" cy="14369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FC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014000B-4A24-7F4F-A3C9-DE72D577C32D}"/>
                  </a:ext>
                </a:extLst>
              </p:cNvPr>
              <p:cNvSpPr/>
              <p:nvPr/>
            </p:nvSpPr>
            <p:spPr>
              <a:xfrm>
                <a:off x="3317421" y="534762"/>
                <a:ext cx="259898" cy="8225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FC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D845790-CBC2-FD46-9F60-D507999F6B08}"/>
                  </a:ext>
                </a:extLst>
              </p:cNvPr>
              <p:cNvSpPr/>
              <p:nvPr/>
            </p:nvSpPr>
            <p:spPr>
              <a:xfrm>
                <a:off x="7747225" y="534764"/>
                <a:ext cx="287105" cy="10225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FC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31A5E02-AD86-3742-AEDA-9A3CB439CA51}"/>
                  </a:ext>
                </a:extLst>
              </p:cNvPr>
              <p:cNvSpPr/>
              <p:nvPr/>
            </p:nvSpPr>
            <p:spPr>
              <a:xfrm>
                <a:off x="8046581" y="534763"/>
                <a:ext cx="339159" cy="14369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Upsample2d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B8C24E4-010E-F34B-AD68-69B4064B0D1C}"/>
                  </a:ext>
                </a:extLst>
              </p:cNvPr>
              <p:cNvSpPr/>
              <p:nvPr/>
            </p:nvSpPr>
            <p:spPr>
              <a:xfrm>
                <a:off x="8390336" y="534763"/>
                <a:ext cx="274522" cy="143691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Conv2d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4E3F1F1-2587-B24C-927D-6EFAF9EF6BE0}"/>
                  </a:ext>
                </a:extLst>
              </p:cNvPr>
              <p:cNvSpPr/>
              <p:nvPr/>
            </p:nvSpPr>
            <p:spPr>
              <a:xfrm>
                <a:off x="8676595" y="534763"/>
                <a:ext cx="304800" cy="23513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Upsample2d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4F612BD-613F-D14B-B9C9-2A7E39E305C8}"/>
                  </a:ext>
                </a:extLst>
              </p:cNvPr>
              <p:cNvSpPr/>
              <p:nvPr/>
            </p:nvSpPr>
            <p:spPr>
              <a:xfrm>
                <a:off x="8985475" y="534762"/>
                <a:ext cx="304800" cy="235131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Conv2d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EADA96B-A253-444C-8F81-F97662C990E9}"/>
                </a:ext>
              </a:extLst>
            </p:cNvPr>
            <p:cNvSpPr/>
            <p:nvPr/>
          </p:nvSpPr>
          <p:spPr>
            <a:xfrm>
              <a:off x="4731542" y="534762"/>
              <a:ext cx="304800" cy="82255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concat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46555FCB-A7C7-994B-A9C1-4F502A6E91B6}"/>
                </a:ext>
              </a:extLst>
            </p:cNvPr>
            <p:cNvCxnSpPr>
              <a:cxnSpLocks/>
              <a:stCxn id="53" idx="6"/>
              <a:endCxn id="23" idx="2"/>
            </p:cNvCxnSpPr>
            <p:nvPr/>
          </p:nvCxnSpPr>
          <p:spPr>
            <a:xfrm flipV="1">
              <a:off x="1341663" y="1357313"/>
              <a:ext cx="3542279" cy="225793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190B9268-AA04-7742-8AA2-99730CC4C81D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5036342" y="927100"/>
              <a:ext cx="1293699" cy="78331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9D49550-8E52-E841-86BD-98C0E02CD84D}"/>
                </a:ext>
              </a:extLst>
            </p:cNvPr>
            <p:cNvSpPr/>
            <p:nvPr/>
          </p:nvSpPr>
          <p:spPr>
            <a:xfrm>
              <a:off x="6330041" y="534762"/>
              <a:ext cx="304800" cy="2351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GRU</a:t>
              </a:r>
            </a:p>
          </p:txBody>
        </p: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19465402-C581-4847-98D2-BFBBCDF42678}"/>
                </a:ext>
              </a:extLst>
            </p:cNvPr>
            <p:cNvCxnSpPr>
              <a:cxnSpLocks/>
              <a:endCxn id="52" idx="2"/>
            </p:cNvCxnSpPr>
            <p:nvPr/>
          </p:nvCxnSpPr>
          <p:spPr>
            <a:xfrm>
              <a:off x="6634841" y="1710419"/>
              <a:ext cx="3442608" cy="2035967"/>
            </a:xfrm>
            <a:prstGeom prst="bentConnector3">
              <a:avLst>
                <a:gd name="adj1" fmla="val 138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F1567D1-84C4-7549-88C6-4E157BB94809}"/>
                </a:ext>
              </a:extLst>
            </p:cNvPr>
            <p:cNvCxnSpPr>
              <a:cxnSpLocks/>
            </p:cNvCxnSpPr>
            <p:nvPr/>
          </p:nvCxnSpPr>
          <p:spPr>
            <a:xfrm>
              <a:off x="3577319" y="965770"/>
              <a:ext cx="11542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0E8C1C1-1175-9B41-922E-C584344E095B}"/>
                </a:ext>
              </a:extLst>
            </p:cNvPr>
            <p:cNvSpPr/>
            <p:nvPr/>
          </p:nvSpPr>
          <p:spPr>
            <a:xfrm>
              <a:off x="10077449" y="3045788"/>
              <a:ext cx="443593" cy="1401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Motor output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38F8D04-BD23-1243-A51F-C393EB891B38}"/>
                </a:ext>
              </a:extLst>
            </p:cNvPr>
            <p:cNvSpPr/>
            <p:nvPr/>
          </p:nvSpPr>
          <p:spPr>
            <a:xfrm>
              <a:off x="898070" y="2914650"/>
              <a:ext cx="443593" cy="140119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Motor input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917292D-F7FC-334D-B76C-B4F3D4901AE7}"/>
                </a:ext>
              </a:extLst>
            </p:cNvPr>
            <p:cNvSpPr/>
            <p:nvPr/>
          </p:nvSpPr>
          <p:spPr>
            <a:xfrm>
              <a:off x="898070" y="979378"/>
              <a:ext cx="443593" cy="140119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Visual  input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1E89446-E063-184C-AFF4-2758F97E877A}"/>
                </a:ext>
              </a:extLst>
            </p:cNvPr>
            <p:cNvSpPr/>
            <p:nvPr/>
          </p:nvSpPr>
          <p:spPr>
            <a:xfrm>
              <a:off x="10077449" y="1009821"/>
              <a:ext cx="443593" cy="1401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Visual  </a:t>
              </a:r>
              <a:r>
                <a:rPr lang="en-US" dirty="0" err="1">
                  <a:solidFill>
                    <a:schemeClr val="tx1"/>
                  </a:solidFill>
                </a:rPr>
                <a:t>otuput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37BB963-26AD-4243-A6F1-8C4BF566BF3D}"/>
                </a:ext>
              </a:extLst>
            </p:cNvPr>
            <p:cNvCxnSpPr>
              <a:cxnSpLocks/>
            </p:cNvCxnSpPr>
            <p:nvPr/>
          </p:nvCxnSpPr>
          <p:spPr>
            <a:xfrm>
              <a:off x="9290275" y="1730152"/>
              <a:ext cx="7871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5BA18F6-79FF-CC4E-A308-E05A315B7CC1}"/>
                </a:ext>
              </a:extLst>
            </p:cNvPr>
            <p:cNvCxnSpPr>
              <a:cxnSpLocks/>
            </p:cNvCxnSpPr>
            <p:nvPr/>
          </p:nvCxnSpPr>
          <p:spPr>
            <a:xfrm>
              <a:off x="1341663" y="1679976"/>
              <a:ext cx="3701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D930DB2-383D-CD45-BE73-F64F33156F5F}"/>
                </a:ext>
              </a:extLst>
            </p:cNvPr>
            <p:cNvSpPr/>
            <p:nvPr/>
          </p:nvSpPr>
          <p:spPr>
            <a:xfrm>
              <a:off x="7890777" y="3224553"/>
              <a:ext cx="287105" cy="1022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FC</a:t>
              </a:r>
            </a:p>
          </p:txBody>
        </p:sp>
        <p:cxnSp>
          <p:nvCxnSpPr>
            <p:cNvPr id="65" name="Elbow Connector 64">
              <a:extLst>
                <a:ext uri="{FF2B5EF4-FFF2-40B4-BE49-F238E27FC236}">
                  <a16:creationId xmlns:a16="http://schemas.microsoft.com/office/drawing/2014/main" id="{0E5E7AB3-5607-8049-B08E-475F8FCC250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064317" y="1059492"/>
              <a:ext cx="720330" cy="620990"/>
            </a:xfrm>
            <a:prstGeom prst="bentConnector3">
              <a:avLst>
                <a:gd name="adj1" fmla="val 9958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128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72642B3C-4436-7F4D-AB10-CF7DA6F3D872}"/>
              </a:ext>
            </a:extLst>
          </p:cNvPr>
          <p:cNvGrpSpPr/>
          <p:nvPr/>
        </p:nvGrpSpPr>
        <p:grpSpPr>
          <a:xfrm>
            <a:off x="1892522" y="181513"/>
            <a:ext cx="10116978" cy="2926080"/>
            <a:chOff x="898070" y="534762"/>
            <a:chExt cx="9622972" cy="391222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AD465A4-72B3-874A-B8EB-49117C36CF67}"/>
                </a:ext>
              </a:extLst>
            </p:cNvPr>
            <p:cNvGrpSpPr/>
            <p:nvPr/>
          </p:nvGrpSpPr>
          <p:grpSpPr>
            <a:xfrm>
              <a:off x="1715859" y="534762"/>
              <a:ext cx="7574416" cy="2351315"/>
              <a:chOff x="1715859" y="534762"/>
              <a:chExt cx="7574416" cy="235131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B1712B5-AEBC-7A4E-9304-CC9BBBFB2789}"/>
                  </a:ext>
                </a:extLst>
              </p:cNvPr>
              <p:cNvSpPr/>
              <p:nvPr/>
            </p:nvSpPr>
            <p:spPr>
              <a:xfrm>
                <a:off x="1715859" y="534763"/>
                <a:ext cx="304800" cy="235131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Conv2d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4E1440-A5D1-2E4B-80AB-8C1103BE627B}"/>
                  </a:ext>
                </a:extLst>
              </p:cNvPr>
              <p:cNvSpPr/>
              <p:nvPr/>
            </p:nvSpPr>
            <p:spPr>
              <a:xfrm>
                <a:off x="2031545" y="534762"/>
                <a:ext cx="304800" cy="23513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MaxPool2d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0A6EAB0-08A6-0A4B-A7C8-6179202CBE08}"/>
                  </a:ext>
                </a:extLst>
              </p:cNvPr>
              <p:cNvSpPr/>
              <p:nvPr/>
            </p:nvSpPr>
            <p:spPr>
              <a:xfrm>
                <a:off x="2370363" y="534762"/>
                <a:ext cx="281668" cy="197983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Conv2d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78242FC-2A3C-AA42-8711-2FB38A75BBDF}"/>
                  </a:ext>
                </a:extLst>
              </p:cNvPr>
              <p:cNvSpPr/>
              <p:nvPr/>
            </p:nvSpPr>
            <p:spPr>
              <a:xfrm>
                <a:off x="2647949" y="534762"/>
                <a:ext cx="319768" cy="197983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MaxPool2d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4F016CA-8A22-2E45-B679-C7AC8D2D6D10}"/>
                  </a:ext>
                </a:extLst>
              </p:cNvPr>
              <p:cNvSpPr/>
              <p:nvPr/>
            </p:nvSpPr>
            <p:spPr>
              <a:xfrm>
                <a:off x="3001735" y="534762"/>
                <a:ext cx="270782" cy="14369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FC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014000B-4A24-7F4F-A3C9-DE72D577C32D}"/>
                  </a:ext>
                </a:extLst>
              </p:cNvPr>
              <p:cNvSpPr/>
              <p:nvPr/>
            </p:nvSpPr>
            <p:spPr>
              <a:xfrm>
                <a:off x="3317421" y="534762"/>
                <a:ext cx="259898" cy="8225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FC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D845790-CBC2-FD46-9F60-D507999F6B08}"/>
                  </a:ext>
                </a:extLst>
              </p:cNvPr>
              <p:cNvSpPr/>
              <p:nvPr/>
            </p:nvSpPr>
            <p:spPr>
              <a:xfrm>
                <a:off x="7747225" y="534764"/>
                <a:ext cx="287105" cy="10225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FC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31A5E02-AD86-3742-AEDA-9A3CB439CA51}"/>
                  </a:ext>
                </a:extLst>
              </p:cNvPr>
              <p:cNvSpPr/>
              <p:nvPr/>
            </p:nvSpPr>
            <p:spPr>
              <a:xfrm>
                <a:off x="8046581" y="534763"/>
                <a:ext cx="339159" cy="14369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Upsample2d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B8C24E4-010E-F34B-AD68-69B4064B0D1C}"/>
                  </a:ext>
                </a:extLst>
              </p:cNvPr>
              <p:cNvSpPr/>
              <p:nvPr/>
            </p:nvSpPr>
            <p:spPr>
              <a:xfrm>
                <a:off x="8390336" y="534763"/>
                <a:ext cx="274522" cy="143691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Conv2d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4E3F1F1-2587-B24C-927D-6EFAF9EF6BE0}"/>
                  </a:ext>
                </a:extLst>
              </p:cNvPr>
              <p:cNvSpPr/>
              <p:nvPr/>
            </p:nvSpPr>
            <p:spPr>
              <a:xfrm>
                <a:off x="8676595" y="534763"/>
                <a:ext cx="304800" cy="23513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Upsample2d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4F612BD-613F-D14B-B9C9-2A7E39E305C8}"/>
                  </a:ext>
                </a:extLst>
              </p:cNvPr>
              <p:cNvSpPr/>
              <p:nvPr/>
            </p:nvSpPr>
            <p:spPr>
              <a:xfrm>
                <a:off x="8985475" y="534762"/>
                <a:ext cx="304800" cy="235131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Conv2d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EADA96B-A253-444C-8F81-F97662C990E9}"/>
                </a:ext>
              </a:extLst>
            </p:cNvPr>
            <p:cNvSpPr/>
            <p:nvPr/>
          </p:nvSpPr>
          <p:spPr>
            <a:xfrm>
              <a:off x="4731542" y="534762"/>
              <a:ext cx="304800" cy="82255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concat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46555FCB-A7C7-994B-A9C1-4F502A6E91B6}"/>
                </a:ext>
              </a:extLst>
            </p:cNvPr>
            <p:cNvCxnSpPr>
              <a:cxnSpLocks/>
              <a:stCxn id="53" idx="6"/>
              <a:endCxn id="23" idx="2"/>
            </p:cNvCxnSpPr>
            <p:nvPr/>
          </p:nvCxnSpPr>
          <p:spPr>
            <a:xfrm flipV="1">
              <a:off x="1341663" y="1357313"/>
              <a:ext cx="3542279" cy="225793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190B9268-AA04-7742-8AA2-99730CC4C81D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5036342" y="927100"/>
              <a:ext cx="1293699" cy="78331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9D49550-8E52-E841-86BD-98C0E02CD84D}"/>
                </a:ext>
              </a:extLst>
            </p:cNvPr>
            <p:cNvSpPr/>
            <p:nvPr/>
          </p:nvSpPr>
          <p:spPr>
            <a:xfrm>
              <a:off x="6330041" y="534762"/>
              <a:ext cx="304800" cy="2351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GRU</a:t>
              </a:r>
            </a:p>
          </p:txBody>
        </p: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19465402-C581-4847-98D2-BFBBCDF42678}"/>
                </a:ext>
              </a:extLst>
            </p:cNvPr>
            <p:cNvCxnSpPr>
              <a:cxnSpLocks/>
              <a:endCxn id="52" idx="2"/>
            </p:cNvCxnSpPr>
            <p:nvPr/>
          </p:nvCxnSpPr>
          <p:spPr>
            <a:xfrm>
              <a:off x="6634841" y="1710419"/>
              <a:ext cx="3442608" cy="2035967"/>
            </a:xfrm>
            <a:prstGeom prst="bentConnector3">
              <a:avLst>
                <a:gd name="adj1" fmla="val 138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F1567D1-84C4-7549-88C6-4E157BB94809}"/>
                </a:ext>
              </a:extLst>
            </p:cNvPr>
            <p:cNvCxnSpPr>
              <a:cxnSpLocks/>
            </p:cNvCxnSpPr>
            <p:nvPr/>
          </p:nvCxnSpPr>
          <p:spPr>
            <a:xfrm>
              <a:off x="3577319" y="965770"/>
              <a:ext cx="11542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0E8C1C1-1175-9B41-922E-C584344E095B}"/>
                </a:ext>
              </a:extLst>
            </p:cNvPr>
            <p:cNvSpPr/>
            <p:nvPr/>
          </p:nvSpPr>
          <p:spPr>
            <a:xfrm>
              <a:off x="10077449" y="3045788"/>
              <a:ext cx="443593" cy="1401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Motor output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38F8D04-BD23-1243-A51F-C393EB891B38}"/>
                </a:ext>
              </a:extLst>
            </p:cNvPr>
            <p:cNvSpPr/>
            <p:nvPr/>
          </p:nvSpPr>
          <p:spPr>
            <a:xfrm>
              <a:off x="898070" y="2914650"/>
              <a:ext cx="443593" cy="140119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Motor input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917292D-F7FC-334D-B76C-B4F3D4901AE7}"/>
                </a:ext>
              </a:extLst>
            </p:cNvPr>
            <p:cNvSpPr/>
            <p:nvPr/>
          </p:nvSpPr>
          <p:spPr>
            <a:xfrm>
              <a:off x="898070" y="979378"/>
              <a:ext cx="443593" cy="140119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Visual  input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1E89446-E063-184C-AFF4-2758F97E877A}"/>
                </a:ext>
              </a:extLst>
            </p:cNvPr>
            <p:cNvSpPr/>
            <p:nvPr/>
          </p:nvSpPr>
          <p:spPr>
            <a:xfrm>
              <a:off x="10077449" y="1009821"/>
              <a:ext cx="443593" cy="1401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Visual  output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37BB963-26AD-4243-A6F1-8C4BF566BF3D}"/>
                </a:ext>
              </a:extLst>
            </p:cNvPr>
            <p:cNvCxnSpPr>
              <a:cxnSpLocks/>
            </p:cNvCxnSpPr>
            <p:nvPr/>
          </p:nvCxnSpPr>
          <p:spPr>
            <a:xfrm>
              <a:off x="9290275" y="1730152"/>
              <a:ext cx="7871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5BA18F6-79FF-CC4E-A308-E05A315B7CC1}"/>
                </a:ext>
              </a:extLst>
            </p:cNvPr>
            <p:cNvCxnSpPr>
              <a:cxnSpLocks/>
            </p:cNvCxnSpPr>
            <p:nvPr/>
          </p:nvCxnSpPr>
          <p:spPr>
            <a:xfrm>
              <a:off x="1341663" y="1679976"/>
              <a:ext cx="3701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D930DB2-383D-CD45-BE73-F64F33156F5F}"/>
                </a:ext>
              </a:extLst>
            </p:cNvPr>
            <p:cNvSpPr/>
            <p:nvPr/>
          </p:nvSpPr>
          <p:spPr>
            <a:xfrm>
              <a:off x="7890777" y="3224553"/>
              <a:ext cx="287105" cy="1022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FC</a:t>
              </a:r>
            </a:p>
          </p:txBody>
        </p:sp>
        <p:cxnSp>
          <p:nvCxnSpPr>
            <p:cNvPr id="65" name="Elbow Connector 64">
              <a:extLst>
                <a:ext uri="{FF2B5EF4-FFF2-40B4-BE49-F238E27FC236}">
                  <a16:creationId xmlns:a16="http://schemas.microsoft.com/office/drawing/2014/main" id="{0E5E7AB3-5607-8049-B08E-475F8FCC250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064317" y="1059492"/>
              <a:ext cx="720330" cy="620990"/>
            </a:xfrm>
            <a:prstGeom prst="bentConnector3">
              <a:avLst>
                <a:gd name="adj1" fmla="val 9958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0BE6E89-F649-A042-9F0F-008E6487F8CA}"/>
              </a:ext>
            </a:extLst>
          </p:cNvPr>
          <p:cNvGrpSpPr/>
          <p:nvPr/>
        </p:nvGrpSpPr>
        <p:grpSpPr>
          <a:xfrm>
            <a:off x="1892522" y="3636335"/>
            <a:ext cx="10116978" cy="2926080"/>
            <a:chOff x="1892522" y="3037847"/>
            <a:chExt cx="10116978" cy="292608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503DC45-B575-7E4B-9A9C-AA6FDFC1CD2E}"/>
                </a:ext>
              </a:extLst>
            </p:cNvPr>
            <p:cNvGrpSpPr/>
            <p:nvPr/>
          </p:nvGrpSpPr>
          <p:grpSpPr>
            <a:xfrm>
              <a:off x="1892522" y="3037847"/>
              <a:ext cx="10116978" cy="2926080"/>
              <a:chOff x="898070" y="534762"/>
              <a:chExt cx="9622972" cy="3912222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96C6AF0-7424-A64C-A087-417AD39BFE9B}"/>
                  </a:ext>
                </a:extLst>
              </p:cNvPr>
              <p:cNvGrpSpPr/>
              <p:nvPr/>
            </p:nvGrpSpPr>
            <p:grpSpPr>
              <a:xfrm>
                <a:off x="1715859" y="534762"/>
                <a:ext cx="7574416" cy="2351315"/>
                <a:chOff x="1715859" y="534762"/>
                <a:chExt cx="7574416" cy="2351315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28016D9-82A7-1949-97BF-B8440076D486}"/>
                    </a:ext>
                  </a:extLst>
                </p:cNvPr>
                <p:cNvSpPr/>
                <p:nvPr/>
              </p:nvSpPr>
              <p:spPr>
                <a:xfrm>
                  <a:off x="1715859" y="534763"/>
                  <a:ext cx="304800" cy="235131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Conv2d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DB59D72C-DEA5-CA4D-B2B8-35C6017EC35A}"/>
                    </a:ext>
                  </a:extLst>
                </p:cNvPr>
                <p:cNvSpPr/>
                <p:nvPr/>
              </p:nvSpPr>
              <p:spPr>
                <a:xfrm>
                  <a:off x="2031545" y="534762"/>
                  <a:ext cx="304800" cy="23513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MaxPool2d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94C786A-D459-B048-9A83-FE2EADC76270}"/>
                    </a:ext>
                  </a:extLst>
                </p:cNvPr>
                <p:cNvSpPr/>
                <p:nvPr/>
              </p:nvSpPr>
              <p:spPr>
                <a:xfrm>
                  <a:off x="2370363" y="534762"/>
                  <a:ext cx="281668" cy="1979838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Conv2d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392F6E35-58C0-7E40-9E0A-52E289D8A6C2}"/>
                    </a:ext>
                  </a:extLst>
                </p:cNvPr>
                <p:cNvSpPr/>
                <p:nvPr/>
              </p:nvSpPr>
              <p:spPr>
                <a:xfrm>
                  <a:off x="2647949" y="534762"/>
                  <a:ext cx="319768" cy="197983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MaxPool2d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E00DE00-ADF7-BE4C-A1DD-188740DCD73E}"/>
                    </a:ext>
                  </a:extLst>
                </p:cNvPr>
                <p:cNvSpPr/>
                <p:nvPr/>
              </p:nvSpPr>
              <p:spPr>
                <a:xfrm>
                  <a:off x="3001735" y="534762"/>
                  <a:ext cx="270782" cy="143691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FC</a:t>
                  </a:r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716B5DD6-AEAB-3C4C-B709-FC313670E2C2}"/>
                    </a:ext>
                  </a:extLst>
                </p:cNvPr>
                <p:cNvSpPr/>
                <p:nvPr/>
              </p:nvSpPr>
              <p:spPr>
                <a:xfrm>
                  <a:off x="3317421" y="534762"/>
                  <a:ext cx="259898" cy="8225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FC</a:t>
                  </a: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194F79F7-9538-CF49-A971-F1C20EB7DAB2}"/>
                    </a:ext>
                  </a:extLst>
                </p:cNvPr>
                <p:cNvSpPr/>
                <p:nvPr/>
              </p:nvSpPr>
              <p:spPr>
                <a:xfrm>
                  <a:off x="7747225" y="534764"/>
                  <a:ext cx="287105" cy="102257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FC</a:t>
                  </a: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6013292E-46F2-8F43-8690-4942A64B6C44}"/>
                    </a:ext>
                  </a:extLst>
                </p:cNvPr>
                <p:cNvSpPr/>
                <p:nvPr/>
              </p:nvSpPr>
              <p:spPr>
                <a:xfrm>
                  <a:off x="8046581" y="534763"/>
                  <a:ext cx="339159" cy="143691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Upsample2d</a:t>
                  </a: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FBEB3F84-A7DF-1542-B106-B0C47FBCB9CA}"/>
                    </a:ext>
                  </a:extLst>
                </p:cNvPr>
                <p:cNvSpPr/>
                <p:nvPr/>
              </p:nvSpPr>
              <p:spPr>
                <a:xfrm>
                  <a:off x="8390336" y="534763"/>
                  <a:ext cx="274522" cy="143691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Conv2d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D4BB3E01-5E91-2A4D-BE5A-532525D2B5D7}"/>
                    </a:ext>
                  </a:extLst>
                </p:cNvPr>
                <p:cNvSpPr/>
                <p:nvPr/>
              </p:nvSpPr>
              <p:spPr>
                <a:xfrm>
                  <a:off x="8676595" y="534763"/>
                  <a:ext cx="304800" cy="23513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Upsample2d</a:t>
                  </a: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8656511-04B5-C74B-98DD-BF152A949BA7}"/>
                    </a:ext>
                  </a:extLst>
                </p:cNvPr>
                <p:cNvSpPr/>
                <p:nvPr/>
              </p:nvSpPr>
              <p:spPr>
                <a:xfrm>
                  <a:off x="8985475" y="534762"/>
                  <a:ext cx="304800" cy="235131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Conv2d</a:t>
                  </a:r>
                </a:p>
              </p:txBody>
            </p:sp>
          </p:grp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6E60539-3915-C04A-8DBD-CF6EAA1709F5}"/>
                  </a:ext>
                </a:extLst>
              </p:cNvPr>
              <p:cNvSpPr/>
              <p:nvPr/>
            </p:nvSpPr>
            <p:spPr>
              <a:xfrm>
                <a:off x="3979962" y="568102"/>
                <a:ext cx="304800" cy="82255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</a:rPr>
                  <a:t>concat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Elbow Connector 33">
                <a:extLst>
                  <a:ext uri="{FF2B5EF4-FFF2-40B4-BE49-F238E27FC236}">
                    <a16:creationId xmlns:a16="http://schemas.microsoft.com/office/drawing/2014/main" id="{FDE441A0-9E79-C346-A7A1-00788CC536FA}"/>
                  </a:ext>
                </a:extLst>
              </p:cNvPr>
              <p:cNvCxnSpPr>
                <a:cxnSpLocks/>
                <a:stCxn id="40" idx="6"/>
                <a:endCxn id="33" idx="2"/>
              </p:cNvCxnSpPr>
              <p:nvPr/>
            </p:nvCxnSpPr>
            <p:spPr>
              <a:xfrm flipV="1">
                <a:off x="1341663" y="1390653"/>
                <a:ext cx="2790699" cy="222459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34">
                <a:extLst>
                  <a:ext uri="{FF2B5EF4-FFF2-40B4-BE49-F238E27FC236}">
                    <a16:creationId xmlns:a16="http://schemas.microsoft.com/office/drawing/2014/main" id="{84A838A5-2195-2941-8704-366E7BBD6480}"/>
                  </a:ext>
                </a:extLst>
              </p:cNvPr>
              <p:cNvCxnSpPr>
                <a:cxnSpLocks/>
                <a:stCxn id="70" idx="3"/>
                <a:endCxn id="36" idx="1"/>
              </p:cNvCxnSpPr>
              <p:nvPr/>
            </p:nvCxnSpPr>
            <p:spPr>
              <a:xfrm flipV="1">
                <a:off x="5396823" y="1710419"/>
                <a:ext cx="933218" cy="181239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1B1FBC6-5314-6446-AA98-0A62AC780B81}"/>
                  </a:ext>
                </a:extLst>
              </p:cNvPr>
              <p:cNvSpPr/>
              <p:nvPr/>
            </p:nvSpPr>
            <p:spPr>
              <a:xfrm>
                <a:off x="6330041" y="534762"/>
                <a:ext cx="304800" cy="23513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latent</a:t>
                </a:r>
              </a:p>
            </p:txBody>
          </p:sp>
          <p:cxnSp>
            <p:nvCxnSpPr>
              <p:cNvPr id="37" name="Elbow Connector 36">
                <a:extLst>
                  <a:ext uri="{FF2B5EF4-FFF2-40B4-BE49-F238E27FC236}">
                    <a16:creationId xmlns:a16="http://schemas.microsoft.com/office/drawing/2014/main" id="{AB4D5C16-1EE8-4441-8657-4923BD0B3BB9}"/>
                  </a:ext>
                </a:extLst>
              </p:cNvPr>
              <p:cNvCxnSpPr>
                <a:cxnSpLocks/>
                <a:endCxn id="39" idx="2"/>
              </p:cNvCxnSpPr>
              <p:nvPr/>
            </p:nvCxnSpPr>
            <p:spPr>
              <a:xfrm>
                <a:off x="6634841" y="1710419"/>
                <a:ext cx="3442608" cy="2035967"/>
              </a:xfrm>
              <a:prstGeom prst="bentConnector3">
                <a:avLst>
                  <a:gd name="adj1" fmla="val 13893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00CCB41-6482-8348-A93C-C9F2C6CE78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7319" y="965770"/>
                <a:ext cx="4129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3B3D3BF-4744-D14D-B9A1-8FE835E4B349}"/>
                  </a:ext>
                </a:extLst>
              </p:cNvPr>
              <p:cNvSpPr/>
              <p:nvPr/>
            </p:nvSpPr>
            <p:spPr>
              <a:xfrm>
                <a:off x="10077449" y="3045788"/>
                <a:ext cx="443593" cy="140119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Motor output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8A66DF2-EE47-D54B-BC15-E9754AD3D644}"/>
                  </a:ext>
                </a:extLst>
              </p:cNvPr>
              <p:cNvSpPr/>
              <p:nvPr/>
            </p:nvSpPr>
            <p:spPr>
              <a:xfrm>
                <a:off x="898070" y="2914650"/>
                <a:ext cx="443593" cy="140119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Motor input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4DB3B15-CE9F-6C48-AEA7-03516D368A0A}"/>
                  </a:ext>
                </a:extLst>
              </p:cNvPr>
              <p:cNvSpPr/>
              <p:nvPr/>
            </p:nvSpPr>
            <p:spPr>
              <a:xfrm>
                <a:off x="898070" y="979378"/>
                <a:ext cx="443593" cy="140119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Visual  input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2A2A5AE-87F2-A84C-80F9-71159EF0F7F0}"/>
                  </a:ext>
                </a:extLst>
              </p:cNvPr>
              <p:cNvSpPr/>
              <p:nvPr/>
            </p:nvSpPr>
            <p:spPr>
              <a:xfrm>
                <a:off x="10077449" y="1009821"/>
                <a:ext cx="443593" cy="140119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Visual  output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042EC3F5-5F2B-3347-960F-59103ACA5D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90275" y="1730152"/>
                <a:ext cx="78717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6D467CEE-D7ED-CC4D-B4EE-18098DF9C5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1663" y="1679976"/>
                <a:ext cx="37011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BA8BA9F-034C-1649-B04F-1A1D83168EDC}"/>
                  </a:ext>
                </a:extLst>
              </p:cNvPr>
              <p:cNvSpPr/>
              <p:nvPr/>
            </p:nvSpPr>
            <p:spPr>
              <a:xfrm>
                <a:off x="7890777" y="3224553"/>
                <a:ext cx="287105" cy="10225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FC</a:t>
                </a:r>
              </a:p>
            </p:txBody>
          </p:sp>
          <p:cxnSp>
            <p:nvCxnSpPr>
              <p:cNvPr id="47" name="Elbow Connector 46">
                <a:extLst>
                  <a:ext uri="{FF2B5EF4-FFF2-40B4-BE49-F238E27FC236}">
                    <a16:creationId xmlns:a16="http://schemas.microsoft.com/office/drawing/2014/main" id="{572AD28D-1BC0-9349-9151-D8649FB2FA3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064317" y="1059492"/>
                <a:ext cx="720330" cy="620990"/>
              </a:xfrm>
              <a:prstGeom prst="bentConnector3">
                <a:avLst>
                  <a:gd name="adj1" fmla="val 9958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1259CA5-372F-A54C-9388-9A319E243239}"/>
                </a:ext>
              </a:extLst>
            </p:cNvPr>
            <p:cNvSpPr/>
            <p:nvPr/>
          </p:nvSpPr>
          <p:spPr>
            <a:xfrm>
              <a:off x="5706682" y="3051352"/>
              <a:ext cx="284683" cy="10747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FC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3023E8F-FEA3-B140-A9AE-91D0238620A4}"/>
                </a:ext>
              </a:extLst>
            </p:cNvPr>
            <p:cNvSpPr/>
            <p:nvPr/>
          </p:nvSpPr>
          <p:spPr>
            <a:xfrm>
              <a:off x="5706870" y="4259114"/>
              <a:ext cx="284683" cy="10747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FC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819A8E5-321E-F34F-AD8B-9C7778205621}"/>
                </a:ext>
              </a:extLst>
            </p:cNvPr>
            <p:cNvSpPr/>
            <p:nvPr/>
          </p:nvSpPr>
          <p:spPr>
            <a:xfrm>
              <a:off x="6337540" y="3717421"/>
              <a:ext cx="284683" cy="670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sigma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150DFF6-DFCA-4F4A-8877-B76295D3C58F}"/>
                </a:ext>
              </a:extLst>
            </p:cNvPr>
            <p:cNvSpPr/>
            <p:nvPr/>
          </p:nvSpPr>
          <p:spPr>
            <a:xfrm>
              <a:off x="6337540" y="4482550"/>
              <a:ext cx="284683" cy="670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mu</a:t>
              </a:r>
            </a:p>
          </p:txBody>
        </p:sp>
        <p:cxnSp>
          <p:nvCxnSpPr>
            <p:cNvPr id="72" name="Elbow Connector 71">
              <a:extLst>
                <a:ext uri="{FF2B5EF4-FFF2-40B4-BE49-F238E27FC236}">
                  <a16:creationId xmlns:a16="http://schemas.microsoft.com/office/drawing/2014/main" id="{7D33A3AA-9182-D948-B38F-00E7A91365B3}"/>
                </a:ext>
              </a:extLst>
            </p:cNvPr>
            <p:cNvCxnSpPr>
              <a:cxnSpLocks/>
              <a:stCxn id="71" idx="3"/>
              <a:endCxn id="36" idx="1"/>
            </p:cNvCxnSpPr>
            <p:nvPr/>
          </p:nvCxnSpPr>
          <p:spPr>
            <a:xfrm flipV="1">
              <a:off x="6622223" y="3917160"/>
              <a:ext cx="981126" cy="90068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>
              <a:extLst>
                <a:ext uri="{FF2B5EF4-FFF2-40B4-BE49-F238E27FC236}">
                  <a16:creationId xmlns:a16="http://schemas.microsoft.com/office/drawing/2014/main" id="{000AE16D-7E33-E842-988D-2973E8B8BF15}"/>
                </a:ext>
              </a:extLst>
            </p:cNvPr>
            <p:cNvCxnSpPr>
              <a:cxnSpLocks/>
            </p:cNvCxnSpPr>
            <p:nvPr/>
          </p:nvCxnSpPr>
          <p:spPr>
            <a:xfrm>
              <a:off x="6000848" y="3555103"/>
              <a:ext cx="369832" cy="36205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>
              <a:extLst>
                <a:ext uri="{FF2B5EF4-FFF2-40B4-BE49-F238E27FC236}">
                  <a16:creationId xmlns:a16="http://schemas.microsoft.com/office/drawing/2014/main" id="{606F7AE5-7659-804F-9624-686F341AD3A1}"/>
                </a:ext>
              </a:extLst>
            </p:cNvPr>
            <p:cNvCxnSpPr>
              <a:cxnSpLocks/>
              <a:stCxn id="69" idx="3"/>
              <a:endCxn id="71" idx="1"/>
            </p:cNvCxnSpPr>
            <p:nvPr/>
          </p:nvCxnSpPr>
          <p:spPr>
            <a:xfrm>
              <a:off x="5991553" y="4796472"/>
              <a:ext cx="345987" cy="2137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7AE0B3C6-97C1-B64D-9E0D-C4585EC63E8E}"/>
                </a:ext>
              </a:extLst>
            </p:cNvPr>
            <p:cNvCxnSpPr>
              <a:cxnSpLocks/>
              <a:stCxn id="33" idx="3"/>
              <a:endCxn id="69" idx="1"/>
            </p:cNvCxnSpPr>
            <p:nvPr/>
          </p:nvCxnSpPr>
          <p:spPr>
            <a:xfrm>
              <a:off x="5453073" y="3370390"/>
              <a:ext cx="253797" cy="142608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>
              <a:extLst>
                <a:ext uri="{FF2B5EF4-FFF2-40B4-BE49-F238E27FC236}">
                  <a16:creationId xmlns:a16="http://schemas.microsoft.com/office/drawing/2014/main" id="{D9AC1B94-D30A-754F-8EF8-9D6279F2DBE0}"/>
                </a:ext>
              </a:extLst>
            </p:cNvPr>
            <p:cNvCxnSpPr>
              <a:cxnSpLocks/>
            </p:cNvCxnSpPr>
            <p:nvPr/>
          </p:nvCxnSpPr>
          <p:spPr>
            <a:xfrm>
              <a:off x="5456352" y="3204118"/>
              <a:ext cx="283614" cy="14133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7194DFE9-FF82-C841-B24D-BA11400FB22B}"/>
              </a:ext>
            </a:extLst>
          </p:cNvPr>
          <p:cNvSpPr txBox="1"/>
          <p:nvPr/>
        </p:nvSpPr>
        <p:spPr>
          <a:xfrm>
            <a:off x="2644629" y="3048571"/>
            <a:ext cx="456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00"/>
                </a:highlight>
              </a:rPr>
              <a:t>A separately trained VAE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C70DBFD-0D65-EB43-B2E9-DAD4C7CA47B9}"/>
              </a:ext>
            </a:extLst>
          </p:cNvPr>
          <p:cNvSpPr/>
          <p:nvPr/>
        </p:nvSpPr>
        <p:spPr>
          <a:xfrm>
            <a:off x="1005840" y="3009511"/>
            <a:ext cx="11098530" cy="3745619"/>
          </a:xfrm>
          <a:prstGeom prst="rect">
            <a:avLst/>
          </a:prstGeom>
          <a:noFill/>
          <a:ln w="349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08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72642B3C-4436-7F4D-AB10-CF7DA6F3D872}"/>
              </a:ext>
            </a:extLst>
          </p:cNvPr>
          <p:cNvGrpSpPr/>
          <p:nvPr/>
        </p:nvGrpSpPr>
        <p:grpSpPr>
          <a:xfrm>
            <a:off x="1892522" y="181513"/>
            <a:ext cx="10116978" cy="2926080"/>
            <a:chOff x="898070" y="534762"/>
            <a:chExt cx="9622972" cy="391222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AD465A4-72B3-874A-B8EB-49117C36CF67}"/>
                </a:ext>
              </a:extLst>
            </p:cNvPr>
            <p:cNvGrpSpPr/>
            <p:nvPr/>
          </p:nvGrpSpPr>
          <p:grpSpPr>
            <a:xfrm>
              <a:off x="1715859" y="534762"/>
              <a:ext cx="7574416" cy="2351315"/>
              <a:chOff x="1715859" y="534762"/>
              <a:chExt cx="7574416" cy="235131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B1712B5-AEBC-7A4E-9304-CC9BBBFB2789}"/>
                  </a:ext>
                </a:extLst>
              </p:cNvPr>
              <p:cNvSpPr/>
              <p:nvPr/>
            </p:nvSpPr>
            <p:spPr>
              <a:xfrm>
                <a:off x="1715859" y="534763"/>
                <a:ext cx="304800" cy="235131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Conv2d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4E1440-A5D1-2E4B-80AB-8C1103BE627B}"/>
                  </a:ext>
                </a:extLst>
              </p:cNvPr>
              <p:cNvSpPr/>
              <p:nvPr/>
            </p:nvSpPr>
            <p:spPr>
              <a:xfrm>
                <a:off x="2031545" y="534762"/>
                <a:ext cx="304800" cy="23513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MaxPool2d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0A6EAB0-08A6-0A4B-A7C8-6179202CBE08}"/>
                  </a:ext>
                </a:extLst>
              </p:cNvPr>
              <p:cNvSpPr/>
              <p:nvPr/>
            </p:nvSpPr>
            <p:spPr>
              <a:xfrm>
                <a:off x="2370363" y="534762"/>
                <a:ext cx="281668" cy="197983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Conv2d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78242FC-2A3C-AA42-8711-2FB38A75BBDF}"/>
                  </a:ext>
                </a:extLst>
              </p:cNvPr>
              <p:cNvSpPr/>
              <p:nvPr/>
            </p:nvSpPr>
            <p:spPr>
              <a:xfrm>
                <a:off x="2647949" y="534762"/>
                <a:ext cx="319768" cy="197983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MaxPool2d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4F016CA-8A22-2E45-B679-C7AC8D2D6D10}"/>
                  </a:ext>
                </a:extLst>
              </p:cNvPr>
              <p:cNvSpPr/>
              <p:nvPr/>
            </p:nvSpPr>
            <p:spPr>
              <a:xfrm>
                <a:off x="3001735" y="534762"/>
                <a:ext cx="270782" cy="14369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FC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014000B-4A24-7F4F-A3C9-DE72D577C32D}"/>
                  </a:ext>
                </a:extLst>
              </p:cNvPr>
              <p:cNvSpPr/>
              <p:nvPr/>
            </p:nvSpPr>
            <p:spPr>
              <a:xfrm>
                <a:off x="3317421" y="534762"/>
                <a:ext cx="259898" cy="8225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FC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D845790-CBC2-FD46-9F60-D507999F6B08}"/>
                  </a:ext>
                </a:extLst>
              </p:cNvPr>
              <p:cNvSpPr/>
              <p:nvPr/>
            </p:nvSpPr>
            <p:spPr>
              <a:xfrm>
                <a:off x="7747225" y="534764"/>
                <a:ext cx="287105" cy="10225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FC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31A5E02-AD86-3742-AEDA-9A3CB439CA51}"/>
                  </a:ext>
                </a:extLst>
              </p:cNvPr>
              <p:cNvSpPr/>
              <p:nvPr/>
            </p:nvSpPr>
            <p:spPr>
              <a:xfrm>
                <a:off x="8046581" y="534763"/>
                <a:ext cx="339159" cy="14369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Upsample2d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B8C24E4-010E-F34B-AD68-69B4064B0D1C}"/>
                  </a:ext>
                </a:extLst>
              </p:cNvPr>
              <p:cNvSpPr/>
              <p:nvPr/>
            </p:nvSpPr>
            <p:spPr>
              <a:xfrm>
                <a:off x="8390336" y="534763"/>
                <a:ext cx="274522" cy="143691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Conv2d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4E3F1F1-2587-B24C-927D-6EFAF9EF6BE0}"/>
                  </a:ext>
                </a:extLst>
              </p:cNvPr>
              <p:cNvSpPr/>
              <p:nvPr/>
            </p:nvSpPr>
            <p:spPr>
              <a:xfrm>
                <a:off x="8676595" y="534763"/>
                <a:ext cx="304800" cy="23513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Upsample2d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4F612BD-613F-D14B-B9C9-2A7E39E305C8}"/>
                  </a:ext>
                </a:extLst>
              </p:cNvPr>
              <p:cNvSpPr/>
              <p:nvPr/>
            </p:nvSpPr>
            <p:spPr>
              <a:xfrm>
                <a:off x="8985475" y="534762"/>
                <a:ext cx="304800" cy="235131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Conv2d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EADA96B-A253-444C-8F81-F97662C990E9}"/>
                </a:ext>
              </a:extLst>
            </p:cNvPr>
            <p:cNvSpPr/>
            <p:nvPr/>
          </p:nvSpPr>
          <p:spPr>
            <a:xfrm>
              <a:off x="4731542" y="534762"/>
              <a:ext cx="304800" cy="82255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concat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46555FCB-A7C7-994B-A9C1-4F502A6E91B6}"/>
                </a:ext>
              </a:extLst>
            </p:cNvPr>
            <p:cNvCxnSpPr>
              <a:cxnSpLocks/>
              <a:stCxn id="53" idx="6"/>
              <a:endCxn id="23" idx="2"/>
            </p:cNvCxnSpPr>
            <p:nvPr/>
          </p:nvCxnSpPr>
          <p:spPr>
            <a:xfrm flipV="1">
              <a:off x="1341663" y="1357313"/>
              <a:ext cx="3542279" cy="225793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190B9268-AA04-7742-8AA2-99730CC4C81D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5036342" y="927100"/>
              <a:ext cx="1293699" cy="78331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9D49550-8E52-E841-86BD-98C0E02CD84D}"/>
                </a:ext>
              </a:extLst>
            </p:cNvPr>
            <p:cNvSpPr/>
            <p:nvPr/>
          </p:nvSpPr>
          <p:spPr>
            <a:xfrm>
              <a:off x="6330041" y="534762"/>
              <a:ext cx="304800" cy="2351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GRU</a:t>
              </a:r>
            </a:p>
          </p:txBody>
        </p: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19465402-C581-4847-98D2-BFBBCDF42678}"/>
                </a:ext>
              </a:extLst>
            </p:cNvPr>
            <p:cNvCxnSpPr>
              <a:cxnSpLocks/>
              <a:endCxn id="52" idx="2"/>
            </p:cNvCxnSpPr>
            <p:nvPr/>
          </p:nvCxnSpPr>
          <p:spPr>
            <a:xfrm>
              <a:off x="6634841" y="1710419"/>
              <a:ext cx="3442608" cy="2035967"/>
            </a:xfrm>
            <a:prstGeom prst="bentConnector3">
              <a:avLst>
                <a:gd name="adj1" fmla="val 138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F1567D1-84C4-7549-88C6-4E157BB94809}"/>
                </a:ext>
              </a:extLst>
            </p:cNvPr>
            <p:cNvCxnSpPr>
              <a:cxnSpLocks/>
            </p:cNvCxnSpPr>
            <p:nvPr/>
          </p:nvCxnSpPr>
          <p:spPr>
            <a:xfrm>
              <a:off x="3577319" y="965770"/>
              <a:ext cx="11542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0E8C1C1-1175-9B41-922E-C584344E095B}"/>
                </a:ext>
              </a:extLst>
            </p:cNvPr>
            <p:cNvSpPr/>
            <p:nvPr/>
          </p:nvSpPr>
          <p:spPr>
            <a:xfrm>
              <a:off x="10077449" y="3045788"/>
              <a:ext cx="443593" cy="1401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Motor output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38F8D04-BD23-1243-A51F-C393EB891B38}"/>
                </a:ext>
              </a:extLst>
            </p:cNvPr>
            <p:cNvSpPr/>
            <p:nvPr/>
          </p:nvSpPr>
          <p:spPr>
            <a:xfrm>
              <a:off x="898070" y="2914650"/>
              <a:ext cx="443593" cy="140119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Motor input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917292D-F7FC-334D-B76C-B4F3D4901AE7}"/>
                </a:ext>
              </a:extLst>
            </p:cNvPr>
            <p:cNvSpPr/>
            <p:nvPr/>
          </p:nvSpPr>
          <p:spPr>
            <a:xfrm>
              <a:off x="898070" y="979378"/>
              <a:ext cx="443593" cy="140119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Visual  input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1E89446-E063-184C-AFF4-2758F97E877A}"/>
                </a:ext>
              </a:extLst>
            </p:cNvPr>
            <p:cNvSpPr/>
            <p:nvPr/>
          </p:nvSpPr>
          <p:spPr>
            <a:xfrm>
              <a:off x="10077449" y="1009821"/>
              <a:ext cx="443593" cy="1401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Visual  output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37BB963-26AD-4243-A6F1-8C4BF566BF3D}"/>
                </a:ext>
              </a:extLst>
            </p:cNvPr>
            <p:cNvCxnSpPr>
              <a:cxnSpLocks/>
            </p:cNvCxnSpPr>
            <p:nvPr/>
          </p:nvCxnSpPr>
          <p:spPr>
            <a:xfrm>
              <a:off x="9290275" y="1730152"/>
              <a:ext cx="7871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5BA18F6-79FF-CC4E-A308-E05A315B7CC1}"/>
                </a:ext>
              </a:extLst>
            </p:cNvPr>
            <p:cNvCxnSpPr>
              <a:cxnSpLocks/>
            </p:cNvCxnSpPr>
            <p:nvPr/>
          </p:nvCxnSpPr>
          <p:spPr>
            <a:xfrm>
              <a:off x="1341663" y="1679976"/>
              <a:ext cx="3701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D930DB2-383D-CD45-BE73-F64F33156F5F}"/>
                </a:ext>
              </a:extLst>
            </p:cNvPr>
            <p:cNvSpPr/>
            <p:nvPr/>
          </p:nvSpPr>
          <p:spPr>
            <a:xfrm>
              <a:off x="7890777" y="3224553"/>
              <a:ext cx="287105" cy="1022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FC</a:t>
              </a:r>
            </a:p>
          </p:txBody>
        </p:sp>
        <p:cxnSp>
          <p:nvCxnSpPr>
            <p:cNvPr id="65" name="Elbow Connector 64">
              <a:extLst>
                <a:ext uri="{FF2B5EF4-FFF2-40B4-BE49-F238E27FC236}">
                  <a16:creationId xmlns:a16="http://schemas.microsoft.com/office/drawing/2014/main" id="{0E5E7AB3-5607-8049-B08E-475F8FCC250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064317" y="1059492"/>
              <a:ext cx="720330" cy="620990"/>
            </a:xfrm>
            <a:prstGeom prst="bentConnector3">
              <a:avLst>
                <a:gd name="adj1" fmla="val 9958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0BE6E89-F649-A042-9F0F-008E6487F8CA}"/>
              </a:ext>
            </a:extLst>
          </p:cNvPr>
          <p:cNvGrpSpPr/>
          <p:nvPr/>
        </p:nvGrpSpPr>
        <p:grpSpPr>
          <a:xfrm>
            <a:off x="1892522" y="3636335"/>
            <a:ext cx="10116978" cy="2926080"/>
            <a:chOff x="1892522" y="3037847"/>
            <a:chExt cx="10116978" cy="292608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503DC45-B575-7E4B-9A9C-AA6FDFC1CD2E}"/>
                </a:ext>
              </a:extLst>
            </p:cNvPr>
            <p:cNvGrpSpPr/>
            <p:nvPr/>
          </p:nvGrpSpPr>
          <p:grpSpPr>
            <a:xfrm>
              <a:off x="1892522" y="3037847"/>
              <a:ext cx="10116978" cy="2926080"/>
              <a:chOff x="898070" y="534762"/>
              <a:chExt cx="9622972" cy="3912222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96C6AF0-7424-A64C-A087-417AD39BFE9B}"/>
                  </a:ext>
                </a:extLst>
              </p:cNvPr>
              <p:cNvGrpSpPr/>
              <p:nvPr/>
            </p:nvGrpSpPr>
            <p:grpSpPr>
              <a:xfrm>
                <a:off x="1715859" y="534762"/>
                <a:ext cx="7574416" cy="2351315"/>
                <a:chOff x="1715859" y="534762"/>
                <a:chExt cx="7574416" cy="2351315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28016D9-82A7-1949-97BF-B8440076D486}"/>
                    </a:ext>
                  </a:extLst>
                </p:cNvPr>
                <p:cNvSpPr/>
                <p:nvPr/>
              </p:nvSpPr>
              <p:spPr>
                <a:xfrm>
                  <a:off x="1715859" y="534763"/>
                  <a:ext cx="304800" cy="235131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Conv2d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DB59D72C-DEA5-CA4D-B2B8-35C6017EC35A}"/>
                    </a:ext>
                  </a:extLst>
                </p:cNvPr>
                <p:cNvSpPr/>
                <p:nvPr/>
              </p:nvSpPr>
              <p:spPr>
                <a:xfrm>
                  <a:off x="2031545" y="534762"/>
                  <a:ext cx="304800" cy="23513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MaxPool2d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94C786A-D459-B048-9A83-FE2EADC76270}"/>
                    </a:ext>
                  </a:extLst>
                </p:cNvPr>
                <p:cNvSpPr/>
                <p:nvPr/>
              </p:nvSpPr>
              <p:spPr>
                <a:xfrm>
                  <a:off x="2370363" y="534762"/>
                  <a:ext cx="281668" cy="1979838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Conv2d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392F6E35-58C0-7E40-9E0A-52E289D8A6C2}"/>
                    </a:ext>
                  </a:extLst>
                </p:cNvPr>
                <p:cNvSpPr/>
                <p:nvPr/>
              </p:nvSpPr>
              <p:spPr>
                <a:xfrm>
                  <a:off x="2647949" y="534762"/>
                  <a:ext cx="319768" cy="197983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MaxPool2d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E00DE00-ADF7-BE4C-A1DD-188740DCD73E}"/>
                    </a:ext>
                  </a:extLst>
                </p:cNvPr>
                <p:cNvSpPr/>
                <p:nvPr/>
              </p:nvSpPr>
              <p:spPr>
                <a:xfrm>
                  <a:off x="3001735" y="534762"/>
                  <a:ext cx="270782" cy="143691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FC</a:t>
                  </a:r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716B5DD6-AEAB-3C4C-B709-FC313670E2C2}"/>
                    </a:ext>
                  </a:extLst>
                </p:cNvPr>
                <p:cNvSpPr/>
                <p:nvPr/>
              </p:nvSpPr>
              <p:spPr>
                <a:xfrm>
                  <a:off x="3317421" y="534762"/>
                  <a:ext cx="259898" cy="8225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FC</a:t>
                  </a: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194F79F7-9538-CF49-A971-F1C20EB7DAB2}"/>
                    </a:ext>
                  </a:extLst>
                </p:cNvPr>
                <p:cNvSpPr/>
                <p:nvPr/>
              </p:nvSpPr>
              <p:spPr>
                <a:xfrm>
                  <a:off x="7747225" y="534764"/>
                  <a:ext cx="287105" cy="1022574"/>
                </a:xfrm>
                <a:prstGeom prst="rect">
                  <a:avLst/>
                </a:prstGeom>
                <a:solidFill>
                  <a:schemeClr val="accent1">
                    <a:alpha val="10000"/>
                  </a:schemeClr>
                </a:solidFill>
                <a:ln>
                  <a:solidFill>
                    <a:schemeClr val="accent1">
                      <a:alpha val="1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>
                          <a:alpha val="12000"/>
                        </a:schemeClr>
                      </a:solidFill>
                    </a:rPr>
                    <a:t>FC</a:t>
                  </a: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6013292E-46F2-8F43-8690-4942A64B6C44}"/>
                    </a:ext>
                  </a:extLst>
                </p:cNvPr>
                <p:cNvSpPr/>
                <p:nvPr/>
              </p:nvSpPr>
              <p:spPr>
                <a:xfrm>
                  <a:off x="8046581" y="534763"/>
                  <a:ext cx="339159" cy="1436912"/>
                </a:xfrm>
                <a:prstGeom prst="rect">
                  <a:avLst/>
                </a:prstGeom>
                <a:solidFill>
                  <a:schemeClr val="accent1">
                    <a:alpha val="10000"/>
                  </a:schemeClr>
                </a:solidFill>
                <a:ln>
                  <a:solidFill>
                    <a:schemeClr val="accent1">
                      <a:alpha val="1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>
                          <a:alpha val="12000"/>
                        </a:schemeClr>
                      </a:solidFill>
                    </a:rPr>
                    <a:t>Upsample2d</a:t>
                  </a: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FBEB3F84-A7DF-1542-B106-B0C47FBCB9CA}"/>
                    </a:ext>
                  </a:extLst>
                </p:cNvPr>
                <p:cNvSpPr/>
                <p:nvPr/>
              </p:nvSpPr>
              <p:spPr>
                <a:xfrm>
                  <a:off x="8390336" y="534763"/>
                  <a:ext cx="274522" cy="1436912"/>
                </a:xfrm>
                <a:prstGeom prst="rect">
                  <a:avLst/>
                </a:prstGeom>
                <a:solidFill>
                  <a:schemeClr val="accent1">
                    <a:alpha val="10000"/>
                  </a:schemeClr>
                </a:solidFill>
                <a:ln>
                  <a:solidFill>
                    <a:schemeClr val="accent1">
                      <a:alpha val="1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>
                          <a:alpha val="12000"/>
                        </a:schemeClr>
                      </a:solidFill>
                    </a:rPr>
                    <a:t>Conv2d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D4BB3E01-5E91-2A4D-BE5A-532525D2B5D7}"/>
                    </a:ext>
                  </a:extLst>
                </p:cNvPr>
                <p:cNvSpPr/>
                <p:nvPr/>
              </p:nvSpPr>
              <p:spPr>
                <a:xfrm>
                  <a:off x="8676595" y="534763"/>
                  <a:ext cx="304800" cy="2351314"/>
                </a:xfrm>
                <a:prstGeom prst="rect">
                  <a:avLst/>
                </a:prstGeom>
                <a:solidFill>
                  <a:schemeClr val="accent1">
                    <a:alpha val="10000"/>
                  </a:schemeClr>
                </a:solidFill>
                <a:ln>
                  <a:solidFill>
                    <a:schemeClr val="accent1">
                      <a:alpha val="1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>
                          <a:alpha val="12000"/>
                        </a:schemeClr>
                      </a:solidFill>
                    </a:rPr>
                    <a:t>Upsample2d</a:t>
                  </a: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8656511-04B5-C74B-98DD-BF152A949BA7}"/>
                    </a:ext>
                  </a:extLst>
                </p:cNvPr>
                <p:cNvSpPr/>
                <p:nvPr/>
              </p:nvSpPr>
              <p:spPr>
                <a:xfrm>
                  <a:off x="8985475" y="534762"/>
                  <a:ext cx="304800" cy="2351314"/>
                </a:xfrm>
                <a:prstGeom prst="rect">
                  <a:avLst/>
                </a:prstGeom>
                <a:solidFill>
                  <a:schemeClr val="accent1">
                    <a:alpha val="10000"/>
                  </a:schemeClr>
                </a:solidFill>
                <a:ln>
                  <a:solidFill>
                    <a:schemeClr val="accent1">
                      <a:alpha val="1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>
                          <a:alpha val="12000"/>
                        </a:schemeClr>
                      </a:solidFill>
                    </a:rPr>
                    <a:t>Conv2d</a:t>
                  </a:r>
                </a:p>
              </p:txBody>
            </p:sp>
          </p:grp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6E60539-3915-C04A-8DBD-CF6EAA1709F5}"/>
                  </a:ext>
                </a:extLst>
              </p:cNvPr>
              <p:cNvSpPr/>
              <p:nvPr/>
            </p:nvSpPr>
            <p:spPr>
              <a:xfrm>
                <a:off x="3979962" y="568102"/>
                <a:ext cx="304800" cy="82255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</a:rPr>
                  <a:t>concat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Elbow Connector 33">
                <a:extLst>
                  <a:ext uri="{FF2B5EF4-FFF2-40B4-BE49-F238E27FC236}">
                    <a16:creationId xmlns:a16="http://schemas.microsoft.com/office/drawing/2014/main" id="{FDE441A0-9E79-C346-A7A1-00788CC536FA}"/>
                  </a:ext>
                </a:extLst>
              </p:cNvPr>
              <p:cNvCxnSpPr>
                <a:cxnSpLocks/>
                <a:stCxn id="40" idx="6"/>
                <a:endCxn id="33" idx="2"/>
              </p:cNvCxnSpPr>
              <p:nvPr/>
            </p:nvCxnSpPr>
            <p:spPr>
              <a:xfrm flipV="1">
                <a:off x="1341663" y="1390653"/>
                <a:ext cx="2790699" cy="222459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34">
                <a:extLst>
                  <a:ext uri="{FF2B5EF4-FFF2-40B4-BE49-F238E27FC236}">
                    <a16:creationId xmlns:a16="http://schemas.microsoft.com/office/drawing/2014/main" id="{84A838A5-2195-2941-8704-366E7BBD6480}"/>
                  </a:ext>
                </a:extLst>
              </p:cNvPr>
              <p:cNvCxnSpPr>
                <a:cxnSpLocks/>
                <a:stCxn id="70" idx="3"/>
                <a:endCxn id="36" idx="1"/>
              </p:cNvCxnSpPr>
              <p:nvPr/>
            </p:nvCxnSpPr>
            <p:spPr>
              <a:xfrm flipV="1">
                <a:off x="5396823" y="1710419"/>
                <a:ext cx="933218" cy="181239"/>
              </a:xfrm>
              <a:prstGeom prst="bentConnector3">
                <a:avLst/>
              </a:prstGeom>
              <a:solidFill>
                <a:schemeClr val="accent1">
                  <a:alpha val="29000"/>
                </a:schemeClr>
              </a:solidFill>
              <a:ln>
                <a:solidFill>
                  <a:schemeClr val="accent1">
                    <a:alpha val="12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1B1FBC6-5314-6446-AA98-0A62AC780B81}"/>
                  </a:ext>
                </a:extLst>
              </p:cNvPr>
              <p:cNvSpPr/>
              <p:nvPr/>
            </p:nvSpPr>
            <p:spPr>
              <a:xfrm>
                <a:off x="6330041" y="534762"/>
                <a:ext cx="304800" cy="23513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latent</a:t>
                </a:r>
              </a:p>
            </p:txBody>
          </p:sp>
          <p:cxnSp>
            <p:nvCxnSpPr>
              <p:cNvPr id="37" name="Elbow Connector 36">
                <a:extLst>
                  <a:ext uri="{FF2B5EF4-FFF2-40B4-BE49-F238E27FC236}">
                    <a16:creationId xmlns:a16="http://schemas.microsoft.com/office/drawing/2014/main" id="{AB4D5C16-1EE8-4441-8657-4923BD0B3BB9}"/>
                  </a:ext>
                </a:extLst>
              </p:cNvPr>
              <p:cNvCxnSpPr>
                <a:cxnSpLocks/>
                <a:endCxn id="39" idx="2"/>
              </p:cNvCxnSpPr>
              <p:nvPr/>
            </p:nvCxnSpPr>
            <p:spPr>
              <a:xfrm>
                <a:off x="6634841" y="1710419"/>
                <a:ext cx="3442608" cy="2035967"/>
              </a:xfrm>
              <a:prstGeom prst="bentConnector3">
                <a:avLst>
                  <a:gd name="adj1" fmla="val 13893"/>
                </a:avLst>
              </a:prstGeom>
              <a:ln>
                <a:solidFill>
                  <a:schemeClr val="accent1">
                    <a:alpha val="14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00CCB41-6482-8348-A93C-C9F2C6CE78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7319" y="965770"/>
                <a:ext cx="4129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3B3D3BF-4744-D14D-B9A1-8FE835E4B349}"/>
                  </a:ext>
                </a:extLst>
              </p:cNvPr>
              <p:cNvSpPr/>
              <p:nvPr/>
            </p:nvSpPr>
            <p:spPr>
              <a:xfrm>
                <a:off x="10077449" y="3045788"/>
                <a:ext cx="443593" cy="1401196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>
                <a:solidFill>
                  <a:schemeClr val="accent1">
                    <a:alpha val="1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dirty="0">
                    <a:solidFill>
                      <a:schemeClr val="tx1">
                        <a:alpha val="12000"/>
                      </a:schemeClr>
                    </a:solidFill>
                  </a:rPr>
                  <a:t>Motor output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8A66DF2-EE47-D54B-BC15-E9754AD3D644}"/>
                  </a:ext>
                </a:extLst>
              </p:cNvPr>
              <p:cNvSpPr/>
              <p:nvPr/>
            </p:nvSpPr>
            <p:spPr>
              <a:xfrm>
                <a:off x="898070" y="2914650"/>
                <a:ext cx="443593" cy="140119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Motor input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at t = 0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4DB3B15-CE9F-6C48-AEA7-03516D368A0A}"/>
                  </a:ext>
                </a:extLst>
              </p:cNvPr>
              <p:cNvSpPr/>
              <p:nvPr/>
            </p:nvSpPr>
            <p:spPr>
              <a:xfrm>
                <a:off x="898070" y="979378"/>
                <a:ext cx="443593" cy="140119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Visual  input at t = 0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2A2A5AE-87F2-A84C-80F9-71159EF0F7F0}"/>
                  </a:ext>
                </a:extLst>
              </p:cNvPr>
              <p:cNvSpPr/>
              <p:nvPr/>
            </p:nvSpPr>
            <p:spPr>
              <a:xfrm>
                <a:off x="10077449" y="1009821"/>
                <a:ext cx="443593" cy="1401196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>
                <a:solidFill>
                  <a:schemeClr val="accent1">
                    <a:alpha val="1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dirty="0">
                    <a:solidFill>
                      <a:schemeClr val="tx1">
                        <a:alpha val="12000"/>
                      </a:schemeClr>
                    </a:solidFill>
                  </a:rPr>
                  <a:t>Visual  output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042EC3F5-5F2B-3347-960F-59103ACA5D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90275" y="1730152"/>
                <a:ext cx="787174" cy="0"/>
              </a:xfrm>
              <a:prstGeom prst="straightConnector1">
                <a:avLst/>
              </a:prstGeom>
              <a:solidFill>
                <a:schemeClr val="accent1">
                  <a:alpha val="10000"/>
                </a:schemeClr>
              </a:solidFill>
              <a:ln>
                <a:solidFill>
                  <a:schemeClr val="accent1">
                    <a:alpha val="16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6D467CEE-D7ED-CC4D-B4EE-18098DF9C5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1663" y="1679976"/>
                <a:ext cx="37011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BA8BA9F-034C-1649-B04F-1A1D83168EDC}"/>
                  </a:ext>
                </a:extLst>
              </p:cNvPr>
              <p:cNvSpPr/>
              <p:nvPr/>
            </p:nvSpPr>
            <p:spPr>
              <a:xfrm>
                <a:off x="7890777" y="3224553"/>
                <a:ext cx="287105" cy="1022574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>
                <a:solidFill>
                  <a:schemeClr val="accent1">
                    <a:alpha val="1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dirty="0">
                    <a:solidFill>
                      <a:schemeClr val="tx1">
                        <a:alpha val="12000"/>
                      </a:schemeClr>
                    </a:solidFill>
                  </a:rPr>
                  <a:t>FC</a:t>
                </a:r>
              </a:p>
            </p:txBody>
          </p:sp>
          <p:cxnSp>
            <p:nvCxnSpPr>
              <p:cNvPr id="47" name="Elbow Connector 46">
                <a:extLst>
                  <a:ext uri="{FF2B5EF4-FFF2-40B4-BE49-F238E27FC236}">
                    <a16:creationId xmlns:a16="http://schemas.microsoft.com/office/drawing/2014/main" id="{572AD28D-1BC0-9349-9151-D8649FB2FA3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064317" y="1059492"/>
                <a:ext cx="720330" cy="620990"/>
              </a:xfrm>
              <a:prstGeom prst="bentConnector3">
                <a:avLst>
                  <a:gd name="adj1" fmla="val 99587"/>
                </a:avLst>
              </a:prstGeom>
              <a:solidFill>
                <a:schemeClr val="accent1">
                  <a:alpha val="10000"/>
                </a:schemeClr>
              </a:solidFill>
              <a:ln>
                <a:solidFill>
                  <a:schemeClr val="accent1">
                    <a:alpha val="16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1259CA5-372F-A54C-9388-9A319E243239}"/>
                </a:ext>
              </a:extLst>
            </p:cNvPr>
            <p:cNvSpPr/>
            <p:nvPr/>
          </p:nvSpPr>
          <p:spPr>
            <a:xfrm>
              <a:off x="5706682" y="3051352"/>
              <a:ext cx="284683" cy="1074715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  <a:ln>
              <a:solidFill>
                <a:schemeClr val="accent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alpha val="14000"/>
                    </a:schemeClr>
                  </a:solidFill>
                </a:rPr>
                <a:t>FC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3023E8F-FEA3-B140-A9AE-91D0238620A4}"/>
                </a:ext>
              </a:extLst>
            </p:cNvPr>
            <p:cNvSpPr/>
            <p:nvPr/>
          </p:nvSpPr>
          <p:spPr>
            <a:xfrm>
              <a:off x="5706870" y="4259114"/>
              <a:ext cx="284683" cy="10747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FC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819A8E5-321E-F34F-AD8B-9C7778205621}"/>
                </a:ext>
              </a:extLst>
            </p:cNvPr>
            <p:cNvSpPr/>
            <p:nvPr/>
          </p:nvSpPr>
          <p:spPr>
            <a:xfrm>
              <a:off x="6337540" y="3717421"/>
              <a:ext cx="284683" cy="670587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  <a:ln>
              <a:solidFill>
                <a:schemeClr val="accent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alpha val="14000"/>
                    </a:schemeClr>
                  </a:solidFill>
                </a:rPr>
                <a:t>sigma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150DFF6-DFCA-4F4A-8877-B76295D3C58F}"/>
                </a:ext>
              </a:extLst>
            </p:cNvPr>
            <p:cNvSpPr/>
            <p:nvPr/>
          </p:nvSpPr>
          <p:spPr>
            <a:xfrm>
              <a:off x="6337540" y="4482550"/>
              <a:ext cx="284683" cy="670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mu</a:t>
              </a:r>
            </a:p>
          </p:txBody>
        </p:sp>
        <p:cxnSp>
          <p:nvCxnSpPr>
            <p:cNvPr id="72" name="Elbow Connector 71">
              <a:extLst>
                <a:ext uri="{FF2B5EF4-FFF2-40B4-BE49-F238E27FC236}">
                  <a16:creationId xmlns:a16="http://schemas.microsoft.com/office/drawing/2014/main" id="{7D33A3AA-9182-D948-B38F-00E7A91365B3}"/>
                </a:ext>
              </a:extLst>
            </p:cNvPr>
            <p:cNvCxnSpPr>
              <a:cxnSpLocks/>
              <a:stCxn id="71" idx="3"/>
              <a:endCxn id="36" idx="1"/>
            </p:cNvCxnSpPr>
            <p:nvPr/>
          </p:nvCxnSpPr>
          <p:spPr>
            <a:xfrm flipV="1">
              <a:off x="6622223" y="3917160"/>
              <a:ext cx="981126" cy="90068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>
              <a:extLst>
                <a:ext uri="{FF2B5EF4-FFF2-40B4-BE49-F238E27FC236}">
                  <a16:creationId xmlns:a16="http://schemas.microsoft.com/office/drawing/2014/main" id="{000AE16D-7E33-E842-988D-2973E8B8BF15}"/>
                </a:ext>
              </a:extLst>
            </p:cNvPr>
            <p:cNvCxnSpPr>
              <a:cxnSpLocks/>
            </p:cNvCxnSpPr>
            <p:nvPr/>
          </p:nvCxnSpPr>
          <p:spPr>
            <a:xfrm>
              <a:off x="6000848" y="3555103"/>
              <a:ext cx="369832" cy="362056"/>
            </a:xfrm>
            <a:prstGeom prst="bentConnector3">
              <a:avLst/>
            </a:prstGeom>
            <a:solidFill>
              <a:schemeClr val="accent1">
                <a:alpha val="29000"/>
              </a:schemeClr>
            </a:solidFill>
            <a:ln>
              <a:solidFill>
                <a:schemeClr val="accent1">
                  <a:alpha val="12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>
              <a:extLst>
                <a:ext uri="{FF2B5EF4-FFF2-40B4-BE49-F238E27FC236}">
                  <a16:creationId xmlns:a16="http://schemas.microsoft.com/office/drawing/2014/main" id="{606F7AE5-7659-804F-9624-686F341AD3A1}"/>
                </a:ext>
              </a:extLst>
            </p:cNvPr>
            <p:cNvCxnSpPr>
              <a:cxnSpLocks/>
              <a:stCxn id="69" idx="3"/>
              <a:endCxn id="71" idx="1"/>
            </p:cNvCxnSpPr>
            <p:nvPr/>
          </p:nvCxnSpPr>
          <p:spPr>
            <a:xfrm>
              <a:off x="5991553" y="4796472"/>
              <a:ext cx="345987" cy="2137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7AE0B3C6-97C1-B64D-9E0D-C4585EC63E8E}"/>
                </a:ext>
              </a:extLst>
            </p:cNvPr>
            <p:cNvCxnSpPr>
              <a:cxnSpLocks/>
              <a:stCxn id="33" idx="3"/>
              <a:endCxn id="69" idx="1"/>
            </p:cNvCxnSpPr>
            <p:nvPr/>
          </p:nvCxnSpPr>
          <p:spPr>
            <a:xfrm>
              <a:off x="5453073" y="3370390"/>
              <a:ext cx="253797" cy="142608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>
              <a:extLst>
                <a:ext uri="{FF2B5EF4-FFF2-40B4-BE49-F238E27FC236}">
                  <a16:creationId xmlns:a16="http://schemas.microsoft.com/office/drawing/2014/main" id="{D9AC1B94-D30A-754F-8EF8-9D6279F2DBE0}"/>
                </a:ext>
              </a:extLst>
            </p:cNvPr>
            <p:cNvCxnSpPr>
              <a:cxnSpLocks/>
            </p:cNvCxnSpPr>
            <p:nvPr/>
          </p:nvCxnSpPr>
          <p:spPr>
            <a:xfrm>
              <a:off x="5456352" y="3204118"/>
              <a:ext cx="283614" cy="14133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A66FA529-2433-7043-87A3-3C7E364A0660}"/>
              </a:ext>
            </a:extLst>
          </p:cNvPr>
          <p:cNvCxnSpPr>
            <a:cxnSpLocks/>
            <a:stCxn id="36" idx="0"/>
            <a:endCxn id="32" idx="2"/>
          </p:cNvCxnSpPr>
          <p:nvPr/>
        </p:nvCxnSpPr>
        <p:spPr>
          <a:xfrm rot="5400000" flipH="1" flipV="1">
            <a:off x="6915475" y="2788237"/>
            <a:ext cx="169619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FD4FF87-B3E3-E847-BAAA-87E4897306BB}"/>
              </a:ext>
            </a:extLst>
          </p:cNvPr>
          <p:cNvSpPr txBox="1"/>
          <p:nvPr/>
        </p:nvSpPr>
        <p:spPr>
          <a:xfrm>
            <a:off x="2533465" y="2913159"/>
            <a:ext cx="4563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00"/>
                </a:highlight>
              </a:rPr>
              <a:t>The pre-trained VAE only encodes the image and joint angles at t = 0 of the trajectory</a:t>
            </a:r>
          </a:p>
        </p:txBody>
      </p:sp>
    </p:spTree>
    <p:extLst>
      <p:ext uri="{BB962C8B-B14F-4D97-AF65-F5344CB8AC3E}">
        <p14:creationId xmlns:p14="http://schemas.microsoft.com/office/powerpoint/2010/main" val="4101073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EE9F-9B35-A349-A74B-5466EDD08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6B63B-BC44-3147-A3CE-3DE2F5527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8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8490010C-5ABE-574F-9F09-E0E6F4FB18F2}"/>
              </a:ext>
            </a:extLst>
          </p:cNvPr>
          <p:cNvGrpSpPr/>
          <p:nvPr/>
        </p:nvGrpSpPr>
        <p:grpSpPr>
          <a:xfrm>
            <a:off x="254441" y="1868556"/>
            <a:ext cx="8757663" cy="2560320"/>
            <a:chOff x="763741" y="0"/>
            <a:chExt cx="8129094" cy="234672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78B6D6C-34D6-6942-BC9F-CF44AB14A31D}"/>
                </a:ext>
              </a:extLst>
            </p:cNvPr>
            <p:cNvGrpSpPr/>
            <p:nvPr/>
          </p:nvGrpSpPr>
          <p:grpSpPr>
            <a:xfrm>
              <a:off x="2584908" y="0"/>
              <a:ext cx="6307927" cy="2346724"/>
              <a:chOff x="1907971" y="0"/>
              <a:chExt cx="6984864" cy="3429000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72642B3C-4436-7F4D-AB10-CF7DA6F3D872}"/>
                  </a:ext>
                </a:extLst>
              </p:cNvPr>
              <p:cNvGrpSpPr/>
              <p:nvPr/>
            </p:nvGrpSpPr>
            <p:grpSpPr>
              <a:xfrm>
                <a:off x="1939681" y="0"/>
                <a:ext cx="6953154" cy="3429000"/>
                <a:chOff x="2725234" y="534762"/>
                <a:chExt cx="7795808" cy="3912222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AD465A4-72B3-874A-B8EB-49117C36CF67}"/>
                    </a:ext>
                  </a:extLst>
                </p:cNvPr>
                <p:cNvGrpSpPr/>
                <p:nvPr/>
              </p:nvGrpSpPr>
              <p:grpSpPr>
                <a:xfrm>
                  <a:off x="3543023" y="534762"/>
                  <a:ext cx="5747252" cy="2415097"/>
                  <a:chOff x="3543023" y="534762"/>
                  <a:chExt cx="5747252" cy="2415097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7B1712B5-AEBC-7A4E-9304-CC9BBBFB2789}"/>
                      </a:ext>
                    </a:extLst>
                  </p:cNvPr>
                  <p:cNvSpPr/>
                  <p:nvPr/>
                </p:nvSpPr>
                <p:spPr>
                  <a:xfrm>
                    <a:off x="3543023" y="598544"/>
                    <a:ext cx="304800" cy="2351315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</a:rPr>
                      <a:t>Conv2d</a:t>
                    </a:r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9B4E1440-A5D1-2E4B-80AB-8C1103BE627B}"/>
                      </a:ext>
                    </a:extLst>
                  </p:cNvPr>
                  <p:cNvSpPr/>
                  <p:nvPr/>
                </p:nvSpPr>
                <p:spPr>
                  <a:xfrm>
                    <a:off x="3858710" y="598542"/>
                    <a:ext cx="304800" cy="235131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</a:rPr>
                      <a:t>MaxPool2d</a:t>
                    </a:r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80A6EAB0-08A6-0A4B-A7C8-6179202CBE08}"/>
                      </a:ext>
                    </a:extLst>
                  </p:cNvPr>
                  <p:cNvSpPr/>
                  <p:nvPr/>
                </p:nvSpPr>
                <p:spPr>
                  <a:xfrm>
                    <a:off x="4197527" y="598542"/>
                    <a:ext cx="281668" cy="197983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</a:rPr>
                      <a:t>Conv2d</a:t>
                    </a:r>
                  </a:p>
                </p:txBody>
              </p: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678242FC-2A3C-AA42-8711-2FB38A75BBDF}"/>
                      </a:ext>
                    </a:extLst>
                  </p:cNvPr>
                  <p:cNvSpPr/>
                  <p:nvPr/>
                </p:nvSpPr>
                <p:spPr>
                  <a:xfrm>
                    <a:off x="4475114" y="598542"/>
                    <a:ext cx="319769" cy="197983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</a:rPr>
                      <a:t>MaxPool2d</a:t>
                    </a:r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4F016CA-8A22-2E45-B679-C7AC8D2D6D10}"/>
                      </a:ext>
                    </a:extLst>
                  </p:cNvPr>
                  <p:cNvSpPr/>
                  <p:nvPr/>
                </p:nvSpPr>
                <p:spPr>
                  <a:xfrm>
                    <a:off x="4828900" y="598542"/>
                    <a:ext cx="270782" cy="143691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</a:rPr>
                      <a:t>FC</a:t>
                    </a:r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E014000B-4A24-7F4F-A3C9-DE72D577C32D}"/>
                      </a:ext>
                    </a:extLst>
                  </p:cNvPr>
                  <p:cNvSpPr/>
                  <p:nvPr/>
                </p:nvSpPr>
                <p:spPr>
                  <a:xfrm>
                    <a:off x="5144585" y="598542"/>
                    <a:ext cx="259898" cy="82255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</a:rPr>
                      <a:t>FC</a:t>
                    </a: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CD845790-CBC2-FD46-9F60-D507999F6B08}"/>
                      </a:ext>
                    </a:extLst>
                  </p:cNvPr>
                  <p:cNvSpPr/>
                  <p:nvPr/>
                </p:nvSpPr>
                <p:spPr>
                  <a:xfrm>
                    <a:off x="7747225" y="534764"/>
                    <a:ext cx="287105" cy="102257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</a:rPr>
                      <a:t>FC</a:t>
                    </a:r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931A5E02-AD86-3742-AEDA-9A3CB439CA51}"/>
                      </a:ext>
                    </a:extLst>
                  </p:cNvPr>
                  <p:cNvSpPr/>
                  <p:nvPr/>
                </p:nvSpPr>
                <p:spPr>
                  <a:xfrm>
                    <a:off x="8046581" y="534763"/>
                    <a:ext cx="339159" cy="143691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</a:rPr>
                      <a:t>Upsample2d</a:t>
                    </a:r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B8C24E4-010E-F34B-AD68-69B4064B0D1C}"/>
                      </a:ext>
                    </a:extLst>
                  </p:cNvPr>
                  <p:cNvSpPr/>
                  <p:nvPr/>
                </p:nvSpPr>
                <p:spPr>
                  <a:xfrm>
                    <a:off x="8390336" y="534763"/>
                    <a:ext cx="274522" cy="1436912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</a:rPr>
                      <a:t>Conv2d</a:t>
                    </a:r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94E3F1F1-2587-B24C-927D-6EFAF9EF6BE0}"/>
                      </a:ext>
                    </a:extLst>
                  </p:cNvPr>
                  <p:cNvSpPr/>
                  <p:nvPr/>
                </p:nvSpPr>
                <p:spPr>
                  <a:xfrm>
                    <a:off x="8676595" y="534763"/>
                    <a:ext cx="304800" cy="23513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</a:rPr>
                      <a:t>Upsample2d</a:t>
                    </a:r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C4F612BD-613F-D14B-B9C9-2A7E39E305C8}"/>
                      </a:ext>
                    </a:extLst>
                  </p:cNvPr>
                  <p:cNvSpPr/>
                  <p:nvPr/>
                </p:nvSpPr>
                <p:spPr>
                  <a:xfrm>
                    <a:off x="8985475" y="534762"/>
                    <a:ext cx="304800" cy="235131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</a:rPr>
                      <a:t>Conv2d</a:t>
                    </a:r>
                  </a:p>
                </p:txBody>
              </p:sp>
            </p:grp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EADA96B-A253-444C-8F81-F97662C990E9}"/>
                    </a:ext>
                  </a:extLst>
                </p:cNvPr>
                <p:cNvSpPr/>
                <p:nvPr/>
              </p:nvSpPr>
              <p:spPr>
                <a:xfrm>
                  <a:off x="5695256" y="598544"/>
                  <a:ext cx="304800" cy="82255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sz="800" dirty="0" err="1">
                      <a:solidFill>
                        <a:schemeClr val="tx1"/>
                      </a:solidFill>
                    </a:rPr>
                    <a:t>concat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5" name="Elbow Connector 24">
                  <a:extLst>
                    <a:ext uri="{FF2B5EF4-FFF2-40B4-BE49-F238E27FC236}">
                      <a16:creationId xmlns:a16="http://schemas.microsoft.com/office/drawing/2014/main" id="{46555FCB-A7C7-994B-A9C1-4F502A6E91B6}"/>
                    </a:ext>
                  </a:extLst>
                </p:cNvPr>
                <p:cNvCxnSpPr>
                  <a:cxnSpLocks/>
                  <a:endCxn id="23" idx="2"/>
                </p:cNvCxnSpPr>
                <p:nvPr/>
              </p:nvCxnSpPr>
              <p:spPr>
                <a:xfrm flipV="1">
                  <a:off x="3230639" y="1421095"/>
                  <a:ext cx="2617017" cy="197302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Elbow Connector 30">
                  <a:extLst>
                    <a:ext uri="{FF2B5EF4-FFF2-40B4-BE49-F238E27FC236}">
                      <a16:creationId xmlns:a16="http://schemas.microsoft.com/office/drawing/2014/main" id="{190B9268-AA04-7742-8AA2-99730CC4C81D}"/>
                    </a:ext>
                  </a:extLst>
                </p:cNvPr>
                <p:cNvCxnSpPr>
                  <a:cxnSpLocks/>
                  <a:stCxn id="23" idx="3"/>
                  <a:endCxn id="32" idx="1"/>
                </p:cNvCxnSpPr>
                <p:nvPr/>
              </p:nvCxnSpPr>
              <p:spPr>
                <a:xfrm>
                  <a:off x="6000056" y="1009820"/>
                  <a:ext cx="329985" cy="700598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49D49550-8E52-E841-86BD-98C0E02CD84D}"/>
                    </a:ext>
                  </a:extLst>
                </p:cNvPr>
                <p:cNvSpPr/>
                <p:nvPr/>
              </p:nvSpPr>
              <p:spPr>
                <a:xfrm>
                  <a:off x="6330041" y="534762"/>
                  <a:ext cx="304800" cy="23513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GRU</a:t>
                  </a:r>
                </a:p>
              </p:txBody>
            </p:sp>
            <p:cxnSp>
              <p:nvCxnSpPr>
                <p:cNvPr id="42" name="Elbow Connector 41">
                  <a:extLst>
                    <a:ext uri="{FF2B5EF4-FFF2-40B4-BE49-F238E27FC236}">
                      <a16:creationId xmlns:a16="http://schemas.microsoft.com/office/drawing/2014/main" id="{19465402-C581-4847-98D2-BFBBCDF42678}"/>
                    </a:ext>
                  </a:extLst>
                </p:cNvPr>
                <p:cNvCxnSpPr>
                  <a:cxnSpLocks/>
                  <a:endCxn id="52" idx="2"/>
                </p:cNvCxnSpPr>
                <p:nvPr/>
              </p:nvCxnSpPr>
              <p:spPr>
                <a:xfrm>
                  <a:off x="6634841" y="1710419"/>
                  <a:ext cx="3442608" cy="2035967"/>
                </a:xfrm>
                <a:prstGeom prst="bentConnector3">
                  <a:avLst>
                    <a:gd name="adj1" fmla="val 13893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5F1567D1-84C4-7549-88C6-4E157BB948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41033" y="1009820"/>
                  <a:ext cx="115422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60E8C1C1-1175-9B41-922E-C584344E095B}"/>
                    </a:ext>
                  </a:extLst>
                </p:cNvPr>
                <p:cNvSpPr/>
                <p:nvPr/>
              </p:nvSpPr>
              <p:spPr>
                <a:xfrm>
                  <a:off x="10077449" y="3045788"/>
                  <a:ext cx="443593" cy="140119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Motor output</a:t>
                  </a: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9917292D-F7FC-334D-B76C-B4F3D4901AE7}"/>
                    </a:ext>
                  </a:extLst>
                </p:cNvPr>
                <p:cNvSpPr/>
                <p:nvPr/>
              </p:nvSpPr>
              <p:spPr>
                <a:xfrm>
                  <a:off x="2725234" y="733168"/>
                  <a:ext cx="443593" cy="1401195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Visual  input</a:t>
                  </a: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E1E89446-E063-184C-AFF4-2758F97E877A}"/>
                    </a:ext>
                  </a:extLst>
                </p:cNvPr>
                <p:cNvSpPr/>
                <p:nvPr/>
              </p:nvSpPr>
              <p:spPr>
                <a:xfrm>
                  <a:off x="10077449" y="1009821"/>
                  <a:ext cx="443593" cy="140119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Visual  </a:t>
                  </a:r>
                  <a:r>
                    <a:rPr lang="en-US" sz="800" dirty="0" err="1">
                      <a:solidFill>
                        <a:schemeClr val="tx1"/>
                      </a:solidFill>
                    </a:rPr>
                    <a:t>otuput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B37BB963-26AD-4243-A6F1-8C4BF566BF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90275" y="1730152"/>
                  <a:ext cx="78717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F5BA18F6-79FF-CC4E-A308-E05A315B7C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68827" y="1414280"/>
                  <a:ext cx="37011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ED930DB2-383D-CD45-BE73-F64F33156F5F}"/>
                    </a:ext>
                  </a:extLst>
                </p:cNvPr>
                <p:cNvSpPr/>
                <p:nvPr/>
              </p:nvSpPr>
              <p:spPr>
                <a:xfrm>
                  <a:off x="7890777" y="3224553"/>
                  <a:ext cx="287105" cy="102257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FC</a:t>
                  </a:r>
                </a:p>
              </p:txBody>
            </p:sp>
            <p:cxnSp>
              <p:nvCxnSpPr>
                <p:cNvPr id="65" name="Elbow Connector 64">
                  <a:extLst>
                    <a:ext uri="{FF2B5EF4-FFF2-40B4-BE49-F238E27FC236}">
                      <a16:creationId xmlns:a16="http://schemas.microsoft.com/office/drawing/2014/main" id="{0E5E7AB3-5607-8049-B08E-475F8FCC25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7064317" y="1059492"/>
                  <a:ext cx="720330" cy="620990"/>
                </a:xfrm>
                <a:prstGeom prst="bentConnector3">
                  <a:avLst>
                    <a:gd name="adj1" fmla="val 99587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A37373D-23FC-6F49-A5F2-F12AC4A75665}"/>
                  </a:ext>
                </a:extLst>
              </p:cNvPr>
              <p:cNvSpPr/>
              <p:nvPr/>
            </p:nvSpPr>
            <p:spPr>
              <a:xfrm>
                <a:off x="1907971" y="1487471"/>
                <a:ext cx="457201" cy="102307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Motor input  (joint 0-13)</a:t>
                </a:r>
                <a:endParaRPr lang="en-US" sz="800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66C75A6-E651-D54D-86FC-29AFF853560E}"/>
                  </a:ext>
                </a:extLst>
              </p:cNvPr>
              <p:cNvSpPr/>
              <p:nvPr/>
            </p:nvSpPr>
            <p:spPr>
              <a:xfrm>
                <a:off x="1907971" y="2510545"/>
                <a:ext cx="457201" cy="89627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Motor input  (joint 14-15)</a:t>
                </a:r>
                <a:endParaRPr lang="en-US" sz="800" dirty="0"/>
              </a:p>
            </p:txBody>
          </p:sp>
        </p:grpSp>
        <p:grpSp>
          <p:nvGrpSpPr>
            <p:cNvPr id="22" name="Graphic 20">
              <a:extLst>
                <a:ext uri="{FF2B5EF4-FFF2-40B4-BE49-F238E27FC236}">
                  <a16:creationId xmlns:a16="http://schemas.microsoft.com/office/drawing/2014/main" id="{A1DD254C-BE09-0648-9F76-349F0592E75D}"/>
                </a:ext>
              </a:extLst>
            </p:cNvPr>
            <p:cNvGrpSpPr/>
            <p:nvPr/>
          </p:nvGrpSpPr>
          <p:grpSpPr>
            <a:xfrm rot="10800000">
              <a:off x="763741" y="1658754"/>
              <a:ext cx="451128" cy="295658"/>
              <a:chOff x="1243799" y="2840391"/>
              <a:chExt cx="968973" cy="585166"/>
            </a:xfrm>
          </p:grpSpPr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D08DF8C1-772E-E147-A19F-B372F0C4600C}"/>
                  </a:ext>
                </a:extLst>
              </p:cNvPr>
              <p:cNvSpPr/>
              <p:nvPr/>
            </p:nvSpPr>
            <p:spPr>
              <a:xfrm>
                <a:off x="1243799" y="2840391"/>
                <a:ext cx="702199" cy="585166"/>
              </a:xfrm>
              <a:custGeom>
                <a:avLst/>
                <a:gdLst>
                  <a:gd name="connsiteX0" fmla="*/ 634003 w 702198"/>
                  <a:gd name="connsiteY0" fmla="*/ 0 h 585166"/>
                  <a:gd name="connsiteX1" fmla="*/ 68195 w 702198"/>
                  <a:gd name="connsiteY1" fmla="*/ 0 h 585166"/>
                  <a:gd name="connsiteX2" fmla="*/ 0 w 702198"/>
                  <a:gd name="connsiteY2" fmla="*/ 68195 h 585166"/>
                  <a:gd name="connsiteX3" fmla="*/ 0 w 702198"/>
                  <a:gd name="connsiteY3" fmla="*/ 516971 h 585166"/>
                  <a:gd name="connsiteX4" fmla="*/ 68195 w 702198"/>
                  <a:gd name="connsiteY4" fmla="*/ 585166 h 585166"/>
                  <a:gd name="connsiteX5" fmla="*/ 634003 w 702198"/>
                  <a:gd name="connsiteY5" fmla="*/ 585166 h 585166"/>
                  <a:gd name="connsiteX6" fmla="*/ 702198 w 702198"/>
                  <a:gd name="connsiteY6" fmla="*/ 516971 h 585166"/>
                  <a:gd name="connsiteX7" fmla="*/ 702198 w 702198"/>
                  <a:gd name="connsiteY7" fmla="*/ 68195 h 585166"/>
                  <a:gd name="connsiteX8" fmla="*/ 634003 w 702198"/>
                  <a:gd name="connsiteY8" fmla="*/ 0 h 585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2198" h="585166">
                    <a:moveTo>
                      <a:pt x="634003" y="0"/>
                    </a:moveTo>
                    <a:lnTo>
                      <a:pt x="68195" y="0"/>
                    </a:lnTo>
                    <a:cubicBezTo>
                      <a:pt x="30546" y="44"/>
                      <a:pt x="44" y="30546"/>
                      <a:pt x="0" y="68195"/>
                    </a:cubicBezTo>
                    <a:lnTo>
                      <a:pt x="0" y="516971"/>
                    </a:lnTo>
                    <a:cubicBezTo>
                      <a:pt x="44" y="554619"/>
                      <a:pt x="30546" y="585121"/>
                      <a:pt x="68195" y="585166"/>
                    </a:cubicBezTo>
                    <a:lnTo>
                      <a:pt x="634003" y="585166"/>
                    </a:lnTo>
                    <a:cubicBezTo>
                      <a:pt x="671645" y="585121"/>
                      <a:pt x="702155" y="554619"/>
                      <a:pt x="702198" y="516971"/>
                    </a:cubicBezTo>
                    <a:lnTo>
                      <a:pt x="702198" y="68195"/>
                    </a:lnTo>
                    <a:cubicBezTo>
                      <a:pt x="702155" y="30546"/>
                      <a:pt x="671645" y="44"/>
                      <a:pt x="63400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2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92A47031-045E-6E4F-A191-954D7816FCD9}"/>
                  </a:ext>
                </a:extLst>
              </p:cNvPr>
              <p:cNvSpPr/>
              <p:nvPr/>
            </p:nvSpPr>
            <p:spPr>
              <a:xfrm>
                <a:off x="1978420" y="2912356"/>
                <a:ext cx="234352" cy="441237"/>
              </a:xfrm>
              <a:custGeom>
                <a:avLst/>
                <a:gdLst>
                  <a:gd name="connsiteX0" fmla="*/ 0 w 234351"/>
                  <a:gd name="connsiteY0" fmla="*/ 313291 h 441236"/>
                  <a:gd name="connsiteX1" fmla="*/ 234351 w 234351"/>
                  <a:gd name="connsiteY1" fmla="*/ 441236 h 441236"/>
                  <a:gd name="connsiteX2" fmla="*/ 234351 w 234351"/>
                  <a:gd name="connsiteY2" fmla="*/ 0 h 441236"/>
                  <a:gd name="connsiteX3" fmla="*/ 0 w 234351"/>
                  <a:gd name="connsiteY3" fmla="*/ 127946 h 441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351" h="441236">
                    <a:moveTo>
                      <a:pt x="0" y="313291"/>
                    </a:moveTo>
                    <a:lnTo>
                      <a:pt x="234351" y="441236"/>
                    </a:lnTo>
                    <a:lnTo>
                      <a:pt x="234351" y="0"/>
                    </a:lnTo>
                    <a:lnTo>
                      <a:pt x="0" y="127946"/>
                    </a:lnTo>
                    <a:close/>
                  </a:path>
                </a:pathLst>
              </a:custGeom>
              <a:solidFill>
                <a:srgbClr val="000000"/>
              </a:solidFill>
              <a:ln w="22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Graphic 27">
              <a:extLst>
                <a:ext uri="{FF2B5EF4-FFF2-40B4-BE49-F238E27FC236}">
                  <a16:creationId xmlns:a16="http://schemas.microsoft.com/office/drawing/2014/main" id="{2DCE3EB8-767B-B74E-BC80-283F2FE8E744}"/>
                </a:ext>
              </a:extLst>
            </p:cNvPr>
            <p:cNvSpPr/>
            <p:nvPr/>
          </p:nvSpPr>
          <p:spPr>
            <a:xfrm>
              <a:off x="1626201" y="1541883"/>
              <a:ext cx="575838" cy="575838"/>
            </a:xfrm>
            <a:custGeom>
              <a:avLst/>
              <a:gdLst>
                <a:gd name="connsiteX0" fmla="*/ 110024 w 575838"/>
                <a:gd name="connsiteY0" fmla="*/ 333986 h 575838"/>
                <a:gd name="connsiteX1" fmla="*/ 76779 w 575838"/>
                <a:gd name="connsiteY1" fmla="*/ 326309 h 575838"/>
                <a:gd name="connsiteX2" fmla="*/ 0 w 575838"/>
                <a:gd name="connsiteY2" fmla="*/ 403087 h 575838"/>
                <a:gd name="connsiteX3" fmla="*/ 76779 w 575838"/>
                <a:gd name="connsiteY3" fmla="*/ 479866 h 575838"/>
                <a:gd name="connsiteX4" fmla="*/ 140581 w 575838"/>
                <a:gd name="connsiteY4" fmla="*/ 445728 h 575838"/>
                <a:gd name="connsiteX5" fmla="*/ 213108 w 575838"/>
                <a:gd name="connsiteY5" fmla="*/ 482035 h 575838"/>
                <a:gd name="connsiteX6" fmla="*/ 211141 w 575838"/>
                <a:gd name="connsiteY6" fmla="*/ 499060 h 575838"/>
                <a:gd name="connsiteX7" fmla="*/ 287919 w 575838"/>
                <a:gd name="connsiteY7" fmla="*/ 575839 h 575838"/>
                <a:gd name="connsiteX8" fmla="*/ 364698 w 575838"/>
                <a:gd name="connsiteY8" fmla="*/ 499060 h 575838"/>
                <a:gd name="connsiteX9" fmla="*/ 351502 w 575838"/>
                <a:gd name="connsiteY9" fmla="*/ 456083 h 575838"/>
                <a:gd name="connsiteX10" fmla="*/ 453415 w 575838"/>
                <a:gd name="connsiteY10" fmla="*/ 349525 h 575838"/>
                <a:gd name="connsiteX11" fmla="*/ 499060 w 575838"/>
                <a:gd name="connsiteY11" fmla="*/ 364698 h 575838"/>
                <a:gd name="connsiteX12" fmla="*/ 575839 w 575838"/>
                <a:gd name="connsiteY12" fmla="*/ 287919 h 575838"/>
                <a:gd name="connsiteX13" fmla="*/ 499060 w 575838"/>
                <a:gd name="connsiteY13" fmla="*/ 211141 h 575838"/>
                <a:gd name="connsiteX14" fmla="*/ 452053 w 575838"/>
                <a:gd name="connsiteY14" fmla="*/ 227341 h 575838"/>
                <a:gd name="connsiteX15" fmla="*/ 348498 w 575838"/>
                <a:gd name="connsiteY15" fmla="*/ 123786 h 575838"/>
                <a:gd name="connsiteX16" fmla="*/ 364698 w 575838"/>
                <a:gd name="connsiteY16" fmla="*/ 76779 h 575838"/>
                <a:gd name="connsiteX17" fmla="*/ 287919 w 575838"/>
                <a:gd name="connsiteY17" fmla="*/ 0 h 575838"/>
                <a:gd name="connsiteX18" fmla="*/ 211141 w 575838"/>
                <a:gd name="connsiteY18" fmla="*/ 76779 h 575838"/>
                <a:gd name="connsiteX19" fmla="*/ 213099 w 575838"/>
                <a:gd name="connsiteY19" fmla="*/ 93756 h 575838"/>
                <a:gd name="connsiteX20" fmla="*/ 145035 w 575838"/>
                <a:gd name="connsiteY20" fmla="*/ 118556 h 575838"/>
                <a:gd name="connsiteX21" fmla="*/ 76779 w 575838"/>
                <a:gd name="connsiteY21" fmla="*/ 76779 h 575838"/>
                <a:gd name="connsiteX22" fmla="*/ 0 w 575838"/>
                <a:gd name="connsiteY22" fmla="*/ 153557 h 575838"/>
                <a:gd name="connsiteX23" fmla="*/ 76779 w 575838"/>
                <a:gd name="connsiteY23" fmla="*/ 230336 h 575838"/>
                <a:gd name="connsiteX24" fmla="*/ 107490 w 575838"/>
                <a:gd name="connsiteY24" fmla="*/ 223877 h 575838"/>
                <a:gd name="connsiteX25" fmla="*/ 142818 w 575838"/>
                <a:gd name="connsiteY25" fmla="*/ 283332 h 575838"/>
                <a:gd name="connsiteX26" fmla="*/ 76779 w 575838"/>
                <a:gd name="connsiteY26" fmla="*/ 460671 h 575838"/>
                <a:gd name="connsiteX27" fmla="*/ 19195 w 575838"/>
                <a:gd name="connsiteY27" fmla="*/ 403087 h 575838"/>
                <a:gd name="connsiteX28" fmla="*/ 76779 w 575838"/>
                <a:gd name="connsiteY28" fmla="*/ 345503 h 575838"/>
                <a:gd name="connsiteX29" fmla="*/ 134362 w 575838"/>
                <a:gd name="connsiteY29" fmla="*/ 403087 h 575838"/>
                <a:gd name="connsiteX30" fmla="*/ 76779 w 575838"/>
                <a:gd name="connsiteY30" fmla="*/ 460671 h 575838"/>
                <a:gd name="connsiteX31" fmla="*/ 149133 w 575838"/>
                <a:gd name="connsiteY31" fmla="*/ 428530 h 575838"/>
                <a:gd name="connsiteX32" fmla="*/ 153557 w 575838"/>
                <a:gd name="connsiteY32" fmla="*/ 403087 h 575838"/>
                <a:gd name="connsiteX33" fmla="*/ 126157 w 575838"/>
                <a:gd name="connsiteY33" fmla="*/ 344380 h 575838"/>
                <a:gd name="connsiteX34" fmla="*/ 153759 w 575838"/>
                <a:gd name="connsiteY34" fmla="*/ 301749 h 575838"/>
                <a:gd name="connsiteX35" fmla="*/ 236977 w 575838"/>
                <a:gd name="connsiteY35" fmla="*/ 441784 h 575838"/>
                <a:gd name="connsiteX36" fmla="*/ 219759 w 575838"/>
                <a:gd name="connsiteY36" fmla="*/ 463886 h 575838"/>
                <a:gd name="connsiteX37" fmla="*/ 287919 w 575838"/>
                <a:gd name="connsiteY37" fmla="*/ 153557 h 575838"/>
                <a:gd name="connsiteX38" fmla="*/ 334927 w 575838"/>
                <a:gd name="connsiteY38" fmla="*/ 137357 h 575838"/>
                <a:gd name="connsiteX39" fmla="*/ 438492 w 575838"/>
                <a:gd name="connsiteY39" fmla="*/ 240921 h 575838"/>
                <a:gd name="connsiteX40" fmla="*/ 424959 w 575838"/>
                <a:gd name="connsiteY40" fmla="*/ 268168 h 575838"/>
                <a:gd name="connsiteX41" fmla="*/ 364669 w 575838"/>
                <a:gd name="connsiteY41" fmla="*/ 259876 h 575838"/>
                <a:gd name="connsiteX42" fmla="*/ 364698 w 575838"/>
                <a:gd name="connsiteY42" fmla="*/ 259127 h 575838"/>
                <a:gd name="connsiteX43" fmla="*/ 287919 w 575838"/>
                <a:gd name="connsiteY43" fmla="*/ 182349 h 575838"/>
                <a:gd name="connsiteX44" fmla="*/ 224116 w 575838"/>
                <a:gd name="connsiteY44" fmla="*/ 216487 h 575838"/>
                <a:gd name="connsiteX45" fmla="*/ 212667 w 575838"/>
                <a:gd name="connsiteY45" fmla="*/ 210767 h 575838"/>
                <a:gd name="connsiteX46" fmla="*/ 254684 w 575838"/>
                <a:gd name="connsiteY46" fmla="*/ 145879 h 575838"/>
                <a:gd name="connsiteX47" fmla="*/ 287919 w 575838"/>
                <a:gd name="connsiteY47" fmla="*/ 153557 h 575838"/>
                <a:gd name="connsiteX48" fmla="*/ 297517 w 575838"/>
                <a:gd name="connsiteY48" fmla="*/ 422944 h 575838"/>
                <a:gd name="connsiteX49" fmla="*/ 297517 w 575838"/>
                <a:gd name="connsiteY49" fmla="*/ 335234 h 575838"/>
                <a:gd name="connsiteX50" fmla="*/ 362030 w 575838"/>
                <a:gd name="connsiteY50" fmla="*/ 278879 h 575838"/>
                <a:gd name="connsiteX51" fmla="*/ 422320 w 575838"/>
                <a:gd name="connsiteY51" fmla="*/ 287171 h 575838"/>
                <a:gd name="connsiteX52" fmla="*/ 422282 w 575838"/>
                <a:gd name="connsiteY52" fmla="*/ 287919 h 575838"/>
                <a:gd name="connsiteX53" fmla="*/ 439509 w 575838"/>
                <a:gd name="connsiteY53" fmla="*/ 336290 h 575838"/>
                <a:gd name="connsiteX54" fmla="*/ 338737 w 575838"/>
                <a:gd name="connsiteY54" fmla="*/ 441659 h 575838"/>
                <a:gd name="connsiteX55" fmla="*/ 297517 w 575838"/>
                <a:gd name="connsiteY55" fmla="*/ 422944 h 575838"/>
                <a:gd name="connsiteX56" fmla="*/ 287919 w 575838"/>
                <a:gd name="connsiteY56" fmla="*/ 201544 h 575838"/>
                <a:gd name="connsiteX57" fmla="*/ 345503 w 575838"/>
                <a:gd name="connsiteY57" fmla="*/ 259127 h 575838"/>
                <a:gd name="connsiteX58" fmla="*/ 287919 w 575838"/>
                <a:gd name="connsiteY58" fmla="*/ 316711 h 575838"/>
                <a:gd name="connsiteX59" fmla="*/ 230336 w 575838"/>
                <a:gd name="connsiteY59" fmla="*/ 259127 h 575838"/>
                <a:gd name="connsiteX60" fmla="*/ 287919 w 575838"/>
                <a:gd name="connsiteY60" fmla="*/ 201544 h 575838"/>
                <a:gd name="connsiteX61" fmla="*/ 215565 w 575838"/>
                <a:gd name="connsiteY61" fmla="*/ 233685 h 575838"/>
                <a:gd name="connsiteX62" fmla="*/ 211141 w 575838"/>
                <a:gd name="connsiteY62" fmla="*/ 259127 h 575838"/>
                <a:gd name="connsiteX63" fmla="*/ 278322 w 575838"/>
                <a:gd name="connsiteY63" fmla="*/ 335244 h 575838"/>
                <a:gd name="connsiteX64" fmla="*/ 278322 w 575838"/>
                <a:gd name="connsiteY64" fmla="*/ 422954 h 575838"/>
                <a:gd name="connsiteX65" fmla="*/ 252812 w 575838"/>
                <a:gd name="connsiteY65" fmla="*/ 430862 h 575838"/>
                <a:gd name="connsiteX66" fmla="*/ 165400 w 575838"/>
                <a:gd name="connsiteY66" fmla="*/ 283764 h 575838"/>
                <a:gd name="connsiteX67" fmla="*/ 202167 w 575838"/>
                <a:gd name="connsiteY67" fmla="*/ 226986 h 575838"/>
                <a:gd name="connsiteX68" fmla="*/ 287919 w 575838"/>
                <a:gd name="connsiteY68" fmla="*/ 556644 h 575838"/>
                <a:gd name="connsiteX69" fmla="*/ 230336 w 575838"/>
                <a:gd name="connsiteY69" fmla="*/ 499060 h 575838"/>
                <a:gd name="connsiteX70" fmla="*/ 287919 w 575838"/>
                <a:gd name="connsiteY70" fmla="*/ 441476 h 575838"/>
                <a:gd name="connsiteX71" fmla="*/ 345503 w 575838"/>
                <a:gd name="connsiteY71" fmla="*/ 499060 h 575838"/>
                <a:gd name="connsiteX72" fmla="*/ 287919 w 575838"/>
                <a:gd name="connsiteY72" fmla="*/ 556644 h 575838"/>
                <a:gd name="connsiteX73" fmla="*/ 499060 w 575838"/>
                <a:gd name="connsiteY73" fmla="*/ 230336 h 575838"/>
                <a:gd name="connsiteX74" fmla="*/ 556644 w 575838"/>
                <a:gd name="connsiteY74" fmla="*/ 287919 h 575838"/>
                <a:gd name="connsiteX75" fmla="*/ 499060 w 575838"/>
                <a:gd name="connsiteY75" fmla="*/ 345503 h 575838"/>
                <a:gd name="connsiteX76" fmla="*/ 441476 w 575838"/>
                <a:gd name="connsiteY76" fmla="*/ 287919 h 575838"/>
                <a:gd name="connsiteX77" fmla="*/ 499060 w 575838"/>
                <a:gd name="connsiteY77" fmla="*/ 230336 h 575838"/>
                <a:gd name="connsiteX78" fmla="*/ 287919 w 575838"/>
                <a:gd name="connsiteY78" fmla="*/ 19195 h 575838"/>
                <a:gd name="connsiteX79" fmla="*/ 345503 w 575838"/>
                <a:gd name="connsiteY79" fmla="*/ 76779 h 575838"/>
                <a:gd name="connsiteX80" fmla="*/ 287919 w 575838"/>
                <a:gd name="connsiteY80" fmla="*/ 134362 h 575838"/>
                <a:gd name="connsiteX81" fmla="*/ 230336 w 575838"/>
                <a:gd name="connsiteY81" fmla="*/ 76779 h 575838"/>
                <a:gd name="connsiteX82" fmla="*/ 287919 w 575838"/>
                <a:gd name="connsiteY82" fmla="*/ 19195 h 575838"/>
                <a:gd name="connsiteX83" fmla="*/ 219663 w 575838"/>
                <a:gd name="connsiteY83" fmla="*/ 111780 h 575838"/>
                <a:gd name="connsiteX84" fmla="*/ 238541 w 575838"/>
                <a:gd name="connsiteY84" fmla="*/ 135485 h 575838"/>
                <a:gd name="connsiteX85" fmla="*/ 195392 w 575838"/>
                <a:gd name="connsiteY85" fmla="*/ 202129 h 575838"/>
                <a:gd name="connsiteX86" fmla="*/ 149133 w 575838"/>
                <a:gd name="connsiteY86" fmla="*/ 178999 h 575838"/>
                <a:gd name="connsiteX87" fmla="*/ 153557 w 575838"/>
                <a:gd name="connsiteY87" fmla="*/ 153557 h 575838"/>
                <a:gd name="connsiteX88" fmla="*/ 151599 w 575838"/>
                <a:gd name="connsiteY88" fmla="*/ 136579 h 575838"/>
                <a:gd name="connsiteX89" fmla="*/ 19195 w 575838"/>
                <a:gd name="connsiteY89" fmla="*/ 153557 h 575838"/>
                <a:gd name="connsiteX90" fmla="*/ 76779 w 575838"/>
                <a:gd name="connsiteY90" fmla="*/ 95973 h 575838"/>
                <a:gd name="connsiteX91" fmla="*/ 134362 w 575838"/>
                <a:gd name="connsiteY91" fmla="*/ 153557 h 575838"/>
                <a:gd name="connsiteX92" fmla="*/ 76779 w 575838"/>
                <a:gd name="connsiteY92" fmla="*/ 211141 h 575838"/>
                <a:gd name="connsiteX93" fmla="*/ 19195 w 575838"/>
                <a:gd name="connsiteY93" fmla="*/ 153557 h 575838"/>
                <a:gd name="connsiteX94" fmla="*/ 123949 w 575838"/>
                <a:gd name="connsiteY94" fmla="*/ 214010 h 575838"/>
                <a:gd name="connsiteX95" fmla="*/ 140581 w 575838"/>
                <a:gd name="connsiteY95" fmla="*/ 196198 h 575838"/>
                <a:gd name="connsiteX96" fmla="*/ 184892 w 575838"/>
                <a:gd name="connsiteY96" fmla="*/ 218348 h 575838"/>
                <a:gd name="connsiteX97" fmla="*/ 154459 w 575838"/>
                <a:gd name="connsiteY97" fmla="*/ 265347 h 575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575838" h="575838">
                  <a:moveTo>
                    <a:pt x="110024" y="333986"/>
                  </a:moveTo>
                  <a:cubicBezTo>
                    <a:pt x="99946" y="329121"/>
                    <a:pt x="88698" y="326309"/>
                    <a:pt x="76779" y="326309"/>
                  </a:cubicBezTo>
                  <a:cubicBezTo>
                    <a:pt x="34445" y="326309"/>
                    <a:pt x="0" y="360753"/>
                    <a:pt x="0" y="403087"/>
                  </a:cubicBezTo>
                  <a:cubicBezTo>
                    <a:pt x="0" y="445421"/>
                    <a:pt x="34445" y="479866"/>
                    <a:pt x="76779" y="479866"/>
                  </a:cubicBezTo>
                  <a:cubicBezTo>
                    <a:pt x="103344" y="479866"/>
                    <a:pt x="126790" y="466295"/>
                    <a:pt x="140581" y="445728"/>
                  </a:cubicBezTo>
                  <a:lnTo>
                    <a:pt x="213108" y="482035"/>
                  </a:lnTo>
                  <a:cubicBezTo>
                    <a:pt x="211861" y="487515"/>
                    <a:pt x="211141" y="493206"/>
                    <a:pt x="211141" y="499060"/>
                  </a:cubicBezTo>
                  <a:cubicBezTo>
                    <a:pt x="211141" y="541394"/>
                    <a:pt x="245586" y="575839"/>
                    <a:pt x="287919" y="575839"/>
                  </a:cubicBezTo>
                  <a:cubicBezTo>
                    <a:pt x="330253" y="575839"/>
                    <a:pt x="364698" y="541394"/>
                    <a:pt x="364698" y="499060"/>
                  </a:cubicBezTo>
                  <a:cubicBezTo>
                    <a:pt x="364698" y="483148"/>
                    <a:pt x="359832" y="468358"/>
                    <a:pt x="351502" y="456083"/>
                  </a:cubicBezTo>
                  <a:lnTo>
                    <a:pt x="453415" y="349525"/>
                  </a:lnTo>
                  <a:cubicBezTo>
                    <a:pt x="466199" y="359007"/>
                    <a:pt x="481958" y="364698"/>
                    <a:pt x="499060" y="364698"/>
                  </a:cubicBezTo>
                  <a:cubicBezTo>
                    <a:pt x="541394" y="364698"/>
                    <a:pt x="575839" y="330253"/>
                    <a:pt x="575839" y="287919"/>
                  </a:cubicBezTo>
                  <a:cubicBezTo>
                    <a:pt x="575839" y="245586"/>
                    <a:pt x="541394" y="211141"/>
                    <a:pt x="499060" y="211141"/>
                  </a:cubicBezTo>
                  <a:cubicBezTo>
                    <a:pt x="481344" y="211141"/>
                    <a:pt x="465067" y="217226"/>
                    <a:pt x="452053" y="227341"/>
                  </a:cubicBezTo>
                  <a:lnTo>
                    <a:pt x="348498" y="123786"/>
                  </a:lnTo>
                  <a:cubicBezTo>
                    <a:pt x="358613" y="110772"/>
                    <a:pt x="364698" y="94495"/>
                    <a:pt x="364698" y="76779"/>
                  </a:cubicBezTo>
                  <a:cubicBezTo>
                    <a:pt x="364698" y="34445"/>
                    <a:pt x="330253" y="0"/>
                    <a:pt x="287919" y="0"/>
                  </a:cubicBezTo>
                  <a:cubicBezTo>
                    <a:pt x="245586" y="0"/>
                    <a:pt x="211141" y="34445"/>
                    <a:pt x="211141" y="76779"/>
                  </a:cubicBezTo>
                  <a:cubicBezTo>
                    <a:pt x="211141" y="82614"/>
                    <a:pt x="211851" y="88286"/>
                    <a:pt x="213099" y="93756"/>
                  </a:cubicBezTo>
                  <a:lnTo>
                    <a:pt x="145035" y="118556"/>
                  </a:lnTo>
                  <a:cubicBezTo>
                    <a:pt x="132270" y="93785"/>
                    <a:pt x="106501" y="76779"/>
                    <a:pt x="76779" y="76779"/>
                  </a:cubicBezTo>
                  <a:cubicBezTo>
                    <a:pt x="34445" y="76779"/>
                    <a:pt x="0" y="111223"/>
                    <a:pt x="0" y="153557"/>
                  </a:cubicBezTo>
                  <a:cubicBezTo>
                    <a:pt x="0" y="195891"/>
                    <a:pt x="34445" y="230336"/>
                    <a:pt x="76779" y="230336"/>
                  </a:cubicBezTo>
                  <a:cubicBezTo>
                    <a:pt x="87700" y="230336"/>
                    <a:pt x="98075" y="228013"/>
                    <a:pt x="107490" y="223877"/>
                  </a:cubicBezTo>
                  <a:lnTo>
                    <a:pt x="142818" y="283332"/>
                  </a:lnTo>
                  <a:close/>
                  <a:moveTo>
                    <a:pt x="76779" y="460671"/>
                  </a:moveTo>
                  <a:cubicBezTo>
                    <a:pt x="45021" y="460671"/>
                    <a:pt x="19195" y="434845"/>
                    <a:pt x="19195" y="403087"/>
                  </a:cubicBezTo>
                  <a:cubicBezTo>
                    <a:pt x="19195" y="371330"/>
                    <a:pt x="45021" y="345503"/>
                    <a:pt x="76779" y="345503"/>
                  </a:cubicBezTo>
                  <a:cubicBezTo>
                    <a:pt x="108536" y="345503"/>
                    <a:pt x="134362" y="371330"/>
                    <a:pt x="134362" y="403087"/>
                  </a:cubicBezTo>
                  <a:cubicBezTo>
                    <a:pt x="134362" y="434845"/>
                    <a:pt x="108536" y="460671"/>
                    <a:pt x="76779" y="460671"/>
                  </a:cubicBezTo>
                  <a:close/>
                  <a:moveTo>
                    <a:pt x="149133" y="428530"/>
                  </a:moveTo>
                  <a:cubicBezTo>
                    <a:pt x="151945" y="420554"/>
                    <a:pt x="153557" y="412013"/>
                    <a:pt x="153557" y="403087"/>
                  </a:cubicBezTo>
                  <a:cubicBezTo>
                    <a:pt x="153557" y="379545"/>
                    <a:pt x="142885" y="358469"/>
                    <a:pt x="126157" y="344380"/>
                  </a:cubicBezTo>
                  <a:lnTo>
                    <a:pt x="153759" y="301749"/>
                  </a:lnTo>
                  <a:lnTo>
                    <a:pt x="236977" y="441784"/>
                  </a:lnTo>
                  <a:cubicBezTo>
                    <a:pt x="229971" y="448022"/>
                    <a:pt x="224107" y="455488"/>
                    <a:pt x="219759" y="463886"/>
                  </a:cubicBezTo>
                  <a:close/>
                  <a:moveTo>
                    <a:pt x="287919" y="153557"/>
                  </a:moveTo>
                  <a:cubicBezTo>
                    <a:pt x="305636" y="153557"/>
                    <a:pt x="321913" y="147472"/>
                    <a:pt x="334927" y="137357"/>
                  </a:cubicBezTo>
                  <a:lnTo>
                    <a:pt x="438492" y="240921"/>
                  </a:lnTo>
                  <a:cubicBezTo>
                    <a:pt x="432282" y="248906"/>
                    <a:pt x="427637" y="258129"/>
                    <a:pt x="424959" y="268168"/>
                  </a:cubicBezTo>
                  <a:lnTo>
                    <a:pt x="364669" y="259876"/>
                  </a:lnTo>
                  <a:cubicBezTo>
                    <a:pt x="364659" y="259627"/>
                    <a:pt x="364698" y="259377"/>
                    <a:pt x="364698" y="259127"/>
                  </a:cubicBezTo>
                  <a:cubicBezTo>
                    <a:pt x="364698" y="216794"/>
                    <a:pt x="330253" y="182349"/>
                    <a:pt x="287919" y="182349"/>
                  </a:cubicBezTo>
                  <a:cubicBezTo>
                    <a:pt x="261354" y="182349"/>
                    <a:pt x="237898" y="195920"/>
                    <a:pt x="224116" y="216487"/>
                  </a:cubicBezTo>
                  <a:lnTo>
                    <a:pt x="212667" y="210767"/>
                  </a:lnTo>
                  <a:lnTo>
                    <a:pt x="254684" y="145879"/>
                  </a:lnTo>
                  <a:cubicBezTo>
                    <a:pt x="264751" y="150745"/>
                    <a:pt x="276000" y="153557"/>
                    <a:pt x="287919" y="153557"/>
                  </a:cubicBezTo>
                  <a:close/>
                  <a:moveTo>
                    <a:pt x="297517" y="422944"/>
                  </a:moveTo>
                  <a:lnTo>
                    <a:pt x="297517" y="335234"/>
                  </a:lnTo>
                  <a:cubicBezTo>
                    <a:pt x="328708" y="331318"/>
                    <a:pt x="354083" y="308650"/>
                    <a:pt x="362030" y="278879"/>
                  </a:cubicBezTo>
                  <a:lnTo>
                    <a:pt x="422320" y="287171"/>
                  </a:lnTo>
                  <a:cubicBezTo>
                    <a:pt x="422320" y="287420"/>
                    <a:pt x="422282" y="287670"/>
                    <a:pt x="422282" y="287919"/>
                  </a:cubicBezTo>
                  <a:cubicBezTo>
                    <a:pt x="422282" y="306250"/>
                    <a:pt x="428750" y="323074"/>
                    <a:pt x="439509" y="336290"/>
                  </a:cubicBezTo>
                  <a:lnTo>
                    <a:pt x="338737" y="441659"/>
                  </a:lnTo>
                  <a:cubicBezTo>
                    <a:pt x="327441" y="431649"/>
                    <a:pt x="313228" y="424921"/>
                    <a:pt x="297517" y="422944"/>
                  </a:cubicBezTo>
                  <a:close/>
                  <a:moveTo>
                    <a:pt x="287919" y="201544"/>
                  </a:moveTo>
                  <a:cubicBezTo>
                    <a:pt x="319677" y="201544"/>
                    <a:pt x="345503" y="227370"/>
                    <a:pt x="345503" y="259127"/>
                  </a:cubicBezTo>
                  <a:cubicBezTo>
                    <a:pt x="345503" y="290885"/>
                    <a:pt x="319677" y="316711"/>
                    <a:pt x="287919" y="316711"/>
                  </a:cubicBezTo>
                  <a:cubicBezTo>
                    <a:pt x="256162" y="316711"/>
                    <a:pt x="230336" y="290885"/>
                    <a:pt x="230336" y="259127"/>
                  </a:cubicBezTo>
                  <a:cubicBezTo>
                    <a:pt x="230336" y="227370"/>
                    <a:pt x="256162" y="201544"/>
                    <a:pt x="287919" y="201544"/>
                  </a:cubicBezTo>
                  <a:close/>
                  <a:moveTo>
                    <a:pt x="215565" y="233685"/>
                  </a:moveTo>
                  <a:cubicBezTo>
                    <a:pt x="212753" y="241660"/>
                    <a:pt x="211141" y="250202"/>
                    <a:pt x="211141" y="259127"/>
                  </a:cubicBezTo>
                  <a:cubicBezTo>
                    <a:pt x="211141" y="298208"/>
                    <a:pt x="240509" y="330493"/>
                    <a:pt x="278322" y="335244"/>
                  </a:cubicBezTo>
                  <a:lnTo>
                    <a:pt x="278322" y="422954"/>
                  </a:lnTo>
                  <a:cubicBezTo>
                    <a:pt x="269224" y="424096"/>
                    <a:pt x="260634" y="426821"/>
                    <a:pt x="252812" y="430862"/>
                  </a:cubicBezTo>
                  <a:lnTo>
                    <a:pt x="165400" y="283764"/>
                  </a:lnTo>
                  <a:lnTo>
                    <a:pt x="202167" y="226986"/>
                  </a:lnTo>
                  <a:close/>
                  <a:moveTo>
                    <a:pt x="287919" y="556644"/>
                  </a:moveTo>
                  <a:cubicBezTo>
                    <a:pt x="256162" y="556644"/>
                    <a:pt x="230336" y="530818"/>
                    <a:pt x="230336" y="499060"/>
                  </a:cubicBezTo>
                  <a:cubicBezTo>
                    <a:pt x="230336" y="467303"/>
                    <a:pt x="256162" y="441476"/>
                    <a:pt x="287919" y="441476"/>
                  </a:cubicBezTo>
                  <a:cubicBezTo>
                    <a:pt x="319677" y="441476"/>
                    <a:pt x="345503" y="467303"/>
                    <a:pt x="345503" y="499060"/>
                  </a:cubicBezTo>
                  <a:cubicBezTo>
                    <a:pt x="345503" y="530818"/>
                    <a:pt x="319677" y="556644"/>
                    <a:pt x="287919" y="556644"/>
                  </a:cubicBezTo>
                  <a:close/>
                  <a:moveTo>
                    <a:pt x="499060" y="230336"/>
                  </a:moveTo>
                  <a:cubicBezTo>
                    <a:pt x="530818" y="230336"/>
                    <a:pt x="556644" y="256162"/>
                    <a:pt x="556644" y="287919"/>
                  </a:cubicBezTo>
                  <a:cubicBezTo>
                    <a:pt x="556644" y="319677"/>
                    <a:pt x="530818" y="345503"/>
                    <a:pt x="499060" y="345503"/>
                  </a:cubicBezTo>
                  <a:cubicBezTo>
                    <a:pt x="467303" y="345503"/>
                    <a:pt x="441476" y="319677"/>
                    <a:pt x="441476" y="287919"/>
                  </a:cubicBezTo>
                  <a:cubicBezTo>
                    <a:pt x="441476" y="256162"/>
                    <a:pt x="467303" y="230336"/>
                    <a:pt x="499060" y="230336"/>
                  </a:cubicBezTo>
                  <a:close/>
                  <a:moveTo>
                    <a:pt x="287919" y="19195"/>
                  </a:moveTo>
                  <a:cubicBezTo>
                    <a:pt x="319677" y="19195"/>
                    <a:pt x="345503" y="45021"/>
                    <a:pt x="345503" y="76779"/>
                  </a:cubicBezTo>
                  <a:cubicBezTo>
                    <a:pt x="345503" y="108536"/>
                    <a:pt x="319677" y="134362"/>
                    <a:pt x="287919" y="134362"/>
                  </a:cubicBezTo>
                  <a:cubicBezTo>
                    <a:pt x="256162" y="134362"/>
                    <a:pt x="230336" y="108536"/>
                    <a:pt x="230336" y="76779"/>
                  </a:cubicBezTo>
                  <a:cubicBezTo>
                    <a:pt x="230336" y="45021"/>
                    <a:pt x="256162" y="19195"/>
                    <a:pt x="287919" y="19195"/>
                  </a:cubicBezTo>
                  <a:close/>
                  <a:moveTo>
                    <a:pt x="219663" y="111780"/>
                  </a:moveTo>
                  <a:cubicBezTo>
                    <a:pt x="224356" y="120888"/>
                    <a:pt x="230777" y="128940"/>
                    <a:pt x="238541" y="135485"/>
                  </a:cubicBezTo>
                  <a:lnTo>
                    <a:pt x="195392" y="202129"/>
                  </a:lnTo>
                  <a:lnTo>
                    <a:pt x="149133" y="178999"/>
                  </a:lnTo>
                  <a:cubicBezTo>
                    <a:pt x="151945" y="171024"/>
                    <a:pt x="153557" y="162483"/>
                    <a:pt x="153557" y="153557"/>
                  </a:cubicBezTo>
                  <a:cubicBezTo>
                    <a:pt x="153557" y="147722"/>
                    <a:pt x="152847" y="142050"/>
                    <a:pt x="151599" y="136579"/>
                  </a:cubicBezTo>
                  <a:close/>
                  <a:moveTo>
                    <a:pt x="19195" y="153557"/>
                  </a:moveTo>
                  <a:cubicBezTo>
                    <a:pt x="19195" y="121799"/>
                    <a:pt x="45021" y="95973"/>
                    <a:pt x="76779" y="95973"/>
                  </a:cubicBezTo>
                  <a:cubicBezTo>
                    <a:pt x="108536" y="95973"/>
                    <a:pt x="134362" y="121799"/>
                    <a:pt x="134362" y="153557"/>
                  </a:cubicBezTo>
                  <a:cubicBezTo>
                    <a:pt x="134362" y="185315"/>
                    <a:pt x="108536" y="211141"/>
                    <a:pt x="76779" y="211141"/>
                  </a:cubicBezTo>
                  <a:cubicBezTo>
                    <a:pt x="45021" y="211141"/>
                    <a:pt x="19195" y="185315"/>
                    <a:pt x="19195" y="153557"/>
                  </a:cubicBezTo>
                  <a:close/>
                  <a:moveTo>
                    <a:pt x="123949" y="214010"/>
                  </a:moveTo>
                  <a:cubicBezTo>
                    <a:pt x="130379" y="208981"/>
                    <a:pt x="136023" y="202993"/>
                    <a:pt x="140581" y="196198"/>
                  </a:cubicBezTo>
                  <a:lnTo>
                    <a:pt x="184892" y="218348"/>
                  </a:lnTo>
                  <a:lnTo>
                    <a:pt x="154459" y="26534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chemeClr val="accent1">
                  <a:shade val="50000"/>
                  <a:alpha val="6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Graphic 33">
              <a:extLst>
                <a:ext uri="{FF2B5EF4-FFF2-40B4-BE49-F238E27FC236}">
                  <a16:creationId xmlns:a16="http://schemas.microsoft.com/office/drawing/2014/main" id="{8B60B16A-B69B-094C-963B-E4F73EF1BA72}"/>
                </a:ext>
              </a:extLst>
            </p:cNvPr>
            <p:cNvSpPr/>
            <p:nvPr/>
          </p:nvSpPr>
          <p:spPr>
            <a:xfrm>
              <a:off x="1680184" y="804169"/>
              <a:ext cx="363080" cy="450220"/>
            </a:xfrm>
            <a:custGeom>
              <a:avLst/>
              <a:gdLst>
                <a:gd name="connsiteX0" fmla="*/ 363081 w 363080"/>
                <a:gd name="connsiteY0" fmla="*/ 79878 h 450220"/>
                <a:gd name="connsiteX1" fmla="*/ 181540 w 363080"/>
                <a:gd name="connsiteY1" fmla="*/ 0 h 450220"/>
                <a:gd name="connsiteX2" fmla="*/ 0 w 363080"/>
                <a:gd name="connsiteY2" fmla="*/ 79878 h 450220"/>
                <a:gd name="connsiteX3" fmla="*/ 726 w 363080"/>
                <a:gd name="connsiteY3" fmla="*/ 87139 h 450220"/>
                <a:gd name="connsiteX4" fmla="*/ 0 w 363080"/>
                <a:gd name="connsiteY4" fmla="*/ 87139 h 450220"/>
                <a:gd name="connsiteX5" fmla="*/ 0 w 363080"/>
                <a:gd name="connsiteY5" fmla="*/ 370342 h 450220"/>
                <a:gd name="connsiteX6" fmla="*/ 181540 w 363080"/>
                <a:gd name="connsiteY6" fmla="*/ 450220 h 450220"/>
                <a:gd name="connsiteX7" fmla="*/ 363081 w 363080"/>
                <a:gd name="connsiteY7" fmla="*/ 370342 h 450220"/>
                <a:gd name="connsiteX8" fmla="*/ 363081 w 363080"/>
                <a:gd name="connsiteY8" fmla="*/ 87139 h 450220"/>
                <a:gd name="connsiteX9" fmla="*/ 362355 w 363080"/>
                <a:gd name="connsiteY9" fmla="*/ 87139 h 450220"/>
                <a:gd name="connsiteX10" fmla="*/ 363081 w 363080"/>
                <a:gd name="connsiteY10" fmla="*/ 79878 h 450220"/>
                <a:gd name="connsiteX11" fmla="*/ 348557 w 363080"/>
                <a:gd name="connsiteY11" fmla="*/ 370342 h 450220"/>
                <a:gd name="connsiteX12" fmla="*/ 181540 w 363080"/>
                <a:gd name="connsiteY12" fmla="*/ 435697 h 450220"/>
                <a:gd name="connsiteX13" fmla="*/ 14523 w 363080"/>
                <a:gd name="connsiteY13" fmla="*/ 370342 h 450220"/>
                <a:gd name="connsiteX14" fmla="*/ 14523 w 363080"/>
                <a:gd name="connsiteY14" fmla="*/ 329568 h 450220"/>
                <a:gd name="connsiteX15" fmla="*/ 181540 w 363080"/>
                <a:gd name="connsiteY15" fmla="*/ 377604 h 450220"/>
                <a:gd name="connsiteX16" fmla="*/ 348557 w 363080"/>
                <a:gd name="connsiteY16" fmla="*/ 329568 h 450220"/>
                <a:gd name="connsiteX17" fmla="*/ 348557 w 363080"/>
                <a:gd name="connsiteY17" fmla="*/ 370342 h 450220"/>
                <a:gd name="connsiteX18" fmla="*/ 348557 w 363080"/>
                <a:gd name="connsiteY18" fmla="*/ 297726 h 450220"/>
                <a:gd name="connsiteX19" fmla="*/ 181540 w 363080"/>
                <a:gd name="connsiteY19" fmla="*/ 363081 h 450220"/>
                <a:gd name="connsiteX20" fmla="*/ 14523 w 363080"/>
                <a:gd name="connsiteY20" fmla="*/ 297726 h 450220"/>
                <a:gd name="connsiteX21" fmla="*/ 14523 w 363080"/>
                <a:gd name="connsiteY21" fmla="*/ 256952 h 450220"/>
                <a:gd name="connsiteX22" fmla="*/ 181540 w 363080"/>
                <a:gd name="connsiteY22" fmla="*/ 304988 h 450220"/>
                <a:gd name="connsiteX23" fmla="*/ 348557 w 363080"/>
                <a:gd name="connsiteY23" fmla="*/ 256952 h 450220"/>
                <a:gd name="connsiteX24" fmla="*/ 348557 w 363080"/>
                <a:gd name="connsiteY24" fmla="*/ 297726 h 450220"/>
                <a:gd name="connsiteX25" fmla="*/ 348557 w 363080"/>
                <a:gd name="connsiteY25" fmla="*/ 225110 h 450220"/>
                <a:gd name="connsiteX26" fmla="*/ 181540 w 363080"/>
                <a:gd name="connsiteY26" fmla="*/ 290465 h 450220"/>
                <a:gd name="connsiteX27" fmla="*/ 14523 w 363080"/>
                <a:gd name="connsiteY27" fmla="*/ 225110 h 450220"/>
                <a:gd name="connsiteX28" fmla="*/ 14523 w 363080"/>
                <a:gd name="connsiteY28" fmla="*/ 184336 h 450220"/>
                <a:gd name="connsiteX29" fmla="*/ 181540 w 363080"/>
                <a:gd name="connsiteY29" fmla="*/ 232372 h 450220"/>
                <a:gd name="connsiteX30" fmla="*/ 348557 w 363080"/>
                <a:gd name="connsiteY30" fmla="*/ 184336 h 450220"/>
                <a:gd name="connsiteX31" fmla="*/ 348557 w 363080"/>
                <a:gd name="connsiteY31" fmla="*/ 225110 h 450220"/>
                <a:gd name="connsiteX32" fmla="*/ 348557 w 363080"/>
                <a:gd name="connsiteY32" fmla="*/ 152494 h 450220"/>
                <a:gd name="connsiteX33" fmla="*/ 181540 w 363080"/>
                <a:gd name="connsiteY33" fmla="*/ 217848 h 450220"/>
                <a:gd name="connsiteX34" fmla="*/ 14523 w 363080"/>
                <a:gd name="connsiteY34" fmla="*/ 152494 h 450220"/>
                <a:gd name="connsiteX35" fmla="*/ 14523 w 363080"/>
                <a:gd name="connsiteY35" fmla="*/ 111720 h 450220"/>
                <a:gd name="connsiteX36" fmla="*/ 181540 w 363080"/>
                <a:gd name="connsiteY36" fmla="*/ 159755 h 450220"/>
                <a:gd name="connsiteX37" fmla="*/ 348557 w 363080"/>
                <a:gd name="connsiteY37" fmla="*/ 111720 h 450220"/>
                <a:gd name="connsiteX38" fmla="*/ 348557 w 363080"/>
                <a:gd name="connsiteY38" fmla="*/ 152494 h 450220"/>
                <a:gd name="connsiteX39" fmla="*/ 181540 w 363080"/>
                <a:gd name="connsiteY39" fmla="*/ 145232 h 450220"/>
                <a:gd name="connsiteX40" fmla="*/ 14523 w 363080"/>
                <a:gd name="connsiteY40" fmla="*/ 79878 h 450220"/>
                <a:gd name="connsiteX41" fmla="*/ 181540 w 363080"/>
                <a:gd name="connsiteY41" fmla="*/ 14523 h 450220"/>
                <a:gd name="connsiteX42" fmla="*/ 348557 w 363080"/>
                <a:gd name="connsiteY42" fmla="*/ 79878 h 450220"/>
                <a:gd name="connsiteX43" fmla="*/ 181540 w 363080"/>
                <a:gd name="connsiteY43" fmla="*/ 145232 h 45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63080" h="450220">
                  <a:moveTo>
                    <a:pt x="363081" y="79878"/>
                  </a:moveTo>
                  <a:cubicBezTo>
                    <a:pt x="363081" y="35088"/>
                    <a:pt x="283341" y="0"/>
                    <a:pt x="181540" y="0"/>
                  </a:cubicBezTo>
                  <a:cubicBezTo>
                    <a:pt x="79740" y="0"/>
                    <a:pt x="0" y="35088"/>
                    <a:pt x="0" y="79878"/>
                  </a:cubicBezTo>
                  <a:cubicBezTo>
                    <a:pt x="8" y="82316"/>
                    <a:pt x="251" y="84748"/>
                    <a:pt x="726" y="87139"/>
                  </a:cubicBezTo>
                  <a:lnTo>
                    <a:pt x="0" y="87139"/>
                  </a:lnTo>
                  <a:lnTo>
                    <a:pt x="0" y="370342"/>
                  </a:lnTo>
                  <a:cubicBezTo>
                    <a:pt x="0" y="415132"/>
                    <a:pt x="79740" y="450220"/>
                    <a:pt x="181540" y="450220"/>
                  </a:cubicBezTo>
                  <a:cubicBezTo>
                    <a:pt x="283341" y="450220"/>
                    <a:pt x="363081" y="415132"/>
                    <a:pt x="363081" y="370342"/>
                  </a:cubicBezTo>
                  <a:lnTo>
                    <a:pt x="363081" y="87139"/>
                  </a:lnTo>
                  <a:lnTo>
                    <a:pt x="362355" y="87139"/>
                  </a:lnTo>
                  <a:cubicBezTo>
                    <a:pt x="362829" y="84748"/>
                    <a:pt x="363072" y="82316"/>
                    <a:pt x="363081" y="79878"/>
                  </a:cubicBezTo>
                  <a:close/>
                  <a:moveTo>
                    <a:pt x="348557" y="370342"/>
                  </a:moveTo>
                  <a:cubicBezTo>
                    <a:pt x="348557" y="401901"/>
                    <a:pt x="281446" y="435697"/>
                    <a:pt x="181540" y="435697"/>
                  </a:cubicBezTo>
                  <a:cubicBezTo>
                    <a:pt x="81635" y="435697"/>
                    <a:pt x="14523" y="401901"/>
                    <a:pt x="14523" y="370342"/>
                  </a:cubicBezTo>
                  <a:lnTo>
                    <a:pt x="14523" y="329568"/>
                  </a:lnTo>
                  <a:cubicBezTo>
                    <a:pt x="41972" y="358077"/>
                    <a:pt x="105613" y="377604"/>
                    <a:pt x="181540" y="377604"/>
                  </a:cubicBezTo>
                  <a:cubicBezTo>
                    <a:pt x="257468" y="377604"/>
                    <a:pt x="321109" y="358077"/>
                    <a:pt x="348557" y="329568"/>
                  </a:cubicBezTo>
                  <a:lnTo>
                    <a:pt x="348557" y="370342"/>
                  </a:lnTo>
                  <a:close/>
                  <a:moveTo>
                    <a:pt x="348557" y="297726"/>
                  </a:moveTo>
                  <a:cubicBezTo>
                    <a:pt x="348557" y="329285"/>
                    <a:pt x="281446" y="363081"/>
                    <a:pt x="181540" y="363081"/>
                  </a:cubicBezTo>
                  <a:cubicBezTo>
                    <a:pt x="81635" y="363081"/>
                    <a:pt x="14523" y="329285"/>
                    <a:pt x="14523" y="297726"/>
                  </a:cubicBezTo>
                  <a:lnTo>
                    <a:pt x="14523" y="256952"/>
                  </a:lnTo>
                  <a:cubicBezTo>
                    <a:pt x="41972" y="285461"/>
                    <a:pt x="105613" y="304988"/>
                    <a:pt x="181540" y="304988"/>
                  </a:cubicBezTo>
                  <a:cubicBezTo>
                    <a:pt x="257468" y="304988"/>
                    <a:pt x="321109" y="285461"/>
                    <a:pt x="348557" y="256952"/>
                  </a:cubicBezTo>
                  <a:lnTo>
                    <a:pt x="348557" y="297726"/>
                  </a:lnTo>
                  <a:close/>
                  <a:moveTo>
                    <a:pt x="348557" y="225110"/>
                  </a:moveTo>
                  <a:cubicBezTo>
                    <a:pt x="348557" y="256669"/>
                    <a:pt x="281446" y="290465"/>
                    <a:pt x="181540" y="290465"/>
                  </a:cubicBezTo>
                  <a:cubicBezTo>
                    <a:pt x="81635" y="290465"/>
                    <a:pt x="14523" y="256669"/>
                    <a:pt x="14523" y="225110"/>
                  </a:cubicBezTo>
                  <a:lnTo>
                    <a:pt x="14523" y="184336"/>
                  </a:lnTo>
                  <a:cubicBezTo>
                    <a:pt x="41972" y="212845"/>
                    <a:pt x="105613" y="232372"/>
                    <a:pt x="181540" y="232372"/>
                  </a:cubicBezTo>
                  <a:cubicBezTo>
                    <a:pt x="257468" y="232372"/>
                    <a:pt x="321109" y="212845"/>
                    <a:pt x="348557" y="184336"/>
                  </a:cubicBezTo>
                  <a:lnTo>
                    <a:pt x="348557" y="225110"/>
                  </a:lnTo>
                  <a:close/>
                  <a:moveTo>
                    <a:pt x="348557" y="152494"/>
                  </a:moveTo>
                  <a:cubicBezTo>
                    <a:pt x="348557" y="184053"/>
                    <a:pt x="281446" y="217848"/>
                    <a:pt x="181540" y="217848"/>
                  </a:cubicBezTo>
                  <a:cubicBezTo>
                    <a:pt x="81635" y="217848"/>
                    <a:pt x="14523" y="184053"/>
                    <a:pt x="14523" y="152494"/>
                  </a:cubicBezTo>
                  <a:lnTo>
                    <a:pt x="14523" y="111720"/>
                  </a:lnTo>
                  <a:cubicBezTo>
                    <a:pt x="41972" y="140229"/>
                    <a:pt x="105613" y="159755"/>
                    <a:pt x="181540" y="159755"/>
                  </a:cubicBezTo>
                  <a:cubicBezTo>
                    <a:pt x="257468" y="159755"/>
                    <a:pt x="321109" y="140229"/>
                    <a:pt x="348557" y="111720"/>
                  </a:cubicBezTo>
                  <a:lnTo>
                    <a:pt x="348557" y="152494"/>
                  </a:lnTo>
                  <a:close/>
                  <a:moveTo>
                    <a:pt x="181540" y="145232"/>
                  </a:moveTo>
                  <a:cubicBezTo>
                    <a:pt x="81635" y="145232"/>
                    <a:pt x="14523" y="111437"/>
                    <a:pt x="14523" y="79878"/>
                  </a:cubicBezTo>
                  <a:cubicBezTo>
                    <a:pt x="14523" y="48319"/>
                    <a:pt x="81635" y="14523"/>
                    <a:pt x="181540" y="14523"/>
                  </a:cubicBezTo>
                  <a:cubicBezTo>
                    <a:pt x="281446" y="14523"/>
                    <a:pt x="348557" y="48319"/>
                    <a:pt x="348557" y="79878"/>
                  </a:cubicBezTo>
                  <a:cubicBezTo>
                    <a:pt x="348557" y="111437"/>
                    <a:pt x="281446" y="145232"/>
                    <a:pt x="181540" y="145232"/>
                  </a:cubicBezTo>
                  <a:close/>
                </a:path>
              </a:pathLst>
            </a:custGeom>
            <a:solidFill>
              <a:srgbClr val="000000"/>
            </a:solidFill>
            <a:ln w="903" cap="flat">
              <a:noFill/>
              <a:prstDash val="solid"/>
              <a:miter/>
            </a:ln>
          </p:spPr>
          <p:txBody>
            <a:bodyPr rtlCol="0" anchor="t" anchorCtr="0"/>
            <a:lstStyle/>
            <a:p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A03FF5-3DB7-234F-BDA8-FF4B9E2534D4}"/>
                </a:ext>
              </a:extLst>
            </p:cNvPr>
            <p:cNvSpPr txBox="1"/>
            <p:nvPr/>
          </p:nvSpPr>
          <p:spPr>
            <a:xfrm>
              <a:off x="1317323" y="1163562"/>
              <a:ext cx="9712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Pre-recorded </a:t>
              </a:r>
            </a:p>
            <a:p>
              <a:pPr algn="ctr"/>
              <a:r>
                <a:rPr lang="en-US" sz="1000" dirty="0"/>
                <a:t>joint angles</a:t>
              </a:r>
            </a:p>
          </p:txBody>
        </p: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5D2313B1-FBD3-2D42-8F5C-C71B6AAE480E}"/>
                </a:ext>
              </a:extLst>
            </p:cNvPr>
            <p:cNvCxnSpPr>
              <a:cxnSpLocks/>
            </p:cNvCxnSpPr>
            <p:nvPr/>
          </p:nvCxnSpPr>
          <p:spPr>
            <a:xfrm>
              <a:off x="2035862" y="1012033"/>
              <a:ext cx="559691" cy="17078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>
              <a:extLst>
                <a:ext uri="{FF2B5EF4-FFF2-40B4-BE49-F238E27FC236}">
                  <a16:creationId xmlns:a16="http://schemas.microsoft.com/office/drawing/2014/main" id="{9799A811-9875-7E46-ADAD-D4D286F9582B}"/>
                </a:ext>
              </a:extLst>
            </p:cNvPr>
            <p:cNvCxnSpPr>
              <a:cxnSpLocks/>
            </p:cNvCxnSpPr>
            <p:nvPr/>
          </p:nvCxnSpPr>
          <p:spPr>
            <a:xfrm>
              <a:off x="2202039" y="1820859"/>
              <a:ext cx="3828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AC4C7895-F189-D044-BD79-C1B0AE6359F7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 rot="10800000" flipH="1">
              <a:off x="1214869" y="1712657"/>
              <a:ext cx="412240" cy="207299"/>
            </a:xfrm>
            <a:prstGeom prst="bentConnector5">
              <a:avLst>
                <a:gd name="adj1" fmla="val 46774"/>
                <a:gd name="adj2" fmla="val 102030"/>
                <a:gd name="adj3" fmla="val 7529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C6DB2A2-E45F-B54B-AF21-C71E5EC7EC15}"/>
                </a:ext>
              </a:extLst>
            </p:cNvPr>
            <p:cNvSpPr txBox="1"/>
            <p:nvPr/>
          </p:nvSpPr>
          <p:spPr>
            <a:xfrm>
              <a:off x="1673103" y="2064860"/>
              <a:ext cx="5403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YOLO</a:t>
              </a:r>
            </a:p>
          </p:txBody>
        </p:sp>
        <p:cxnSp>
          <p:nvCxnSpPr>
            <p:cNvPr id="76" name="Elbow Connector 75">
              <a:extLst>
                <a:ext uri="{FF2B5EF4-FFF2-40B4-BE49-F238E27FC236}">
                  <a16:creationId xmlns:a16="http://schemas.microsoft.com/office/drawing/2014/main" id="{A8F45668-2A18-1345-97A4-D396156F2053}"/>
                </a:ext>
              </a:extLst>
            </p:cNvPr>
            <p:cNvCxnSpPr>
              <a:cxnSpLocks/>
              <a:endCxn id="54" idx="2"/>
            </p:cNvCxnSpPr>
            <p:nvPr/>
          </p:nvCxnSpPr>
          <p:spPr>
            <a:xfrm rot="5400000" flipH="1" flipV="1">
              <a:off x="1282177" y="585128"/>
              <a:ext cx="1377234" cy="128550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535F661-6420-1E44-8704-D9DD43178F61}"/>
                </a:ext>
              </a:extLst>
            </p:cNvPr>
            <p:cNvSpPr txBox="1"/>
            <p:nvPr/>
          </p:nvSpPr>
          <p:spPr>
            <a:xfrm>
              <a:off x="774770" y="1893453"/>
              <a:ext cx="5758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camera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140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72642B3C-4436-7F4D-AB10-CF7DA6F3D872}"/>
              </a:ext>
            </a:extLst>
          </p:cNvPr>
          <p:cNvGrpSpPr/>
          <p:nvPr/>
        </p:nvGrpSpPr>
        <p:grpSpPr>
          <a:xfrm>
            <a:off x="154781" y="0"/>
            <a:ext cx="11882437" cy="6607969"/>
            <a:chOff x="898070" y="534762"/>
            <a:chExt cx="9622972" cy="391222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AD465A4-72B3-874A-B8EB-49117C36CF67}"/>
                </a:ext>
              </a:extLst>
            </p:cNvPr>
            <p:cNvGrpSpPr/>
            <p:nvPr/>
          </p:nvGrpSpPr>
          <p:grpSpPr>
            <a:xfrm>
              <a:off x="1715859" y="534762"/>
              <a:ext cx="7574416" cy="2351315"/>
              <a:chOff x="1715859" y="534762"/>
              <a:chExt cx="7574416" cy="235131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B1712B5-AEBC-7A4E-9304-CC9BBBFB2789}"/>
                  </a:ext>
                </a:extLst>
              </p:cNvPr>
              <p:cNvSpPr/>
              <p:nvPr/>
            </p:nvSpPr>
            <p:spPr>
              <a:xfrm>
                <a:off x="1715859" y="534763"/>
                <a:ext cx="304800" cy="235131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Conv2d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4E1440-A5D1-2E4B-80AB-8C1103BE627B}"/>
                  </a:ext>
                </a:extLst>
              </p:cNvPr>
              <p:cNvSpPr/>
              <p:nvPr/>
            </p:nvSpPr>
            <p:spPr>
              <a:xfrm>
                <a:off x="2031545" y="534762"/>
                <a:ext cx="304800" cy="23513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MaxPool2d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0A6EAB0-08A6-0A4B-A7C8-6179202CBE08}"/>
                  </a:ext>
                </a:extLst>
              </p:cNvPr>
              <p:cNvSpPr/>
              <p:nvPr/>
            </p:nvSpPr>
            <p:spPr>
              <a:xfrm>
                <a:off x="2370363" y="534762"/>
                <a:ext cx="281668" cy="197983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Conv2d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78242FC-2A3C-AA42-8711-2FB38A75BBDF}"/>
                  </a:ext>
                </a:extLst>
              </p:cNvPr>
              <p:cNvSpPr/>
              <p:nvPr/>
            </p:nvSpPr>
            <p:spPr>
              <a:xfrm>
                <a:off x="2647949" y="534762"/>
                <a:ext cx="319768" cy="197983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MaxPool2d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4F016CA-8A22-2E45-B679-C7AC8D2D6D10}"/>
                  </a:ext>
                </a:extLst>
              </p:cNvPr>
              <p:cNvSpPr/>
              <p:nvPr/>
            </p:nvSpPr>
            <p:spPr>
              <a:xfrm>
                <a:off x="3001735" y="534762"/>
                <a:ext cx="270782" cy="14369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FC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014000B-4A24-7F4F-A3C9-DE72D577C32D}"/>
                  </a:ext>
                </a:extLst>
              </p:cNvPr>
              <p:cNvSpPr/>
              <p:nvPr/>
            </p:nvSpPr>
            <p:spPr>
              <a:xfrm>
                <a:off x="3317421" y="534762"/>
                <a:ext cx="259898" cy="8225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FC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D845790-CBC2-FD46-9F60-D507999F6B08}"/>
                  </a:ext>
                </a:extLst>
              </p:cNvPr>
              <p:cNvSpPr/>
              <p:nvPr/>
            </p:nvSpPr>
            <p:spPr>
              <a:xfrm>
                <a:off x="7747225" y="534764"/>
                <a:ext cx="287105" cy="10225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FC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31A5E02-AD86-3742-AEDA-9A3CB439CA51}"/>
                  </a:ext>
                </a:extLst>
              </p:cNvPr>
              <p:cNvSpPr/>
              <p:nvPr/>
            </p:nvSpPr>
            <p:spPr>
              <a:xfrm>
                <a:off x="8046581" y="534763"/>
                <a:ext cx="339159" cy="14369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Upsample2d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B8C24E4-010E-F34B-AD68-69B4064B0D1C}"/>
                  </a:ext>
                </a:extLst>
              </p:cNvPr>
              <p:cNvSpPr/>
              <p:nvPr/>
            </p:nvSpPr>
            <p:spPr>
              <a:xfrm>
                <a:off x="8390336" y="534763"/>
                <a:ext cx="274522" cy="143691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Conv2d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4E3F1F1-2587-B24C-927D-6EFAF9EF6BE0}"/>
                  </a:ext>
                </a:extLst>
              </p:cNvPr>
              <p:cNvSpPr/>
              <p:nvPr/>
            </p:nvSpPr>
            <p:spPr>
              <a:xfrm>
                <a:off x="8676595" y="534763"/>
                <a:ext cx="304800" cy="23513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Upsample2d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4F612BD-613F-D14B-B9C9-2A7E39E305C8}"/>
                  </a:ext>
                </a:extLst>
              </p:cNvPr>
              <p:cNvSpPr/>
              <p:nvPr/>
            </p:nvSpPr>
            <p:spPr>
              <a:xfrm>
                <a:off x="8985475" y="534762"/>
                <a:ext cx="304800" cy="235131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Conv2d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EADA96B-A253-444C-8F81-F97662C990E9}"/>
                </a:ext>
              </a:extLst>
            </p:cNvPr>
            <p:cNvSpPr/>
            <p:nvPr/>
          </p:nvSpPr>
          <p:spPr>
            <a:xfrm>
              <a:off x="4731542" y="534762"/>
              <a:ext cx="304800" cy="82255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concat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46555FCB-A7C7-994B-A9C1-4F502A6E91B6}"/>
                </a:ext>
              </a:extLst>
            </p:cNvPr>
            <p:cNvCxnSpPr>
              <a:cxnSpLocks/>
              <a:stCxn id="53" idx="6"/>
              <a:endCxn id="23" idx="2"/>
            </p:cNvCxnSpPr>
            <p:nvPr/>
          </p:nvCxnSpPr>
          <p:spPr>
            <a:xfrm flipV="1">
              <a:off x="1341663" y="1357313"/>
              <a:ext cx="3542279" cy="225793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190B9268-AA04-7742-8AA2-99730CC4C81D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5036342" y="927100"/>
              <a:ext cx="1293699" cy="78331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9D49550-8E52-E841-86BD-98C0E02CD84D}"/>
                </a:ext>
              </a:extLst>
            </p:cNvPr>
            <p:cNvSpPr/>
            <p:nvPr/>
          </p:nvSpPr>
          <p:spPr>
            <a:xfrm>
              <a:off x="6330041" y="534762"/>
              <a:ext cx="304800" cy="2351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GRU</a:t>
              </a:r>
            </a:p>
          </p:txBody>
        </p: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19465402-C581-4847-98D2-BFBBCDF42678}"/>
                </a:ext>
              </a:extLst>
            </p:cNvPr>
            <p:cNvCxnSpPr>
              <a:cxnSpLocks/>
              <a:endCxn id="52" idx="2"/>
            </p:cNvCxnSpPr>
            <p:nvPr/>
          </p:nvCxnSpPr>
          <p:spPr>
            <a:xfrm>
              <a:off x="6634841" y="1710419"/>
              <a:ext cx="3442608" cy="2035967"/>
            </a:xfrm>
            <a:prstGeom prst="bentConnector3">
              <a:avLst>
                <a:gd name="adj1" fmla="val 138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F1567D1-84C4-7549-88C6-4E157BB94809}"/>
                </a:ext>
              </a:extLst>
            </p:cNvPr>
            <p:cNvCxnSpPr>
              <a:cxnSpLocks/>
            </p:cNvCxnSpPr>
            <p:nvPr/>
          </p:nvCxnSpPr>
          <p:spPr>
            <a:xfrm>
              <a:off x="3577319" y="965770"/>
              <a:ext cx="11542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0E8C1C1-1175-9B41-922E-C584344E095B}"/>
                </a:ext>
              </a:extLst>
            </p:cNvPr>
            <p:cNvSpPr/>
            <p:nvPr/>
          </p:nvSpPr>
          <p:spPr>
            <a:xfrm>
              <a:off x="10077449" y="3045788"/>
              <a:ext cx="443593" cy="1401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Motor output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38F8D04-BD23-1243-A51F-C393EB891B38}"/>
                </a:ext>
              </a:extLst>
            </p:cNvPr>
            <p:cNvSpPr/>
            <p:nvPr/>
          </p:nvSpPr>
          <p:spPr>
            <a:xfrm>
              <a:off x="898070" y="2914650"/>
              <a:ext cx="443593" cy="140119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Motor input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917292D-F7FC-334D-B76C-B4F3D4901AE7}"/>
                </a:ext>
              </a:extLst>
            </p:cNvPr>
            <p:cNvSpPr/>
            <p:nvPr/>
          </p:nvSpPr>
          <p:spPr>
            <a:xfrm>
              <a:off x="898070" y="979378"/>
              <a:ext cx="443593" cy="140119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Visual  input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1E89446-E063-184C-AFF4-2758F97E877A}"/>
                </a:ext>
              </a:extLst>
            </p:cNvPr>
            <p:cNvSpPr/>
            <p:nvPr/>
          </p:nvSpPr>
          <p:spPr>
            <a:xfrm>
              <a:off x="10077449" y="1009821"/>
              <a:ext cx="443593" cy="1401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Visual  </a:t>
              </a:r>
              <a:r>
                <a:rPr lang="en-US" dirty="0" err="1">
                  <a:solidFill>
                    <a:schemeClr val="tx1"/>
                  </a:solidFill>
                </a:rPr>
                <a:t>otuput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37BB963-26AD-4243-A6F1-8C4BF566BF3D}"/>
                </a:ext>
              </a:extLst>
            </p:cNvPr>
            <p:cNvCxnSpPr>
              <a:cxnSpLocks/>
            </p:cNvCxnSpPr>
            <p:nvPr/>
          </p:nvCxnSpPr>
          <p:spPr>
            <a:xfrm>
              <a:off x="9290275" y="1730152"/>
              <a:ext cx="7871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5BA18F6-79FF-CC4E-A308-E05A315B7CC1}"/>
                </a:ext>
              </a:extLst>
            </p:cNvPr>
            <p:cNvCxnSpPr>
              <a:cxnSpLocks/>
            </p:cNvCxnSpPr>
            <p:nvPr/>
          </p:nvCxnSpPr>
          <p:spPr>
            <a:xfrm>
              <a:off x="1341663" y="1679976"/>
              <a:ext cx="3701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D930DB2-383D-CD45-BE73-F64F33156F5F}"/>
                </a:ext>
              </a:extLst>
            </p:cNvPr>
            <p:cNvSpPr/>
            <p:nvPr/>
          </p:nvSpPr>
          <p:spPr>
            <a:xfrm>
              <a:off x="7890777" y="3224553"/>
              <a:ext cx="287105" cy="1022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FC</a:t>
              </a:r>
            </a:p>
          </p:txBody>
        </p:sp>
        <p:cxnSp>
          <p:nvCxnSpPr>
            <p:cNvPr id="65" name="Elbow Connector 64">
              <a:extLst>
                <a:ext uri="{FF2B5EF4-FFF2-40B4-BE49-F238E27FC236}">
                  <a16:creationId xmlns:a16="http://schemas.microsoft.com/office/drawing/2014/main" id="{0E5E7AB3-5607-8049-B08E-475F8FCC250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064317" y="1059492"/>
              <a:ext cx="720330" cy="620990"/>
            </a:xfrm>
            <a:prstGeom prst="bentConnector3">
              <a:avLst>
                <a:gd name="adj1" fmla="val 9958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9785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206</Words>
  <Application>Microsoft Macintosh PowerPoint</Application>
  <PresentationFormat>Widescreen</PresentationFormat>
  <Paragraphs>142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Koshkin Roman</dc:creator>
  <cp:lastModifiedBy>Roman Koshkin</cp:lastModifiedBy>
  <cp:revision>15</cp:revision>
  <dcterms:created xsi:type="dcterms:W3CDTF">2019-12-21T10:34:06Z</dcterms:created>
  <dcterms:modified xsi:type="dcterms:W3CDTF">2020-07-25T12:40:17Z</dcterms:modified>
</cp:coreProperties>
</file>