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41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2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9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2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8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4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9FC8F9-2C21-4860-BF3F-3AEF7B5C1DE1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6847C7-D5A6-4C83-95C8-17741E2B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4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726C2-B6AE-4D9A-BC4A-210427D8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0226"/>
            <a:ext cx="9144000" cy="879974"/>
          </a:xfrm>
        </p:spPr>
        <p:txBody>
          <a:bodyPr>
            <a:normAutofit fontScale="90000"/>
          </a:bodyPr>
          <a:lstStyle/>
          <a:p>
            <a:r>
              <a:rPr lang="en-US" dirty="0"/>
              <a:t>Medicine Center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0EFA6F-740B-4945-9B87-1CE82CBE9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136185"/>
            <a:ext cx="7010400" cy="28538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🩺</a:t>
            </a:r>
            <a:r>
              <a:rPr lang="en-US" dirty="0"/>
              <a:t> </a:t>
            </a:r>
            <a:r>
              <a:rPr lang="ru-RU" b="1" dirty="0" err="1"/>
              <a:t>Основна</a:t>
            </a:r>
            <a:r>
              <a:rPr lang="ru-RU" b="1" dirty="0"/>
              <a:t> проблема:</a:t>
            </a:r>
            <a:endParaRPr lang="en-US" b="1" dirty="0"/>
          </a:p>
          <a:p>
            <a:pPr algn="just"/>
            <a:br>
              <a:rPr lang="en-US" b="1" dirty="0"/>
            </a:br>
            <a:r>
              <a:rPr lang="en-US" b="1" dirty="0"/>
              <a:t>	</a:t>
            </a:r>
            <a:r>
              <a:rPr lang="ru-RU" dirty="0"/>
              <a:t>Багато </a:t>
            </a:r>
            <a:r>
              <a:rPr lang="ru-RU" dirty="0" err="1"/>
              <a:t>пацієнтів</a:t>
            </a:r>
            <a:r>
              <a:rPr lang="ru-RU" dirty="0"/>
              <a:t> </a:t>
            </a:r>
            <a:r>
              <a:rPr lang="ru-RU" dirty="0" err="1"/>
              <a:t>стикаються</a:t>
            </a:r>
            <a:r>
              <a:rPr lang="ru-RU" dirty="0"/>
              <a:t> з </a:t>
            </a:r>
            <a:r>
              <a:rPr lang="ru-RU" dirty="0" err="1"/>
              <a:t>труднощами</a:t>
            </a:r>
            <a:r>
              <a:rPr lang="ru-RU" dirty="0"/>
              <a:t> у </a:t>
            </a:r>
            <a:r>
              <a:rPr lang="ru-RU" dirty="0" err="1"/>
              <a:t>швидкому</a:t>
            </a:r>
            <a:r>
              <a:rPr lang="ru-RU" dirty="0"/>
              <a:t> </a:t>
            </a:r>
            <a:r>
              <a:rPr lang="ru-RU" dirty="0" err="1"/>
              <a:t>доступі</a:t>
            </a:r>
            <a:r>
              <a:rPr lang="ru-RU" dirty="0"/>
              <a:t> до </a:t>
            </a:r>
            <a:r>
              <a:rPr lang="ru-RU" dirty="0" err="1"/>
              <a:t>медичної</a:t>
            </a:r>
            <a:r>
              <a:rPr lang="ru-RU" dirty="0"/>
              <a:t> </a:t>
            </a:r>
            <a:r>
              <a:rPr lang="ru-RU" dirty="0" err="1"/>
              <a:t>допомоги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err="1"/>
              <a:t>черги</a:t>
            </a:r>
            <a:r>
              <a:rPr lang="ru-RU" dirty="0"/>
              <a:t> у </a:t>
            </a:r>
            <a:r>
              <a:rPr lang="ru-RU" dirty="0" err="1"/>
              <a:t>поліклініках</a:t>
            </a:r>
            <a:r>
              <a:rPr lang="ru-RU" dirty="0"/>
              <a:t>,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потрібного</a:t>
            </a:r>
            <a:r>
              <a:rPr lang="ru-RU" dirty="0"/>
              <a:t> </a:t>
            </a:r>
            <a:r>
              <a:rPr lang="ru-RU" dirty="0" err="1"/>
              <a:t>спеціаліста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,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 на </a:t>
            </a:r>
            <a:r>
              <a:rPr lang="ru-RU" dirty="0" err="1"/>
              <a:t>прийом</a:t>
            </a:r>
            <a:r>
              <a:rPr lang="ru-RU" dirty="0"/>
              <a:t>. З </a:t>
            </a:r>
            <a:r>
              <a:rPr lang="ru-RU" dirty="0" err="1"/>
              <a:t>іншого</a:t>
            </a:r>
            <a:r>
              <a:rPr lang="ru-RU" dirty="0"/>
              <a:t> боку, </a:t>
            </a:r>
            <a:r>
              <a:rPr lang="ru-RU" dirty="0" err="1"/>
              <a:t>лікарям</a:t>
            </a:r>
            <a:r>
              <a:rPr lang="ru-RU" dirty="0"/>
              <a:t>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зручну</a:t>
            </a:r>
            <a:r>
              <a:rPr lang="ru-RU" dirty="0"/>
              <a:t> систему </a:t>
            </a:r>
            <a:r>
              <a:rPr lang="ru-RU" dirty="0" err="1"/>
              <a:t>дистанційних</a:t>
            </a:r>
            <a:r>
              <a:rPr lang="ru-RU" dirty="0"/>
              <a:t> </a:t>
            </a:r>
            <a:r>
              <a:rPr lang="ru-RU" dirty="0" err="1"/>
              <a:t>консультацій</a:t>
            </a:r>
            <a:r>
              <a:rPr lang="ru-RU" dirty="0"/>
              <a:t>, </a:t>
            </a:r>
            <a:r>
              <a:rPr lang="ru-RU" dirty="0" err="1"/>
              <a:t>інтегровану</a:t>
            </a:r>
            <a:r>
              <a:rPr lang="ru-RU" dirty="0"/>
              <a:t> з оплатами та </a:t>
            </a:r>
            <a:r>
              <a:rPr lang="ru-RU" dirty="0" err="1"/>
              <a:t>управлінням</a:t>
            </a:r>
            <a:r>
              <a:rPr lang="ru-RU" dirty="0"/>
              <a:t> </a:t>
            </a:r>
            <a:r>
              <a:rPr lang="ru-RU" dirty="0" err="1"/>
              <a:t>пацієнтами</a:t>
            </a:r>
            <a:r>
              <a:rPr lang="ru-RU" dirty="0"/>
              <a:t>.</a:t>
            </a:r>
          </a:p>
        </p:txBody>
      </p:sp>
      <p:pic>
        <p:nvPicPr>
          <p:cNvPr id="1026" name="Picture 2" descr="Doctor - Free people icons">
            <a:extLst>
              <a:ext uri="{FF2B5EF4-FFF2-40B4-BE49-F238E27FC236}">
                <a16:creationId xmlns:a16="http://schemas.microsoft.com/office/drawing/2014/main" id="{748C85C9-F7A4-443C-9305-425AC27A0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1869077"/>
            <a:ext cx="3119846" cy="311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9252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51</TotalTime>
  <Words>53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Вид</vt:lpstr>
      <vt:lpstr>Medicine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Center</dc:title>
  <dc:creator>Anton</dc:creator>
  <cp:lastModifiedBy>Anton</cp:lastModifiedBy>
  <cp:revision>2</cp:revision>
  <dcterms:created xsi:type="dcterms:W3CDTF">2025-09-18T06:58:38Z</dcterms:created>
  <dcterms:modified xsi:type="dcterms:W3CDTF">2025-09-18T07:50:23Z</dcterms:modified>
</cp:coreProperties>
</file>