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10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762E522-D370-4451-B16C-AE7A89925941}" type="slidenum">
              <a:rPr/>
              <a:t>‹#›</a:t>
            </a:fld>
            <a:endParaRPr/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74EEDCFA-2714-405D-9915-6B3AC57AE0A5}" type="slidenum">
              <a:rPr/>
              <a:t>‹#›</a:t>
            </a:fld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 bwMode="auto"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/>
          </p:nvPr>
        </p:nvSpPr>
        <p:spPr bwMode="auto"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0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A468FA00-174D-415F-A91B-D63B35764886}" type="slidenum">
              <a:rPr/>
              <a:t>‹#›</a:t>
            </a:fld>
            <a:endParaRPr/>
          </a:p>
        </p:txBody>
      </p:sp>
      <p:sp>
        <p:nvSpPr>
          <p:cNvPr id="11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 bwMode="auto"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/>
          </p:nvPr>
        </p:nvSpPr>
        <p:spPr bwMode="auto"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/>
          </p:nvPr>
        </p:nvSpPr>
        <p:spPr bwMode="auto"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/>
          </p:nvPr>
        </p:nvSpPr>
        <p:spPr bwMode="auto"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2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6225BA52-93D3-4722-A4C6-4DDD8E71DE24}" type="slidenum">
              <a:rPr/>
              <a:t>‹#›</a:t>
            </a:fld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15636491-D672-454A-A47D-FF5051254D2A}" type="slidenum">
              <a:rPr/>
              <a:t>‹#›</a:t>
            </a:fld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95BD153-E35B-4E55-8116-434032EA3E02}" type="slidenum">
              <a:rPr/>
              <a:t>‹#›</a:t>
            </a:fld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E0F3367-D79D-4398-89AF-FA3D59AA8076}" type="slidenum">
              <a:rPr/>
              <a:t>‹#›</a:t>
            </a:fld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F2D9B2D9-959F-4646-BB69-8A32CCAD5292}" type="slidenum">
              <a:rPr/>
              <a:t>‹#›</a:t>
            </a:fld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ubTitle"/>
          </p:nvPr>
        </p:nvSpPr>
        <p:spPr bwMode="auto">
          <a:xfrm>
            <a:off x="514439" y="1621080"/>
            <a:ext cx="5828760" cy="1598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BB4586E-7AE7-4376-8079-548B4A9BEB4F}" type="slidenum">
              <a:rPr/>
              <a:t>‹#›</a:t>
            </a:fld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 bwMode="auto"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9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354810CF-FED0-4DAA-B035-41740C5ECDCA}" type="slidenum">
              <a:rPr/>
              <a:t>‹#›</a:t>
            </a:fld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 bwMode="auto"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9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764D517D-CCEB-46D2-8B6E-A0084464EC20}" type="slidenum">
              <a:rPr/>
              <a:t>‹#›</a:t>
            </a:fld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 bwMode="auto"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 bwMode="auto"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9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68FC5F6F-395C-4C58-AA06-C6B3B6265421}" type="slidenum">
              <a:rPr/>
              <a:t>‹#›</a:t>
            </a:fld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14439" y="1621080"/>
            <a:ext cx="5828760" cy="34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 bwMode="auto">
          <a:xfrm>
            <a:off x="2271600" y="9181440"/>
            <a:ext cx="231372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 bwMode="auto">
          <a:xfrm>
            <a:off x="4843440" y="9181440"/>
            <a:ext cx="154224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0364806-3A6A-4AF4-BDC0-C138F59C7789}" type="slidenum">
              <a:rPr lang="ru-RU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 bwMode="auto">
          <a:xfrm>
            <a:off x="471600" y="9181440"/>
            <a:ext cx="1542240" cy="52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16"/>
          <p:cNvPicPr/>
          <p:nvPr/>
        </p:nvPicPr>
        <p:blipFill>
          <a:blip r:embed="rId2"/>
          <a:stretch/>
        </p:blipFill>
        <p:spPr bwMode="auto">
          <a:xfrm>
            <a:off x="0" y="36787"/>
            <a:ext cx="6857280" cy="9640440"/>
          </a:xfrm>
          <a:prstGeom prst="rect">
            <a:avLst/>
          </a:prstGeom>
          <a:ln w="0">
            <a:noFill/>
          </a:ln>
        </p:spPr>
      </p:pic>
      <p:sp>
        <p:nvSpPr>
          <p:cNvPr id="5" name="TextBox 12"/>
          <p:cNvSpPr/>
          <p:nvPr/>
        </p:nvSpPr>
        <p:spPr bwMode="auto">
          <a:xfrm>
            <a:off x="390600" y="7789320"/>
            <a:ext cx="3487680" cy="2533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6000"/>
              </a:lnSpc>
              <a:defRPr/>
            </a:pPr>
            <a:r>
              <a:rPr lang="ru-RU" sz="1100" b="0" strike="noStrike" spc="-1" dirty="0" smtClean="0">
                <a:solidFill>
                  <a:srgbClr val="000000"/>
                </a:solidFill>
                <a:latin typeface="PT Astra Fact"/>
                <a:ea typeface="DejaVu Sans"/>
              </a:rPr>
              <a:t>01.03.2024</a:t>
            </a:r>
            <a:endParaRPr lang="ru-RU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 bwMode="auto">
          <a:xfrm>
            <a:off x="-356040" y="3240000"/>
            <a:ext cx="75542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PT Astra Fact"/>
              </a:rPr>
              <a:t>ААК77 </a:t>
            </a:r>
            <a:r>
              <a:rPr lang="ru-RU" sz="1600" b="1" strike="noStrike" spc="-1" dirty="0">
                <a:solidFill>
                  <a:srgbClr val="FFFFFF"/>
                </a:solidFill>
                <a:latin typeface="PT Astra Fact"/>
                <a:ea typeface="PT Astra Fact"/>
              </a:rPr>
              <a:t>№</a:t>
            </a: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PT Astra Fact"/>
              </a:rPr>
              <a:t>000567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 bwMode="auto">
          <a:xfrm>
            <a:off x="-356040" y="5761800"/>
            <a:ext cx="7554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200" b="0" strike="noStrike" spc="-1" dirty="0">
                <a:solidFill>
                  <a:srgbClr val="FFFFFF"/>
                </a:solidFill>
                <a:latin typeface="PT Astra Fact"/>
                <a:ea typeface="PT Astra Fact"/>
              </a:rPr>
              <a:t>в объёме </a:t>
            </a:r>
            <a:r>
              <a:rPr lang="ru-RU" sz="1200" spc="-1" dirty="0" smtClean="0">
                <a:solidFill>
                  <a:srgbClr val="FFFFFF"/>
                </a:solidFill>
                <a:latin typeface="PT Astra Fact"/>
                <a:ea typeface="PT Astra Fact"/>
              </a:rPr>
              <a:t>40</a:t>
            </a:r>
            <a:r>
              <a:rPr lang="ru-RU" sz="1200" b="0" strike="noStrike" spc="-1" dirty="0" smtClean="0">
                <a:solidFill>
                  <a:srgbClr val="FFFFFF"/>
                </a:solidFill>
                <a:latin typeface="PT Astra Fact"/>
                <a:ea typeface="PT Astra Fact"/>
              </a:rPr>
              <a:t> </a:t>
            </a:r>
            <a:r>
              <a:rPr lang="ru-RU" sz="1200" b="0" strike="noStrike" spc="-1" dirty="0">
                <a:solidFill>
                  <a:srgbClr val="FFFFFF"/>
                </a:solidFill>
                <a:latin typeface="PT Astra Fact"/>
                <a:ea typeface="PT Astra Fact"/>
              </a:rPr>
              <a:t>академических часов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 bwMode="auto">
          <a:xfrm>
            <a:off x="-354600" y="4064040"/>
            <a:ext cx="75542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400" b="1" spc="-1" dirty="0">
                <a:solidFill>
                  <a:srgbClr val="FFFFFF"/>
                </a:solidFill>
                <a:latin typeface="PT Astra Fact"/>
                <a:ea typeface="PT Astra Fact"/>
              </a:rPr>
              <a:t>Крылов Роман Андреевич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 bwMode="auto">
          <a:xfrm>
            <a:off x="97920" y="4826880"/>
            <a:ext cx="66722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1600" b="1" strike="noStrike" spc="-1" dirty="0" smtClean="0">
                <a:solidFill>
                  <a:srgbClr val="FFFFFF"/>
                </a:solidFill>
                <a:latin typeface="Arial"/>
                <a:ea typeface="PT Astra Fact"/>
              </a:rPr>
              <a:t>AL-1703</a:t>
            </a:r>
            <a:r>
              <a:rPr sz="1800" dirty="0"/>
              <a:t/>
            </a:r>
            <a:br>
              <a:rPr sz="1800" dirty="0"/>
            </a:br>
            <a:r>
              <a:rPr lang="ru-RU" sz="1600" b="1" spc="-1" dirty="0">
                <a:solidFill>
                  <a:srgbClr val="FFFFFF"/>
                </a:solidFill>
                <a:latin typeface="PT Astra Fact"/>
              </a:rPr>
              <a:t>"</a:t>
            </a: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Tahoma"/>
              </a:rPr>
              <a:t>Расширенное </a:t>
            </a:r>
            <a:r>
              <a:rPr lang="ru-RU" sz="1600" b="1" strike="noStrike" spc="-1" dirty="0">
                <a:solidFill>
                  <a:srgbClr val="FFFFFF"/>
                </a:solidFill>
                <a:latin typeface="PT Astra Fact"/>
                <a:ea typeface="Tahoma"/>
              </a:rPr>
              <a:t>администрирование ОС </a:t>
            </a:r>
            <a:endParaRPr lang="ru-RU" sz="1600" b="1" strike="noStrike" spc="-1" dirty="0" smtClean="0">
              <a:solidFill>
                <a:srgbClr val="FFFFFF"/>
              </a:solidFill>
              <a:latin typeface="PT Astra Fact"/>
              <a:ea typeface="Tahoma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Tahoma"/>
              </a:rPr>
              <a:t>Astra </a:t>
            </a:r>
            <a:r>
              <a:rPr lang="ru-RU" sz="1600" b="1" strike="noStrike" spc="-1" dirty="0">
                <a:solidFill>
                  <a:srgbClr val="FFFFFF"/>
                </a:solidFill>
                <a:latin typeface="PT Astra Fact"/>
                <a:ea typeface="Tahoma"/>
              </a:rPr>
              <a:t>Linux Special </a:t>
            </a: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Tahoma"/>
              </a:rPr>
              <a:t>Edition 1.7</a:t>
            </a:r>
            <a:r>
              <a:rPr lang="ru-RU" sz="1600" b="1" strike="noStrike" spc="-1" dirty="0" smtClean="0">
                <a:solidFill>
                  <a:srgbClr val="FFFFFF"/>
                </a:solidFill>
                <a:latin typeface="PT Astra Fact"/>
                <a:ea typeface="PT Astra Fact"/>
              </a:rPr>
              <a:t>"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 bwMode="auto">
          <a:xfrm>
            <a:off x="820800" y="4519440"/>
            <a:ext cx="51573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  <a:defRPr/>
            </a:pPr>
            <a:r>
              <a:rPr lang="ru-RU" sz="1200" b="0" strike="noStrike" spc="-1" dirty="0">
                <a:solidFill>
                  <a:srgbClr val="FFFFFF"/>
                </a:solidFill>
                <a:latin typeface="PT Astra Fact"/>
                <a:ea typeface="PT Astra Fact"/>
              </a:rPr>
              <a:t>прошёл обучение по курсу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17</Words>
  <Application>Microsoft Office PowerPoint</Application>
  <DocSecurity>0</DocSecurity>
  <PresentationFormat>Лист A4 (210x297 мм)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PT Astra Fact</vt:lpstr>
      <vt:lpstr>Tahoma</vt:lpstr>
      <vt:lpstr>Times New Roman</vt:lpstr>
      <vt:lpstr>Тема Office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</dc:creator>
  <cp:keywords/>
  <dc:description/>
  <cp:lastModifiedBy>6</cp:lastModifiedBy>
  <cp:revision>24</cp:revision>
  <cp:lastPrinted>2024-03-11T14:21:35Z</cp:lastPrinted>
  <dcterms:created xsi:type="dcterms:W3CDTF">2024-02-09T07:59:06Z</dcterms:created>
  <dcterms:modified xsi:type="dcterms:W3CDTF">2024-03-11T14:26:47Z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Лист A4 (210x297 мм)</vt:lpwstr>
  </property>
  <property fmtid="{D5CDD505-2E9C-101B-9397-08002B2CF9AE}" pid="3" name="Slides">
    <vt:i4>1</vt:i4>
  </property>
</Properties>
</file>