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3" autoAdjust="0"/>
    <p:restoredTop sz="94660"/>
  </p:normalViewPr>
  <p:slideViewPr>
    <p:cSldViewPr snapToGrid="0">
      <p:cViewPr>
        <p:scale>
          <a:sx n="89" d="100"/>
          <a:sy n="89" d="100"/>
        </p:scale>
        <p:origin x="460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AF82A0-CC3F-BA14-474C-84B3A9D7EE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EC2CCD3-AE13-F338-4461-A70EFB034C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1070A4B-3943-9312-716B-D8EB9291D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E6153-6B51-4F1F-8817-34DBA44E1038}" type="datetimeFigureOut">
              <a:rPr lang="de-CH" smtClean="0"/>
              <a:t>31.10.2025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0D5BFE0-B110-6BC3-4591-509538749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74ADD74-39FC-7954-E237-92771417B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D89E3-305A-4E04-9FA6-E4A32CC206B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63209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719E8B-1070-A819-9FAC-6CDD1C59D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0C8DF23-05F6-302C-87DE-62BD4597B7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4F9BAEA-B49F-C811-F93D-22A776538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E6153-6B51-4F1F-8817-34DBA44E1038}" type="datetimeFigureOut">
              <a:rPr lang="de-CH" smtClean="0"/>
              <a:t>31.10.2025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8B325A2-FA19-E733-943D-51EEDF921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1D2ACD9-336F-AEF1-8679-25D4DDC39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D89E3-305A-4E04-9FA6-E4A32CC206B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4570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F906DFDF-6828-5504-DCF3-5F1A46EB08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D8E7EF0-1287-7221-BBDE-4A040BF460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4300BAA-C893-415F-AD93-D8CFBE0BE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E6153-6B51-4F1F-8817-34DBA44E1038}" type="datetimeFigureOut">
              <a:rPr lang="de-CH" smtClean="0"/>
              <a:t>31.10.2025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40D7D41-86BE-0AA4-C0CB-D96A0D47C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BD78569-C459-409A-45CD-E9BE07CF6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D89E3-305A-4E04-9FA6-E4A32CC206B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5384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211163-43EA-0355-C163-321586666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C24F4EA-BF29-376D-3472-C71AE743ED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87B57B3-0636-2CDC-29B0-C0D417A5C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E6153-6B51-4F1F-8817-34DBA44E1038}" type="datetimeFigureOut">
              <a:rPr lang="de-CH" smtClean="0"/>
              <a:t>31.10.2025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3FD9D75-F10C-9CB7-701D-90C3023EB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277E8D3-A641-A8CF-76FE-2F80F093D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D89E3-305A-4E04-9FA6-E4A32CC206B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40025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4089CE-1700-B28C-3CE8-E0A5360BA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D2AAB7E-188E-6AA8-3111-E38DB56C8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76F2FBF-FC5D-C414-4BAA-A03717869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E6153-6B51-4F1F-8817-34DBA44E1038}" type="datetimeFigureOut">
              <a:rPr lang="de-CH" smtClean="0"/>
              <a:t>31.10.2025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CFB1C69-B1AA-6810-2ED5-D413DCF89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E2EEC81-E219-439D-2059-114CF1366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D89E3-305A-4E04-9FA6-E4A32CC206B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41825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7B997F-72E8-1673-9575-91AD18D67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4B689F0-B160-40CB-401D-23EEE244A2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AFE7404-C83F-5FD1-E0D6-7EDE56CB4C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08B0352-712E-3A9A-22D1-5131A0EA4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E6153-6B51-4F1F-8817-34DBA44E1038}" type="datetimeFigureOut">
              <a:rPr lang="de-CH" smtClean="0"/>
              <a:t>31.10.2025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2BE951A-DBF9-3424-4F67-4D15B7B1C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77A3466-6C38-AC7B-D2F3-364C17629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D89E3-305A-4E04-9FA6-E4A32CC206B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65899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67AD4A-F286-561C-96EF-C0FFEB088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66C5EB1-C5B7-9E65-DCAB-79593AF08C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D4FEDB0-1629-DE1B-D6F5-C9D0A7357F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A4749D1-1971-8D80-AD43-2480E76221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06179F6-840C-3B2A-D5E5-7A86134647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AFF1AC5-BC70-0B3A-95B9-9B8173E4C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E6153-6B51-4F1F-8817-34DBA44E1038}" type="datetimeFigureOut">
              <a:rPr lang="de-CH" smtClean="0"/>
              <a:t>31.10.2025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F9AC72A-8049-5187-2159-4CB57263B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F4F9017-DD54-9ED9-AFDF-A73C53389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D89E3-305A-4E04-9FA6-E4A32CC206B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56100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EA02AC-030D-5A56-501C-763E59127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5390B89-D358-A94B-E221-1147B4D03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E6153-6B51-4F1F-8817-34DBA44E1038}" type="datetimeFigureOut">
              <a:rPr lang="de-CH" smtClean="0"/>
              <a:t>31.10.2025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5410212-52DD-9D82-2791-64A878160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16CC61B-7A6E-1D7B-06F3-6FC715A61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D89E3-305A-4E04-9FA6-E4A32CC206B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54673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33B7528-D151-D45F-B333-1E1FD9695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E6153-6B51-4F1F-8817-34DBA44E1038}" type="datetimeFigureOut">
              <a:rPr lang="de-CH" smtClean="0"/>
              <a:t>31.10.2025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3420426-49ED-01FB-A772-9BDE408EC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937D02F-C350-185F-2178-BEB641DDC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D89E3-305A-4E04-9FA6-E4A32CC206B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93850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5D886A-BF2A-0E98-0E99-BFD04C03F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26F52F2-4735-B7B1-A54C-254DAB5DBB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98E5B4D-1E7F-ED74-4B96-C80F801C5C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08977F5-6361-3993-F67F-DDC8FEECC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E6153-6B51-4F1F-8817-34DBA44E1038}" type="datetimeFigureOut">
              <a:rPr lang="de-CH" smtClean="0"/>
              <a:t>31.10.2025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CB692DE-B8C3-FC09-A2C0-BF3D3F472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87DF7AD-9F16-686A-CE7B-D73E1FC91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D89E3-305A-4E04-9FA6-E4A32CC206B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2616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2CA861-0C7E-2BF6-AC60-7EB86F43E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91AF164-F132-5AB2-2845-1FE9C783BA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6DCF115-9215-4CAD-6F2B-684A9940BE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24D1818-ABDE-C5AA-4748-D3A294F13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E6153-6B51-4F1F-8817-34DBA44E1038}" type="datetimeFigureOut">
              <a:rPr lang="de-CH" smtClean="0"/>
              <a:t>31.10.2025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1B47E78-0A9F-D2B0-2B31-87EA15ACD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B5D34ED-D110-9065-2599-2F30E375D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D89E3-305A-4E04-9FA6-E4A32CC206B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49834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ADBA4D5-7925-25B1-9693-9C8EACD05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7CCBE10-5C86-95C3-314B-ED9E6BD191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154FA6F-2930-A694-CFA4-7267BD0C01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E6E6153-6B51-4F1F-8817-34DBA44E1038}" type="datetimeFigureOut">
              <a:rPr lang="de-CH" smtClean="0"/>
              <a:t>31.10.2025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89E3CF6-A5DB-AE60-260C-8FF22E3F9B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1ABAEC2-B4BA-6E54-8C4A-980F75F764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10D89E3-305A-4E04-9FA6-E4A32CC206B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14830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eck 16">
            <a:extLst>
              <a:ext uri="{FF2B5EF4-FFF2-40B4-BE49-F238E27FC236}">
                <a16:creationId xmlns:a16="http://schemas.microsoft.com/office/drawing/2014/main" id="{A901C5D3-2B25-D2E9-75B6-CE7AD316BC28}"/>
              </a:ext>
            </a:extLst>
          </p:cNvPr>
          <p:cNvSpPr/>
          <p:nvPr/>
        </p:nvSpPr>
        <p:spPr>
          <a:xfrm>
            <a:off x="4938658" y="161987"/>
            <a:ext cx="6998607" cy="607015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213E35E8-8444-8BC0-98C2-923D05D8AAC0}"/>
              </a:ext>
            </a:extLst>
          </p:cNvPr>
          <p:cNvGrpSpPr/>
          <p:nvPr/>
        </p:nvGrpSpPr>
        <p:grpSpPr>
          <a:xfrm>
            <a:off x="2199695" y="161987"/>
            <a:ext cx="2327564" cy="2244020"/>
            <a:chOff x="1170709" y="3351265"/>
            <a:chExt cx="2327564" cy="2152399"/>
          </a:xfrm>
        </p:grpSpPr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53D46DA7-A4C6-F8FF-5641-118A158DE838}"/>
                </a:ext>
              </a:extLst>
            </p:cNvPr>
            <p:cNvSpPr/>
            <p:nvPr/>
          </p:nvSpPr>
          <p:spPr>
            <a:xfrm>
              <a:off x="1170709" y="3351265"/>
              <a:ext cx="2327564" cy="215239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CH" dirty="0"/>
                <a:t>Mobile App</a:t>
              </a:r>
            </a:p>
            <a:p>
              <a:pPr algn="ctr"/>
              <a:endParaRPr lang="de-CH" dirty="0"/>
            </a:p>
            <a:p>
              <a:pPr algn="ctr"/>
              <a:endParaRPr lang="de-CH" dirty="0"/>
            </a:p>
            <a:p>
              <a:pPr algn="ctr"/>
              <a:endParaRPr lang="de-CH" dirty="0"/>
            </a:p>
            <a:p>
              <a:pPr algn="ctr"/>
              <a:endParaRPr lang="de-CH" dirty="0"/>
            </a:p>
          </p:txBody>
        </p:sp>
        <p:pic>
          <p:nvPicPr>
            <p:cNvPr id="5" name="Grafik 4">
              <a:extLst>
                <a:ext uri="{FF2B5EF4-FFF2-40B4-BE49-F238E27FC236}">
                  <a16:creationId xmlns:a16="http://schemas.microsoft.com/office/drawing/2014/main" id="{84C0BA2B-47A0-0F67-BF23-BFAF9340DF3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36589" y="4478719"/>
              <a:ext cx="844656" cy="264659"/>
            </a:xfrm>
            <a:prstGeom prst="rect">
              <a:avLst/>
            </a:prstGeom>
          </p:spPr>
        </p:pic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0562D213-704A-7332-6030-FE262AEA618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99419" y="4387769"/>
              <a:ext cx="554641" cy="4841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 descr="Reactjs logo - Social media &amp; Logos Icons">
              <a:extLst>
                <a:ext uri="{FF2B5EF4-FFF2-40B4-BE49-F238E27FC236}">
                  <a16:creationId xmlns:a16="http://schemas.microsoft.com/office/drawing/2014/main" id="{A354F994-FD0F-92A8-7DAA-8F7ECECC163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98" t="16666" r="7202" b="17079"/>
            <a:stretch>
              <a:fillRect/>
            </a:stretch>
          </p:blipFill>
          <p:spPr bwMode="auto">
            <a:xfrm>
              <a:off x="1336589" y="4939414"/>
              <a:ext cx="992578" cy="3682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Grafik 6">
              <a:extLst>
                <a:ext uri="{FF2B5EF4-FFF2-40B4-BE49-F238E27FC236}">
                  <a16:creationId xmlns:a16="http://schemas.microsoft.com/office/drawing/2014/main" id="{75B31F0C-B5A0-4348-7DFF-2DEBCDF4AA3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 l="4674" t="29674" r="4456" b="28587"/>
            <a:stretch>
              <a:fillRect/>
            </a:stretch>
          </p:blipFill>
          <p:spPr>
            <a:xfrm>
              <a:off x="2591478" y="4970858"/>
              <a:ext cx="733176" cy="336770"/>
            </a:xfrm>
            <a:prstGeom prst="rect">
              <a:avLst/>
            </a:prstGeom>
          </p:spPr>
        </p:pic>
      </p:grpSp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61ACA2C3-605E-F9FE-1211-02B99D953ED0}"/>
              </a:ext>
            </a:extLst>
          </p:cNvPr>
          <p:cNvGrpSpPr/>
          <p:nvPr/>
        </p:nvGrpSpPr>
        <p:grpSpPr>
          <a:xfrm>
            <a:off x="9519625" y="1954761"/>
            <a:ext cx="1456590" cy="1937265"/>
            <a:chOff x="8832851" y="2124019"/>
            <a:chExt cx="1456590" cy="1937265"/>
          </a:xfrm>
        </p:grpSpPr>
        <p:sp>
          <p:nvSpPr>
            <p:cNvPr id="9" name="Zylinder 8">
              <a:extLst>
                <a:ext uri="{FF2B5EF4-FFF2-40B4-BE49-F238E27FC236}">
                  <a16:creationId xmlns:a16="http://schemas.microsoft.com/office/drawing/2014/main" id="{03092F9A-897B-4D28-2BF4-31684BD01EAA}"/>
                </a:ext>
              </a:extLst>
            </p:cNvPr>
            <p:cNvSpPr/>
            <p:nvPr/>
          </p:nvSpPr>
          <p:spPr>
            <a:xfrm>
              <a:off x="8832851" y="2124019"/>
              <a:ext cx="1456590" cy="1937265"/>
            </a:xfrm>
            <a:prstGeom prst="can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CH" dirty="0"/>
                <a:t>Datenbank</a:t>
              </a:r>
            </a:p>
            <a:p>
              <a:pPr algn="ctr"/>
              <a:endParaRPr lang="de-CH" dirty="0"/>
            </a:p>
            <a:p>
              <a:pPr algn="ctr"/>
              <a:endParaRPr lang="de-CH" dirty="0"/>
            </a:p>
            <a:p>
              <a:pPr algn="ctr"/>
              <a:endParaRPr lang="de-CH" dirty="0"/>
            </a:p>
          </p:txBody>
        </p:sp>
        <p:pic>
          <p:nvPicPr>
            <p:cNvPr id="1038" name="Picture 14" descr="Postgresql original wordmark logo - Social media &amp; Logos Icons">
              <a:extLst>
                <a:ext uri="{FF2B5EF4-FFF2-40B4-BE49-F238E27FC236}">
                  <a16:creationId xmlns:a16="http://schemas.microsoft.com/office/drawing/2014/main" id="{3F8D182E-850F-D4AD-120B-EF9A3AC2186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63872" y="3043582"/>
              <a:ext cx="770836" cy="7708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295BCCBC-903D-032F-6E6F-753FB351A026}"/>
              </a:ext>
            </a:extLst>
          </p:cNvPr>
          <p:cNvGrpSpPr/>
          <p:nvPr/>
        </p:nvGrpSpPr>
        <p:grpSpPr>
          <a:xfrm>
            <a:off x="5592119" y="1902961"/>
            <a:ext cx="2411815" cy="2177685"/>
            <a:chOff x="5486399" y="2011642"/>
            <a:chExt cx="2411815" cy="2177685"/>
          </a:xfrm>
        </p:grpSpPr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F1928EBA-5F6C-3C3D-233B-964938C9450C}"/>
                </a:ext>
              </a:extLst>
            </p:cNvPr>
            <p:cNvSpPr/>
            <p:nvPr/>
          </p:nvSpPr>
          <p:spPr>
            <a:xfrm>
              <a:off x="5486399" y="2011642"/>
              <a:ext cx="2411815" cy="2177685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CH" dirty="0"/>
                <a:t>API</a:t>
              </a:r>
            </a:p>
            <a:p>
              <a:pPr algn="ctr"/>
              <a:endParaRPr lang="de-CH" dirty="0"/>
            </a:p>
            <a:p>
              <a:pPr algn="ctr"/>
              <a:endParaRPr lang="de-CH" dirty="0"/>
            </a:p>
            <a:p>
              <a:pPr algn="ctr"/>
              <a:endParaRPr lang="de-CH" dirty="0"/>
            </a:p>
            <a:p>
              <a:pPr algn="ctr"/>
              <a:endParaRPr lang="de-CH" dirty="0"/>
            </a:p>
          </p:txBody>
        </p:sp>
        <p:pic>
          <p:nvPicPr>
            <p:cNvPr id="1030" name="Picture 6">
              <a:extLst>
                <a:ext uri="{FF2B5EF4-FFF2-40B4-BE49-F238E27FC236}">
                  <a16:creationId xmlns:a16="http://schemas.microsoft.com/office/drawing/2014/main" id="{F282DD8F-52B1-FD8A-F10D-4E3AA253866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87420" y="2947068"/>
              <a:ext cx="1609775" cy="4145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0" name="Picture 16">
              <a:extLst>
                <a:ext uri="{FF2B5EF4-FFF2-40B4-BE49-F238E27FC236}">
                  <a16:creationId xmlns:a16="http://schemas.microsoft.com/office/drawing/2014/main" id="{D5D786F0-3528-E04D-EDC9-EEC1D632681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53699" y="3458531"/>
              <a:ext cx="1725529" cy="6027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0011D5A9-A901-C74A-292D-5B679BDA0D78}"/>
              </a:ext>
            </a:extLst>
          </p:cNvPr>
          <p:cNvGrpSpPr/>
          <p:nvPr/>
        </p:nvGrpSpPr>
        <p:grpSpPr>
          <a:xfrm>
            <a:off x="9408546" y="4368062"/>
            <a:ext cx="1838004" cy="1562100"/>
            <a:chOff x="6194744" y="4781550"/>
            <a:chExt cx="1838004" cy="1562100"/>
          </a:xfrm>
        </p:grpSpPr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83CEB93D-13AC-6739-2A98-6ED16A0CEE57}"/>
                </a:ext>
              </a:extLst>
            </p:cNvPr>
            <p:cNvSpPr/>
            <p:nvPr/>
          </p:nvSpPr>
          <p:spPr>
            <a:xfrm>
              <a:off x="6194744" y="4781550"/>
              <a:ext cx="1838004" cy="1562100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CH" dirty="0"/>
                <a:t>LLM-</a:t>
              </a:r>
              <a:r>
                <a:rPr lang="de-CH" dirty="0" err="1"/>
                <a:t>Runtime</a:t>
              </a:r>
              <a:endParaRPr lang="de-CH" dirty="0"/>
            </a:p>
            <a:p>
              <a:pPr algn="ctr"/>
              <a:endParaRPr lang="de-CH" dirty="0"/>
            </a:p>
            <a:p>
              <a:pPr algn="ctr"/>
              <a:endParaRPr lang="de-CH" dirty="0"/>
            </a:p>
            <a:p>
              <a:pPr algn="ctr"/>
              <a:endParaRPr lang="de-CH" dirty="0"/>
            </a:p>
          </p:txBody>
        </p:sp>
        <p:pic>
          <p:nvPicPr>
            <p:cNvPr id="1032" name="Picture 8" descr="Ollama Logo PNG HD Download With Transparent Background | PNGHDPro">
              <a:extLst>
                <a:ext uri="{FF2B5EF4-FFF2-40B4-BE49-F238E27FC236}">
                  <a16:creationId xmlns:a16="http://schemas.microsoft.com/office/drawing/2014/main" id="{7B066645-D4A0-5F48-A668-ABA5080A4F6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0550" b="25399"/>
            <a:stretch>
              <a:fillRect/>
            </a:stretch>
          </p:blipFill>
          <p:spPr bwMode="auto">
            <a:xfrm>
              <a:off x="6428442" y="5469209"/>
              <a:ext cx="1466763" cy="6461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7BEA77E6-5375-9CAF-BB0F-4D5A03434407}"/>
              </a:ext>
            </a:extLst>
          </p:cNvPr>
          <p:cNvGrpSpPr/>
          <p:nvPr/>
        </p:nvGrpSpPr>
        <p:grpSpPr>
          <a:xfrm>
            <a:off x="2217388" y="3315891"/>
            <a:ext cx="2327564" cy="1491735"/>
            <a:chOff x="1506205" y="539750"/>
            <a:chExt cx="2443926" cy="1491735"/>
          </a:xfrm>
        </p:grpSpPr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A2E87905-8437-1068-AF9B-73AC3C44E931}"/>
                </a:ext>
              </a:extLst>
            </p:cNvPr>
            <p:cNvSpPr/>
            <p:nvPr/>
          </p:nvSpPr>
          <p:spPr>
            <a:xfrm>
              <a:off x="1506205" y="539750"/>
              <a:ext cx="2443926" cy="1491735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CH" dirty="0"/>
                <a:t>Produkt API</a:t>
              </a:r>
            </a:p>
            <a:p>
              <a:pPr algn="ctr"/>
              <a:endParaRPr lang="de-CH" dirty="0"/>
            </a:p>
            <a:p>
              <a:pPr algn="ctr"/>
              <a:endParaRPr lang="de-CH" dirty="0"/>
            </a:p>
            <a:p>
              <a:pPr algn="ctr"/>
              <a:endParaRPr lang="de-CH" dirty="0"/>
            </a:p>
          </p:txBody>
        </p:sp>
        <p:pic>
          <p:nvPicPr>
            <p:cNvPr id="1044" name="Picture 20">
              <a:extLst>
                <a:ext uri="{FF2B5EF4-FFF2-40B4-BE49-F238E27FC236}">
                  <a16:creationId xmlns:a16="http://schemas.microsoft.com/office/drawing/2014/main" id="{F5BD99DF-422C-6617-515D-B34E122EDDB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64322" y="1330754"/>
              <a:ext cx="1742908" cy="3036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07DD1ECD-AF2E-B506-A0CF-7CE2053982E4}"/>
              </a:ext>
            </a:extLst>
          </p:cNvPr>
          <p:cNvGrpSpPr/>
          <p:nvPr/>
        </p:nvGrpSpPr>
        <p:grpSpPr>
          <a:xfrm>
            <a:off x="2217389" y="5149081"/>
            <a:ext cx="2327563" cy="1283344"/>
            <a:chOff x="718374" y="2192724"/>
            <a:chExt cx="2443925" cy="1283344"/>
          </a:xfrm>
        </p:grpSpPr>
        <p:sp>
          <p:nvSpPr>
            <p:cNvPr id="20" name="Rechteck 19">
              <a:extLst>
                <a:ext uri="{FF2B5EF4-FFF2-40B4-BE49-F238E27FC236}">
                  <a16:creationId xmlns:a16="http://schemas.microsoft.com/office/drawing/2014/main" id="{3E3A7499-41BD-1BFE-2C7E-3EA55F05BDDD}"/>
                </a:ext>
              </a:extLst>
            </p:cNvPr>
            <p:cNvSpPr/>
            <p:nvPr/>
          </p:nvSpPr>
          <p:spPr>
            <a:xfrm>
              <a:off x="718374" y="2192724"/>
              <a:ext cx="2443925" cy="1283344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CH" dirty="0"/>
                <a:t>Rezept Site</a:t>
              </a:r>
            </a:p>
            <a:p>
              <a:pPr algn="ctr"/>
              <a:endParaRPr lang="de-CH" dirty="0"/>
            </a:p>
            <a:p>
              <a:pPr algn="ctr"/>
              <a:endParaRPr lang="de-CH" dirty="0"/>
            </a:p>
          </p:txBody>
        </p:sp>
        <p:pic>
          <p:nvPicPr>
            <p:cNvPr id="1046" name="Picture 22">
              <a:extLst>
                <a:ext uri="{FF2B5EF4-FFF2-40B4-BE49-F238E27FC236}">
                  <a16:creationId xmlns:a16="http://schemas.microsoft.com/office/drawing/2014/main" id="{9768C68A-11EE-5E42-780F-3E15C10066F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647" t="13955" r="12605" b="16209"/>
            <a:stretch>
              <a:fillRect/>
            </a:stretch>
          </p:blipFill>
          <p:spPr bwMode="auto">
            <a:xfrm>
              <a:off x="1438725" y="2748598"/>
              <a:ext cx="902785" cy="6319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2B4E7205-3D81-6193-D67B-6269B729E557}"/>
              </a:ext>
            </a:extLst>
          </p:cNvPr>
          <p:cNvGrpSpPr/>
          <p:nvPr/>
        </p:nvGrpSpPr>
        <p:grpSpPr>
          <a:xfrm>
            <a:off x="5592119" y="4627980"/>
            <a:ext cx="2411815" cy="1302182"/>
            <a:chOff x="3488521" y="290694"/>
            <a:chExt cx="2411815" cy="1302182"/>
          </a:xfrm>
        </p:grpSpPr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854686A8-8515-729D-7852-A47972047342}"/>
                </a:ext>
              </a:extLst>
            </p:cNvPr>
            <p:cNvSpPr/>
            <p:nvPr/>
          </p:nvSpPr>
          <p:spPr>
            <a:xfrm>
              <a:off x="3488521" y="290694"/>
              <a:ext cx="2411815" cy="130218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CH" dirty="0"/>
                <a:t>Rezept </a:t>
              </a:r>
              <a:r>
                <a:rPr lang="de-CH" dirty="0" err="1"/>
                <a:t>Scraper</a:t>
              </a:r>
              <a:endParaRPr lang="de-CH" dirty="0"/>
            </a:p>
            <a:p>
              <a:pPr algn="ctr"/>
              <a:endParaRPr lang="de-CH" dirty="0"/>
            </a:p>
            <a:p>
              <a:pPr algn="ctr"/>
              <a:endParaRPr lang="de-CH" dirty="0"/>
            </a:p>
          </p:txBody>
        </p:sp>
        <p:pic>
          <p:nvPicPr>
            <p:cNvPr id="1048" name="Picture 24" descr="Free Python logo PNG and vector files (ai, svg) - Brandlogos.net">
              <a:extLst>
                <a:ext uri="{FF2B5EF4-FFF2-40B4-BE49-F238E27FC236}">
                  <a16:creationId xmlns:a16="http://schemas.microsoft.com/office/drawing/2014/main" id="{29BE6D18-8065-B3DA-C923-7A66097E97F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6325" y="964803"/>
              <a:ext cx="1537438" cy="4478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52" name="Picture 28" descr="Portainer CE Pricing, Alternatives &amp; More 2025 | Capterra">
            <a:extLst>
              <a:ext uri="{FF2B5EF4-FFF2-40B4-BE49-F238E27FC236}">
                <a16:creationId xmlns:a16="http://schemas.microsoft.com/office/drawing/2014/main" id="{6611A46F-610F-D43B-468C-A0776DFE5B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7866" y="577740"/>
            <a:ext cx="1028505" cy="687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Textfeld 41">
            <a:extLst>
              <a:ext uri="{FF2B5EF4-FFF2-40B4-BE49-F238E27FC236}">
                <a16:creationId xmlns:a16="http://schemas.microsoft.com/office/drawing/2014/main" id="{C715E1E1-21BD-BEA8-C99A-F6AB2317ABEF}"/>
              </a:ext>
            </a:extLst>
          </p:cNvPr>
          <p:cNvSpPr txBox="1"/>
          <p:nvPr/>
        </p:nvSpPr>
        <p:spPr>
          <a:xfrm>
            <a:off x="4992704" y="269238"/>
            <a:ext cx="2640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HSLU Lab Services VM</a:t>
            </a:r>
          </a:p>
        </p:txBody>
      </p:sp>
      <p:pic>
        <p:nvPicPr>
          <p:cNvPr id="1054" name="Picture 30" descr="Docker mark logo in vector formats EPS, SVG - Brandlogos.net">
            <a:extLst>
              <a:ext uri="{FF2B5EF4-FFF2-40B4-BE49-F238E27FC236}">
                <a16:creationId xmlns:a16="http://schemas.microsoft.com/office/drawing/2014/main" id="{10A96909-072E-709D-1105-6E7A22E087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3067" y="1589330"/>
            <a:ext cx="681734" cy="538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30" descr="Docker mark logo in vector formats EPS, SVG - Brandlogos.net">
            <a:extLst>
              <a:ext uri="{FF2B5EF4-FFF2-40B4-BE49-F238E27FC236}">
                <a16:creationId xmlns:a16="http://schemas.microsoft.com/office/drawing/2014/main" id="{4D9E0E66-EE49-8E74-817D-7825C864C7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6215" y="4066083"/>
            <a:ext cx="681734" cy="538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30" descr="Docker mark logo in vector formats EPS, SVG - Brandlogos.net">
            <a:extLst>
              <a:ext uri="{FF2B5EF4-FFF2-40B4-BE49-F238E27FC236}">
                <a16:creationId xmlns:a16="http://schemas.microsoft.com/office/drawing/2014/main" id="{A598A38B-DF5E-F02F-5F17-8654F3C4E1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20549" y="1781989"/>
            <a:ext cx="681734" cy="538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30" descr="Docker mark logo in vector formats EPS, SVG - Brandlogos.net">
            <a:extLst>
              <a:ext uri="{FF2B5EF4-FFF2-40B4-BE49-F238E27FC236}">
                <a16:creationId xmlns:a16="http://schemas.microsoft.com/office/drawing/2014/main" id="{377B7312-90A5-8127-28D1-58CF6C422C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5256" y="4241877"/>
            <a:ext cx="681734" cy="538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7" name="Gerade Verbindung mit Pfeil 46">
            <a:extLst>
              <a:ext uri="{FF2B5EF4-FFF2-40B4-BE49-F238E27FC236}">
                <a16:creationId xmlns:a16="http://schemas.microsoft.com/office/drawing/2014/main" id="{9A1DACE4-4F51-E513-1F90-27F602F1CAC5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4527259" y="1283997"/>
            <a:ext cx="1084497" cy="10208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Gerade Verbindung mit Pfeil 49">
            <a:extLst>
              <a:ext uri="{FF2B5EF4-FFF2-40B4-BE49-F238E27FC236}">
                <a16:creationId xmlns:a16="http://schemas.microsoft.com/office/drawing/2014/main" id="{16A712DA-4CE2-EC4C-9592-2E4AF1291ABF}"/>
              </a:ext>
            </a:extLst>
          </p:cNvPr>
          <p:cNvCxnSpPr>
            <a:cxnSpLocks/>
            <a:stCxn id="10" idx="1"/>
            <a:endCxn id="12" idx="3"/>
          </p:cNvCxnSpPr>
          <p:nvPr/>
        </p:nvCxnSpPr>
        <p:spPr>
          <a:xfrm flipH="1">
            <a:off x="4544952" y="2991804"/>
            <a:ext cx="1047167" cy="10699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E7139FBD-B87E-A158-D10F-A0AD32E36786}"/>
              </a:ext>
            </a:extLst>
          </p:cNvPr>
          <p:cNvCxnSpPr>
            <a:stCxn id="8" idx="2"/>
            <a:endCxn id="12" idx="0"/>
          </p:cNvCxnSpPr>
          <p:nvPr/>
        </p:nvCxnSpPr>
        <p:spPr>
          <a:xfrm>
            <a:off x="3363477" y="2406007"/>
            <a:ext cx="17693" cy="9098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EC5A9B57-77A1-0E1C-C1CD-1A01F738E0F3}"/>
              </a:ext>
            </a:extLst>
          </p:cNvPr>
          <p:cNvCxnSpPr>
            <a:endCxn id="22" idx="0"/>
          </p:cNvCxnSpPr>
          <p:nvPr/>
        </p:nvCxnSpPr>
        <p:spPr>
          <a:xfrm>
            <a:off x="6778642" y="4106895"/>
            <a:ext cx="19385" cy="5210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01333492-E1B0-A3F3-D90C-566F7C1F8DDA}"/>
              </a:ext>
            </a:extLst>
          </p:cNvPr>
          <p:cNvCxnSpPr>
            <a:cxnSpLocks/>
            <a:stCxn id="22" idx="1"/>
            <a:endCxn id="20" idx="3"/>
          </p:cNvCxnSpPr>
          <p:nvPr/>
        </p:nvCxnSpPr>
        <p:spPr>
          <a:xfrm flipH="1">
            <a:off x="4544952" y="5279071"/>
            <a:ext cx="1047167" cy="5116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mit Pfeil 57">
            <a:extLst>
              <a:ext uri="{FF2B5EF4-FFF2-40B4-BE49-F238E27FC236}">
                <a16:creationId xmlns:a16="http://schemas.microsoft.com/office/drawing/2014/main" id="{A55D37EC-B79D-E264-7BCD-986F5AF10DFD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8003934" y="3288784"/>
            <a:ext cx="1404612" cy="18603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Gerade Verbindung mit Pfeil 60">
            <a:extLst>
              <a:ext uri="{FF2B5EF4-FFF2-40B4-BE49-F238E27FC236}">
                <a16:creationId xmlns:a16="http://schemas.microsoft.com/office/drawing/2014/main" id="{9D012161-8B0E-FB07-8AF0-0359A89F3EE7}"/>
              </a:ext>
            </a:extLst>
          </p:cNvPr>
          <p:cNvCxnSpPr>
            <a:endCxn id="9" idx="2"/>
          </p:cNvCxnSpPr>
          <p:nvPr/>
        </p:nvCxnSpPr>
        <p:spPr>
          <a:xfrm>
            <a:off x="8003934" y="2705564"/>
            <a:ext cx="1515691" cy="2178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56" name="Picture 32" descr="Android, mobile, samsung, tab, tablet, device, phone icon - Download on  Iconfinder">
            <a:extLst>
              <a:ext uri="{FF2B5EF4-FFF2-40B4-BE49-F238E27FC236}">
                <a16:creationId xmlns:a16="http://schemas.microsoft.com/office/drawing/2014/main" id="{5D231FB9-EA3C-7646-557A-C98405FBE5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735" y="713639"/>
            <a:ext cx="1140716" cy="1140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47" name="Gerade Verbindung mit Pfeil 1046">
            <a:extLst>
              <a:ext uri="{FF2B5EF4-FFF2-40B4-BE49-F238E27FC236}">
                <a16:creationId xmlns:a16="http://schemas.microsoft.com/office/drawing/2014/main" id="{F748382A-E76E-33B6-FAEC-963A50DB686D}"/>
              </a:ext>
            </a:extLst>
          </p:cNvPr>
          <p:cNvCxnSpPr>
            <a:stCxn id="1056" idx="3"/>
            <a:endCxn id="8" idx="1"/>
          </p:cNvCxnSpPr>
          <p:nvPr/>
        </p:nvCxnSpPr>
        <p:spPr>
          <a:xfrm>
            <a:off x="1395451" y="1283997"/>
            <a:ext cx="80424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36992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</Words>
  <Application>Microsoft Office PowerPoint</Application>
  <PresentationFormat>Breitbild</PresentationFormat>
  <Paragraphs>15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Wandres Andri I.BSCINF_F24.2301</dc:creator>
  <cp:lastModifiedBy>Wandres Andri I.BSCINF_F24.2301</cp:lastModifiedBy>
  <cp:revision>37</cp:revision>
  <dcterms:created xsi:type="dcterms:W3CDTF">2025-10-31T22:00:18Z</dcterms:created>
  <dcterms:modified xsi:type="dcterms:W3CDTF">2025-11-01T08:57:09Z</dcterms:modified>
</cp:coreProperties>
</file>