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94643"/>
  </p:normalViewPr>
  <p:slideViewPr>
    <p:cSldViewPr snapToGrid="0">
      <p:cViewPr varScale="1">
        <p:scale>
          <a:sx n="158" d="100"/>
          <a:sy n="158" d="100"/>
        </p:scale>
        <p:origin x="2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F82A0-CC3F-BA14-474C-84B3A9D7E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C2CCD3-AE13-F338-4461-A70EFB034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070A4B-3943-9312-716B-D8EB9291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6153-6B51-4F1F-8817-34DBA44E1038}" type="datetimeFigureOut">
              <a:rPr lang="de-CH" smtClean="0"/>
              <a:t>01.11.25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D5BFE0-B110-6BC3-4591-50953874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4ADD74-39FC-7954-E237-92771417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89E3-305A-4E04-9FA6-E4A32CC206B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320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19E8B-1070-A819-9FAC-6CDD1C59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C8DF23-05F6-302C-87DE-62BD4597B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F9BAEA-B49F-C811-F93D-22A776538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6153-6B51-4F1F-8817-34DBA44E1038}" type="datetimeFigureOut">
              <a:rPr lang="de-CH" smtClean="0"/>
              <a:t>01.11.25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325A2-FA19-E733-943D-51EEDF92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2ACD9-336F-AEF1-8679-25D4DDC3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89E3-305A-4E04-9FA6-E4A32CC206B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57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06DFDF-6828-5504-DCF3-5F1A46EB0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8E7EF0-1287-7221-BBDE-4A040BF46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300BAA-C893-415F-AD93-D8CFBE0B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6153-6B51-4F1F-8817-34DBA44E1038}" type="datetimeFigureOut">
              <a:rPr lang="de-CH" smtClean="0"/>
              <a:t>01.11.25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0D7D41-86BE-0AA4-C0CB-D96A0D47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D78569-C459-409A-45CD-E9BE07CF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89E3-305A-4E04-9FA6-E4A32CC206B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38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11163-43EA-0355-C163-32158666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4F4EA-BF29-376D-3472-C71AE743E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7B57B3-0636-2CDC-29B0-C0D417A5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6153-6B51-4F1F-8817-34DBA44E1038}" type="datetimeFigureOut">
              <a:rPr lang="de-CH" smtClean="0"/>
              <a:t>01.11.25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FD9D75-F10C-9CB7-701D-90C3023E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77E8D3-A641-A8CF-76FE-2F80F093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89E3-305A-4E04-9FA6-E4A32CC206B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02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089CE-1700-B28C-3CE8-E0A5360B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2AAB7E-188E-6AA8-3111-E38DB56C8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6F2FBF-FC5D-C414-4BAA-A0371786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6153-6B51-4F1F-8817-34DBA44E1038}" type="datetimeFigureOut">
              <a:rPr lang="de-CH" smtClean="0"/>
              <a:t>01.11.25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FB1C69-B1AA-6810-2ED5-D413DCF8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2EEC81-E219-439D-2059-114CF136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89E3-305A-4E04-9FA6-E4A32CC206B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182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B997F-72E8-1673-9575-91AD18D6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B689F0-B160-40CB-401D-23EEE244A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FE7404-C83F-5FD1-E0D6-7EDE56CB4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8B0352-712E-3A9A-22D1-5131A0EA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6153-6B51-4F1F-8817-34DBA44E1038}" type="datetimeFigureOut">
              <a:rPr lang="de-CH" smtClean="0"/>
              <a:t>01.11.25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BE951A-DBF9-3424-4F67-4D15B7B1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7A3466-6C38-AC7B-D2F3-364C1762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89E3-305A-4E04-9FA6-E4A32CC206B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589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7AD4A-F286-561C-96EF-C0FFEB08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6C5EB1-C5B7-9E65-DCAB-79593AF08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4FEDB0-1629-DE1B-D6F5-C9D0A7357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4749D1-1971-8D80-AD43-2480E7622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6179F6-840C-3B2A-D5E5-7A8613464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FF1AC5-BC70-0B3A-95B9-9B8173E4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6153-6B51-4F1F-8817-34DBA44E1038}" type="datetimeFigureOut">
              <a:rPr lang="de-CH" smtClean="0"/>
              <a:t>01.11.25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9AC72A-8049-5187-2159-4CB57263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F9017-DD54-9ED9-AFDF-A73C5338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89E3-305A-4E04-9FA6-E4A32CC206B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610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A02AC-030D-5A56-501C-763E5912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390B89-D358-A94B-E221-1147B4D0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6153-6B51-4F1F-8817-34DBA44E1038}" type="datetimeFigureOut">
              <a:rPr lang="de-CH" smtClean="0"/>
              <a:t>01.11.25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410212-52DD-9D82-2791-64A87816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6CC61B-7A6E-1D7B-06F3-6FC715A6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89E3-305A-4E04-9FA6-E4A32CC206B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467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3B7528-D151-D45F-B333-1E1FD969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6153-6B51-4F1F-8817-34DBA44E1038}" type="datetimeFigureOut">
              <a:rPr lang="de-CH" smtClean="0"/>
              <a:t>01.11.25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3420426-49ED-01FB-A772-9BDE408E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37D02F-C350-185F-2178-BEB641DD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89E3-305A-4E04-9FA6-E4A32CC206B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385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5D886A-BF2A-0E98-0E99-BFD04C03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6F52F2-4735-B7B1-A54C-254DAB5DB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8E5B4D-1E7F-ED74-4B96-C80F801C5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8977F5-6361-3993-F67F-DDC8FEEC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6153-6B51-4F1F-8817-34DBA44E1038}" type="datetimeFigureOut">
              <a:rPr lang="de-CH" smtClean="0"/>
              <a:t>01.11.25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B692DE-B8C3-FC09-A2C0-BF3D3F47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7DF7AD-9F16-686A-CE7B-D73E1FC9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89E3-305A-4E04-9FA6-E4A32CC206B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61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CA861-0C7E-2BF6-AC60-7EB86F43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AF164-F132-5AB2-2845-1FE9C783B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DCF115-9215-4CAD-6F2B-684A9940B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4D1818-ABDE-C5AA-4748-D3A294F1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6153-6B51-4F1F-8817-34DBA44E1038}" type="datetimeFigureOut">
              <a:rPr lang="de-CH" smtClean="0"/>
              <a:t>01.11.25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B47E78-0A9F-D2B0-2B31-87EA15AC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5D34ED-D110-9065-2599-2F30E375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89E3-305A-4E04-9FA6-E4A32CC206B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983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DBA4D5-7925-25B1-9693-9C8EACD0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CCBE10-5C86-95C3-314B-ED9E6BD19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54FA6F-2930-A694-CFA4-7267BD0C0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6E6153-6B51-4F1F-8817-34DBA44E1038}" type="datetimeFigureOut">
              <a:rPr lang="de-CH" smtClean="0"/>
              <a:t>01.11.25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9E3CF6-A5DB-AE60-260C-8FF22E3F9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ABAEC2-B4BA-6E54-8C4A-980F75F76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0D89E3-305A-4E04-9FA6-E4A32CC206B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483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6">
            <a:extLst>
              <a:ext uri="{FF2B5EF4-FFF2-40B4-BE49-F238E27FC236}">
                <a16:creationId xmlns:a16="http://schemas.microsoft.com/office/drawing/2014/main" id="{DAF1E3C2-9D8D-862A-F48F-3C2456021A27}"/>
              </a:ext>
            </a:extLst>
          </p:cNvPr>
          <p:cNvSpPr/>
          <p:nvPr/>
        </p:nvSpPr>
        <p:spPr>
          <a:xfrm>
            <a:off x="2112021" y="2838387"/>
            <a:ext cx="2675211" cy="38576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01C5D3-2B25-D2E9-75B6-CE7AD316BC28}"/>
              </a:ext>
            </a:extLst>
          </p:cNvPr>
          <p:cNvSpPr/>
          <p:nvPr/>
        </p:nvSpPr>
        <p:spPr>
          <a:xfrm>
            <a:off x="4938658" y="161987"/>
            <a:ext cx="6998607" cy="60701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13E35E8-8444-8BC0-98C2-923D05D8AAC0}"/>
              </a:ext>
            </a:extLst>
          </p:cNvPr>
          <p:cNvGrpSpPr/>
          <p:nvPr/>
        </p:nvGrpSpPr>
        <p:grpSpPr>
          <a:xfrm>
            <a:off x="2199695" y="161987"/>
            <a:ext cx="2327564" cy="2244020"/>
            <a:chOff x="1170709" y="3351265"/>
            <a:chExt cx="2327564" cy="2152399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3D46DA7-A4C6-F8FF-5641-118A158DE838}"/>
                </a:ext>
              </a:extLst>
            </p:cNvPr>
            <p:cNvSpPr/>
            <p:nvPr/>
          </p:nvSpPr>
          <p:spPr>
            <a:xfrm>
              <a:off x="1170709" y="3351265"/>
              <a:ext cx="2327564" cy="21523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Mobile App</a:t>
              </a:r>
            </a:p>
            <a:p>
              <a:pPr algn="ctr"/>
              <a:endParaRPr lang="de-CH" dirty="0"/>
            </a:p>
            <a:p>
              <a:pPr algn="ctr"/>
              <a:endParaRPr lang="de-CH" dirty="0"/>
            </a:p>
            <a:p>
              <a:pPr algn="ctr"/>
              <a:endParaRPr lang="de-CH" dirty="0"/>
            </a:p>
            <a:p>
              <a:pPr algn="ctr"/>
              <a:endParaRPr lang="de-CH" dirty="0"/>
            </a:p>
          </p:txBody>
        </p: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4C0BA2B-47A0-0F67-BF23-BFAF9340D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6589" y="4478719"/>
              <a:ext cx="844656" cy="264659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562D213-704A-7332-6030-FE262AEA6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419" y="4387769"/>
              <a:ext cx="554641" cy="484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eactjs logo - Social media &amp; Logos Icons">
              <a:extLst>
                <a:ext uri="{FF2B5EF4-FFF2-40B4-BE49-F238E27FC236}">
                  <a16:creationId xmlns:a16="http://schemas.microsoft.com/office/drawing/2014/main" id="{A354F994-FD0F-92A8-7DAA-8F7ECECC16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8" t="16666" r="7202" b="17079"/>
            <a:stretch>
              <a:fillRect/>
            </a:stretch>
          </p:blipFill>
          <p:spPr bwMode="auto">
            <a:xfrm>
              <a:off x="1336589" y="4939414"/>
              <a:ext cx="992578" cy="368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75B31F0C-B5A0-4348-7DFF-2DEBCDF4A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4674" t="29674" r="4456" b="28587"/>
            <a:stretch>
              <a:fillRect/>
            </a:stretch>
          </p:blipFill>
          <p:spPr>
            <a:xfrm>
              <a:off x="2591478" y="4970858"/>
              <a:ext cx="733176" cy="336770"/>
            </a:xfrm>
            <a:prstGeom prst="rect">
              <a:avLst/>
            </a:prstGeom>
          </p:spPr>
        </p:pic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1ACA2C3-605E-F9FE-1211-02B99D953ED0}"/>
              </a:ext>
            </a:extLst>
          </p:cNvPr>
          <p:cNvGrpSpPr/>
          <p:nvPr/>
        </p:nvGrpSpPr>
        <p:grpSpPr>
          <a:xfrm>
            <a:off x="9519625" y="1954761"/>
            <a:ext cx="1456590" cy="1937265"/>
            <a:chOff x="8832851" y="2124019"/>
            <a:chExt cx="1456590" cy="1937265"/>
          </a:xfrm>
        </p:grpSpPr>
        <p:sp>
          <p:nvSpPr>
            <p:cNvPr id="9" name="Zylinder 8">
              <a:extLst>
                <a:ext uri="{FF2B5EF4-FFF2-40B4-BE49-F238E27FC236}">
                  <a16:creationId xmlns:a16="http://schemas.microsoft.com/office/drawing/2014/main" id="{03092F9A-897B-4D28-2BF4-31684BD01EAA}"/>
                </a:ext>
              </a:extLst>
            </p:cNvPr>
            <p:cNvSpPr/>
            <p:nvPr/>
          </p:nvSpPr>
          <p:spPr>
            <a:xfrm>
              <a:off x="8832851" y="2124019"/>
              <a:ext cx="1456590" cy="1937265"/>
            </a:xfrm>
            <a:prstGeom prst="ca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Datenbank</a:t>
              </a:r>
            </a:p>
            <a:p>
              <a:pPr algn="ctr"/>
              <a:endParaRPr lang="de-CH" dirty="0"/>
            </a:p>
            <a:p>
              <a:pPr algn="ctr"/>
              <a:endParaRPr lang="de-CH" dirty="0"/>
            </a:p>
            <a:p>
              <a:pPr algn="ctr"/>
              <a:endParaRPr lang="de-CH" dirty="0"/>
            </a:p>
          </p:txBody>
        </p:sp>
        <p:pic>
          <p:nvPicPr>
            <p:cNvPr id="1038" name="Picture 14" descr="Postgresql original wordmark logo - Social media &amp; Logos Icons">
              <a:extLst>
                <a:ext uri="{FF2B5EF4-FFF2-40B4-BE49-F238E27FC236}">
                  <a16:creationId xmlns:a16="http://schemas.microsoft.com/office/drawing/2014/main" id="{3F8D182E-850F-D4AD-120B-EF9A3AC218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3872" y="3043582"/>
              <a:ext cx="770836" cy="770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95BCCBC-903D-032F-6E6F-753FB351A026}"/>
              </a:ext>
            </a:extLst>
          </p:cNvPr>
          <p:cNvGrpSpPr/>
          <p:nvPr/>
        </p:nvGrpSpPr>
        <p:grpSpPr>
          <a:xfrm>
            <a:off x="5592119" y="1902961"/>
            <a:ext cx="2411815" cy="2177685"/>
            <a:chOff x="5486399" y="2011642"/>
            <a:chExt cx="2411815" cy="2177685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1928EBA-5F6C-3C3D-233B-964938C9450C}"/>
                </a:ext>
              </a:extLst>
            </p:cNvPr>
            <p:cNvSpPr/>
            <p:nvPr/>
          </p:nvSpPr>
          <p:spPr>
            <a:xfrm>
              <a:off x="5486399" y="2011642"/>
              <a:ext cx="2411815" cy="217768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API</a:t>
              </a:r>
            </a:p>
            <a:p>
              <a:pPr algn="ctr"/>
              <a:endParaRPr lang="de-CH" dirty="0"/>
            </a:p>
            <a:p>
              <a:pPr algn="ctr"/>
              <a:endParaRPr lang="de-CH" dirty="0"/>
            </a:p>
            <a:p>
              <a:pPr algn="ctr"/>
              <a:endParaRPr lang="de-CH" dirty="0"/>
            </a:p>
            <a:p>
              <a:pPr algn="ctr"/>
              <a:endParaRPr lang="de-CH" dirty="0"/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282DD8F-52B1-FD8A-F10D-4E3AA25386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7420" y="2947068"/>
              <a:ext cx="1609775" cy="414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D5D786F0-3528-E04D-EDC9-EEC1D63268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3699" y="3458531"/>
              <a:ext cx="1725529" cy="602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011D5A9-A901-C74A-292D-5B679BDA0D78}"/>
              </a:ext>
            </a:extLst>
          </p:cNvPr>
          <p:cNvGrpSpPr/>
          <p:nvPr/>
        </p:nvGrpSpPr>
        <p:grpSpPr>
          <a:xfrm>
            <a:off x="9408546" y="4368062"/>
            <a:ext cx="1838004" cy="1562100"/>
            <a:chOff x="6194744" y="4781550"/>
            <a:chExt cx="1838004" cy="1562100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3CEB93D-13AC-6739-2A98-6ED16A0CEE57}"/>
                </a:ext>
              </a:extLst>
            </p:cNvPr>
            <p:cNvSpPr/>
            <p:nvPr/>
          </p:nvSpPr>
          <p:spPr>
            <a:xfrm>
              <a:off x="6194744" y="4781550"/>
              <a:ext cx="1838004" cy="15621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LLM-</a:t>
              </a:r>
              <a:r>
                <a:rPr lang="de-CH" dirty="0" err="1"/>
                <a:t>Runtime</a:t>
              </a:r>
              <a:endParaRPr lang="de-CH" dirty="0"/>
            </a:p>
            <a:p>
              <a:pPr algn="ctr"/>
              <a:endParaRPr lang="de-CH" dirty="0"/>
            </a:p>
            <a:p>
              <a:pPr algn="ctr"/>
              <a:endParaRPr lang="de-CH" dirty="0"/>
            </a:p>
            <a:p>
              <a:pPr algn="ctr"/>
              <a:endParaRPr lang="de-CH" dirty="0"/>
            </a:p>
          </p:txBody>
        </p:sp>
        <p:pic>
          <p:nvPicPr>
            <p:cNvPr id="1032" name="Picture 8" descr="Ollama Logo PNG HD Download With Transparent Background | PNGHDPro">
              <a:extLst>
                <a:ext uri="{FF2B5EF4-FFF2-40B4-BE49-F238E27FC236}">
                  <a16:creationId xmlns:a16="http://schemas.microsoft.com/office/drawing/2014/main" id="{7B066645-D4A0-5F48-A668-ABA5080A4F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550" b="25399"/>
            <a:stretch>
              <a:fillRect/>
            </a:stretch>
          </p:blipFill>
          <p:spPr bwMode="auto">
            <a:xfrm>
              <a:off x="6428442" y="5469209"/>
              <a:ext cx="1466763" cy="646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BEA77E6-5375-9CAF-BB0F-4D5A03434407}"/>
              </a:ext>
            </a:extLst>
          </p:cNvPr>
          <p:cNvGrpSpPr/>
          <p:nvPr/>
        </p:nvGrpSpPr>
        <p:grpSpPr>
          <a:xfrm>
            <a:off x="2217388" y="3315891"/>
            <a:ext cx="2327564" cy="1491735"/>
            <a:chOff x="1506205" y="539750"/>
            <a:chExt cx="2443926" cy="149173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2E87905-8437-1068-AF9B-73AC3C44E931}"/>
                </a:ext>
              </a:extLst>
            </p:cNvPr>
            <p:cNvSpPr/>
            <p:nvPr/>
          </p:nvSpPr>
          <p:spPr>
            <a:xfrm>
              <a:off x="1506205" y="539750"/>
              <a:ext cx="2443926" cy="149173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Produkt API</a:t>
              </a:r>
            </a:p>
            <a:p>
              <a:pPr algn="ctr"/>
              <a:endParaRPr lang="de-CH" dirty="0"/>
            </a:p>
            <a:p>
              <a:pPr algn="ctr"/>
              <a:endParaRPr lang="de-CH" dirty="0"/>
            </a:p>
            <a:p>
              <a:pPr algn="ctr"/>
              <a:endParaRPr lang="de-CH" dirty="0"/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F5BD99DF-422C-6617-515D-B34E122EDD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4322" y="1330754"/>
              <a:ext cx="1742908" cy="303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7DD1ECD-AF2E-B506-A0CF-7CE2053982E4}"/>
              </a:ext>
            </a:extLst>
          </p:cNvPr>
          <p:cNvGrpSpPr/>
          <p:nvPr/>
        </p:nvGrpSpPr>
        <p:grpSpPr>
          <a:xfrm>
            <a:off x="2217389" y="5149081"/>
            <a:ext cx="2327563" cy="1283344"/>
            <a:chOff x="718374" y="2192724"/>
            <a:chExt cx="2443925" cy="1283344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E3A7499-41BD-1BFE-2C7E-3EA55F05BDDD}"/>
                </a:ext>
              </a:extLst>
            </p:cNvPr>
            <p:cNvSpPr/>
            <p:nvPr/>
          </p:nvSpPr>
          <p:spPr>
            <a:xfrm>
              <a:off x="718374" y="2192724"/>
              <a:ext cx="2443925" cy="128334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Rezept Site</a:t>
              </a:r>
            </a:p>
            <a:p>
              <a:pPr algn="ctr"/>
              <a:endParaRPr lang="de-CH" dirty="0"/>
            </a:p>
            <a:p>
              <a:pPr algn="ctr"/>
              <a:endParaRPr lang="de-CH" dirty="0"/>
            </a:p>
          </p:txBody>
        </p:sp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9768C68A-11EE-5E42-780F-3E15C10066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47" t="13955" r="12605" b="16209"/>
            <a:stretch>
              <a:fillRect/>
            </a:stretch>
          </p:blipFill>
          <p:spPr bwMode="auto">
            <a:xfrm>
              <a:off x="1438725" y="2748598"/>
              <a:ext cx="902785" cy="631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B4E7205-3D81-6193-D67B-6269B729E557}"/>
              </a:ext>
            </a:extLst>
          </p:cNvPr>
          <p:cNvGrpSpPr/>
          <p:nvPr/>
        </p:nvGrpSpPr>
        <p:grpSpPr>
          <a:xfrm>
            <a:off x="5592119" y="4627980"/>
            <a:ext cx="2411815" cy="1302182"/>
            <a:chOff x="3488521" y="290694"/>
            <a:chExt cx="2411815" cy="1302182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854686A8-8515-729D-7852-A47972047342}"/>
                </a:ext>
              </a:extLst>
            </p:cNvPr>
            <p:cNvSpPr/>
            <p:nvPr/>
          </p:nvSpPr>
          <p:spPr>
            <a:xfrm>
              <a:off x="3488521" y="290694"/>
              <a:ext cx="2411815" cy="13021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Rezept </a:t>
              </a:r>
              <a:r>
                <a:rPr lang="de-CH" dirty="0" err="1"/>
                <a:t>Scraper</a:t>
              </a:r>
              <a:endParaRPr lang="de-CH" dirty="0"/>
            </a:p>
            <a:p>
              <a:pPr algn="ctr"/>
              <a:endParaRPr lang="de-CH" dirty="0"/>
            </a:p>
            <a:p>
              <a:pPr algn="ctr"/>
              <a:endParaRPr lang="de-CH" dirty="0"/>
            </a:p>
          </p:txBody>
        </p:sp>
        <p:pic>
          <p:nvPicPr>
            <p:cNvPr id="1048" name="Picture 24" descr="Free Python logo PNG and vector files (ai, svg) - Brandlogos.net">
              <a:extLst>
                <a:ext uri="{FF2B5EF4-FFF2-40B4-BE49-F238E27FC236}">
                  <a16:creationId xmlns:a16="http://schemas.microsoft.com/office/drawing/2014/main" id="{29BE6D18-8065-B3DA-C923-7A66097E97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6325" y="964803"/>
              <a:ext cx="1537438" cy="447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2" name="Picture 28" descr="Portainer CE Pricing, Alternatives &amp; More 2025 | Capterra">
            <a:extLst>
              <a:ext uri="{FF2B5EF4-FFF2-40B4-BE49-F238E27FC236}">
                <a16:creationId xmlns:a16="http://schemas.microsoft.com/office/drawing/2014/main" id="{6611A46F-610F-D43B-468C-A0776DFE5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66" y="577740"/>
            <a:ext cx="1028505" cy="68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C715E1E1-21BD-BEA8-C99A-F6AB2317ABEF}"/>
              </a:ext>
            </a:extLst>
          </p:cNvPr>
          <p:cNvSpPr txBox="1"/>
          <p:nvPr/>
        </p:nvSpPr>
        <p:spPr>
          <a:xfrm>
            <a:off x="4992704" y="269238"/>
            <a:ext cx="264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HSLU Lab Services VM</a:t>
            </a:r>
          </a:p>
        </p:txBody>
      </p:sp>
      <p:pic>
        <p:nvPicPr>
          <p:cNvPr id="1054" name="Picture 30" descr="Docker mark logo in vector formats EPS, SVG - Brandlogos.net">
            <a:extLst>
              <a:ext uri="{FF2B5EF4-FFF2-40B4-BE49-F238E27FC236}">
                <a16:creationId xmlns:a16="http://schemas.microsoft.com/office/drawing/2014/main" id="{10A96909-072E-709D-1105-6E7A22E08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067" y="1589330"/>
            <a:ext cx="681734" cy="53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0" descr="Docker mark logo in vector formats EPS, SVG - Brandlogos.net">
            <a:extLst>
              <a:ext uri="{FF2B5EF4-FFF2-40B4-BE49-F238E27FC236}">
                <a16:creationId xmlns:a16="http://schemas.microsoft.com/office/drawing/2014/main" id="{4D9E0E66-EE49-8E74-817D-7825C864C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215" y="4066083"/>
            <a:ext cx="681734" cy="53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0" descr="Docker mark logo in vector formats EPS, SVG - Brandlogos.net">
            <a:extLst>
              <a:ext uri="{FF2B5EF4-FFF2-40B4-BE49-F238E27FC236}">
                <a16:creationId xmlns:a16="http://schemas.microsoft.com/office/drawing/2014/main" id="{A598A38B-DF5E-F02F-5F17-8654F3C4E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549" y="1781989"/>
            <a:ext cx="681734" cy="53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0" descr="Docker mark logo in vector formats EPS, SVG - Brandlogos.net">
            <a:extLst>
              <a:ext uri="{FF2B5EF4-FFF2-40B4-BE49-F238E27FC236}">
                <a16:creationId xmlns:a16="http://schemas.microsoft.com/office/drawing/2014/main" id="{377B7312-90A5-8127-28D1-58CF6C422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256" y="4241877"/>
            <a:ext cx="681734" cy="53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9A1DACE4-4F51-E513-1F90-27F602F1CAC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527259" y="1283997"/>
            <a:ext cx="1084497" cy="1020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16A712DA-4CE2-EC4C-9592-2E4AF1291ABF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>
            <a:off x="4544952" y="2991804"/>
            <a:ext cx="1047167" cy="1069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7139FBD-B87E-A158-D10F-A0AD32E36786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3363477" y="2406007"/>
            <a:ext cx="17693" cy="909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EC5A9B57-77A1-0E1C-C1CD-1A01F738E0F3}"/>
              </a:ext>
            </a:extLst>
          </p:cNvPr>
          <p:cNvCxnSpPr>
            <a:endCxn id="22" idx="0"/>
          </p:cNvCxnSpPr>
          <p:nvPr/>
        </p:nvCxnSpPr>
        <p:spPr>
          <a:xfrm>
            <a:off x="6778642" y="4106895"/>
            <a:ext cx="19385" cy="521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01333492-E1B0-A3F3-D90C-566F7C1F8DDA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flipH="1">
            <a:off x="4544952" y="5279071"/>
            <a:ext cx="1047167" cy="511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A55D37EC-B79D-E264-7BCD-986F5AF10DF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003934" y="3288784"/>
            <a:ext cx="1404612" cy="1860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D012161-8B0E-FB07-8AF0-0359A89F3EE7}"/>
              </a:ext>
            </a:extLst>
          </p:cNvPr>
          <p:cNvCxnSpPr>
            <a:endCxn id="9" idx="2"/>
          </p:cNvCxnSpPr>
          <p:nvPr/>
        </p:nvCxnSpPr>
        <p:spPr>
          <a:xfrm>
            <a:off x="8003934" y="2705564"/>
            <a:ext cx="1515691" cy="217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6" name="Picture 32" descr="Android, mobile, samsung, tab, tablet, device, phone icon - Download on  Iconfinder">
            <a:extLst>
              <a:ext uri="{FF2B5EF4-FFF2-40B4-BE49-F238E27FC236}">
                <a16:creationId xmlns:a16="http://schemas.microsoft.com/office/drawing/2014/main" id="{5D231FB9-EA3C-7646-557A-C98405FBE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35" y="713639"/>
            <a:ext cx="1140716" cy="114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7" name="Gerade Verbindung mit Pfeil 1046">
            <a:extLst>
              <a:ext uri="{FF2B5EF4-FFF2-40B4-BE49-F238E27FC236}">
                <a16:creationId xmlns:a16="http://schemas.microsoft.com/office/drawing/2014/main" id="{F748382A-E76E-33B6-FAEC-963A50DB686D}"/>
              </a:ext>
            </a:extLst>
          </p:cNvPr>
          <p:cNvCxnSpPr>
            <a:stCxn id="1056" idx="3"/>
            <a:endCxn id="8" idx="1"/>
          </p:cNvCxnSpPr>
          <p:nvPr/>
        </p:nvCxnSpPr>
        <p:spPr>
          <a:xfrm>
            <a:off x="1395451" y="1283997"/>
            <a:ext cx="8042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41">
            <a:extLst>
              <a:ext uri="{FF2B5EF4-FFF2-40B4-BE49-F238E27FC236}">
                <a16:creationId xmlns:a16="http://schemas.microsoft.com/office/drawing/2014/main" id="{671DC4F8-23B8-3184-BFB8-B4B3F402E585}"/>
              </a:ext>
            </a:extLst>
          </p:cNvPr>
          <p:cNvSpPr txBox="1"/>
          <p:nvPr/>
        </p:nvSpPr>
        <p:spPr>
          <a:xfrm>
            <a:off x="2151472" y="2887498"/>
            <a:ext cx="82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Extern</a:t>
            </a:r>
          </a:p>
        </p:txBody>
      </p:sp>
    </p:spTree>
    <p:extLst>
      <p:ext uri="{BB962C8B-B14F-4D97-AF65-F5344CB8AC3E}">
        <p14:creationId xmlns:p14="http://schemas.microsoft.com/office/powerpoint/2010/main" val="54369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Wandres Andri I.BSCINF_F24.2301</dc:creator>
  <cp:lastModifiedBy>Lysser Roman Cédric I.BSCINF_F24.2301</cp:lastModifiedBy>
  <cp:revision>39</cp:revision>
  <dcterms:created xsi:type="dcterms:W3CDTF">2025-10-31T22:00:18Z</dcterms:created>
  <dcterms:modified xsi:type="dcterms:W3CDTF">2025-11-01T15:05:22Z</dcterms:modified>
</cp:coreProperties>
</file>