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5" r:id="rId2"/>
    <p:sldId id="365" r:id="rId3"/>
    <p:sldId id="302" r:id="rId4"/>
    <p:sldId id="376" r:id="rId5"/>
    <p:sldId id="258" r:id="rId6"/>
    <p:sldId id="272" r:id="rId7"/>
    <p:sldId id="367" r:id="rId8"/>
    <p:sldId id="373" r:id="rId9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 В" initials="ВВ" lastIdx="1" clrIdx="0">
    <p:extLst>
      <p:ext uri="{19B8F6BF-5375-455C-9EA6-DF929625EA0E}">
        <p15:presenceInfo xmlns:p15="http://schemas.microsoft.com/office/powerpoint/2012/main" userId="f52ad9c8f1d5e2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DBB3"/>
    <a:srgbClr val="FDF9FF"/>
    <a:srgbClr val="1F1F1F"/>
    <a:srgbClr val="DBD8DD"/>
    <a:srgbClr val="03DFB2"/>
    <a:srgbClr val="EEEBF0"/>
    <a:srgbClr val="32D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6" autoAdjust="0"/>
    <p:restoredTop sz="92743"/>
  </p:normalViewPr>
  <p:slideViewPr>
    <p:cSldViewPr showGuides="1">
      <p:cViewPr varScale="1">
        <p:scale>
          <a:sx n="33" d="100"/>
          <a:sy n="33" d="100"/>
        </p:scale>
        <p:origin x="576" y="78"/>
      </p:cViewPr>
      <p:guideLst/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3C80C88B-0730-7645-9EB2-3646EAF114B0}" type="datetimeFigureOut">
              <a:rPr lang="en-US" altLang="en-US"/>
              <a:pPr>
                <a:defRPr/>
              </a:pPr>
              <a:t>1/12/2023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EF07ABDA-7538-A441-9152-6C797C076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/>
            </a:lvl1pPr>
            <a:lvl2pPr algn="just">
              <a:lnSpc>
                <a:spcPct val="180000"/>
              </a:lnSpc>
              <a:defRPr sz="2200"/>
            </a:lvl2pPr>
            <a:lvl3pPr algn="just">
              <a:lnSpc>
                <a:spcPct val="180000"/>
              </a:lnSpc>
              <a:defRPr sz="2200"/>
            </a:lvl3pPr>
            <a:lvl4pPr algn="just">
              <a:lnSpc>
                <a:spcPct val="180000"/>
              </a:lnSpc>
              <a:defRPr sz="2200"/>
            </a:lvl4pPr>
            <a:lvl5pPr algn="just">
              <a:lnSpc>
                <a:spcPct val="180000"/>
              </a:lnSpc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D4B15F-E954-6347-A264-4F62D35A9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1F5F11CB-66FF-F243-A89C-07B7CCF62532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3B3F37D-329E-5A47-84EF-F54EA89A8829}"/>
              </a:ext>
            </a:extLst>
          </p:cNvPr>
          <p:cNvGrpSpPr/>
          <p:nvPr userDrawn="1"/>
        </p:nvGrpSpPr>
        <p:grpSpPr>
          <a:xfrm>
            <a:off x="1966864" y="12042576"/>
            <a:ext cx="2206145" cy="825937"/>
            <a:chOff x="5233327" y="11805083"/>
            <a:chExt cx="2206145" cy="825937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524A4CFC-4FB5-9241-90A5-2D5A3A83571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2800" b="1" dirty="0" err="1">
                  <a:solidFill>
                    <a:schemeClr val="accent2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</a:t>
              </a:r>
              <a:r>
                <a:rPr lang="en-US" altLang="x-none" sz="2800" b="1" dirty="0" err="1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DESIGN</a:t>
              </a:r>
              <a:endParaRPr lang="x-none" altLang="x-none" sz="28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0F5275C-F4C3-6A4E-B56A-3F82F93A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327" y="12150889"/>
              <a:ext cx="2206145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1400" dirty="0">
                  <a:solidFill>
                    <a:srgbClr val="1F1F1F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by </a:t>
              </a:r>
              <a:r>
                <a:rPr lang="en-US" altLang="en-US" sz="1400" dirty="0" err="1">
                  <a:solidFill>
                    <a:srgbClr val="1F1F1F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HiSlide.io</a:t>
              </a:r>
              <a:endParaRPr lang="en-US" altLang="en-US" sz="1400" dirty="0">
                <a:solidFill>
                  <a:srgbClr val="1F1F1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8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CA90DA0-7874-D848-9119-211643A399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940B65F3-2F1C-284B-A1DA-7C1113C042C7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64E5517-DA29-FE42-80B1-2ED537EBE986}"/>
              </a:ext>
            </a:extLst>
          </p:cNvPr>
          <p:cNvGrpSpPr/>
          <p:nvPr userDrawn="1"/>
        </p:nvGrpSpPr>
        <p:grpSpPr>
          <a:xfrm>
            <a:off x="1966864" y="12042576"/>
            <a:ext cx="2206145" cy="825937"/>
            <a:chOff x="5233327" y="11805083"/>
            <a:chExt cx="2206145" cy="825937"/>
          </a:xfrm>
        </p:grpSpPr>
        <p:sp>
          <p:nvSpPr>
            <p:cNvPr id="21" name="Text Box 3">
              <a:extLst>
                <a:ext uri="{FF2B5EF4-FFF2-40B4-BE49-F238E27FC236}">
                  <a16:creationId xmlns:a16="http://schemas.microsoft.com/office/drawing/2014/main" id="{F3AE5661-0260-2B47-8089-B6424375E32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2800" b="1" dirty="0" err="1">
                  <a:solidFill>
                    <a:schemeClr val="accent2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</a:t>
              </a:r>
              <a:r>
                <a:rPr lang="en-US" altLang="x-none" sz="2800" b="1" dirty="0" err="1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DESIGN</a:t>
              </a:r>
              <a:endParaRPr lang="x-none" altLang="x-none" sz="28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7D14BDD-7D76-9649-A6BC-794C95401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327" y="12150889"/>
              <a:ext cx="2206145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1400" dirty="0">
                  <a:solidFill>
                    <a:srgbClr val="1F1F1F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by </a:t>
              </a:r>
              <a:r>
                <a:rPr lang="en-US" altLang="en-US" sz="1400" dirty="0" err="1">
                  <a:solidFill>
                    <a:srgbClr val="1F1F1F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HiSlide.io</a:t>
              </a:r>
              <a:endParaRPr lang="en-US" altLang="en-US" sz="1400" dirty="0">
                <a:solidFill>
                  <a:srgbClr val="1F1F1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27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9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47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bg +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77C488-9E39-BE4D-A77E-8DD664268068}"/>
              </a:ext>
            </a:extLst>
          </p:cNvPr>
          <p:cNvSpPr/>
          <p:nvPr userDrawn="1"/>
        </p:nvSpPr>
        <p:spPr bwMode="auto">
          <a:xfrm>
            <a:off x="0" y="0"/>
            <a:ext cx="24384000" cy="1371600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rgbClr val="EEEBF0"/>
                </a:solidFill>
                <a:latin typeface="Montserrat" pitchFamily="2" charset="0"/>
                <a:ea typeface="Montserrat" pitchFamily="2" charset="0"/>
                <a:cs typeface="Montserrat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/>
            </a:lvl1pPr>
            <a:lvl2pPr algn="just">
              <a:lnSpc>
                <a:spcPct val="180000"/>
              </a:lnSpc>
              <a:defRPr sz="2200"/>
            </a:lvl2pPr>
            <a:lvl3pPr algn="just">
              <a:lnSpc>
                <a:spcPct val="180000"/>
              </a:lnSpc>
              <a:defRPr sz="2200"/>
            </a:lvl3pPr>
            <a:lvl4pPr algn="just">
              <a:lnSpc>
                <a:spcPct val="180000"/>
              </a:lnSpc>
              <a:defRPr sz="2200"/>
            </a:lvl4pPr>
            <a:lvl5pPr algn="just">
              <a:lnSpc>
                <a:spcPct val="180000"/>
              </a:lnSpc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D4B15F-E954-6347-A264-4F62D35A9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1F5F11CB-66FF-F243-A89C-07B7CCF62532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F89C6CD-A432-9D43-819F-4F7C43E2E103}"/>
              </a:ext>
            </a:extLst>
          </p:cNvPr>
          <p:cNvGrpSpPr/>
          <p:nvPr userDrawn="1"/>
        </p:nvGrpSpPr>
        <p:grpSpPr>
          <a:xfrm>
            <a:off x="1966864" y="12042576"/>
            <a:ext cx="2206145" cy="775347"/>
            <a:chOff x="5233327" y="11805083"/>
            <a:chExt cx="2206145" cy="775347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14DB09F3-C0B0-C64F-9EE5-548C7E1EE42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2800" b="1" dirty="0" err="1">
                  <a:solidFill>
                    <a:schemeClr val="accent2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</a:t>
              </a:r>
              <a:r>
                <a:rPr lang="en-US" altLang="x-none" sz="2800" b="1" dirty="0" err="1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DESIGN</a:t>
              </a:r>
              <a:endParaRPr lang="x-none" altLang="x-none" sz="28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97002270-C4AA-A143-9416-C51E5FD9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327" y="12150889"/>
              <a:ext cx="2206145" cy="429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14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by </a:t>
              </a:r>
              <a:r>
                <a:rPr lang="en-US" altLang="en-US" sz="14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HiSlide.io</a:t>
              </a:r>
              <a:endParaRPr lang="en-US" altLang="en-US" sz="14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82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D9A251-B091-0448-A32D-A856676C28BE}"/>
              </a:ext>
            </a:extLst>
          </p:cNvPr>
          <p:cNvSpPr/>
          <p:nvPr userDrawn="1"/>
        </p:nvSpPr>
        <p:spPr bwMode="auto">
          <a:xfrm>
            <a:off x="0" y="0"/>
            <a:ext cx="24384000" cy="1371600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photo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72ECBD9-E7B1-9D4F-A815-2764D70AB758}"/>
              </a:ext>
            </a:extLst>
          </p:cNvPr>
          <p:cNvSpPr/>
          <p:nvPr userDrawn="1"/>
        </p:nvSpPr>
        <p:spPr bwMode="auto">
          <a:xfrm>
            <a:off x="0" y="0"/>
            <a:ext cx="24407564" cy="1371600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CA90DA0-7874-D848-9119-211643A399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940B65F3-2F1C-284B-A1DA-7C1113C042C7}" type="slidenum">
              <a:rPr lang="x-none" altLang="x-none"/>
              <a:pPr>
                <a:defRPr/>
              </a:pPr>
              <a:t>‹#›</a:t>
            </a:fld>
            <a:endParaRPr lang="x-none" altLang="x-none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88DDC257-F6D5-7840-AA98-F56DC43B96D7}"/>
              </a:ext>
            </a:extLst>
          </p:cNvPr>
          <p:cNvGrpSpPr/>
          <p:nvPr userDrawn="1"/>
        </p:nvGrpSpPr>
        <p:grpSpPr>
          <a:xfrm>
            <a:off x="1966864" y="12042576"/>
            <a:ext cx="2206145" cy="775347"/>
            <a:chOff x="5233327" y="11805083"/>
            <a:chExt cx="2206145" cy="775347"/>
          </a:xfrm>
        </p:grpSpPr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2E07DC6D-5877-F340-9F2C-E57C8FAA6AF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79232" y="11805083"/>
              <a:ext cx="2160240" cy="558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2800" b="1" dirty="0" err="1">
                  <a:solidFill>
                    <a:schemeClr val="accent2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i</a:t>
              </a:r>
              <a:r>
                <a:rPr lang="en-US" altLang="x-none" sz="2800" b="1" dirty="0" err="1">
                  <a:solidFill>
                    <a:schemeClr val="tx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DESIGN</a:t>
              </a:r>
              <a:endParaRPr lang="x-none" altLang="x-none" sz="28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E9152C75-24A4-CA41-AF28-22AA1E80E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327" y="12150889"/>
              <a:ext cx="2206145" cy="429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en-US" sz="1400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by </a:t>
              </a:r>
              <a:r>
                <a:rPr lang="en-US" altLang="en-US" sz="1400" dirty="0" err="1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HiSlide.io</a:t>
              </a:r>
              <a:endParaRPr lang="en-US" altLang="en-US" sz="14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05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photo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D0949DA-A082-C14F-8753-B68AD02AFDDE}"/>
              </a:ext>
            </a:extLst>
          </p:cNvPr>
          <p:cNvSpPr/>
          <p:nvPr userDrawn="1"/>
        </p:nvSpPr>
        <p:spPr bwMode="auto">
          <a:xfrm>
            <a:off x="0" y="0"/>
            <a:ext cx="24384000" cy="13716000"/>
          </a:xfrm>
          <a:prstGeom prst="rect">
            <a:avLst/>
          </a:prstGeom>
          <a:solidFill>
            <a:srgbClr val="1F1F1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0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0" r:id="rId3"/>
    <p:sldLayoutId id="2147483881" r:id="rId4"/>
    <p:sldLayoutId id="2147483887" r:id="rId5"/>
    <p:sldLayoutId id="2147483884" r:id="rId6"/>
    <p:sldLayoutId id="2147483885" r:id="rId7"/>
    <p:sldLayoutId id="2147483886" r:id="rId8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kern="1200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Montserrat" TargetMode="External"/><Relationship Id="rId2" Type="http://schemas.openxmlformats.org/officeDocument/2006/relationships/hyperlink" Target="https://fonts.google.com/specimen/Open+San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071E945-E65C-42F4-AC4D-84299F464F4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5605" r="5605"/>
          <a:stretch>
            <a:fillRect/>
          </a:stretch>
        </p:blipFill>
        <p:spPr>
          <a:xfrm>
            <a:off x="0" y="-11241"/>
            <a:ext cx="24357012" cy="13716000"/>
          </a:xfr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698CE4D-7A22-AD4F-B05B-A7F55F0D39D0}"/>
              </a:ext>
            </a:extLst>
          </p:cNvPr>
          <p:cNvSpPr/>
          <p:nvPr/>
        </p:nvSpPr>
        <p:spPr bwMode="auto">
          <a:xfrm rot="5400000">
            <a:off x="15743120" y="298882"/>
            <a:ext cx="1500931" cy="1004333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E24F81D-AE9A-6946-8B91-685BD10C2FE3}"/>
              </a:ext>
            </a:extLst>
          </p:cNvPr>
          <p:cNvGrpSpPr/>
          <p:nvPr/>
        </p:nvGrpSpPr>
        <p:grpSpPr>
          <a:xfrm>
            <a:off x="13682008" y="4479006"/>
            <a:ext cx="13136512" cy="3453554"/>
            <a:chOff x="13188571" y="5164524"/>
            <a:chExt cx="12067607" cy="3092178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EB31689E-6561-7A4E-9168-7F33C7E61AB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188571" y="6589945"/>
              <a:ext cx="12067607" cy="1666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3200" b="1" dirty="0">
                  <a:solidFill>
                    <a:schemeClr val="accent2">
                      <a:lumMod val="75000"/>
                    </a:schemeClr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by Roman </a:t>
              </a:r>
              <a:r>
                <a:rPr lang="en-US" altLang="x-none" sz="3200" b="1" dirty="0" err="1">
                  <a:solidFill>
                    <a:schemeClr val="accent2">
                      <a:lumMod val="75000"/>
                    </a:schemeClr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Leonyan</a:t>
              </a:r>
              <a:endParaRPr lang="en-US" altLang="x-none" sz="3200" b="1" dirty="0">
                <a:solidFill>
                  <a:schemeClr val="accent2">
                    <a:lumMod val="75000"/>
                  </a:schemeClr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6744E674-7208-E647-A3EF-2D6384DD97E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188571" y="5164524"/>
              <a:ext cx="8972961" cy="1798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sz="12000" b="1" dirty="0">
                  <a:solidFill>
                    <a:srgbClr val="1F1F1F"/>
                  </a:solidFill>
                  <a:latin typeface="Montserrat"/>
                </a:rPr>
                <a:t>T</a:t>
              </a:r>
              <a:r>
                <a:rPr lang="en-US" sz="12000" b="1" i="0" dirty="0">
                  <a:solidFill>
                    <a:srgbClr val="1F1F1F"/>
                  </a:solidFill>
                  <a:effectLst/>
                  <a:latin typeface="Montserrat"/>
                </a:rPr>
                <a:t>e</a:t>
              </a:r>
              <a:r>
                <a:rPr lang="en-US" sz="12000" b="1" i="0" dirty="0">
                  <a:solidFill>
                    <a:schemeClr val="tx1"/>
                  </a:solidFill>
                  <a:effectLst/>
                  <a:latin typeface="Montserrat"/>
                </a:rPr>
                <a:t>xt-</a:t>
              </a:r>
              <a:r>
                <a:rPr lang="en-US" sz="12000" b="1" i="0" dirty="0">
                  <a:solidFill>
                    <a:srgbClr val="1F1F1F"/>
                  </a:solidFill>
                  <a:effectLst/>
                  <a:latin typeface="Montserrat"/>
                </a:rPr>
                <a:t>to</a:t>
              </a:r>
              <a:r>
                <a:rPr lang="en-US" sz="12000" b="1" i="0" dirty="0">
                  <a:solidFill>
                    <a:schemeClr val="tx1"/>
                  </a:solidFill>
                  <a:effectLst/>
                  <a:latin typeface="Montserrat"/>
                </a:rPr>
                <a:t>-sp</a:t>
              </a:r>
              <a:r>
                <a:rPr lang="en-US" sz="12000" b="1" i="0" dirty="0">
                  <a:solidFill>
                    <a:srgbClr val="1F1F1F"/>
                  </a:solidFill>
                  <a:effectLst/>
                  <a:latin typeface="Montserrat"/>
                </a:rPr>
                <a:t>ee</a:t>
              </a:r>
              <a:r>
                <a:rPr lang="en-US" sz="12000" b="1" i="0" dirty="0">
                  <a:solidFill>
                    <a:schemeClr val="tx1"/>
                  </a:solidFill>
                  <a:effectLst/>
                  <a:latin typeface="Montserrat"/>
                </a:rPr>
                <a:t>ch</a:t>
              </a:r>
              <a:endParaRPr lang="x-none" altLang="x-none" sz="120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4A88B59-AB0D-6D44-93DF-2E2A88DFA3C4}"/>
              </a:ext>
            </a:extLst>
          </p:cNvPr>
          <p:cNvGrpSpPr/>
          <p:nvPr/>
        </p:nvGrpSpPr>
        <p:grpSpPr>
          <a:xfrm>
            <a:off x="13200112" y="12477349"/>
            <a:ext cx="5887635" cy="1251765"/>
            <a:chOff x="13370092" y="12477349"/>
            <a:chExt cx="5887635" cy="1251765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A2CFE16-AA8A-1A46-950C-D85F35A32161}"/>
                </a:ext>
              </a:extLst>
            </p:cNvPr>
            <p:cNvSpPr/>
            <p:nvPr/>
          </p:nvSpPr>
          <p:spPr bwMode="auto">
            <a:xfrm rot="5400000">
              <a:off x="17166493" y="11637880"/>
              <a:ext cx="1238651" cy="2943817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AE9BD04-08C6-FB43-B956-CBD259B8EE33}"/>
                </a:ext>
              </a:extLst>
            </p:cNvPr>
            <p:cNvSpPr/>
            <p:nvPr/>
          </p:nvSpPr>
          <p:spPr bwMode="auto">
            <a:xfrm rot="5400000">
              <a:off x="14222675" y="11624766"/>
              <a:ext cx="1238651" cy="294381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EF777EED-3B9B-9342-B388-1F9AF11C6E6E}"/>
                </a:ext>
              </a:extLst>
            </p:cNvPr>
            <p:cNvSpPr/>
            <p:nvPr/>
          </p:nvSpPr>
          <p:spPr>
            <a:xfrm>
              <a:off x="17339027" y="12791485"/>
              <a:ext cx="893580" cy="6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25" y="0"/>
                  </a:moveTo>
                  <a:lnTo>
                    <a:pt x="13565" y="967"/>
                  </a:lnTo>
                  <a:lnTo>
                    <a:pt x="19798" y="10092"/>
                  </a:lnTo>
                  <a:lnTo>
                    <a:pt x="0" y="10092"/>
                  </a:lnTo>
                  <a:lnTo>
                    <a:pt x="0" y="11459"/>
                  </a:lnTo>
                  <a:lnTo>
                    <a:pt x="19832" y="11459"/>
                  </a:lnTo>
                  <a:lnTo>
                    <a:pt x="13565" y="20633"/>
                  </a:lnTo>
                  <a:lnTo>
                    <a:pt x="14225" y="21600"/>
                  </a:lnTo>
                  <a:lnTo>
                    <a:pt x="21600" y="10804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A1EFEA35-05BF-1F4F-AEA9-BB7C17FE9A56}"/>
                </a:ext>
              </a:extLst>
            </p:cNvPr>
            <p:cNvSpPr/>
            <p:nvPr/>
          </p:nvSpPr>
          <p:spPr>
            <a:xfrm rot="10800000">
              <a:off x="14395212" y="12791484"/>
              <a:ext cx="893580" cy="6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25" y="0"/>
                  </a:moveTo>
                  <a:lnTo>
                    <a:pt x="13565" y="967"/>
                  </a:lnTo>
                  <a:lnTo>
                    <a:pt x="19798" y="10092"/>
                  </a:lnTo>
                  <a:lnTo>
                    <a:pt x="0" y="10092"/>
                  </a:lnTo>
                  <a:lnTo>
                    <a:pt x="0" y="11459"/>
                  </a:lnTo>
                  <a:lnTo>
                    <a:pt x="19832" y="11459"/>
                  </a:lnTo>
                  <a:lnTo>
                    <a:pt x="13565" y="20633"/>
                  </a:lnTo>
                  <a:lnTo>
                    <a:pt x="14225" y="21600"/>
                  </a:lnTo>
                  <a:lnTo>
                    <a:pt x="21600" y="10804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68047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AA2157C3-5188-DB4E-8809-B66020D9D81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36366" y="5645177"/>
            <a:ext cx="7995600" cy="8063999"/>
          </a:xfrm>
        </p:spPr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7D768305-4316-1544-896D-0BFFC6CDE5ED}"/>
              </a:ext>
            </a:extLst>
          </p:cNvPr>
          <p:cNvSpPr txBox="1">
            <a:spLocks/>
          </p:cNvSpPr>
          <p:nvPr/>
        </p:nvSpPr>
        <p:spPr bwMode="auto">
          <a:xfrm>
            <a:off x="10031760" y="5645176"/>
            <a:ext cx="12169428" cy="40324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13" name="Рисунок 5">
            <a:extLst>
              <a:ext uri="{FF2B5EF4-FFF2-40B4-BE49-F238E27FC236}">
                <a16:creationId xmlns:a16="http://schemas.microsoft.com/office/drawing/2014/main" id="{325327B7-9CBC-994C-93CD-900A98F4A4B0}"/>
              </a:ext>
            </a:extLst>
          </p:cNvPr>
          <p:cNvSpPr txBox="1">
            <a:spLocks/>
          </p:cNvSpPr>
          <p:nvPr/>
        </p:nvSpPr>
        <p:spPr bwMode="auto">
          <a:xfrm>
            <a:off x="10031760" y="9677624"/>
            <a:ext cx="12169428" cy="403244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FAA26D3D-D897-4be2-8F04-BA451C77F1D7}"/>
          </a:extLst>
        </p:spPr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9A6AF28B-69BF-3741-9302-EA62EF20630A}"/>
              </a:ext>
            </a:extLst>
          </p:cNvPr>
          <p:cNvSpPr txBox="1">
            <a:spLocks/>
          </p:cNvSpPr>
          <p:nvPr/>
        </p:nvSpPr>
        <p:spPr bwMode="auto">
          <a:xfrm>
            <a:off x="2005782" y="1612728"/>
            <a:ext cx="10106093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ru-RU" altLang="x-none" sz="100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О </a:t>
            </a:r>
            <a:r>
              <a:rPr lang="ru-RU" altLang="x-none" sz="10000" b="1" dirty="0">
                <a:solidFill>
                  <a:schemeClr val="accent2">
                    <a:lumMod val="75000"/>
                  </a:schemeClr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ЧЕМ</a:t>
            </a:r>
            <a:r>
              <a:rPr lang="ru-RU" altLang="x-none" sz="100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ПРОЕКТ</a:t>
            </a:r>
            <a:r>
              <a:rPr lang="en-US" altLang="x-none" sz="10000" b="1" dirty="0">
                <a:solidFill>
                  <a:schemeClr val="tx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r>
              <a:rPr lang="en-US" altLang="x-none" sz="10000" b="1" dirty="0">
                <a:solidFill>
                  <a:schemeClr val="accent2">
                    <a:lumMod val="75000"/>
                  </a:schemeClr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?</a:t>
            </a:r>
            <a:endParaRPr lang="x-none" altLang="x-none" sz="10000" b="1" dirty="0">
              <a:solidFill>
                <a:schemeClr val="accent2">
                  <a:lumMod val="75000"/>
                </a:schemeClr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531FD0D-5515-EF44-957E-65A773902EB0}"/>
              </a:ext>
            </a:extLst>
          </p:cNvPr>
          <p:cNvGrpSpPr/>
          <p:nvPr/>
        </p:nvGrpSpPr>
        <p:grpSpPr>
          <a:xfrm>
            <a:off x="2005782" y="5644281"/>
            <a:ext cx="17215410" cy="8063999"/>
            <a:chOff x="2046649" y="5648664"/>
            <a:chExt cx="17215410" cy="8063999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3E4F36F-703F-2448-8369-2750FA15FEB3}"/>
                </a:ext>
              </a:extLst>
            </p:cNvPr>
            <p:cNvSpPr/>
            <p:nvPr/>
          </p:nvSpPr>
          <p:spPr bwMode="auto">
            <a:xfrm>
              <a:off x="2046649" y="5648664"/>
              <a:ext cx="7995600" cy="8063999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77330B2E-EA76-7F40-89A3-CEB3826FA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675" y="6694812"/>
              <a:ext cx="14058384" cy="1941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ru-RU" altLang="en-US" sz="36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Open Sans" panose="020B0606030504020204" pitchFamily="34" charset="0"/>
                </a:rPr>
                <a:t>КАК С ПОМОЩЬЮ ПРИЛОЖЕНИЯ НА </a:t>
              </a:r>
              <a:r>
                <a:rPr lang="en-US" altLang="en-US" sz="36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Open Sans" panose="020B0606030504020204" pitchFamily="34" charset="0"/>
                </a:rPr>
                <a:t>PYTHON </a:t>
              </a:r>
              <a:r>
                <a:rPr lang="ru-RU" altLang="en-US" sz="36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Open Sans" panose="020B0606030504020204" pitchFamily="34" charset="0"/>
                </a:rPr>
                <a:t>МОЖНО ПРЕОБРАЗОВАТЬ ТЕКСТ</a:t>
              </a:r>
              <a:r>
                <a:rPr lang="en-US" altLang="en-US" sz="36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Open Sans" panose="020B0606030504020204" pitchFamily="34" charset="0"/>
                </a:rPr>
                <a:t> -</a:t>
              </a:r>
              <a:r>
                <a:rPr lang="ru-RU" altLang="en-US" sz="36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Open Sans" panose="020B0606030504020204" pitchFamily="34" charset="0"/>
                </a:rPr>
                <a:t> В РЕЧЬ</a:t>
              </a:r>
              <a:r>
                <a:rPr lang="en-US" altLang="en-US" sz="36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Open Sans" panose="020B0606030504020204" pitchFamily="34" charset="0"/>
                </a:rPr>
                <a:t>, </a:t>
              </a:r>
              <a:r>
                <a:rPr lang="ru-RU" altLang="en-US" sz="36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Open Sans" panose="020B0606030504020204" pitchFamily="34" charset="0"/>
                </a:rPr>
                <a:t>НА РАЗНЫХ ЯЗЫКАХ.</a:t>
              </a:r>
              <a:endParaRPr lang="en-US" alt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Text Box 3">
              <a:extLst>
                <a:ext uri="{FF2B5EF4-FFF2-40B4-BE49-F238E27FC236}">
                  <a16:creationId xmlns:a16="http://schemas.microsoft.com/office/drawing/2014/main" id="{18579F6A-B146-584F-95A5-93978DAF3CB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01551" y="5976129"/>
              <a:ext cx="4798144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altLang="x-none" sz="4400" b="1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ПРОЕКТ О ТОМ</a:t>
              </a:r>
              <a:r>
                <a:rPr lang="en-US" altLang="x-none" sz="4400" b="1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,</a:t>
              </a:r>
              <a:endParaRPr lang="x-none" altLang="x-none" sz="44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7182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B8E544-A0A4-4FE7-B2C7-887D0B8D7C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9628" r="49666"/>
          <a:stretch/>
        </p:blipFill>
        <p:spPr>
          <a:xfrm rot="5400000">
            <a:off x="15221260" y="-3341729"/>
            <a:ext cx="3462337" cy="11434763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B3D218D-D063-46AD-B30C-48D31F5C3B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9797" t="23885" r="53495" b="74304"/>
          <a:stretch/>
        </p:blipFill>
        <p:spPr>
          <a:xfrm>
            <a:off x="11239697" y="1889448"/>
            <a:ext cx="11393463" cy="1152128"/>
          </a:xfrm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BCBE0328-2627-FB44-8574-A8724CFB6FD9}"/>
              </a:ext>
            </a:extLst>
          </p:cNvPr>
          <p:cNvSpPr txBox="1">
            <a:spLocks/>
          </p:cNvSpPr>
          <p:nvPr/>
        </p:nvSpPr>
        <p:spPr bwMode="auto">
          <a:xfrm>
            <a:off x="530967" y="2534923"/>
            <a:ext cx="9820160" cy="537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r" eaLnBrk="1">
              <a:defRPr/>
            </a:pPr>
            <a:r>
              <a:rPr lang="ru-RU" altLang="x-none" sz="100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КАК РАБОТАЕТ </a:t>
            </a:r>
          </a:p>
          <a:p>
            <a:pPr algn="r" eaLnBrk="1">
              <a:defRPr/>
            </a:pPr>
            <a:r>
              <a:rPr lang="ru-RU" altLang="x-none" sz="100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ПРИЛОЖЕНИЕ</a:t>
            </a:r>
            <a:r>
              <a:rPr lang="en-US" altLang="x-none" sz="100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?</a:t>
            </a:r>
            <a:r>
              <a:rPr lang="ru-RU" altLang="x-none" sz="100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A6AA17A-C54B-B845-9A39-8BA1C8C4B891}"/>
              </a:ext>
            </a:extLst>
          </p:cNvPr>
          <p:cNvGrpSpPr/>
          <p:nvPr/>
        </p:nvGrpSpPr>
        <p:grpSpPr>
          <a:xfrm rot="5400000">
            <a:off x="4854800" y="9638330"/>
            <a:ext cx="1172495" cy="3636000"/>
            <a:chOff x="21676715" y="9593907"/>
            <a:chExt cx="1172495" cy="363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221C4B00-94D4-6F48-86D9-D6F664C4F982}"/>
                </a:ext>
              </a:extLst>
            </p:cNvPr>
            <p:cNvSpPr/>
            <p:nvPr/>
          </p:nvSpPr>
          <p:spPr bwMode="auto">
            <a:xfrm>
              <a:off x="21676715" y="9593907"/>
              <a:ext cx="1172495" cy="3636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2FD3B34B-5535-5B4B-A524-E81EEE1E2B3D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20971649" y="11145296"/>
              <a:ext cx="2652259" cy="533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2800" b="1" dirty="0">
                  <a:solidFill>
                    <a:srgbClr val="1F1F1F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READ MORE</a:t>
              </a:r>
              <a:endParaRPr lang="x-none" altLang="x-none" sz="28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65591B-6E08-425B-AC66-85A716CB871C}"/>
              </a:ext>
            </a:extLst>
          </p:cNvPr>
          <p:cNvSpPr txBox="1"/>
          <p:nvPr/>
        </p:nvSpPr>
        <p:spPr>
          <a:xfrm>
            <a:off x="11184930" y="3945112"/>
            <a:ext cx="5913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accent1">
                    <a:lumMod val="25000"/>
                  </a:schemeClr>
                </a:solidFill>
              </a:rPr>
              <a:t>Импортируем модуль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202EF55-A2D9-43BC-98C4-71E3930DA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28" r="49666"/>
          <a:stretch/>
        </p:blipFill>
        <p:spPr bwMode="auto">
          <a:xfrm rot="5400000">
            <a:off x="15171143" y="950073"/>
            <a:ext cx="3462337" cy="1143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DF253ED-348F-451D-9A82-995FE5A1B4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0323" t="29592" r="50661" b="68538"/>
          <a:stretch/>
        </p:blipFill>
        <p:spPr>
          <a:xfrm>
            <a:off x="11167876" y="5877476"/>
            <a:ext cx="11434762" cy="1584176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803042F-7258-4822-B20C-CF2AA126081B}"/>
              </a:ext>
            </a:extLst>
          </p:cNvPr>
          <p:cNvSpPr txBox="1"/>
          <p:nvPr/>
        </p:nvSpPr>
        <p:spPr>
          <a:xfrm>
            <a:off x="11165708" y="8245061"/>
            <a:ext cx="6819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Инициализируем модуль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7B7E198-0BBC-4859-B85F-E251B2051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28" r="49666"/>
          <a:stretch/>
        </p:blipFill>
        <p:spPr bwMode="auto">
          <a:xfrm rot="5400000">
            <a:off x="15154088" y="5353600"/>
            <a:ext cx="3462337" cy="1143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F79CC04-294D-459E-8CBD-9D45012F8E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04" t="32102" r="48338" b="63424"/>
          <a:stretch/>
        </p:blipFill>
        <p:spPr>
          <a:xfrm>
            <a:off x="11167874" y="9915488"/>
            <a:ext cx="11434763" cy="212708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A67A41-B44E-45FE-B35C-B6CBE1FDFB3F}"/>
              </a:ext>
            </a:extLst>
          </p:cNvPr>
          <p:cNvSpPr txBox="1"/>
          <p:nvPr/>
        </p:nvSpPr>
        <p:spPr>
          <a:xfrm>
            <a:off x="11165708" y="12618251"/>
            <a:ext cx="9238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Задаем громкость и скорость речи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>
            <a:extLst>
              <a:ext uri="{FF2B5EF4-FFF2-40B4-BE49-F238E27FC236}">
                <a16:creationId xmlns:a16="http://schemas.microsoft.com/office/drawing/2014/main" id="{BCBE0328-2627-FB44-8574-A8724CFB6FD9}"/>
              </a:ext>
            </a:extLst>
          </p:cNvPr>
          <p:cNvSpPr txBox="1">
            <a:spLocks/>
          </p:cNvSpPr>
          <p:nvPr/>
        </p:nvSpPr>
        <p:spPr bwMode="auto">
          <a:xfrm>
            <a:off x="612211" y="2681536"/>
            <a:ext cx="900100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r" eaLnBrk="1">
              <a:defRPr/>
            </a:pPr>
            <a:r>
              <a:rPr lang="ru-RU" altLang="x-none" sz="100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КАК РАБОТАЕТ </a:t>
            </a:r>
          </a:p>
          <a:p>
            <a:pPr algn="r" eaLnBrk="1">
              <a:defRPr/>
            </a:pPr>
            <a:r>
              <a:rPr lang="ru-RU" altLang="x-none" sz="100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ПРИЛОЖЕНИЕ</a:t>
            </a:r>
            <a:r>
              <a:rPr lang="en-US" altLang="x-none" sz="100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?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B7A7C0F-80E7-4F67-B86C-D6D261ED18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6357" r="46357"/>
          <a:stretch/>
        </p:blipFill>
        <p:spPr>
          <a:xfrm>
            <a:off x="10472503" y="652463"/>
            <a:ext cx="13299286" cy="3462337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E6A3921-4B71-4C72-87F2-9B091C51E8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6309" r="46309"/>
          <a:stretch/>
        </p:blipFill>
        <p:spPr>
          <a:xfrm>
            <a:off x="10472502" y="5523869"/>
            <a:ext cx="13299287" cy="2903186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268179-D041-4A58-B7DC-D0F8AF383C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6297" r="46297"/>
          <a:stretch/>
        </p:blipFill>
        <p:spPr>
          <a:xfrm>
            <a:off x="11198225" y="9534525"/>
            <a:ext cx="11471275" cy="341630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C5C539-B477-439C-9D80-3C35EB247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75" t="37242" r="26915" b="56950"/>
          <a:stretch/>
        </p:blipFill>
        <p:spPr>
          <a:xfrm>
            <a:off x="11182187" y="1313384"/>
            <a:ext cx="11433175" cy="1872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E14431-0167-4E6F-85E8-BF48A1557AC8}"/>
              </a:ext>
            </a:extLst>
          </p:cNvPr>
          <p:cNvSpPr txBox="1"/>
          <p:nvPr/>
        </p:nvSpPr>
        <p:spPr>
          <a:xfrm>
            <a:off x="11177370" y="4040487"/>
            <a:ext cx="8900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Создаем идентификаторы голоса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EAA002-FA8B-445D-B495-883CA666C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00" t="42800" r="61904" b="53069"/>
          <a:stretch/>
        </p:blipFill>
        <p:spPr>
          <a:xfrm>
            <a:off x="11237554" y="5523869"/>
            <a:ext cx="9001000" cy="2601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7A8EFD-0AD4-4AA6-9A0B-0F4D1011EA1B}"/>
              </a:ext>
            </a:extLst>
          </p:cNvPr>
          <p:cNvSpPr txBox="1"/>
          <p:nvPr/>
        </p:nvSpPr>
        <p:spPr>
          <a:xfrm>
            <a:off x="11182187" y="8427055"/>
            <a:ext cx="5939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Создаем переменные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D92AB9C-832A-413E-A72F-B93B48973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36" t="47972" r="30944" b="41510"/>
          <a:stretch/>
        </p:blipFill>
        <p:spPr>
          <a:xfrm>
            <a:off x="10472502" y="9534525"/>
            <a:ext cx="13299287" cy="34630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AB39E0-7CAA-44D9-B156-BC3DD17F9733}"/>
              </a:ext>
            </a:extLst>
          </p:cNvPr>
          <p:cNvSpPr txBox="1"/>
          <p:nvPr/>
        </p:nvSpPr>
        <p:spPr>
          <a:xfrm>
            <a:off x="10472502" y="12997534"/>
            <a:ext cx="12196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Сделаем так</a:t>
            </a:r>
            <a:r>
              <a:rPr lang="en-US" sz="4800" dirty="0">
                <a:solidFill>
                  <a:schemeClr val="bg1"/>
                </a:solidFill>
              </a:rPr>
              <a:t>,</a:t>
            </a:r>
            <a:r>
              <a:rPr lang="ru-RU" sz="4800" dirty="0">
                <a:solidFill>
                  <a:schemeClr val="bg1"/>
                </a:solidFill>
              </a:rPr>
              <a:t> чтобы они говорили</a:t>
            </a:r>
          </a:p>
        </p:txBody>
      </p:sp>
    </p:spTree>
    <p:extLst>
      <p:ext uri="{BB962C8B-B14F-4D97-AF65-F5344CB8AC3E}">
        <p14:creationId xmlns:p14="http://schemas.microsoft.com/office/powerpoint/2010/main" val="2897224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>
            <a:extLst>
              <a:ext uri="{FF2B5EF4-FFF2-40B4-BE49-F238E27FC236}">
                <a16:creationId xmlns:a16="http://schemas.microsoft.com/office/drawing/2014/main" id="{811BA4C0-FF53-1745-95D6-3406EED3FA3B}"/>
              </a:ext>
            </a:extLst>
          </p:cNvPr>
          <p:cNvSpPr txBox="1">
            <a:spLocks/>
          </p:cNvSpPr>
          <p:nvPr/>
        </p:nvSpPr>
        <p:spPr bwMode="auto">
          <a:xfrm>
            <a:off x="2759075" y="2606675"/>
            <a:ext cx="101887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ru-RU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ИСПОЛЬЗУЕМАЯ</a:t>
            </a:r>
            <a:endParaRPr lang="x-none" altLang="x-none" sz="10000" b="1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F267026-A263-EF44-8380-7E91EB8DBC5E}"/>
              </a:ext>
            </a:extLst>
          </p:cNvPr>
          <p:cNvSpPr txBox="1">
            <a:spLocks/>
          </p:cNvSpPr>
          <p:nvPr/>
        </p:nvSpPr>
        <p:spPr bwMode="auto">
          <a:xfrm>
            <a:off x="2759075" y="4445000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ru-RU" altLang="x-none" sz="72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БИБЛИОТЕКА</a:t>
            </a:r>
            <a:endParaRPr lang="x-none" altLang="x-none" sz="7200" b="1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123614B-D1DB-9A45-9E72-732E02144E79}"/>
              </a:ext>
            </a:extLst>
          </p:cNvPr>
          <p:cNvSpPr txBox="1">
            <a:spLocks/>
          </p:cNvSpPr>
          <p:nvPr/>
        </p:nvSpPr>
        <p:spPr bwMode="auto">
          <a:xfrm>
            <a:off x="0" y="11109325"/>
            <a:ext cx="24461959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ru-RU" altLang="x-none" sz="28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x-none" altLang="x-none" sz="28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grpSp>
        <p:nvGrpSpPr>
          <p:cNvPr id="112648" name="Group 4">
            <a:extLst>
              <a:ext uri="{FF2B5EF4-FFF2-40B4-BE49-F238E27FC236}">
                <a16:creationId xmlns:a16="http://schemas.microsoft.com/office/drawing/2014/main" id="{E50E54CD-B6B6-E84C-8914-66DB50BCC378}"/>
              </a:ext>
            </a:extLst>
          </p:cNvPr>
          <p:cNvGrpSpPr>
            <a:grpSpLocks/>
          </p:cNvGrpSpPr>
          <p:nvPr/>
        </p:nvGrpSpPr>
        <p:grpSpPr bwMode="auto">
          <a:xfrm>
            <a:off x="13487400" y="2930524"/>
            <a:ext cx="7958138" cy="936625"/>
            <a:chOff x="11217696" y="2931393"/>
            <a:chExt cx="7957876" cy="936104"/>
          </a:xfrm>
        </p:grpSpPr>
        <p:sp>
          <p:nvSpPr>
            <p:cNvPr id="112652" name="Oval 12">
              <a:extLst>
                <a:ext uri="{FF2B5EF4-FFF2-40B4-BE49-F238E27FC236}">
                  <a16:creationId xmlns:a16="http://schemas.microsoft.com/office/drawing/2014/main" id="{36EC1344-48D3-864E-8B9F-C7FF6F985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7991" y="2931393"/>
              <a:ext cx="936104" cy="93610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112653" name="Oval 13">
              <a:extLst>
                <a:ext uri="{FF2B5EF4-FFF2-40B4-BE49-F238E27FC236}">
                  <a16:creationId xmlns:a16="http://schemas.microsoft.com/office/drawing/2014/main" id="{558E9D4D-7B55-8F47-8A18-93886FC22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8286" y="2931393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9238" name="Oval 14">
              <a:extLst>
                <a:ext uri="{FF2B5EF4-FFF2-40B4-BE49-F238E27FC236}">
                  <a16:creationId xmlns:a16="http://schemas.microsoft.com/office/drawing/2014/main" id="{1A139B44-ADAA-F448-B75B-148DDB5D4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9130" y="2931393"/>
              <a:ext cx="935007" cy="93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 alt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12655" name="Oval 15">
              <a:extLst>
                <a:ext uri="{FF2B5EF4-FFF2-40B4-BE49-F238E27FC236}">
                  <a16:creationId xmlns:a16="http://schemas.microsoft.com/office/drawing/2014/main" id="{D0AAE1BF-7CF7-7F48-AE34-8D315E05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9468" y="2931393"/>
              <a:ext cx="936104" cy="93610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  <p:sp>
          <p:nvSpPr>
            <p:cNvPr id="9240" name="Oval 16">
              <a:extLst>
                <a:ext uri="{FF2B5EF4-FFF2-40B4-BE49-F238E27FC236}">
                  <a16:creationId xmlns:a16="http://schemas.microsoft.com/office/drawing/2014/main" id="{AC93BA2E-0A51-AD45-904E-B1FFF1D9E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9080" y="2931393"/>
              <a:ext cx="93659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 alt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9241" name="Oval 17">
              <a:extLst>
                <a:ext uri="{FF2B5EF4-FFF2-40B4-BE49-F238E27FC236}">
                  <a16:creationId xmlns:a16="http://schemas.microsoft.com/office/drawing/2014/main" id="{2C67DB5F-BB7C-274F-BC3A-6909BFEEC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9028" y="2931393"/>
              <a:ext cx="936594" cy="936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endParaRPr lang="en-US" altLang="en-US"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12658" name="Oval 18">
              <a:extLst>
                <a:ext uri="{FF2B5EF4-FFF2-40B4-BE49-F238E27FC236}">
                  <a16:creationId xmlns:a16="http://schemas.microsoft.com/office/drawing/2014/main" id="{0C1C229D-1358-744C-8411-6079AB964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7696" y="2931393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/>
              <a:endParaRPr lang="en-US" altLang="en-US"/>
            </a:p>
          </p:txBody>
        </p:sp>
      </p:grpSp>
      <p:sp>
        <p:nvSpPr>
          <p:cNvPr id="9227" name="Rounded Rectangle 5">
            <a:hlinkClick r:id="rId2"/>
            <a:extLst>
              <a:ext uri="{FF2B5EF4-FFF2-40B4-BE49-F238E27FC236}">
                <a16:creationId xmlns:a16="http://schemas.microsoft.com/office/drawing/2014/main" id="{ABE28A0C-0BC8-EA4F-B4B6-B96EFDDD1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112" y="5221558"/>
            <a:ext cx="6191201" cy="67129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wrap="square" lIns="396000" tIns="180000" rIns="180000" bIns="180000" anchor="ctr">
            <a:spAutoFit/>
          </a:bodyPr>
          <a:lstStyle/>
          <a:p>
            <a:pPr algn="ctr" eaLnBrk="1">
              <a:defRPr/>
            </a:pPr>
            <a:r>
              <a:rPr lang="en-US" altLang="en-US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rPr>
              <a:t>https://pypi.org/project/pyttsx3/</a:t>
            </a:r>
          </a:p>
        </p:txBody>
      </p:sp>
      <p:sp>
        <p:nvSpPr>
          <p:cNvPr id="31" name="Rounded Rectangle 5">
            <a:hlinkClick r:id="rId3"/>
            <a:extLst>
              <a:ext uri="{FF2B5EF4-FFF2-40B4-BE49-F238E27FC236}">
                <a16:creationId xmlns:a16="http://schemas.microsoft.com/office/drawing/2014/main" id="{2E62B9ED-398D-D245-8199-1AA94554F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112" y="6820804"/>
            <a:ext cx="6197551" cy="67129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wrap="square" lIns="396000" tIns="180000" rIns="180000" bIns="180000" anchor="ctr">
            <a:spAutoFit/>
          </a:bodyPr>
          <a:lstStyle/>
          <a:p>
            <a:pPr algn="ctr" eaLnBrk="1">
              <a:defRPr/>
            </a:pPr>
            <a:r>
              <a:rPr lang="en-US" altLang="en-US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rPr>
              <a:t>https://pyttsx3.readthedocs.io/en/latest/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8CCD85-6FEF-432F-A7ED-E6EBA4497953}"/>
              </a:ext>
            </a:extLst>
          </p:cNvPr>
          <p:cNvSpPr/>
          <p:nvPr/>
        </p:nvSpPr>
        <p:spPr bwMode="auto">
          <a:xfrm>
            <a:off x="12205254" y="218610"/>
            <a:ext cx="8504519" cy="7595393"/>
          </a:xfrm>
          <a:prstGeom prst="rect">
            <a:avLst/>
          </a:prstGeom>
          <a:solidFill>
            <a:srgbClr val="0FDBB3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E47B55-DAC0-4953-A2E2-5AAD155C0514}"/>
              </a:ext>
            </a:extLst>
          </p:cNvPr>
          <p:cNvSpPr/>
          <p:nvPr/>
        </p:nvSpPr>
        <p:spPr bwMode="auto">
          <a:xfrm>
            <a:off x="13944173" y="1214734"/>
            <a:ext cx="3720435" cy="36623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2181225" y="1801813"/>
            <a:ext cx="9358313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ru-RU" altLang="x-none" sz="100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Возникшие</a:t>
            </a:r>
          </a:p>
          <a:p>
            <a:pPr eaLnBrk="1">
              <a:defRPr/>
            </a:pPr>
            <a:r>
              <a:rPr lang="ru-RU" altLang="x-none" sz="100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         </a:t>
            </a:r>
            <a:r>
              <a:rPr lang="ru-RU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сложности</a:t>
            </a:r>
            <a:endParaRPr lang="x-none" altLang="x-none" sz="10000" b="1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758E2B3-C205-9442-B176-76C1DE2A8842}"/>
              </a:ext>
            </a:extLst>
          </p:cNvPr>
          <p:cNvGrpSpPr/>
          <p:nvPr/>
        </p:nvGrpSpPr>
        <p:grpSpPr>
          <a:xfrm>
            <a:off x="1903850" y="6040847"/>
            <a:ext cx="9710007" cy="3497087"/>
            <a:chOff x="2178050" y="5732847"/>
            <a:chExt cx="9710007" cy="3497087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A2FDEFB2-7332-0A48-ABDA-646D3BDC3BDB}"/>
                </a:ext>
              </a:extLst>
            </p:cNvPr>
            <p:cNvGrpSpPr/>
            <p:nvPr/>
          </p:nvGrpSpPr>
          <p:grpSpPr>
            <a:xfrm>
              <a:off x="2178050" y="5782072"/>
              <a:ext cx="4665662" cy="3447862"/>
              <a:chOff x="2178050" y="5782072"/>
              <a:chExt cx="4665662" cy="3447862"/>
            </a:xfrm>
          </p:grpSpPr>
          <p:sp>
            <p:nvSpPr>
              <p:cNvPr id="22546" name="Rectangle 16">
                <a:extLst>
                  <a:ext uri="{FF2B5EF4-FFF2-40B4-BE49-F238E27FC236}">
                    <a16:creationId xmlns:a16="http://schemas.microsoft.com/office/drawing/2014/main" id="{63FB312E-2695-C64E-9584-B770B9FC8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050" y="7002016"/>
                <a:ext cx="4420603" cy="2227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ru-RU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rPr>
                  <a:t>При установке библиотеки у меня возникли сложности</a:t>
                </a:r>
                <a:r>
                  <a:rPr lang="en-US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ru-RU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rPr>
                  <a:t>так как при установке </a:t>
                </a:r>
                <a:r>
                  <a:rPr lang="en-US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rPr>
                  <a:t>Python, </a:t>
                </a:r>
                <a:r>
                  <a:rPr lang="ru-RU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rPr>
                  <a:t>я забыл добавить пути в </a:t>
                </a:r>
                <a:r>
                  <a:rPr lang="en-US" altLang="en-US" dirty="0">
                    <a:solidFill>
                      <a:srgbClr val="292829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rPr>
                  <a:t>Path.</a:t>
                </a:r>
              </a:p>
            </p:txBody>
          </p:sp>
          <p:sp>
            <p:nvSpPr>
              <p:cNvPr id="18" name="Text Box 3">
                <a:extLst>
                  <a:ext uri="{FF2B5EF4-FFF2-40B4-BE49-F238E27FC236}">
                    <a16:creationId xmlns:a16="http://schemas.microsoft.com/office/drawing/2014/main" id="{E92707D1-A92D-5A43-B48A-C15E429B743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78050" y="6453535"/>
                <a:ext cx="4665662" cy="692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ru-RU" altLang="x-none" sz="2800" b="1" dirty="0">
                    <a:solidFill>
                      <a:schemeClr val="bg1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rPr>
                  <a:t>Установка библиотек</a:t>
                </a:r>
                <a:endParaRPr lang="x-none" altLang="x-none" sz="2800" b="1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19" name="Text Box 2">
                <a:extLst>
                  <a:ext uri="{FF2B5EF4-FFF2-40B4-BE49-F238E27FC236}">
                    <a16:creationId xmlns:a16="http://schemas.microsoft.com/office/drawing/2014/main" id="{1834914D-15E2-B24B-B65D-97B36FE8587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78050" y="5782072"/>
                <a:ext cx="1122362" cy="692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4000" b="1" spc="300" dirty="0">
                    <a:solidFill>
                      <a:schemeClr val="accent3"/>
                    </a:solidFill>
                    <a:latin typeface="Montserrat" pitchFamily="2" charset="0"/>
                    <a:ea typeface="Montserrat" charset="0"/>
                    <a:cs typeface="Montserrat" charset="0"/>
                    <a:sym typeface="Poppins SemiBold" charset="0"/>
                  </a:rPr>
                  <a:t>.01</a:t>
                </a:r>
                <a:endParaRPr lang="x-none" altLang="x-none" sz="4000" b="1" spc="300" dirty="0">
                  <a:solidFill>
                    <a:schemeClr val="accent3"/>
                  </a:solidFill>
                  <a:latin typeface="Montserrat" pitchFamily="2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FE1EFBF2-747C-5A41-91E6-C910D5865C8F}"/>
                </a:ext>
              </a:extLst>
            </p:cNvPr>
            <p:cNvGrpSpPr/>
            <p:nvPr/>
          </p:nvGrpSpPr>
          <p:grpSpPr>
            <a:xfrm>
              <a:off x="7222395" y="5732847"/>
              <a:ext cx="4665662" cy="1835093"/>
              <a:chOff x="1974996" y="5732847"/>
              <a:chExt cx="4665662" cy="1835093"/>
            </a:xfrm>
          </p:grpSpPr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DBEDA7D2-93F7-C341-820A-408B01523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050" y="7002016"/>
                <a:ext cx="4420603" cy="56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80000"/>
                  </a:lnSpc>
                </a:pPr>
                <a:endParaRPr lang="en-US" altLang="en-US" dirty="0">
                  <a:solidFill>
                    <a:srgbClr val="292829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Text Box 3">
                <a:extLst>
                  <a:ext uri="{FF2B5EF4-FFF2-40B4-BE49-F238E27FC236}">
                    <a16:creationId xmlns:a16="http://schemas.microsoft.com/office/drawing/2014/main" id="{CCE1A568-196C-E04D-8662-8C5270FBEA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974996" y="6367432"/>
                <a:ext cx="4665662" cy="692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defRPr/>
                </a:pPr>
                <a:r>
                  <a:rPr lang="ru-RU" altLang="x-none" sz="2800" b="1" dirty="0">
                    <a:solidFill>
                      <a:schemeClr val="bg1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rPr>
                  <a:t>Мелкие ошибки</a:t>
                </a:r>
                <a:endParaRPr lang="x-none" altLang="x-none" sz="2800" b="1" dirty="0">
                  <a:solidFill>
                    <a:schemeClr val="bg1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8" name="Text Box 2">
                <a:extLst>
                  <a:ext uri="{FF2B5EF4-FFF2-40B4-BE49-F238E27FC236}">
                    <a16:creationId xmlns:a16="http://schemas.microsoft.com/office/drawing/2014/main" id="{2D3F3461-ED64-2644-B1B1-5B440A9A9D0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78050" y="5732847"/>
                <a:ext cx="1122362" cy="692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4000" b="1" spc="300" dirty="0">
                    <a:solidFill>
                      <a:schemeClr val="accent3"/>
                    </a:solidFill>
                    <a:latin typeface="Montserrat" pitchFamily="2" charset="0"/>
                    <a:ea typeface="Montserrat" charset="0"/>
                    <a:cs typeface="Montserrat" charset="0"/>
                    <a:sym typeface="Poppins SemiBold" charset="0"/>
                  </a:rPr>
                  <a:t>.02</a:t>
                </a:r>
                <a:endParaRPr lang="x-none" altLang="x-none" sz="4000" b="1" spc="300" dirty="0">
                  <a:solidFill>
                    <a:schemeClr val="accent3"/>
                  </a:solidFill>
                  <a:latin typeface="Montserrat" pitchFamily="2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0B0055-9E11-4F0B-A9CF-33D041EE9B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25951" r="25951"/>
          <a:stretch>
            <a:fillRect/>
          </a:stretch>
        </p:blipFill>
        <p:spPr>
          <a:xfrm>
            <a:off x="14303375" y="1566863"/>
            <a:ext cx="10080625" cy="10196512"/>
          </a:xfr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>
            <a:extLst>
              <a:ext uri="{FF2B5EF4-FFF2-40B4-BE49-F238E27FC236}">
                <a16:creationId xmlns:a16="http://schemas.microsoft.com/office/drawing/2014/main" id="{E14F6C43-01BA-9945-9CCF-6F3DBE6A7CAB}"/>
              </a:ext>
            </a:extLst>
          </p:cNvPr>
          <p:cNvSpPr txBox="1">
            <a:spLocks/>
          </p:cNvSpPr>
          <p:nvPr/>
        </p:nvSpPr>
        <p:spPr bwMode="auto">
          <a:xfrm>
            <a:off x="13776176" y="958625"/>
            <a:ext cx="13056122" cy="501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ru-RU" altLang="x-none" sz="100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КАК ВЫГЛЯДИТ ПРОГРАММА ПОЛНОСТЬЮ</a:t>
            </a:r>
            <a:r>
              <a:rPr lang="en-US" altLang="x-none" sz="100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?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CF54B3-2F06-4A54-86CE-B6D27ADD87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30139" t="23664" r="20255" b="33287"/>
          <a:stretch/>
        </p:blipFill>
        <p:spPr>
          <a:xfrm>
            <a:off x="0" y="0"/>
            <a:ext cx="12925034" cy="9700945"/>
          </a:xfr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DC180E4-44B1-CA4C-BA7C-99E4320A34A6}"/>
              </a:ext>
            </a:extLst>
          </p:cNvPr>
          <p:cNvGrpSpPr/>
          <p:nvPr/>
        </p:nvGrpSpPr>
        <p:grpSpPr>
          <a:xfrm>
            <a:off x="0" y="9593907"/>
            <a:ext cx="13056122" cy="4140000"/>
            <a:chOff x="0" y="9593907"/>
            <a:chExt cx="13056122" cy="41400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81DCE4B-7C19-674F-8B72-B83D2B4AF784}"/>
                </a:ext>
              </a:extLst>
            </p:cNvPr>
            <p:cNvSpPr/>
            <p:nvPr/>
          </p:nvSpPr>
          <p:spPr bwMode="auto">
            <a:xfrm>
              <a:off x="0" y="9593907"/>
              <a:ext cx="13056122" cy="4140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9EE7A543-60B1-D64D-BC2A-72BBE2CD2860}"/>
                </a:ext>
              </a:extLst>
            </p:cNvPr>
            <p:cNvGrpSpPr/>
            <p:nvPr/>
          </p:nvGrpSpPr>
          <p:grpSpPr>
            <a:xfrm>
              <a:off x="1139134" y="10427149"/>
              <a:ext cx="9828729" cy="1185089"/>
              <a:chOff x="14479062" y="2944866"/>
              <a:chExt cx="9828729" cy="1185089"/>
            </a:xfrm>
          </p:grpSpPr>
          <p:sp>
            <p:nvSpPr>
              <p:cNvPr id="10" name="Text Box 3">
                <a:extLst>
                  <a:ext uri="{FF2B5EF4-FFF2-40B4-BE49-F238E27FC236}">
                    <a16:creationId xmlns:a16="http://schemas.microsoft.com/office/drawing/2014/main" id="{8C46FBA3-6341-504D-8FE6-5E208E79053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499403" y="2944866"/>
                <a:ext cx="5583471" cy="619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endParaRPr lang="x-none" altLang="x-none" sz="2800" b="1" dirty="0">
                  <a:solidFill>
                    <a:schemeClr val="accent2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11" name="Rectangle 1">
                <a:extLst>
                  <a:ext uri="{FF2B5EF4-FFF2-40B4-BE49-F238E27FC236}">
                    <a16:creationId xmlns:a16="http://schemas.microsoft.com/office/drawing/2014/main" id="{2D6700BB-731E-3D4D-AFC5-6C2962DAB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9062" y="3564031"/>
                <a:ext cx="9828729" cy="565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</a:pPr>
                <a:endParaRPr lang="en-US" altLang="en-US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418616D-3B98-534C-B403-DEE142340117}"/>
              </a:ext>
            </a:extLst>
          </p:cNvPr>
          <p:cNvGrpSpPr/>
          <p:nvPr/>
        </p:nvGrpSpPr>
        <p:grpSpPr>
          <a:xfrm rot="5400000">
            <a:off x="12524056" y="10206717"/>
            <a:ext cx="1172495" cy="3636000"/>
            <a:chOff x="21676715" y="9593907"/>
            <a:chExt cx="1172495" cy="363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6B0586B-A5DE-5D47-AA57-50F72F4BA9F6}"/>
                </a:ext>
              </a:extLst>
            </p:cNvPr>
            <p:cNvSpPr/>
            <p:nvPr/>
          </p:nvSpPr>
          <p:spPr bwMode="auto">
            <a:xfrm>
              <a:off x="21676715" y="9593907"/>
              <a:ext cx="1172495" cy="3636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BC297015-5B28-6B4D-8263-F9ECA73A1F49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20971649" y="11145296"/>
              <a:ext cx="2652259" cy="533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endParaRPr lang="x-none" altLang="x-none" sz="2800" b="1" dirty="0">
                <a:solidFill>
                  <a:srgbClr val="1F1F1F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9163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4602ED-D5EF-4A5D-90D5-9AC0978D62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773" b="1773"/>
          <a:stretch>
            <a:fillRect/>
          </a:stretch>
        </p:blipFill>
        <p:spPr>
          <a:xfrm>
            <a:off x="12984163" y="1096963"/>
            <a:ext cx="10225087" cy="11522075"/>
          </a:xfrm>
        </p:spPr>
      </p:pic>
      <p:sp>
        <p:nvSpPr>
          <p:cNvPr id="41" name="Text Box 3">
            <a:extLst>
              <a:ext uri="{FF2B5EF4-FFF2-40B4-BE49-F238E27FC236}">
                <a16:creationId xmlns:a16="http://schemas.microsoft.com/office/drawing/2014/main" id="{C30C2FCA-6308-7244-94B9-A000AB223382}"/>
              </a:ext>
            </a:extLst>
          </p:cNvPr>
          <p:cNvSpPr txBox="1">
            <a:spLocks/>
          </p:cNvSpPr>
          <p:nvPr/>
        </p:nvSpPr>
        <p:spPr bwMode="auto">
          <a:xfrm>
            <a:off x="2181225" y="2034332"/>
            <a:ext cx="9358313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ru-RU" altLang="x-none" sz="10000" b="1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СПАСИБО</a:t>
            </a:r>
            <a:endParaRPr lang="en-US" altLang="x-none" sz="10000" b="1" dirty="0">
              <a:solidFill>
                <a:schemeClr val="bg1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  <a:p>
            <a:pPr eaLnBrk="1">
              <a:defRPr/>
            </a:pPr>
            <a:r>
              <a:rPr lang="ru-RU" altLang="x-none" sz="100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ЗА ВНИМАНИЕ</a:t>
            </a:r>
            <a:endParaRPr lang="x-none" altLang="x-none" sz="10000" b="1" dirty="0">
              <a:solidFill>
                <a:schemeClr val="accent2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05DBE31-A3E1-064E-97BD-E8BB61B591B0}"/>
              </a:ext>
            </a:extLst>
          </p:cNvPr>
          <p:cNvSpPr/>
          <p:nvPr/>
        </p:nvSpPr>
        <p:spPr bwMode="auto">
          <a:xfrm>
            <a:off x="-35720" y="5994504"/>
            <a:ext cx="1174750" cy="5400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0F4CE82-F0AC-42E5-A1B8-062BB3907409}"/>
              </a:ext>
            </a:extLst>
          </p:cNvPr>
          <p:cNvSpPr/>
          <p:nvPr/>
        </p:nvSpPr>
        <p:spPr bwMode="auto">
          <a:xfrm rot="16200000">
            <a:off x="2076905" y="5407129"/>
            <a:ext cx="1174750" cy="5400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23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5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iDESIGN - color 1">
      <a:dk1>
        <a:srgbClr val="292729"/>
      </a:dk1>
      <a:lt1>
        <a:srgbClr val="FDFCFF"/>
      </a:lt1>
      <a:dk2>
        <a:srgbClr val="292729"/>
      </a:dk2>
      <a:lt2>
        <a:srgbClr val="EDEAF0"/>
      </a:lt2>
      <a:accent1>
        <a:srgbClr val="DAD7DD"/>
      </a:accent1>
      <a:accent2>
        <a:srgbClr val="03DEB1"/>
      </a:accent2>
      <a:accent3>
        <a:srgbClr val="03DEB1"/>
      </a:accent3>
      <a:accent4>
        <a:srgbClr val="03DEB1"/>
      </a:accent4>
      <a:accent5>
        <a:srgbClr val="03DEB1"/>
      </a:accent5>
      <a:accent6>
        <a:srgbClr val="03DEB1"/>
      </a:accent6>
      <a:hlink>
        <a:srgbClr val="03DEB1"/>
      </a:hlink>
      <a:folHlink>
        <a:srgbClr val="03DEB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7503</TotalTime>
  <Words>124</Words>
  <Application>Microsoft Office PowerPoint</Application>
  <PresentationFormat>Произвольный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Helvetica Neue</vt:lpstr>
      <vt:lpstr>Montserrat</vt:lpstr>
      <vt:lpstr>Montserrat Semi</vt:lpstr>
      <vt:lpstr>Open Sans</vt:lpstr>
      <vt:lpstr>Poppins</vt:lpstr>
      <vt:lpstr>Poppins Medium</vt:lpstr>
      <vt:lpstr>Segoe UI Black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 В</dc:creator>
  <cp:lastModifiedBy>В В</cp:lastModifiedBy>
  <cp:revision>396</cp:revision>
  <dcterms:modified xsi:type="dcterms:W3CDTF">2023-01-13T02:14:28Z</dcterms:modified>
</cp:coreProperties>
</file>