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6" r:id="rId12"/>
    <p:sldId id="269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4B443-6C61-4AC4-A8B3-3D6797B69F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958401-B1EA-4A79-98F8-926726CCA36B}">
      <dgm:prSet/>
      <dgm:spPr/>
      <dgm:t>
        <a:bodyPr/>
        <a:lstStyle/>
        <a:p>
          <a:r>
            <a:rPr lang="es-MX"/>
            <a:t>Fase 3 - Multicéntrico</a:t>
          </a:r>
          <a:endParaRPr lang="en-US"/>
        </a:p>
      </dgm:t>
    </dgm:pt>
    <dgm:pt modelId="{B220B8FD-AFA2-48A9-8F07-F89AF9846EE5}" type="parTrans" cxnId="{6CF3B4D5-6AF1-49BD-9948-717E769FCD6B}">
      <dgm:prSet/>
      <dgm:spPr/>
      <dgm:t>
        <a:bodyPr/>
        <a:lstStyle/>
        <a:p>
          <a:endParaRPr lang="en-US"/>
        </a:p>
      </dgm:t>
    </dgm:pt>
    <dgm:pt modelId="{E4FD3730-3E33-4C6E-90A6-74AD04359059}" type="sibTrans" cxnId="{6CF3B4D5-6AF1-49BD-9948-717E769FCD6B}">
      <dgm:prSet/>
      <dgm:spPr/>
      <dgm:t>
        <a:bodyPr/>
        <a:lstStyle/>
        <a:p>
          <a:endParaRPr lang="en-US"/>
        </a:p>
      </dgm:t>
    </dgm:pt>
    <dgm:pt modelId="{10645E9D-6D8D-4262-9357-6F40652F8F9F}">
      <dgm:prSet/>
      <dgm:spPr/>
      <dgm:t>
        <a:bodyPr/>
        <a:lstStyle/>
        <a:p>
          <a:r>
            <a:rPr lang="es-MX"/>
            <a:t>Doble ciego - Aleatorización 3:1</a:t>
          </a:r>
          <a:endParaRPr lang="en-US"/>
        </a:p>
      </dgm:t>
    </dgm:pt>
    <dgm:pt modelId="{271AC1A5-E369-45AB-9993-801B321CACA7}" type="parTrans" cxnId="{8F4E4056-8B6C-47CD-9E8B-01C8D37FAABF}">
      <dgm:prSet/>
      <dgm:spPr/>
      <dgm:t>
        <a:bodyPr/>
        <a:lstStyle/>
        <a:p>
          <a:endParaRPr lang="en-US"/>
        </a:p>
      </dgm:t>
    </dgm:pt>
    <dgm:pt modelId="{B940A9F3-A94E-4067-9583-B12DAB26EDB9}" type="sibTrans" cxnId="{8F4E4056-8B6C-47CD-9E8B-01C8D37FAABF}">
      <dgm:prSet/>
      <dgm:spPr/>
      <dgm:t>
        <a:bodyPr/>
        <a:lstStyle/>
        <a:p>
          <a:endParaRPr lang="en-US"/>
        </a:p>
      </dgm:t>
    </dgm:pt>
    <dgm:pt modelId="{0E0FD0CF-7AD1-4B1A-99C4-CC1ECEF928C7}">
      <dgm:prSet/>
      <dgm:spPr/>
      <dgm:t>
        <a:bodyPr/>
        <a:lstStyle/>
        <a:p>
          <a:r>
            <a:rPr lang="es-MX" dirty="0"/>
            <a:t>Estudio paralelo: Placebo vs VLA1553</a:t>
          </a:r>
          <a:endParaRPr lang="en-US" dirty="0"/>
        </a:p>
      </dgm:t>
    </dgm:pt>
    <dgm:pt modelId="{A2970A7A-3579-4468-AFC3-086EEA583B1A}" type="parTrans" cxnId="{58E6B56C-2B36-4297-AEB5-1EBD8EFE6F98}">
      <dgm:prSet/>
      <dgm:spPr/>
      <dgm:t>
        <a:bodyPr/>
        <a:lstStyle/>
        <a:p>
          <a:endParaRPr lang="en-US"/>
        </a:p>
      </dgm:t>
    </dgm:pt>
    <dgm:pt modelId="{B65B835B-71BD-4B27-B695-E7E91BF9900B}" type="sibTrans" cxnId="{58E6B56C-2B36-4297-AEB5-1EBD8EFE6F98}">
      <dgm:prSet/>
      <dgm:spPr/>
      <dgm:t>
        <a:bodyPr/>
        <a:lstStyle/>
        <a:p>
          <a:endParaRPr lang="en-US"/>
        </a:p>
      </dgm:t>
    </dgm:pt>
    <dgm:pt modelId="{7FE3C153-F0A3-4E51-8D91-E99242DA7201}">
      <dgm:prSet/>
      <dgm:spPr/>
      <dgm:t>
        <a:bodyPr/>
        <a:lstStyle/>
        <a:p>
          <a:r>
            <a:rPr lang="en-US" dirty="0" err="1"/>
            <a:t>Estudio</a:t>
          </a:r>
          <a:r>
            <a:rPr lang="en-US" dirty="0"/>
            <a:t> de </a:t>
          </a:r>
          <a:r>
            <a:rPr lang="en-US" dirty="0" err="1"/>
            <a:t>superioridad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protocolo</a:t>
          </a:r>
          <a:endParaRPr lang="en-US" dirty="0"/>
        </a:p>
      </dgm:t>
    </dgm:pt>
    <dgm:pt modelId="{8702F183-01BA-4995-89C9-C54702DA5BC0}" type="parTrans" cxnId="{0B242A5E-E38D-407E-B7E7-3C0A0B7B424F}">
      <dgm:prSet/>
      <dgm:spPr/>
      <dgm:t>
        <a:bodyPr/>
        <a:lstStyle/>
        <a:p>
          <a:endParaRPr lang="es-AR"/>
        </a:p>
      </dgm:t>
    </dgm:pt>
    <dgm:pt modelId="{A185E9AF-5AB7-42C4-ACB3-9A88CA25B8EE}" type="sibTrans" cxnId="{0B242A5E-E38D-407E-B7E7-3C0A0B7B424F}">
      <dgm:prSet/>
      <dgm:spPr/>
      <dgm:t>
        <a:bodyPr/>
        <a:lstStyle/>
        <a:p>
          <a:endParaRPr lang="es-AR"/>
        </a:p>
      </dgm:t>
    </dgm:pt>
    <dgm:pt modelId="{4E067E07-B470-4323-9F19-9C2E54AD6F87}" type="pres">
      <dgm:prSet presAssocID="{8974B443-6C61-4AC4-A8B3-3D6797B69F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326726-38E5-4FF8-BDF7-3178178EBFF2}" type="pres">
      <dgm:prSet presAssocID="{ED958401-B1EA-4A79-98F8-926726CCA36B}" presName="hierRoot1" presStyleCnt="0"/>
      <dgm:spPr/>
    </dgm:pt>
    <dgm:pt modelId="{A401BEBB-F5C6-4ED7-A91C-CE3C8B604E45}" type="pres">
      <dgm:prSet presAssocID="{ED958401-B1EA-4A79-98F8-926726CCA36B}" presName="composite" presStyleCnt="0"/>
      <dgm:spPr/>
    </dgm:pt>
    <dgm:pt modelId="{342E7C65-2AA3-4C99-82FC-CF8C572405F2}" type="pres">
      <dgm:prSet presAssocID="{ED958401-B1EA-4A79-98F8-926726CCA36B}" presName="background" presStyleLbl="node0" presStyleIdx="0" presStyleCnt="4"/>
      <dgm:spPr/>
    </dgm:pt>
    <dgm:pt modelId="{C0EAE2C7-6802-4467-9A9A-28FBBC3E116F}" type="pres">
      <dgm:prSet presAssocID="{ED958401-B1EA-4A79-98F8-926726CCA36B}" presName="text" presStyleLbl="fgAcc0" presStyleIdx="0" presStyleCnt="4">
        <dgm:presLayoutVars>
          <dgm:chPref val="3"/>
        </dgm:presLayoutVars>
      </dgm:prSet>
      <dgm:spPr/>
    </dgm:pt>
    <dgm:pt modelId="{02B2B02B-815D-4E3E-9AC2-91A70800CB7D}" type="pres">
      <dgm:prSet presAssocID="{ED958401-B1EA-4A79-98F8-926726CCA36B}" presName="hierChild2" presStyleCnt="0"/>
      <dgm:spPr/>
    </dgm:pt>
    <dgm:pt modelId="{9FDE1833-C914-40D3-AA28-FC9A72C04029}" type="pres">
      <dgm:prSet presAssocID="{10645E9D-6D8D-4262-9357-6F40652F8F9F}" presName="hierRoot1" presStyleCnt="0"/>
      <dgm:spPr/>
    </dgm:pt>
    <dgm:pt modelId="{B41B1455-B186-45CB-945D-D4B62A9DBB64}" type="pres">
      <dgm:prSet presAssocID="{10645E9D-6D8D-4262-9357-6F40652F8F9F}" presName="composite" presStyleCnt="0"/>
      <dgm:spPr/>
    </dgm:pt>
    <dgm:pt modelId="{11C359F5-A5A6-4E99-9253-E989A140DC89}" type="pres">
      <dgm:prSet presAssocID="{10645E9D-6D8D-4262-9357-6F40652F8F9F}" presName="background" presStyleLbl="node0" presStyleIdx="1" presStyleCnt="4"/>
      <dgm:spPr/>
    </dgm:pt>
    <dgm:pt modelId="{01877AF4-3CD3-4B2B-8D16-F15331C62CB5}" type="pres">
      <dgm:prSet presAssocID="{10645E9D-6D8D-4262-9357-6F40652F8F9F}" presName="text" presStyleLbl="fgAcc0" presStyleIdx="1" presStyleCnt="4">
        <dgm:presLayoutVars>
          <dgm:chPref val="3"/>
        </dgm:presLayoutVars>
      </dgm:prSet>
      <dgm:spPr/>
    </dgm:pt>
    <dgm:pt modelId="{D222603E-BDA5-4061-8C95-0C833C1ED8D2}" type="pres">
      <dgm:prSet presAssocID="{10645E9D-6D8D-4262-9357-6F40652F8F9F}" presName="hierChild2" presStyleCnt="0"/>
      <dgm:spPr/>
    </dgm:pt>
    <dgm:pt modelId="{E73D0C4E-F069-4452-8B2D-56F250658652}" type="pres">
      <dgm:prSet presAssocID="{0E0FD0CF-7AD1-4B1A-99C4-CC1ECEF928C7}" presName="hierRoot1" presStyleCnt="0"/>
      <dgm:spPr/>
    </dgm:pt>
    <dgm:pt modelId="{9B88AC4F-4970-4B1C-9422-35B217B694F3}" type="pres">
      <dgm:prSet presAssocID="{0E0FD0CF-7AD1-4B1A-99C4-CC1ECEF928C7}" presName="composite" presStyleCnt="0"/>
      <dgm:spPr/>
    </dgm:pt>
    <dgm:pt modelId="{34CE6467-8FF3-4479-9ED2-4E14F80A5E5C}" type="pres">
      <dgm:prSet presAssocID="{0E0FD0CF-7AD1-4B1A-99C4-CC1ECEF928C7}" presName="background" presStyleLbl="node0" presStyleIdx="2" presStyleCnt="4"/>
      <dgm:spPr/>
    </dgm:pt>
    <dgm:pt modelId="{6B813BCA-20CA-4A46-96B7-77C046B5050B}" type="pres">
      <dgm:prSet presAssocID="{0E0FD0CF-7AD1-4B1A-99C4-CC1ECEF928C7}" presName="text" presStyleLbl="fgAcc0" presStyleIdx="2" presStyleCnt="4">
        <dgm:presLayoutVars>
          <dgm:chPref val="3"/>
        </dgm:presLayoutVars>
      </dgm:prSet>
      <dgm:spPr/>
    </dgm:pt>
    <dgm:pt modelId="{B5D676B1-4DA4-4B3F-AB10-D190B023F02A}" type="pres">
      <dgm:prSet presAssocID="{0E0FD0CF-7AD1-4B1A-99C4-CC1ECEF928C7}" presName="hierChild2" presStyleCnt="0"/>
      <dgm:spPr/>
    </dgm:pt>
    <dgm:pt modelId="{3749D91F-47E5-4933-973C-8354DA699035}" type="pres">
      <dgm:prSet presAssocID="{7FE3C153-F0A3-4E51-8D91-E99242DA7201}" presName="hierRoot1" presStyleCnt="0"/>
      <dgm:spPr/>
    </dgm:pt>
    <dgm:pt modelId="{2B9FD59A-1A3F-43B5-AF22-521D69C41630}" type="pres">
      <dgm:prSet presAssocID="{7FE3C153-F0A3-4E51-8D91-E99242DA7201}" presName="composite" presStyleCnt="0"/>
      <dgm:spPr/>
    </dgm:pt>
    <dgm:pt modelId="{27AD6040-01B9-4CFC-ADF7-DE53B682D4B0}" type="pres">
      <dgm:prSet presAssocID="{7FE3C153-F0A3-4E51-8D91-E99242DA7201}" presName="background" presStyleLbl="node0" presStyleIdx="3" presStyleCnt="4"/>
      <dgm:spPr/>
    </dgm:pt>
    <dgm:pt modelId="{3EFA1A41-EFFF-4A1F-9C88-6B16E65FB045}" type="pres">
      <dgm:prSet presAssocID="{7FE3C153-F0A3-4E51-8D91-E99242DA7201}" presName="text" presStyleLbl="fgAcc0" presStyleIdx="3" presStyleCnt="4">
        <dgm:presLayoutVars>
          <dgm:chPref val="3"/>
        </dgm:presLayoutVars>
      </dgm:prSet>
      <dgm:spPr/>
    </dgm:pt>
    <dgm:pt modelId="{5B3552F5-631C-4CA8-8592-EA9BB871BBAE}" type="pres">
      <dgm:prSet presAssocID="{7FE3C153-F0A3-4E51-8D91-E99242DA7201}" presName="hierChild2" presStyleCnt="0"/>
      <dgm:spPr/>
    </dgm:pt>
  </dgm:ptLst>
  <dgm:cxnLst>
    <dgm:cxn modelId="{55B2C819-4661-43F7-A031-8E7344D8CC91}" type="presOf" srcId="{ED958401-B1EA-4A79-98F8-926726CCA36B}" destId="{C0EAE2C7-6802-4467-9A9A-28FBBC3E116F}" srcOrd="0" destOrd="0" presId="urn:microsoft.com/office/officeart/2005/8/layout/hierarchy1"/>
    <dgm:cxn modelId="{2C4C3B1F-A9E8-4618-967D-71BE7959FC8F}" type="presOf" srcId="{7FE3C153-F0A3-4E51-8D91-E99242DA7201}" destId="{3EFA1A41-EFFF-4A1F-9C88-6B16E65FB045}" srcOrd="0" destOrd="0" presId="urn:microsoft.com/office/officeart/2005/8/layout/hierarchy1"/>
    <dgm:cxn modelId="{0B242A5E-E38D-407E-B7E7-3C0A0B7B424F}" srcId="{8974B443-6C61-4AC4-A8B3-3D6797B69F22}" destId="{7FE3C153-F0A3-4E51-8D91-E99242DA7201}" srcOrd="3" destOrd="0" parTransId="{8702F183-01BA-4995-89C9-C54702DA5BC0}" sibTransId="{A185E9AF-5AB7-42C4-ACB3-9A88CA25B8EE}"/>
    <dgm:cxn modelId="{58E6B56C-2B36-4297-AEB5-1EBD8EFE6F98}" srcId="{8974B443-6C61-4AC4-A8B3-3D6797B69F22}" destId="{0E0FD0CF-7AD1-4B1A-99C4-CC1ECEF928C7}" srcOrd="2" destOrd="0" parTransId="{A2970A7A-3579-4468-AFC3-086EEA583B1A}" sibTransId="{B65B835B-71BD-4B27-B695-E7E91BF9900B}"/>
    <dgm:cxn modelId="{EE4D5A54-44DB-4AC7-A024-D198FA49D433}" type="presOf" srcId="{10645E9D-6D8D-4262-9357-6F40652F8F9F}" destId="{01877AF4-3CD3-4B2B-8D16-F15331C62CB5}" srcOrd="0" destOrd="0" presId="urn:microsoft.com/office/officeart/2005/8/layout/hierarchy1"/>
    <dgm:cxn modelId="{8F4E4056-8B6C-47CD-9E8B-01C8D37FAABF}" srcId="{8974B443-6C61-4AC4-A8B3-3D6797B69F22}" destId="{10645E9D-6D8D-4262-9357-6F40652F8F9F}" srcOrd="1" destOrd="0" parTransId="{271AC1A5-E369-45AB-9993-801B321CACA7}" sibTransId="{B940A9F3-A94E-4067-9583-B12DAB26EDB9}"/>
    <dgm:cxn modelId="{E91BE47E-3875-404C-BB2B-BEC2461DF3C8}" type="presOf" srcId="{0E0FD0CF-7AD1-4B1A-99C4-CC1ECEF928C7}" destId="{6B813BCA-20CA-4A46-96B7-77C046B5050B}" srcOrd="0" destOrd="0" presId="urn:microsoft.com/office/officeart/2005/8/layout/hierarchy1"/>
    <dgm:cxn modelId="{A65A4188-B9F4-4E2E-9656-1DB20F8B8DBF}" type="presOf" srcId="{8974B443-6C61-4AC4-A8B3-3D6797B69F22}" destId="{4E067E07-B470-4323-9F19-9C2E54AD6F87}" srcOrd="0" destOrd="0" presId="urn:microsoft.com/office/officeart/2005/8/layout/hierarchy1"/>
    <dgm:cxn modelId="{6CF3B4D5-6AF1-49BD-9948-717E769FCD6B}" srcId="{8974B443-6C61-4AC4-A8B3-3D6797B69F22}" destId="{ED958401-B1EA-4A79-98F8-926726CCA36B}" srcOrd="0" destOrd="0" parTransId="{B220B8FD-AFA2-48A9-8F07-F89AF9846EE5}" sibTransId="{E4FD3730-3E33-4C6E-90A6-74AD04359059}"/>
    <dgm:cxn modelId="{BCAA9FA8-E197-49B5-BE1E-28836854871D}" type="presParOf" srcId="{4E067E07-B470-4323-9F19-9C2E54AD6F87}" destId="{42326726-38E5-4FF8-BDF7-3178178EBFF2}" srcOrd="0" destOrd="0" presId="urn:microsoft.com/office/officeart/2005/8/layout/hierarchy1"/>
    <dgm:cxn modelId="{96156F38-3CB7-4970-A2F4-6E2601E7D295}" type="presParOf" srcId="{42326726-38E5-4FF8-BDF7-3178178EBFF2}" destId="{A401BEBB-F5C6-4ED7-A91C-CE3C8B604E45}" srcOrd="0" destOrd="0" presId="urn:microsoft.com/office/officeart/2005/8/layout/hierarchy1"/>
    <dgm:cxn modelId="{864E5BE6-E05E-4574-B943-EB08EE89DE31}" type="presParOf" srcId="{A401BEBB-F5C6-4ED7-A91C-CE3C8B604E45}" destId="{342E7C65-2AA3-4C99-82FC-CF8C572405F2}" srcOrd="0" destOrd="0" presId="urn:microsoft.com/office/officeart/2005/8/layout/hierarchy1"/>
    <dgm:cxn modelId="{D2FFB819-C04D-44E8-A1CA-9F3B09D245AB}" type="presParOf" srcId="{A401BEBB-F5C6-4ED7-A91C-CE3C8B604E45}" destId="{C0EAE2C7-6802-4467-9A9A-28FBBC3E116F}" srcOrd="1" destOrd="0" presId="urn:microsoft.com/office/officeart/2005/8/layout/hierarchy1"/>
    <dgm:cxn modelId="{D95942A2-0BAF-4868-9949-4AA3862F66AB}" type="presParOf" srcId="{42326726-38E5-4FF8-BDF7-3178178EBFF2}" destId="{02B2B02B-815D-4E3E-9AC2-91A70800CB7D}" srcOrd="1" destOrd="0" presId="urn:microsoft.com/office/officeart/2005/8/layout/hierarchy1"/>
    <dgm:cxn modelId="{681AFFC2-7979-4D8F-AC3B-FF1C559969F3}" type="presParOf" srcId="{4E067E07-B470-4323-9F19-9C2E54AD6F87}" destId="{9FDE1833-C914-40D3-AA28-FC9A72C04029}" srcOrd="1" destOrd="0" presId="urn:microsoft.com/office/officeart/2005/8/layout/hierarchy1"/>
    <dgm:cxn modelId="{DFAF401F-35FD-4A7E-9875-196CC01B4DE4}" type="presParOf" srcId="{9FDE1833-C914-40D3-AA28-FC9A72C04029}" destId="{B41B1455-B186-45CB-945D-D4B62A9DBB64}" srcOrd="0" destOrd="0" presId="urn:microsoft.com/office/officeart/2005/8/layout/hierarchy1"/>
    <dgm:cxn modelId="{72560B4E-4BA0-4B23-97B7-0CE4996360E8}" type="presParOf" srcId="{B41B1455-B186-45CB-945D-D4B62A9DBB64}" destId="{11C359F5-A5A6-4E99-9253-E989A140DC89}" srcOrd="0" destOrd="0" presId="urn:microsoft.com/office/officeart/2005/8/layout/hierarchy1"/>
    <dgm:cxn modelId="{4BCA9050-21AE-4DC3-BB89-A399EB096F7A}" type="presParOf" srcId="{B41B1455-B186-45CB-945D-D4B62A9DBB64}" destId="{01877AF4-3CD3-4B2B-8D16-F15331C62CB5}" srcOrd="1" destOrd="0" presId="urn:microsoft.com/office/officeart/2005/8/layout/hierarchy1"/>
    <dgm:cxn modelId="{6F99B2A4-DDE2-476F-865F-FD54528F08DF}" type="presParOf" srcId="{9FDE1833-C914-40D3-AA28-FC9A72C04029}" destId="{D222603E-BDA5-4061-8C95-0C833C1ED8D2}" srcOrd="1" destOrd="0" presId="urn:microsoft.com/office/officeart/2005/8/layout/hierarchy1"/>
    <dgm:cxn modelId="{3CCD23A1-0C47-431D-A297-0CA3F0AD1DD5}" type="presParOf" srcId="{4E067E07-B470-4323-9F19-9C2E54AD6F87}" destId="{E73D0C4E-F069-4452-8B2D-56F250658652}" srcOrd="2" destOrd="0" presId="urn:microsoft.com/office/officeart/2005/8/layout/hierarchy1"/>
    <dgm:cxn modelId="{3839D22B-BDE3-489D-BB83-6413AD4A6A2F}" type="presParOf" srcId="{E73D0C4E-F069-4452-8B2D-56F250658652}" destId="{9B88AC4F-4970-4B1C-9422-35B217B694F3}" srcOrd="0" destOrd="0" presId="urn:microsoft.com/office/officeart/2005/8/layout/hierarchy1"/>
    <dgm:cxn modelId="{5E9A5F0A-F551-4A42-BF89-D7F137B8554D}" type="presParOf" srcId="{9B88AC4F-4970-4B1C-9422-35B217B694F3}" destId="{34CE6467-8FF3-4479-9ED2-4E14F80A5E5C}" srcOrd="0" destOrd="0" presId="urn:microsoft.com/office/officeart/2005/8/layout/hierarchy1"/>
    <dgm:cxn modelId="{3487EF28-1791-47F5-90F3-E011885ABC42}" type="presParOf" srcId="{9B88AC4F-4970-4B1C-9422-35B217B694F3}" destId="{6B813BCA-20CA-4A46-96B7-77C046B5050B}" srcOrd="1" destOrd="0" presId="urn:microsoft.com/office/officeart/2005/8/layout/hierarchy1"/>
    <dgm:cxn modelId="{EB4F5FD9-ACF8-4381-A8F8-993964E03D84}" type="presParOf" srcId="{E73D0C4E-F069-4452-8B2D-56F250658652}" destId="{B5D676B1-4DA4-4B3F-AB10-D190B023F02A}" srcOrd="1" destOrd="0" presId="urn:microsoft.com/office/officeart/2005/8/layout/hierarchy1"/>
    <dgm:cxn modelId="{946EFFB5-2351-4F75-8F0B-ADA7352B125F}" type="presParOf" srcId="{4E067E07-B470-4323-9F19-9C2E54AD6F87}" destId="{3749D91F-47E5-4933-973C-8354DA699035}" srcOrd="3" destOrd="0" presId="urn:microsoft.com/office/officeart/2005/8/layout/hierarchy1"/>
    <dgm:cxn modelId="{00E70258-CCBC-4A8D-8CC9-1F4383731A94}" type="presParOf" srcId="{3749D91F-47E5-4933-973C-8354DA699035}" destId="{2B9FD59A-1A3F-43B5-AF22-521D69C41630}" srcOrd="0" destOrd="0" presId="urn:microsoft.com/office/officeart/2005/8/layout/hierarchy1"/>
    <dgm:cxn modelId="{911D6411-45D4-4F67-8046-615AC79A385D}" type="presParOf" srcId="{2B9FD59A-1A3F-43B5-AF22-521D69C41630}" destId="{27AD6040-01B9-4CFC-ADF7-DE53B682D4B0}" srcOrd="0" destOrd="0" presId="urn:microsoft.com/office/officeart/2005/8/layout/hierarchy1"/>
    <dgm:cxn modelId="{F5D2408C-BB23-4152-8E67-7634DC47B865}" type="presParOf" srcId="{2B9FD59A-1A3F-43B5-AF22-521D69C41630}" destId="{3EFA1A41-EFFF-4A1F-9C88-6B16E65FB045}" srcOrd="1" destOrd="0" presId="urn:microsoft.com/office/officeart/2005/8/layout/hierarchy1"/>
    <dgm:cxn modelId="{55BD4B88-24C2-4CE0-8382-7D25251B0F31}" type="presParOf" srcId="{3749D91F-47E5-4933-973C-8354DA699035}" destId="{5B3552F5-631C-4CA8-8592-EA9BB871BB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D9B60-3786-42D3-A510-3B83D4FA62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BB83F8-8E73-4E77-A81E-A16493AF57D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98.9% seroprotección (D28)</a:t>
          </a:r>
          <a:endParaRPr lang="en-US"/>
        </a:p>
      </dgm:t>
    </dgm:pt>
    <dgm:pt modelId="{A1684D33-0971-4254-AA00-83B6AB49BB38}" type="parTrans" cxnId="{ACD74B1B-95B8-431B-B10F-798CCF24E5A7}">
      <dgm:prSet/>
      <dgm:spPr/>
      <dgm:t>
        <a:bodyPr/>
        <a:lstStyle/>
        <a:p>
          <a:endParaRPr lang="en-US"/>
        </a:p>
      </dgm:t>
    </dgm:pt>
    <dgm:pt modelId="{E7FE66F2-CC55-4A0B-BC78-16C116A383D7}" type="sibTrans" cxnId="{ACD74B1B-95B8-431B-B10F-798CCF24E5A7}">
      <dgm:prSet/>
      <dgm:spPr/>
      <dgm:t>
        <a:bodyPr/>
        <a:lstStyle/>
        <a:p>
          <a:endParaRPr lang="en-US"/>
        </a:p>
      </dgm:t>
    </dgm:pt>
    <dgm:pt modelId="{F3AC179B-FC63-4B8F-94A6-3CE6A519359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471 veces aumento anticuerpos</a:t>
          </a:r>
          <a:endParaRPr lang="en-US"/>
        </a:p>
      </dgm:t>
    </dgm:pt>
    <dgm:pt modelId="{29419A03-5157-4D61-A347-A4FEFB954A68}" type="parTrans" cxnId="{DA4239AA-E8AA-4D70-A929-A6A6B0C03785}">
      <dgm:prSet/>
      <dgm:spPr/>
      <dgm:t>
        <a:bodyPr/>
        <a:lstStyle/>
        <a:p>
          <a:endParaRPr lang="en-US"/>
        </a:p>
      </dgm:t>
    </dgm:pt>
    <dgm:pt modelId="{B60E5B97-F2EF-414A-B132-7FBF5AFB974A}" type="sibTrans" cxnId="{DA4239AA-E8AA-4D70-A929-A6A6B0C03785}">
      <dgm:prSet/>
      <dgm:spPr/>
      <dgm:t>
        <a:bodyPr/>
        <a:lstStyle/>
        <a:p>
          <a:endParaRPr lang="en-US"/>
        </a:p>
      </dgm:t>
    </dgm:pt>
    <dgm:pt modelId="{81709680-1B54-4456-9B34-2936EA57FF1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Eventos adversos: 62.5% (vacuna) vs 44.8% (placebo)</a:t>
          </a:r>
          <a:endParaRPr lang="en-US"/>
        </a:p>
      </dgm:t>
    </dgm:pt>
    <dgm:pt modelId="{70B822CF-0656-4DA6-A21F-941552603BA1}" type="parTrans" cxnId="{7554A57B-9491-45A6-8101-9D5B2F76C08A}">
      <dgm:prSet/>
      <dgm:spPr/>
      <dgm:t>
        <a:bodyPr/>
        <a:lstStyle/>
        <a:p>
          <a:endParaRPr lang="en-US"/>
        </a:p>
      </dgm:t>
    </dgm:pt>
    <dgm:pt modelId="{6E3CA254-E473-420D-8A6B-7A2E7A925443}" type="sibTrans" cxnId="{7554A57B-9491-45A6-8101-9D5B2F76C08A}">
      <dgm:prSet/>
      <dgm:spPr/>
      <dgm:t>
        <a:bodyPr/>
        <a:lstStyle/>
        <a:p>
          <a:endParaRPr lang="en-US"/>
        </a:p>
      </dgm:t>
    </dgm:pt>
    <dgm:pt modelId="{5992BA5A-2100-48A7-934D-73528F7F1993}" type="pres">
      <dgm:prSet presAssocID="{B1AD9B60-3786-42D3-A510-3B83D4FA62DD}" presName="root" presStyleCnt="0">
        <dgm:presLayoutVars>
          <dgm:dir/>
          <dgm:resizeHandles val="exact"/>
        </dgm:presLayoutVars>
      </dgm:prSet>
      <dgm:spPr/>
    </dgm:pt>
    <dgm:pt modelId="{41FCA969-20B6-498E-80D2-EBE4F7036669}" type="pres">
      <dgm:prSet presAssocID="{FBBB83F8-8E73-4E77-A81E-A16493AF57D2}" presName="compNode" presStyleCnt="0"/>
      <dgm:spPr/>
    </dgm:pt>
    <dgm:pt modelId="{9F847398-EF38-4822-83DE-3DD9208E02D3}" type="pres">
      <dgm:prSet presAssocID="{FBBB83F8-8E73-4E77-A81E-A16493AF57D2}" presName="bgRect" presStyleLbl="bgShp" presStyleIdx="0" presStyleCnt="3"/>
      <dgm:spPr/>
    </dgm:pt>
    <dgm:pt modelId="{D041CCDA-507B-44C3-B8E9-0E46A061085F}" type="pres">
      <dgm:prSet presAssocID="{FBBB83F8-8E73-4E77-A81E-A16493AF57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8B1FA051-B22A-4128-BA5A-C2817FBA500C}" type="pres">
      <dgm:prSet presAssocID="{FBBB83F8-8E73-4E77-A81E-A16493AF57D2}" presName="spaceRect" presStyleCnt="0"/>
      <dgm:spPr/>
    </dgm:pt>
    <dgm:pt modelId="{469134D4-7D40-4F08-90BE-421FB9F0AEB3}" type="pres">
      <dgm:prSet presAssocID="{FBBB83F8-8E73-4E77-A81E-A16493AF57D2}" presName="parTx" presStyleLbl="revTx" presStyleIdx="0" presStyleCnt="3">
        <dgm:presLayoutVars>
          <dgm:chMax val="0"/>
          <dgm:chPref val="0"/>
        </dgm:presLayoutVars>
      </dgm:prSet>
      <dgm:spPr/>
    </dgm:pt>
    <dgm:pt modelId="{0F78AE43-F5BE-4368-B534-D9B0C2140A1C}" type="pres">
      <dgm:prSet presAssocID="{E7FE66F2-CC55-4A0B-BC78-16C116A383D7}" presName="sibTrans" presStyleCnt="0"/>
      <dgm:spPr/>
    </dgm:pt>
    <dgm:pt modelId="{6366EA36-FDE7-4277-962C-C9ECA246DBF5}" type="pres">
      <dgm:prSet presAssocID="{F3AC179B-FC63-4B8F-94A6-3CE6A519359B}" presName="compNode" presStyleCnt="0"/>
      <dgm:spPr/>
    </dgm:pt>
    <dgm:pt modelId="{8515B12B-6845-4E37-BFFB-5F7AD3800BF1}" type="pres">
      <dgm:prSet presAssocID="{F3AC179B-FC63-4B8F-94A6-3CE6A519359B}" presName="bgRect" presStyleLbl="bgShp" presStyleIdx="1" presStyleCnt="3"/>
      <dgm:spPr/>
    </dgm:pt>
    <dgm:pt modelId="{3C301AB0-7CD9-49E4-BA32-C3A3E7FE9D0E}" type="pres">
      <dgm:prSet presAssocID="{F3AC179B-FC63-4B8F-94A6-3CE6A51935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9411110-8257-41EC-9913-3A6F5374C60B}" type="pres">
      <dgm:prSet presAssocID="{F3AC179B-FC63-4B8F-94A6-3CE6A519359B}" presName="spaceRect" presStyleCnt="0"/>
      <dgm:spPr/>
    </dgm:pt>
    <dgm:pt modelId="{8EA473F9-1A11-44B3-8FF8-E4CB379C332D}" type="pres">
      <dgm:prSet presAssocID="{F3AC179B-FC63-4B8F-94A6-3CE6A519359B}" presName="parTx" presStyleLbl="revTx" presStyleIdx="1" presStyleCnt="3">
        <dgm:presLayoutVars>
          <dgm:chMax val="0"/>
          <dgm:chPref val="0"/>
        </dgm:presLayoutVars>
      </dgm:prSet>
      <dgm:spPr/>
    </dgm:pt>
    <dgm:pt modelId="{10BA8DE6-964A-4956-8B95-2F6D183C53BF}" type="pres">
      <dgm:prSet presAssocID="{B60E5B97-F2EF-414A-B132-7FBF5AFB974A}" presName="sibTrans" presStyleCnt="0"/>
      <dgm:spPr/>
    </dgm:pt>
    <dgm:pt modelId="{89BF9102-6C00-4CB6-816D-B4FF50A3D251}" type="pres">
      <dgm:prSet presAssocID="{81709680-1B54-4456-9B34-2936EA57FF1A}" presName="compNode" presStyleCnt="0"/>
      <dgm:spPr/>
    </dgm:pt>
    <dgm:pt modelId="{EA22B5D5-952E-423C-9C67-5D3F40EBB94F}" type="pres">
      <dgm:prSet presAssocID="{81709680-1B54-4456-9B34-2936EA57FF1A}" presName="bgRect" presStyleLbl="bgShp" presStyleIdx="2" presStyleCnt="3"/>
      <dgm:spPr/>
    </dgm:pt>
    <dgm:pt modelId="{BBCB29A6-0948-4625-895D-51DEDB1D10A0}" type="pres">
      <dgm:prSet presAssocID="{81709680-1B54-4456-9B34-2936EA57FF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uja"/>
        </a:ext>
      </dgm:extLst>
    </dgm:pt>
    <dgm:pt modelId="{0D3E517E-0521-4F3F-9115-C5837836DAC7}" type="pres">
      <dgm:prSet presAssocID="{81709680-1B54-4456-9B34-2936EA57FF1A}" presName="spaceRect" presStyleCnt="0"/>
      <dgm:spPr/>
    </dgm:pt>
    <dgm:pt modelId="{E8B88641-B6E3-443B-AA6A-8AFA311140DE}" type="pres">
      <dgm:prSet presAssocID="{81709680-1B54-4456-9B34-2936EA57FF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D74B1B-95B8-431B-B10F-798CCF24E5A7}" srcId="{B1AD9B60-3786-42D3-A510-3B83D4FA62DD}" destId="{FBBB83F8-8E73-4E77-A81E-A16493AF57D2}" srcOrd="0" destOrd="0" parTransId="{A1684D33-0971-4254-AA00-83B6AB49BB38}" sibTransId="{E7FE66F2-CC55-4A0B-BC78-16C116A383D7}"/>
    <dgm:cxn modelId="{A0040147-C7BD-4C80-8F08-E63411F38A59}" type="presOf" srcId="{F3AC179B-FC63-4B8F-94A6-3CE6A519359B}" destId="{8EA473F9-1A11-44B3-8FF8-E4CB379C332D}" srcOrd="0" destOrd="0" presId="urn:microsoft.com/office/officeart/2018/2/layout/IconVerticalSolidList"/>
    <dgm:cxn modelId="{7554A57B-9491-45A6-8101-9D5B2F76C08A}" srcId="{B1AD9B60-3786-42D3-A510-3B83D4FA62DD}" destId="{81709680-1B54-4456-9B34-2936EA57FF1A}" srcOrd="2" destOrd="0" parTransId="{70B822CF-0656-4DA6-A21F-941552603BA1}" sibTransId="{6E3CA254-E473-420D-8A6B-7A2E7A925443}"/>
    <dgm:cxn modelId="{DA4239AA-E8AA-4D70-A929-A6A6B0C03785}" srcId="{B1AD9B60-3786-42D3-A510-3B83D4FA62DD}" destId="{F3AC179B-FC63-4B8F-94A6-3CE6A519359B}" srcOrd="1" destOrd="0" parTransId="{29419A03-5157-4D61-A347-A4FEFB954A68}" sibTransId="{B60E5B97-F2EF-414A-B132-7FBF5AFB974A}"/>
    <dgm:cxn modelId="{CE8312AE-B9EA-478C-BA33-E9C8A1864F9A}" type="presOf" srcId="{81709680-1B54-4456-9B34-2936EA57FF1A}" destId="{E8B88641-B6E3-443B-AA6A-8AFA311140DE}" srcOrd="0" destOrd="0" presId="urn:microsoft.com/office/officeart/2018/2/layout/IconVerticalSolidList"/>
    <dgm:cxn modelId="{0D2DA1B3-1945-4626-8C40-FE74EC0C1EA0}" type="presOf" srcId="{B1AD9B60-3786-42D3-A510-3B83D4FA62DD}" destId="{5992BA5A-2100-48A7-934D-73528F7F1993}" srcOrd="0" destOrd="0" presId="urn:microsoft.com/office/officeart/2018/2/layout/IconVerticalSolidList"/>
    <dgm:cxn modelId="{1EF218B4-99D9-4F8E-8E31-0D292249FA89}" type="presOf" srcId="{FBBB83F8-8E73-4E77-A81E-A16493AF57D2}" destId="{469134D4-7D40-4F08-90BE-421FB9F0AEB3}" srcOrd="0" destOrd="0" presId="urn:microsoft.com/office/officeart/2018/2/layout/IconVerticalSolidList"/>
    <dgm:cxn modelId="{8E446BCD-A52D-4950-A3F8-07A053B0BAF6}" type="presParOf" srcId="{5992BA5A-2100-48A7-934D-73528F7F1993}" destId="{41FCA969-20B6-498E-80D2-EBE4F7036669}" srcOrd="0" destOrd="0" presId="urn:microsoft.com/office/officeart/2018/2/layout/IconVerticalSolidList"/>
    <dgm:cxn modelId="{04E4981D-BA06-48E6-9B16-77F1BDD74D7C}" type="presParOf" srcId="{41FCA969-20B6-498E-80D2-EBE4F7036669}" destId="{9F847398-EF38-4822-83DE-3DD9208E02D3}" srcOrd="0" destOrd="0" presId="urn:microsoft.com/office/officeart/2018/2/layout/IconVerticalSolidList"/>
    <dgm:cxn modelId="{F04B2A7C-BF0C-4DE6-8AD4-62A9EC32E30C}" type="presParOf" srcId="{41FCA969-20B6-498E-80D2-EBE4F7036669}" destId="{D041CCDA-507B-44C3-B8E9-0E46A061085F}" srcOrd="1" destOrd="0" presId="urn:microsoft.com/office/officeart/2018/2/layout/IconVerticalSolidList"/>
    <dgm:cxn modelId="{48EDF990-CB7E-45B4-9C66-FE3D3E7A3B88}" type="presParOf" srcId="{41FCA969-20B6-498E-80D2-EBE4F7036669}" destId="{8B1FA051-B22A-4128-BA5A-C2817FBA500C}" srcOrd="2" destOrd="0" presId="urn:microsoft.com/office/officeart/2018/2/layout/IconVerticalSolidList"/>
    <dgm:cxn modelId="{C6FE0D4C-A873-4C45-8E41-0F3A3DDA5DB7}" type="presParOf" srcId="{41FCA969-20B6-498E-80D2-EBE4F7036669}" destId="{469134D4-7D40-4F08-90BE-421FB9F0AEB3}" srcOrd="3" destOrd="0" presId="urn:microsoft.com/office/officeart/2018/2/layout/IconVerticalSolidList"/>
    <dgm:cxn modelId="{AE10D0B9-A25D-4F13-B55B-0AC44664F02B}" type="presParOf" srcId="{5992BA5A-2100-48A7-934D-73528F7F1993}" destId="{0F78AE43-F5BE-4368-B534-D9B0C2140A1C}" srcOrd="1" destOrd="0" presId="urn:microsoft.com/office/officeart/2018/2/layout/IconVerticalSolidList"/>
    <dgm:cxn modelId="{D29475F1-08EE-4E10-8ABA-C8F8B28295DD}" type="presParOf" srcId="{5992BA5A-2100-48A7-934D-73528F7F1993}" destId="{6366EA36-FDE7-4277-962C-C9ECA246DBF5}" srcOrd="2" destOrd="0" presId="urn:microsoft.com/office/officeart/2018/2/layout/IconVerticalSolidList"/>
    <dgm:cxn modelId="{D54DA3F5-44AA-4BAB-BF93-739C17C44A13}" type="presParOf" srcId="{6366EA36-FDE7-4277-962C-C9ECA246DBF5}" destId="{8515B12B-6845-4E37-BFFB-5F7AD3800BF1}" srcOrd="0" destOrd="0" presId="urn:microsoft.com/office/officeart/2018/2/layout/IconVerticalSolidList"/>
    <dgm:cxn modelId="{54AF660B-E834-463A-9D06-9B5B136E6380}" type="presParOf" srcId="{6366EA36-FDE7-4277-962C-C9ECA246DBF5}" destId="{3C301AB0-7CD9-49E4-BA32-C3A3E7FE9D0E}" srcOrd="1" destOrd="0" presId="urn:microsoft.com/office/officeart/2018/2/layout/IconVerticalSolidList"/>
    <dgm:cxn modelId="{CCCB4415-51BF-4347-B702-14761FB1F9B8}" type="presParOf" srcId="{6366EA36-FDE7-4277-962C-C9ECA246DBF5}" destId="{D9411110-8257-41EC-9913-3A6F5374C60B}" srcOrd="2" destOrd="0" presId="urn:microsoft.com/office/officeart/2018/2/layout/IconVerticalSolidList"/>
    <dgm:cxn modelId="{4AFB62B3-45DE-4207-90A5-5A3778E71D78}" type="presParOf" srcId="{6366EA36-FDE7-4277-962C-C9ECA246DBF5}" destId="{8EA473F9-1A11-44B3-8FF8-E4CB379C332D}" srcOrd="3" destOrd="0" presId="urn:microsoft.com/office/officeart/2018/2/layout/IconVerticalSolidList"/>
    <dgm:cxn modelId="{D93657F6-E477-47CF-99F3-4580FB44387B}" type="presParOf" srcId="{5992BA5A-2100-48A7-934D-73528F7F1993}" destId="{10BA8DE6-964A-4956-8B95-2F6D183C53BF}" srcOrd="3" destOrd="0" presId="urn:microsoft.com/office/officeart/2018/2/layout/IconVerticalSolidList"/>
    <dgm:cxn modelId="{E405EF73-06FA-4B79-BDF3-F1CD424A458E}" type="presParOf" srcId="{5992BA5A-2100-48A7-934D-73528F7F1993}" destId="{89BF9102-6C00-4CB6-816D-B4FF50A3D251}" srcOrd="4" destOrd="0" presId="urn:microsoft.com/office/officeart/2018/2/layout/IconVerticalSolidList"/>
    <dgm:cxn modelId="{64703203-519C-4E36-9A0A-E970D7D96F8F}" type="presParOf" srcId="{89BF9102-6C00-4CB6-816D-B4FF50A3D251}" destId="{EA22B5D5-952E-423C-9C67-5D3F40EBB94F}" srcOrd="0" destOrd="0" presId="urn:microsoft.com/office/officeart/2018/2/layout/IconVerticalSolidList"/>
    <dgm:cxn modelId="{A66C197D-A65E-494B-9943-C308F3F05A10}" type="presParOf" srcId="{89BF9102-6C00-4CB6-816D-B4FF50A3D251}" destId="{BBCB29A6-0948-4625-895D-51DEDB1D10A0}" srcOrd="1" destOrd="0" presId="urn:microsoft.com/office/officeart/2018/2/layout/IconVerticalSolidList"/>
    <dgm:cxn modelId="{BA188739-8D0B-4FCA-82D1-3532F825003C}" type="presParOf" srcId="{89BF9102-6C00-4CB6-816D-B4FF50A3D251}" destId="{0D3E517E-0521-4F3F-9115-C5837836DAC7}" srcOrd="2" destOrd="0" presId="urn:microsoft.com/office/officeart/2018/2/layout/IconVerticalSolidList"/>
    <dgm:cxn modelId="{C28E7AB7-4CEF-4B96-8DA5-A91A52E902D9}" type="presParOf" srcId="{89BF9102-6C00-4CB6-816D-B4FF50A3D251}" destId="{E8B88641-B6E3-443B-AA6A-8AFA311140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5E1CB6-89A6-4BAF-8EFC-0D1290723FB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7859C2-119B-4BF4-8710-C4D6D145719C}">
      <dgm:prSet/>
      <dgm:spPr/>
      <dgm:t>
        <a:bodyPr/>
        <a:lstStyle/>
        <a:p>
          <a:r>
            <a:rPr lang="es-MX"/>
            <a:t>Validez interna: sólida (aleatorización, doble ciego)</a:t>
          </a:r>
          <a:endParaRPr lang="en-US"/>
        </a:p>
      </dgm:t>
    </dgm:pt>
    <dgm:pt modelId="{F7387CCA-847A-413C-A0F9-1A2A8BB69703}" type="parTrans" cxnId="{0582543C-D37F-4307-BB2D-CF78B4E0E7E1}">
      <dgm:prSet/>
      <dgm:spPr/>
      <dgm:t>
        <a:bodyPr/>
        <a:lstStyle/>
        <a:p>
          <a:endParaRPr lang="en-US"/>
        </a:p>
      </dgm:t>
    </dgm:pt>
    <dgm:pt modelId="{10E2DF51-A897-4619-803F-8BB7DE1A61B9}" type="sibTrans" cxnId="{0582543C-D37F-4307-BB2D-CF78B4E0E7E1}">
      <dgm:prSet/>
      <dgm:spPr/>
      <dgm:t>
        <a:bodyPr/>
        <a:lstStyle/>
        <a:p>
          <a:endParaRPr lang="en-US"/>
        </a:p>
      </dgm:t>
    </dgm:pt>
    <dgm:pt modelId="{54D26647-3F59-44B3-AD44-91C4F1336F4E}">
      <dgm:prSet/>
      <dgm:spPr/>
      <dgm:t>
        <a:bodyPr/>
        <a:lstStyle/>
        <a:p>
          <a:r>
            <a:rPr lang="es-MX"/>
            <a:t>Validez externa: limitada a población sana en zona no endémica</a:t>
          </a:r>
          <a:endParaRPr lang="en-US"/>
        </a:p>
      </dgm:t>
    </dgm:pt>
    <dgm:pt modelId="{70AE4376-CAB7-435C-BC45-F312B57515E5}" type="parTrans" cxnId="{48FBCA4B-924F-41DF-82F3-3B19C6B9DA1A}">
      <dgm:prSet/>
      <dgm:spPr/>
      <dgm:t>
        <a:bodyPr/>
        <a:lstStyle/>
        <a:p>
          <a:endParaRPr lang="en-US"/>
        </a:p>
      </dgm:t>
    </dgm:pt>
    <dgm:pt modelId="{C6951195-4B76-4EE0-BABE-EB7F344D1EC8}" type="sibTrans" cxnId="{48FBCA4B-924F-41DF-82F3-3B19C6B9DA1A}">
      <dgm:prSet/>
      <dgm:spPr/>
      <dgm:t>
        <a:bodyPr/>
        <a:lstStyle/>
        <a:p>
          <a:endParaRPr lang="en-US"/>
        </a:p>
      </dgm:t>
    </dgm:pt>
    <dgm:pt modelId="{B87C7FCD-5350-4639-B268-D0FA4D976DAD}" type="pres">
      <dgm:prSet presAssocID="{495E1CB6-89A6-4BAF-8EFC-0D1290723FB8}" presName="vert0" presStyleCnt="0">
        <dgm:presLayoutVars>
          <dgm:dir/>
          <dgm:animOne val="branch"/>
          <dgm:animLvl val="lvl"/>
        </dgm:presLayoutVars>
      </dgm:prSet>
      <dgm:spPr/>
    </dgm:pt>
    <dgm:pt modelId="{51648B5A-75BE-4AEF-A44D-A980BB77C581}" type="pres">
      <dgm:prSet presAssocID="{FE7859C2-119B-4BF4-8710-C4D6D145719C}" presName="thickLine" presStyleLbl="alignNode1" presStyleIdx="0" presStyleCnt="2"/>
      <dgm:spPr/>
    </dgm:pt>
    <dgm:pt modelId="{BB191B7B-F98B-471B-B3EC-EA8666680AE9}" type="pres">
      <dgm:prSet presAssocID="{FE7859C2-119B-4BF4-8710-C4D6D145719C}" presName="horz1" presStyleCnt="0"/>
      <dgm:spPr/>
    </dgm:pt>
    <dgm:pt modelId="{E5C90352-2209-4FDA-B448-FE6C5BA04C86}" type="pres">
      <dgm:prSet presAssocID="{FE7859C2-119B-4BF4-8710-C4D6D145719C}" presName="tx1" presStyleLbl="revTx" presStyleIdx="0" presStyleCnt="2"/>
      <dgm:spPr/>
    </dgm:pt>
    <dgm:pt modelId="{01232CC0-403D-4754-B9D8-EEF362CB03EE}" type="pres">
      <dgm:prSet presAssocID="{FE7859C2-119B-4BF4-8710-C4D6D145719C}" presName="vert1" presStyleCnt="0"/>
      <dgm:spPr/>
    </dgm:pt>
    <dgm:pt modelId="{6F075C9A-E451-48FD-AAA4-F1D0327AA962}" type="pres">
      <dgm:prSet presAssocID="{54D26647-3F59-44B3-AD44-91C4F1336F4E}" presName="thickLine" presStyleLbl="alignNode1" presStyleIdx="1" presStyleCnt="2"/>
      <dgm:spPr/>
    </dgm:pt>
    <dgm:pt modelId="{33443FDD-ED83-4C28-A84F-6430C218DC6D}" type="pres">
      <dgm:prSet presAssocID="{54D26647-3F59-44B3-AD44-91C4F1336F4E}" presName="horz1" presStyleCnt="0"/>
      <dgm:spPr/>
    </dgm:pt>
    <dgm:pt modelId="{D1E21B96-3142-43B0-A414-04FE5FD8D396}" type="pres">
      <dgm:prSet presAssocID="{54D26647-3F59-44B3-AD44-91C4F1336F4E}" presName="tx1" presStyleLbl="revTx" presStyleIdx="1" presStyleCnt="2"/>
      <dgm:spPr/>
    </dgm:pt>
    <dgm:pt modelId="{86AF252F-B0DA-4EDB-9461-F354086386F7}" type="pres">
      <dgm:prSet presAssocID="{54D26647-3F59-44B3-AD44-91C4F1336F4E}" presName="vert1" presStyleCnt="0"/>
      <dgm:spPr/>
    </dgm:pt>
  </dgm:ptLst>
  <dgm:cxnLst>
    <dgm:cxn modelId="{4C4D3B12-1DBA-46B7-9A2B-D8CFFDF30347}" type="presOf" srcId="{FE7859C2-119B-4BF4-8710-C4D6D145719C}" destId="{E5C90352-2209-4FDA-B448-FE6C5BA04C86}" srcOrd="0" destOrd="0" presId="urn:microsoft.com/office/officeart/2008/layout/LinedList"/>
    <dgm:cxn modelId="{01066C21-2B83-47DF-A06C-DC5403139927}" type="presOf" srcId="{54D26647-3F59-44B3-AD44-91C4F1336F4E}" destId="{D1E21B96-3142-43B0-A414-04FE5FD8D396}" srcOrd="0" destOrd="0" presId="urn:microsoft.com/office/officeart/2008/layout/LinedList"/>
    <dgm:cxn modelId="{0582543C-D37F-4307-BB2D-CF78B4E0E7E1}" srcId="{495E1CB6-89A6-4BAF-8EFC-0D1290723FB8}" destId="{FE7859C2-119B-4BF4-8710-C4D6D145719C}" srcOrd="0" destOrd="0" parTransId="{F7387CCA-847A-413C-A0F9-1A2A8BB69703}" sibTransId="{10E2DF51-A897-4619-803F-8BB7DE1A61B9}"/>
    <dgm:cxn modelId="{48FBCA4B-924F-41DF-82F3-3B19C6B9DA1A}" srcId="{495E1CB6-89A6-4BAF-8EFC-0D1290723FB8}" destId="{54D26647-3F59-44B3-AD44-91C4F1336F4E}" srcOrd="1" destOrd="0" parTransId="{70AE4376-CAB7-435C-BC45-F312B57515E5}" sibTransId="{C6951195-4B76-4EE0-BABE-EB7F344D1EC8}"/>
    <dgm:cxn modelId="{91F3DC93-29A4-4DF5-AB33-B339FF03D02B}" type="presOf" srcId="{495E1CB6-89A6-4BAF-8EFC-0D1290723FB8}" destId="{B87C7FCD-5350-4639-B268-D0FA4D976DAD}" srcOrd="0" destOrd="0" presId="urn:microsoft.com/office/officeart/2008/layout/LinedList"/>
    <dgm:cxn modelId="{E5EAA6D9-8EE5-4102-8E07-09AFD02E1633}" type="presParOf" srcId="{B87C7FCD-5350-4639-B268-D0FA4D976DAD}" destId="{51648B5A-75BE-4AEF-A44D-A980BB77C581}" srcOrd="0" destOrd="0" presId="urn:microsoft.com/office/officeart/2008/layout/LinedList"/>
    <dgm:cxn modelId="{8EF81930-2AD8-49FD-ACDD-89DF4A07A436}" type="presParOf" srcId="{B87C7FCD-5350-4639-B268-D0FA4D976DAD}" destId="{BB191B7B-F98B-471B-B3EC-EA8666680AE9}" srcOrd="1" destOrd="0" presId="urn:microsoft.com/office/officeart/2008/layout/LinedList"/>
    <dgm:cxn modelId="{6C12FD7A-8F56-4D5E-B943-8D4D2C91E518}" type="presParOf" srcId="{BB191B7B-F98B-471B-B3EC-EA8666680AE9}" destId="{E5C90352-2209-4FDA-B448-FE6C5BA04C86}" srcOrd="0" destOrd="0" presId="urn:microsoft.com/office/officeart/2008/layout/LinedList"/>
    <dgm:cxn modelId="{21F0ECBB-6BFF-4C84-A869-6F5377768E1E}" type="presParOf" srcId="{BB191B7B-F98B-471B-B3EC-EA8666680AE9}" destId="{01232CC0-403D-4754-B9D8-EEF362CB03EE}" srcOrd="1" destOrd="0" presId="urn:microsoft.com/office/officeart/2008/layout/LinedList"/>
    <dgm:cxn modelId="{62FFAC51-459A-4745-A0E7-78652CA5D153}" type="presParOf" srcId="{B87C7FCD-5350-4639-B268-D0FA4D976DAD}" destId="{6F075C9A-E451-48FD-AAA4-F1D0327AA962}" srcOrd="2" destOrd="0" presId="urn:microsoft.com/office/officeart/2008/layout/LinedList"/>
    <dgm:cxn modelId="{EBBF264B-DA28-4073-93C7-D33EA9CB495C}" type="presParOf" srcId="{B87C7FCD-5350-4639-B268-D0FA4D976DAD}" destId="{33443FDD-ED83-4C28-A84F-6430C218DC6D}" srcOrd="3" destOrd="0" presId="urn:microsoft.com/office/officeart/2008/layout/LinedList"/>
    <dgm:cxn modelId="{657BFD98-E9EE-4D68-AFAF-FE10741B9236}" type="presParOf" srcId="{33443FDD-ED83-4C28-A84F-6430C218DC6D}" destId="{D1E21B96-3142-43B0-A414-04FE5FD8D396}" srcOrd="0" destOrd="0" presId="urn:microsoft.com/office/officeart/2008/layout/LinedList"/>
    <dgm:cxn modelId="{505DED7D-6453-449C-B74F-5F69C1060A06}" type="presParOf" srcId="{33443FDD-ED83-4C28-A84F-6430C218DC6D}" destId="{86AF252F-B0DA-4EDB-9461-F354086386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A33DE-29D2-4DB1-8D12-6F4E100E71C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24CE4-6289-4D48-BD07-7C6C079143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dirty="0"/>
            <a:t>232 participantes (58 placebo, 174 vacuna) por estrato de edad</a:t>
          </a:r>
          <a:endParaRPr lang="en-US" sz="2400" dirty="0"/>
        </a:p>
      </dgm:t>
    </dgm:pt>
    <dgm:pt modelId="{23CA65C2-F28C-4C04-BAD5-A0629F5F18AE}" type="parTrans" cxnId="{C5ADB16C-48EB-42F1-AA4E-840C6E64E118}">
      <dgm:prSet/>
      <dgm:spPr/>
      <dgm:t>
        <a:bodyPr/>
        <a:lstStyle/>
        <a:p>
          <a:endParaRPr lang="en-US"/>
        </a:p>
      </dgm:t>
    </dgm:pt>
    <dgm:pt modelId="{33404A8F-31D9-45CA-BB7B-8BC7E9E8A579}" type="sibTrans" cxnId="{C5ADB16C-48EB-42F1-AA4E-840C6E64E118}">
      <dgm:prSet/>
      <dgm:spPr/>
      <dgm:t>
        <a:bodyPr/>
        <a:lstStyle/>
        <a:p>
          <a:endParaRPr lang="en-US"/>
        </a:p>
      </dgm:t>
    </dgm:pt>
    <dgm:pt modelId="{94A03FF3-6EBB-4A48-A63A-0AD93AA795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dirty="0"/>
            <a:t>Aleatorización estratificada 3:1</a:t>
          </a:r>
          <a:endParaRPr lang="en-US" sz="2400" dirty="0"/>
        </a:p>
      </dgm:t>
    </dgm:pt>
    <dgm:pt modelId="{27F05881-9059-4520-A4E6-0DA0453DA37E}" type="parTrans" cxnId="{5CCAF6E9-CCAA-4517-BE4F-17ACFDEA7C8B}">
      <dgm:prSet/>
      <dgm:spPr/>
      <dgm:t>
        <a:bodyPr/>
        <a:lstStyle/>
        <a:p>
          <a:endParaRPr lang="en-US"/>
        </a:p>
      </dgm:t>
    </dgm:pt>
    <dgm:pt modelId="{0D2A73C5-7F94-440B-AF90-8362C241D0FE}" type="sibTrans" cxnId="{5CCAF6E9-CCAA-4517-BE4F-17ACFDEA7C8B}">
      <dgm:prSet/>
      <dgm:spPr/>
      <dgm:t>
        <a:bodyPr/>
        <a:lstStyle/>
        <a:p>
          <a:endParaRPr lang="en-US"/>
        </a:p>
      </dgm:t>
    </dgm:pt>
    <dgm:pt modelId="{5ED4E725-5B3F-456E-BEB6-BB111EE5D3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/>
            <a:t>Análisis con test Z para proporciones</a:t>
          </a:r>
          <a:endParaRPr lang="en-US" sz="2400" dirty="0"/>
        </a:p>
      </dgm:t>
    </dgm:pt>
    <dgm:pt modelId="{07986E70-EDE0-4020-9DA0-E7AF8B51EA5B}" type="parTrans" cxnId="{8497ABCE-F6C1-412E-8E64-F4BCA3C6E53A}">
      <dgm:prSet/>
      <dgm:spPr/>
      <dgm:t>
        <a:bodyPr/>
        <a:lstStyle/>
        <a:p>
          <a:endParaRPr lang="en-US"/>
        </a:p>
      </dgm:t>
    </dgm:pt>
    <dgm:pt modelId="{B1539680-2839-4BBE-8472-63F4FBBA9A32}" type="sibTrans" cxnId="{8497ABCE-F6C1-412E-8E64-F4BCA3C6E53A}">
      <dgm:prSet/>
      <dgm:spPr/>
      <dgm:t>
        <a:bodyPr/>
        <a:lstStyle/>
        <a:p>
          <a:endParaRPr lang="en-US"/>
        </a:p>
      </dgm:t>
    </dgm:pt>
    <dgm:pt modelId="{29CC9DDB-D10C-49BF-BE1D-5885C06EBF20}" type="pres">
      <dgm:prSet presAssocID="{480A33DE-29D2-4DB1-8D12-6F4E100E71CC}" presName="root" presStyleCnt="0">
        <dgm:presLayoutVars>
          <dgm:dir/>
          <dgm:resizeHandles val="exact"/>
        </dgm:presLayoutVars>
      </dgm:prSet>
      <dgm:spPr/>
    </dgm:pt>
    <dgm:pt modelId="{0A15D50A-4550-4F16-89CB-7C57B6498AB3}" type="pres">
      <dgm:prSet presAssocID="{8A124CE4-6289-4D48-BD07-7C6C07914344}" presName="compNode" presStyleCnt="0"/>
      <dgm:spPr/>
    </dgm:pt>
    <dgm:pt modelId="{3138F7CB-E86F-4587-9F79-9DEA1E2B2324}" type="pres">
      <dgm:prSet presAssocID="{8A124CE4-6289-4D48-BD07-7C6C07914344}" presName="iconRect" presStyleLbl="node1" presStyleIdx="0" presStyleCnt="3" custScaleX="107720" custScaleY="112179" custLinFactNeighborY="212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guja"/>
        </a:ext>
      </dgm:extLst>
    </dgm:pt>
    <dgm:pt modelId="{0DF93886-FFEC-484C-9686-507164BDB9A7}" type="pres">
      <dgm:prSet presAssocID="{8A124CE4-6289-4D48-BD07-7C6C07914344}" presName="spaceRect" presStyleCnt="0"/>
      <dgm:spPr/>
    </dgm:pt>
    <dgm:pt modelId="{5AE71B29-0E9B-4FB5-8871-E66BCDC6E704}" type="pres">
      <dgm:prSet presAssocID="{8A124CE4-6289-4D48-BD07-7C6C07914344}" presName="textRect" presStyleLbl="revTx" presStyleIdx="0" presStyleCnt="3" custScaleX="179524" custScaleY="152206" custLinFactNeighborY="57627">
        <dgm:presLayoutVars>
          <dgm:chMax val="1"/>
          <dgm:chPref val="1"/>
        </dgm:presLayoutVars>
      </dgm:prSet>
      <dgm:spPr/>
    </dgm:pt>
    <dgm:pt modelId="{22964C81-5B65-4B37-8D8B-569E6C70CB6F}" type="pres">
      <dgm:prSet presAssocID="{33404A8F-31D9-45CA-BB7B-8BC7E9E8A579}" presName="sibTrans" presStyleCnt="0"/>
      <dgm:spPr/>
    </dgm:pt>
    <dgm:pt modelId="{6279DF0B-2166-46BE-8840-3A05C220E91D}" type="pres">
      <dgm:prSet presAssocID="{94A03FF3-6EBB-4A48-A63A-0AD93AA795FB}" presName="compNode" presStyleCnt="0"/>
      <dgm:spPr/>
    </dgm:pt>
    <dgm:pt modelId="{6D8DA92E-1AC3-4AE3-9A49-6DF306F6D838}" type="pres">
      <dgm:prSet presAssocID="{94A03FF3-6EBB-4A48-A63A-0AD93AA795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804B4D7-C794-473B-888B-3D325E5F4772}" type="pres">
      <dgm:prSet presAssocID="{94A03FF3-6EBB-4A48-A63A-0AD93AA795FB}" presName="spaceRect" presStyleCnt="0"/>
      <dgm:spPr/>
    </dgm:pt>
    <dgm:pt modelId="{FB0B5B9A-45F6-425D-B131-68982904D591}" type="pres">
      <dgm:prSet presAssocID="{94A03FF3-6EBB-4A48-A63A-0AD93AA795FB}" presName="textRect" presStyleLbl="revTx" presStyleIdx="1" presStyleCnt="3" custScaleX="143171">
        <dgm:presLayoutVars>
          <dgm:chMax val="1"/>
          <dgm:chPref val="1"/>
        </dgm:presLayoutVars>
      </dgm:prSet>
      <dgm:spPr/>
    </dgm:pt>
    <dgm:pt modelId="{25A29FA9-B58E-446E-AD6B-2A586D3F296B}" type="pres">
      <dgm:prSet presAssocID="{0D2A73C5-7F94-440B-AF90-8362C241D0FE}" presName="sibTrans" presStyleCnt="0"/>
      <dgm:spPr/>
    </dgm:pt>
    <dgm:pt modelId="{0903D016-D529-4C99-97F4-A2B9F303A415}" type="pres">
      <dgm:prSet presAssocID="{5ED4E725-5B3F-456E-BEB6-BB111EE5D3DF}" presName="compNode" presStyleCnt="0"/>
      <dgm:spPr/>
    </dgm:pt>
    <dgm:pt modelId="{B1CC0E09-00BA-47DC-8EE5-0AFFECDBB105}" type="pres">
      <dgm:prSet presAssocID="{5ED4E725-5B3F-456E-BEB6-BB111EE5D3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0781DA4-5F7B-493B-BEC2-24FF4E2FD4AE}" type="pres">
      <dgm:prSet presAssocID="{5ED4E725-5B3F-456E-BEB6-BB111EE5D3DF}" presName="spaceRect" presStyleCnt="0"/>
      <dgm:spPr/>
    </dgm:pt>
    <dgm:pt modelId="{CA2B21B2-F89A-47F2-A73A-466A1DF8CCDB}" type="pres">
      <dgm:prSet presAssocID="{5ED4E725-5B3F-456E-BEB6-BB111EE5D3DF}" presName="textRect" presStyleLbl="revTx" presStyleIdx="2" presStyleCnt="3" custScaleX="145370">
        <dgm:presLayoutVars>
          <dgm:chMax val="1"/>
          <dgm:chPref val="1"/>
        </dgm:presLayoutVars>
      </dgm:prSet>
      <dgm:spPr/>
    </dgm:pt>
  </dgm:ptLst>
  <dgm:cxnLst>
    <dgm:cxn modelId="{3B08FB1F-018D-4D23-B0B6-F3AD109FABE6}" type="presOf" srcId="{8A124CE4-6289-4D48-BD07-7C6C07914344}" destId="{5AE71B29-0E9B-4FB5-8871-E66BCDC6E704}" srcOrd="0" destOrd="0" presId="urn:microsoft.com/office/officeart/2018/2/layout/IconLabelList"/>
    <dgm:cxn modelId="{0274C03A-F303-4423-A56A-3DBC37FE6DA0}" type="presOf" srcId="{94A03FF3-6EBB-4A48-A63A-0AD93AA795FB}" destId="{FB0B5B9A-45F6-425D-B131-68982904D591}" srcOrd="0" destOrd="0" presId="urn:microsoft.com/office/officeart/2018/2/layout/IconLabelList"/>
    <dgm:cxn modelId="{C5ADB16C-48EB-42F1-AA4E-840C6E64E118}" srcId="{480A33DE-29D2-4DB1-8D12-6F4E100E71CC}" destId="{8A124CE4-6289-4D48-BD07-7C6C07914344}" srcOrd="0" destOrd="0" parTransId="{23CA65C2-F28C-4C04-BAD5-A0629F5F18AE}" sibTransId="{33404A8F-31D9-45CA-BB7B-8BC7E9E8A579}"/>
    <dgm:cxn modelId="{27593270-134F-4CE2-A4B6-7D024A5E0B8A}" type="presOf" srcId="{5ED4E725-5B3F-456E-BEB6-BB111EE5D3DF}" destId="{CA2B21B2-F89A-47F2-A73A-466A1DF8CCDB}" srcOrd="0" destOrd="0" presId="urn:microsoft.com/office/officeart/2018/2/layout/IconLabelList"/>
    <dgm:cxn modelId="{7DBD878E-0292-4852-944D-987980141A2B}" type="presOf" srcId="{480A33DE-29D2-4DB1-8D12-6F4E100E71CC}" destId="{29CC9DDB-D10C-49BF-BE1D-5885C06EBF20}" srcOrd="0" destOrd="0" presId="urn:microsoft.com/office/officeart/2018/2/layout/IconLabelList"/>
    <dgm:cxn modelId="{8497ABCE-F6C1-412E-8E64-F4BCA3C6E53A}" srcId="{480A33DE-29D2-4DB1-8D12-6F4E100E71CC}" destId="{5ED4E725-5B3F-456E-BEB6-BB111EE5D3DF}" srcOrd="2" destOrd="0" parTransId="{07986E70-EDE0-4020-9DA0-E7AF8B51EA5B}" sibTransId="{B1539680-2839-4BBE-8472-63F4FBBA9A32}"/>
    <dgm:cxn modelId="{5CCAF6E9-CCAA-4517-BE4F-17ACFDEA7C8B}" srcId="{480A33DE-29D2-4DB1-8D12-6F4E100E71CC}" destId="{94A03FF3-6EBB-4A48-A63A-0AD93AA795FB}" srcOrd="1" destOrd="0" parTransId="{27F05881-9059-4520-A4E6-0DA0453DA37E}" sibTransId="{0D2A73C5-7F94-440B-AF90-8362C241D0FE}"/>
    <dgm:cxn modelId="{237CF7AE-98FC-406C-8EC9-4A25C680B2A2}" type="presParOf" srcId="{29CC9DDB-D10C-49BF-BE1D-5885C06EBF20}" destId="{0A15D50A-4550-4F16-89CB-7C57B6498AB3}" srcOrd="0" destOrd="0" presId="urn:microsoft.com/office/officeart/2018/2/layout/IconLabelList"/>
    <dgm:cxn modelId="{1CD1241E-9B12-483F-AB63-56C82CFC844E}" type="presParOf" srcId="{0A15D50A-4550-4F16-89CB-7C57B6498AB3}" destId="{3138F7CB-E86F-4587-9F79-9DEA1E2B2324}" srcOrd="0" destOrd="0" presId="urn:microsoft.com/office/officeart/2018/2/layout/IconLabelList"/>
    <dgm:cxn modelId="{0EA5383A-CF6E-4AEE-99D8-43DDDB7BDAAB}" type="presParOf" srcId="{0A15D50A-4550-4F16-89CB-7C57B6498AB3}" destId="{0DF93886-FFEC-484C-9686-507164BDB9A7}" srcOrd="1" destOrd="0" presId="urn:microsoft.com/office/officeart/2018/2/layout/IconLabelList"/>
    <dgm:cxn modelId="{12266D46-3BCB-4C39-83B5-B5BCD09FEF22}" type="presParOf" srcId="{0A15D50A-4550-4F16-89CB-7C57B6498AB3}" destId="{5AE71B29-0E9B-4FB5-8871-E66BCDC6E704}" srcOrd="2" destOrd="0" presId="urn:microsoft.com/office/officeart/2018/2/layout/IconLabelList"/>
    <dgm:cxn modelId="{D4285833-0AAB-42A2-9C37-7ACD19255110}" type="presParOf" srcId="{29CC9DDB-D10C-49BF-BE1D-5885C06EBF20}" destId="{22964C81-5B65-4B37-8D8B-569E6C70CB6F}" srcOrd="1" destOrd="0" presId="urn:microsoft.com/office/officeart/2018/2/layout/IconLabelList"/>
    <dgm:cxn modelId="{4746A887-0305-4607-9F88-EBBD0006B154}" type="presParOf" srcId="{29CC9DDB-D10C-49BF-BE1D-5885C06EBF20}" destId="{6279DF0B-2166-46BE-8840-3A05C220E91D}" srcOrd="2" destOrd="0" presId="urn:microsoft.com/office/officeart/2018/2/layout/IconLabelList"/>
    <dgm:cxn modelId="{403E9297-FA6F-42EB-951C-EFAD88FF98EB}" type="presParOf" srcId="{6279DF0B-2166-46BE-8840-3A05C220E91D}" destId="{6D8DA92E-1AC3-4AE3-9A49-6DF306F6D838}" srcOrd="0" destOrd="0" presId="urn:microsoft.com/office/officeart/2018/2/layout/IconLabelList"/>
    <dgm:cxn modelId="{E072D142-DEF9-4E6E-9D3F-BF4831E5FC50}" type="presParOf" srcId="{6279DF0B-2166-46BE-8840-3A05C220E91D}" destId="{2804B4D7-C794-473B-888B-3D325E5F4772}" srcOrd="1" destOrd="0" presId="urn:microsoft.com/office/officeart/2018/2/layout/IconLabelList"/>
    <dgm:cxn modelId="{9240EEAB-BFAB-4B35-A139-68B2C45F81E9}" type="presParOf" srcId="{6279DF0B-2166-46BE-8840-3A05C220E91D}" destId="{FB0B5B9A-45F6-425D-B131-68982904D591}" srcOrd="2" destOrd="0" presId="urn:microsoft.com/office/officeart/2018/2/layout/IconLabelList"/>
    <dgm:cxn modelId="{48099CFA-B393-47FF-AC32-6FA789F90AB7}" type="presParOf" srcId="{29CC9DDB-D10C-49BF-BE1D-5885C06EBF20}" destId="{25A29FA9-B58E-446E-AD6B-2A586D3F296B}" srcOrd="3" destOrd="0" presId="urn:microsoft.com/office/officeart/2018/2/layout/IconLabelList"/>
    <dgm:cxn modelId="{36FB8BDB-EFE4-4816-95C4-66014547AFDB}" type="presParOf" srcId="{29CC9DDB-D10C-49BF-BE1D-5885C06EBF20}" destId="{0903D016-D529-4C99-97F4-A2B9F303A415}" srcOrd="4" destOrd="0" presId="urn:microsoft.com/office/officeart/2018/2/layout/IconLabelList"/>
    <dgm:cxn modelId="{BAE4EA54-5B34-4BDD-891C-5D31CFA95BFC}" type="presParOf" srcId="{0903D016-D529-4C99-97F4-A2B9F303A415}" destId="{B1CC0E09-00BA-47DC-8EE5-0AFFECDBB105}" srcOrd="0" destOrd="0" presId="urn:microsoft.com/office/officeart/2018/2/layout/IconLabelList"/>
    <dgm:cxn modelId="{B2ACF2FB-CED2-4032-AC02-05F56EB34C6D}" type="presParOf" srcId="{0903D016-D529-4C99-97F4-A2B9F303A415}" destId="{60781DA4-5F7B-493B-BEC2-24FF4E2FD4AE}" srcOrd="1" destOrd="0" presId="urn:microsoft.com/office/officeart/2018/2/layout/IconLabelList"/>
    <dgm:cxn modelId="{775794DF-9D94-470A-AB09-7BBCF1D76F0C}" type="presParOf" srcId="{0903D016-D529-4C99-97F4-A2B9F303A415}" destId="{CA2B21B2-F89A-47F2-A73A-466A1DF8CC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74B443-6C61-4AC4-A8B3-3D6797B69F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0645E9D-6D8D-4262-9357-6F40652F8F9F}">
          <dgm:prSet/>
          <dgm:spPr/>
          <dgm:t>
            <a:bodyPr/>
            <a:lstStyle/>
            <a:p>
              <a:r>
                <a:rPr lang="es-AR" dirty="0"/>
                <a:t>Tamaño de muestra del tratamiento: </a:t>
              </a:r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58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×3=174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10645E9D-6D8D-4262-9357-6F40652F8F9F}">
          <dgm:prSet/>
          <dgm:spPr/>
          <dgm:t>
            <a:bodyPr/>
            <a:lstStyle/>
            <a:p>
              <a:r>
                <a:rPr lang="es-AR" dirty="0"/>
                <a:t>Tamaño de muestra del tratamiento: </a:t>
              </a:r>
            </a:p>
            <a:p>
              <a:r>
                <a:rPr lang="es-AR" b="0" i="0">
                  <a:latin typeface="Cambria Math" panose="02040503050406030204" pitchFamily="18" charset="0"/>
                </a:rPr>
                <a:t>58</a:t>
              </a:r>
              <a:r>
                <a:rPr lang="es-AR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×3=174</a:t>
              </a:r>
              <a:endParaRPr lang="en-US" dirty="0"/>
            </a:p>
          </dgm:t>
        </dgm:pt>
      </mc:Fallback>
    </mc:AlternateContent>
    <dgm:pt modelId="{271AC1A5-E369-45AB-9993-801B321CACA7}" type="parTrans" cxnId="{8F4E4056-8B6C-47CD-9E8B-01C8D37FAABF}">
      <dgm:prSet/>
      <dgm:spPr/>
      <dgm:t>
        <a:bodyPr/>
        <a:lstStyle/>
        <a:p>
          <a:endParaRPr lang="en-US"/>
        </a:p>
      </dgm:t>
    </dgm:pt>
    <dgm:pt modelId="{B940A9F3-A94E-4067-9583-B12DAB26EDB9}" type="sibTrans" cxnId="{8F4E4056-8B6C-47CD-9E8B-01C8D37FAA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E0FD0CF-7AD1-4B1A-99C4-CC1ECEF928C7}">
          <dgm:prSet/>
          <dgm:spPr/>
          <dgm:t>
            <a:bodyPr/>
            <a:lstStyle/>
            <a:p>
              <a:r>
                <a:rPr lang="es-AR" dirty="0"/>
                <a:t>Tamaño de muestra total: </a:t>
              </a:r>
              <a:endParaRPr lang="es-AR" b="0" i="1" dirty="0">
                <a:latin typeface="Cambria Math" panose="02040503050406030204" pitchFamily="18" charset="0"/>
              </a:endParaRPr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58+174=232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0E0FD0CF-7AD1-4B1A-99C4-CC1ECEF928C7}">
          <dgm:prSet/>
          <dgm:spPr/>
          <dgm:t>
            <a:bodyPr/>
            <a:lstStyle/>
            <a:p>
              <a:r>
                <a:rPr lang="es-AR" dirty="0"/>
                <a:t>Tamaño de muestra total: </a:t>
              </a:r>
              <a:endParaRPr lang="es-AR" b="0" i="1" dirty="0">
                <a:latin typeface="Cambria Math" panose="02040503050406030204" pitchFamily="18" charset="0"/>
              </a:endParaRPr>
            </a:p>
            <a:p>
              <a:r>
                <a:rPr lang="es-AR" b="0" i="0">
                  <a:latin typeface="Cambria Math" panose="02040503050406030204" pitchFamily="18" charset="0"/>
                </a:rPr>
                <a:t>58+174=232</a:t>
              </a:r>
              <a:endParaRPr lang="en-US" dirty="0"/>
            </a:p>
          </dgm:t>
        </dgm:pt>
      </mc:Fallback>
    </mc:AlternateContent>
    <dgm:pt modelId="{A2970A7A-3579-4468-AFC3-086EEA583B1A}" type="parTrans" cxnId="{58E6B56C-2B36-4297-AEB5-1EBD8EFE6F98}">
      <dgm:prSet/>
      <dgm:spPr/>
      <dgm:t>
        <a:bodyPr/>
        <a:lstStyle/>
        <a:p>
          <a:endParaRPr lang="en-US"/>
        </a:p>
      </dgm:t>
    </dgm:pt>
    <dgm:pt modelId="{B65B835B-71BD-4B27-B695-E7E91BF9900B}" type="sibTrans" cxnId="{58E6B56C-2B36-4297-AEB5-1EBD8EFE6F9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D958401-B1EA-4A79-98F8-926726CCA36B}">
          <dgm:prSet/>
          <dgm:spPr/>
          <dgm:t>
            <a:bodyPr/>
            <a:lstStyle/>
            <a:p>
              <a:r>
                <a:rPr lang="es-AR" dirty="0"/>
                <a:t>Tamaño de muestra del placebo: </a:t>
              </a:r>
              <a14:m>
                <m:oMath xmlns:m="http://schemas.openxmlformats.org/officeDocument/2006/math">
                  <m:r>
                    <a:rPr lang="es-AR" b="0" i="1" smtClean="0">
                      <a:latin typeface="Cambria Math" panose="02040503050406030204" pitchFamily="18" charset="0"/>
                    </a:rPr>
                    <m:t>58</m:t>
                  </m:r>
                </m:oMath>
              </a14:m>
              <a:endParaRPr lang="en-US" dirty="0"/>
            </a:p>
          </dgm:t>
        </dgm:pt>
      </mc:Choice>
      <mc:Fallback>
        <dgm:pt modelId="{ED958401-B1EA-4A79-98F8-926726CCA36B}">
          <dgm:prSet/>
          <dgm:spPr/>
          <dgm:t>
            <a:bodyPr/>
            <a:lstStyle/>
            <a:p>
              <a:r>
                <a:rPr lang="es-AR" dirty="0"/>
                <a:t>Tamaño de muestra del placebo: </a:t>
              </a:r>
              <a:r>
                <a:rPr lang="es-AR" b="0" i="0">
                  <a:latin typeface="Cambria Math" panose="02040503050406030204" pitchFamily="18" charset="0"/>
                </a:rPr>
                <a:t>58</a:t>
              </a:r>
              <a:endParaRPr lang="en-US" dirty="0"/>
            </a:p>
          </dgm:t>
        </dgm:pt>
      </mc:Fallback>
    </mc:AlternateContent>
    <dgm:pt modelId="{E4FD3730-3E33-4C6E-90A6-74AD04359059}" type="sibTrans" cxnId="{6CF3B4D5-6AF1-49BD-9948-717E769FCD6B}">
      <dgm:prSet/>
      <dgm:spPr/>
      <dgm:t>
        <a:bodyPr/>
        <a:lstStyle/>
        <a:p>
          <a:endParaRPr lang="en-US"/>
        </a:p>
      </dgm:t>
    </dgm:pt>
    <dgm:pt modelId="{B220B8FD-AFA2-48A9-8F07-F89AF9846EE5}" type="parTrans" cxnId="{6CF3B4D5-6AF1-49BD-9948-717E769FCD6B}">
      <dgm:prSet/>
      <dgm:spPr/>
      <dgm:t>
        <a:bodyPr/>
        <a:lstStyle/>
        <a:p>
          <a:endParaRPr lang="en-US"/>
        </a:p>
      </dgm:t>
    </dgm:pt>
    <dgm:pt modelId="{4E067E07-B470-4323-9F19-9C2E54AD6F87}" type="pres">
      <dgm:prSet presAssocID="{8974B443-6C61-4AC4-A8B3-3D6797B69F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326726-38E5-4FF8-BDF7-3178178EBFF2}" type="pres">
      <dgm:prSet presAssocID="{ED958401-B1EA-4A79-98F8-926726CCA36B}" presName="hierRoot1" presStyleCnt="0"/>
      <dgm:spPr/>
    </dgm:pt>
    <dgm:pt modelId="{A401BEBB-F5C6-4ED7-A91C-CE3C8B604E45}" type="pres">
      <dgm:prSet presAssocID="{ED958401-B1EA-4A79-98F8-926726CCA36B}" presName="composite" presStyleCnt="0"/>
      <dgm:spPr/>
    </dgm:pt>
    <dgm:pt modelId="{342E7C65-2AA3-4C99-82FC-CF8C572405F2}" type="pres">
      <dgm:prSet presAssocID="{ED958401-B1EA-4A79-98F8-926726CCA36B}" presName="background" presStyleLbl="node0" presStyleIdx="0" presStyleCnt="3"/>
      <dgm:spPr/>
    </dgm:pt>
    <dgm:pt modelId="{C0EAE2C7-6802-4467-9A9A-28FBBC3E116F}" type="pres">
      <dgm:prSet presAssocID="{ED958401-B1EA-4A79-98F8-926726CCA36B}" presName="text" presStyleLbl="fgAcc0" presStyleIdx="0" presStyleCnt="3">
        <dgm:presLayoutVars>
          <dgm:chPref val="3"/>
        </dgm:presLayoutVars>
      </dgm:prSet>
      <dgm:spPr/>
    </dgm:pt>
    <dgm:pt modelId="{02B2B02B-815D-4E3E-9AC2-91A70800CB7D}" type="pres">
      <dgm:prSet presAssocID="{ED958401-B1EA-4A79-98F8-926726CCA36B}" presName="hierChild2" presStyleCnt="0"/>
      <dgm:spPr/>
    </dgm:pt>
    <dgm:pt modelId="{9FDE1833-C914-40D3-AA28-FC9A72C04029}" type="pres">
      <dgm:prSet presAssocID="{10645E9D-6D8D-4262-9357-6F40652F8F9F}" presName="hierRoot1" presStyleCnt="0"/>
      <dgm:spPr/>
    </dgm:pt>
    <dgm:pt modelId="{B41B1455-B186-45CB-945D-D4B62A9DBB64}" type="pres">
      <dgm:prSet presAssocID="{10645E9D-6D8D-4262-9357-6F40652F8F9F}" presName="composite" presStyleCnt="0"/>
      <dgm:spPr/>
    </dgm:pt>
    <dgm:pt modelId="{11C359F5-A5A6-4E99-9253-E989A140DC89}" type="pres">
      <dgm:prSet presAssocID="{10645E9D-6D8D-4262-9357-6F40652F8F9F}" presName="background" presStyleLbl="node0" presStyleIdx="1" presStyleCnt="3"/>
      <dgm:spPr/>
    </dgm:pt>
    <dgm:pt modelId="{01877AF4-3CD3-4B2B-8D16-F15331C62CB5}" type="pres">
      <dgm:prSet presAssocID="{10645E9D-6D8D-4262-9357-6F40652F8F9F}" presName="text" presStyleLbl="fgAcc0" presStyleIdx="1" presStyleCnt="3">
        <dgm:presLayoutVars>
          <dgm:chPref val="3"/>
        </dgm:presLayoutVars>
      </dgm:prSet>
      <dgm:spPr/>
    </dgm:pt>
    <dgm:pt modelId="{D222603E-BDA5-4061-8C95-0C833C1ED8D2}" type="pres">
      <dgm:prSet presAssocID="{10645E9D-6D8D-4262-9357-6F40652F8F9F}" presName="hierChild2" presStyleCnt="0"/>
      <dgm:spPr/>
    </dgm:pt>
    <dgm:pt modelId="{E73D0C4E-F069-4452-8B2D-56F250658652}" type="pres">
      <dgm:prSet presAssocID="{0E0FD0CF-7AD1-4B1A-99C4-CC1ECEF928C7}" presName="hierRoot1" presStyleCnt="0"/>
      <dgm:spPr/>
    </dgm:pt>
    <dgm:pt modelId="{9B88AC4F-4970-4B1C-9422-35B217B694F3}" type="pres">
      <dgm:prSet presAssocID="{0E0FD0CF-7AD1-4B1A-99C4-CC1ECEF928C7}" presName="composite" presStyleCnt="0"/>
      <dgm:spPr/>
    </dgm:pt>
    <dgm:pt modelId="{34CE6467-8FF3-4479-9ED2-4E14F80A5E5C}" type="pres">
      <dgm:prSet presAssocID="{0E0FD0CF-7AD1-4B1A-99C4-CC1ECEF928C7}" presName="background" presStyleLbl="node0" presStyleIdx="2" presStyleCnt="3"/>
      <dgm:spPr/>
    </dgm:pt>
    <dgm:pt modelId="{6B813BCA-20CA-4A46-96B7-77C046B5050B}" type="pres">
      <dgm:prSet presAssocID="{0E0FD0CF-7AD1-4B1A-99C4-CC1ECEF928C7}" presName="text" presStyleLbl="fgAcc0" presStyleIdx="2" presStyleCnt="3">
        <dgm:presLayoutVars>
          <dgm:chPref val="3"/>
        </dgm:presLayoutVars>
      </dgm:prSet>
      <dgm:spPr/>
    </dgm:pt>
    <dgm:pt modelId="{B5D676B1-4DA4-4B3F-AB10-D190B023F02A}" type="pres">
      <dgm:prSet presAssocID="{0E0FD0CF-7AD1-4B1A-99C4-CC1ECEF928C7}" presName="hierChild2" presStyleCnt="0"/>
      <dgm:spPr/>
    </dgm:pt>
  </dgm:ptLst>
  <dgm:cxnLst>
    <dgm:cxn modelId="{55B2C819-4661-43F7-A031-8E7344D8CC91}" type="presOf" srcId="{ED958401-B1EA-4A79-98F8-926726CCA36B}" destId="{C0EAE2C7-6802-4467-9A9A-28FBBC3E116F}" srcOrd="0" destOrd="0" presId="urn:microsoft.com/office/officeart/2005/8/layout/hierarchy1"/>
    <dgm:cxn modelId="{58E6B56C-2B36-4297-AEB5-1EBD8EFE6F98}" srcId="{8974B443-6C61-4AC4-A8B3-3D6797B69F22}" destId="{0E0FD0CF-7AD1-4B1A-99C4-CC1ECEF928C7}" srcOrd="2" destOrd="0" parTransId="{A2970A7A-3579-4468-AFC3-086EEA583B1A}" sibTransId="{B65B835B-71BD-4B27-B695-E7E91BF9900B}"/>
    <dgm:cxn modelId="{EE4D5A54-44DB-4AC7-A024-D198FA49D433}" type="presOf" srcId="{10645E9D-6D8D-4262-9357-6F40652F8F9F}" destId="{01877AF4-3CD3-4B2B-8D16-F15331C62CB5}" srcOrd="0" destOrd="0" presId="urn:microsoft.com/office/officeart/2005/8/layout/hierarchy1"/>
    <dgm:cxn modelId="{8F4E4056-8B6C-47CD-9E8B-01C8D37FAABF}" srcId="{8974B443-6C61-4AC4-A8B3-3D6797B69F22}" destId="{10645E9D-6D8D-4262-9357-6F40652F8F9F}" srcOrd="1" destOrd="0" parTransId="{271AC1A5-E369-45AB-9993-801B321CACA7}" sibTransId="{B940A9F3-A94E-4067-9583-B12DAB26EDB9}"/>
    <dgm:cxn modelId="{E91BE47E-3875-404C-BB2B-BEC2461DF3C8}" type="presOf" srcId="{0E0FD0CF-7AD1-4B1A-99C4-CC1ECEF928C7}" destId="{6B813BCA-20CA-4A46-96B7-77C046B5050B}" srcOrd="0" destOrd="0" presId="urn:microsoft.com/office/officeart/2005/8/layout/hierarchy1"/>
    <dgm:cxn modelId="{A65A4188-B9F4-4E2E-9656-1DB20F8B8DBF}" type="presOf" srcId="{8974B443-6C61-4AC4-A8B3-3D6797B69F22}" destId="{4E067E07-B470-4323-9F19-9C2E54AD6F87}" srcOrd="0" destOrd="0" presId="urn:microsoft.com/office/officeart/2005/8/layout/hierarchy1"/>
    <dgm:cxn modelId="{6CF3B4D5-6AF1-49BD-9948-717E769FCD6B}" srcId="{8974B443-6C61-4AC4-A8B3-3D6797B69F22}" destId="{ED958401-B1EA-4A79-98F8-926726CCA36B}" srcOrd="0" destOrd="0" parTransId="{B220B8FD-AFA2-48A9-8F07-F89AF9846EE5}" sibTransId="{E4FD3730-3E33-4C6E-90A6-74AD04359059}"/>
    <dgm:cxn modelId="{BCAA9FA8-E197-49B5-BE1E-28836854871D}" type="presParOf" srcId="{4E067E07-B470-4323-9F19-9C2E54AD6F87}" destId="{42326726-38E5-4FF8-BDF7-3178178EBFF2}" srcOrd="0" destOrd="0" presId="urn:microsoft.com/office/officeart/2005/8/layout/hierarchy1"/>
    <dgm:cxn modelId="{96156F38-3CB7-4970-A2F4-6E2601E7D295}" type="presParOf" srcId="{42326726-38E5-4FF8-BDF7-3178178EBFF2}" destId="{A401BEBB-F5C6-4ED7-A91C-CE3C8B604E45}" srcOrd="0" destOrd="0" presId="urn:microsoft.com/office/officeart/2005/8/layout/hierarchy1"/>
    <dgm:cxn modelId="{864E5BE6-E05E-4574-B943-EB08EE89DE31}" type="presParOf" srcId="{A401BEBB-F5C6-4ED7-A91C-CE3C8B604E45}" destId="{342E7C65-2AA3-4C99-82FC-CF8C572405F2}" srcOrd="0" destOrd="0" presId="urn:microsoft.com/office/officeart/2005/8/layout/hierarchy1"/>
    <dgm:cxn modelId="{D2FFB819-C04D-44E8-A1CA-9F3B09D245AB}" type="presParOf" srcId="{A401BEBB-F5C6-4ED7-A91C-CE3C8B604E45}" destId="{C0EAE2C7-6802-4467-9A9A-28FBBC3E116F}" srcOrd="1" destOrd="0" presId="urn:microsoft.com/office/officeart/2005/8/layout/hierarchy1"/>
    <dgm:cxn modelId="{D95942A2-0BAF-4868-9949-4AA3862F66AB}" type="presParOf" srcId="{42326726-38E5-4FF8-BDF7-3178178EBFF2}" destId="{02B2B02B-815D-4E3E-9AC2-91A70800CB7D}" srcOrd="1" destOrd="0" presId="urn:microsoft.com/office/officeart/2005/8/layout/hierarchy1"/>
    <dgm:cxn modelId="{681AFFC2-7979-4D8F-AC3B-FF1C559969F3}" type="presParOf" srcId="{4E067E07-B470-4323-9F19-9C2E54AD6F87}" destId="{9FDE1833-C914-40D3-AA28-FC9A72C04029}" srcOrd="1" destOrd="0" presId="urn:microsoft.com/office/officeart/2005/8/layout/hierarchy1"/>
    <dgm:cxn modelId="{DFAF401F-35FD-4A7E-9875-196CC01B4DE4}" type="presParOf" srcId="{9FDE1833-C914-40D3-AA28-FC9A72C04029}" destId="{B41B1455-B186-45CB-945D-D4B62A9DBB64}" srcOrd="0" destOrd="0" presId="urn:microsoft.com/office/officeart/2005/8/layout/hierarchy1"/>
    <dgm:cxn modelId="{72560B4E-4BA0-4B23-97B7-0CE4996360E8}" type="presParOf" srcId="{B41B1455-B186-45CB-945D-D4B62A9DBB64}" destId="{11C359F5-A5A6-4E99-9253-E989A140DC89}" srcOrd="0" destOrd="0" presId="urn:microsoft.com/office/officeart/2005/8/layout/hierarchy1"/>
    <dgm:cxn modelId="{4BCA9050-21AE-4DC3-BB89-A399EB096F7A}" type="presParOf" srcId="{B41B1455-B186-45CB-945D-D4B62A9DBB64}" destId="{01877AF4-3CD3-4B2B-8D16-F15331C62CB5}" srcOrd="1" destOrd="0" presId="urn:microsoft.com/office/officeart/2005/8/layout/hierarchy1"/>
    <dgm:cxn modelId="{6F99B2A4-DDE2-476F-865F-FD54528F08DF}" type="presParOf" srcId="{9FDE1833-C914-40D3-AA28-FC9A72C04029}" destId="{D222603E-BDA5-4061-8C95-0C833C1ED8D2}" srcOrd="1" destOrd="0" presId="urn:microsoft.com/office/officeart/2005/8/layout/hierarchy1"/>
    <dgm:cxn modelId="{3CCD23A1-0C47-431D-A297-0CA3F0AD1DD5}" type="presParOf" srcId="{4E067E07-B470-4323-9F19-9C2E54AD6F87}" destId="{E73D0C4E-F069-4452-8B2D-56F250658652}" srcOrd="2" destOrd="0" presId="urn:microsoft.com/office/officeart/2005/8/layout/hierarchy1"/>
    <dgm:cxn modelId="{3839D22B-BDE3-489D-BB83-6413AD4A6A2F}" type="presParOf" srcId="{E73D0C4E-F069-4452-8B2D-56F250658652}" destId="{9B88AC4F-4970-4B1C-9422-35B217B694F3}" srcOrd="0" destOrd="0" presId="urn:microsoft.com/office/officeart/2005/8/layout/hierarchy1"/>
    <dgm:cxn modelId="{5E9A5F0A-F551-4A42-BF89-D7F137B8554D}" type="presParOf" srcId="{9B88AC4F-4970-4B1C-9422-35B217B694F3}" destId="{34CE6467-8FF3-4479-9ED2-4E14F80A5E5C}" srcOrd="0" destOrd="0" presId="urn:microsoft.com/office/officeart/2005/8/layout/hierarchy1"/>
    <dgm:cxn modelId="{3487EF28-1791-47F5-90F3-E011885ABC42}" type="presParOf" srcId="{9B88AC4F-4970-4B1C-9422-35B217B694F3}" destId="{6B813BCA-20CA-4A46-96B7-77C046B5050B}" srcOrd="1" destOrd="0" presId="urn:microsoft.com/office/officeart/2005/8/layout/hierarchy1"/>
    <dgm:cxn modelId="{EB4F5FD9-ACF8-4381-A8F8-993964E03D84}" type="presParOf" srcId="{E73D0C4E-F069-4452-8B2D-56F250658652}" destId="{B5D676B1-4DA4-4B3F-AB10-D190B023F0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74B443-6C61-4AC4-A8B3-3D6797B69F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45E9D-6D8D-4262-9357-6F40652F8F9F}">
      <dgm:prSet/>
      <dgm:spPr>
        <a:blipFill>
          <a:blip xmlns:r="http://schemas.openxmlformats.org/officeDocument/2006/relationships" r:embed="rId1"/>
          <a:stretch>
            <a:fillRect l="-197" r="-1972"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271AC1A5-E369-45AB-9993-801B321CACA7}" type="parTrans" cxnId="{8F4E4056-8B6C-47CD-9E8B-01C8D37FAABF}">
      <dgm:prSet/>
      <dgm:spPr/>
      <dgm:t>
        <a:bodyPr/>
        <a:lstStyle/>
        <a:p>
          <a:endParaRPr lang="en-US"/>
        </a:p>
      </dgm:t>
    </dgm:pt>
    <dgm:pt modelId="{B940A9F3-A94E-4067-9583-B12DAB26EDB9}" type="sibTrans" cxnId="{8F4E4056-8B6C-47CD-9E8B-01C8D37FAABF}">
      <dgm:prSet/>
      <dgm:spPr/>
      <dgm:t>
        <a:bodyPr/>
        <a:lstStyle/>
        <a:p>
          <a:endParaRPr lang="en-US"/>
        </a:p>
      </dgm:t>
    </dgm:pt>
    <dgm:pt modelId="{0E0FD0CF-7AD1-4B1A-99C4-CC1ECEF928C7}">
      <dgm:prSet/>
      <dgm:spPr>
        <a:blipFill>
          <a:blip xmlns:r="http://schemas.openxmlformats.org/officeDocument/2006/relationships" r:embed="rId2"/>
          <a:stretch>
            <a:fillRect r="-2170"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A2970A7A-3579-4468-AFC3-086EEA583B1A}" type="parTrans" cxnId="{58E6B56C-2B36-4297-AEB5-1EBD8EFE6F98}">
      <dgm:prSet/>
      <dgm:spPr/>
      <dgm:t>
        <a:bodyPr/>
        <a:lstStyle/>
        <a:p>
          <a:endParaRPr lang="en-US"/>
        </a:p>
      </dgm:t>
    </dgm:pt>
    <dgm:pt modelId="{B65B835B-71BD-4B27-B695-E7E91BF9900B}" type="sibTrans" cxnId="{58E6B56C-2B36-4297-AEB5-1EBD8EFE6F98}">
      <dgm:prSet/>
      <dgm:spPr/>
      <dgm:t>
        <a:bodyPr/>
        <a:lstStyle/>
        <a:p>
          <a:endParaRPr lang="en-US"/>
        </a:p>
      </dgm:t>
    </dgm:pt>
    <dgm:pt modelId="{ED958401-B1EA-4A79-98F8-926726CCA36B}">
      <dgm:prSet/>
      <dgm:spPr>
        <a:blipFill>
          <a:blip xmlns:r="http://schemas.openxmlformats.org/officeDocument/2006/relationships" r:embed="rId3"/>
          <a:stretch>
            <a:fillRect l="-197" r="-1972"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E4FD3730-3E33-4C6E-90A6-74AD04359059}" type="sibTrans" cxnId="{6CF3B4D5-6AF1-49BD-9948-717E769FCD6B}">
      <dgm:prSet/>
      <dgm:spPr/>
      <dgm:t>
        <a:bodyPr/>
        <a:lstStyle/>
        <a:p>
          <a:endParaRPr lang="en-US"/>
        </a:p>
      </dgm:t>
    </dgm:pt>
    <dgm:pt modelId="{B220B8FD-AFA2-48A9-8F07-F89AF9846EE5}" type="parTrans" cxnId="{6CF3B4D5-6AF1-49BD-9948-717E769FCD6B}">
      <dgm:prSet/>
      <dgm:spPr/>
      <dgm:t>
        <a:bodyPr/>
        <a:lstStyle/>
        <a:p>
          <a:endParaRPr lang="en-US"/>
        </a:p>
      </dgm:t>
    </dgm:pt>
    <dgm:pt modelId="{4E067E07-B470-4323-9F19-9C2E54AD6F87}" type="pres">
      <dgm:prSet presAssocID="{8974B443-6C61-4AC4-A8B3-3D6797B69F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326726-38E5-4FF8-BDF7-3178178EBFF2}" type="pres">
      <dgm:prSet presAssocID="{ED958401-B1EA-4A79-98F8-926726CCA36B}" presName="hierRoot1" presStyleCnt="0"/>
      <dgm:spPr/>
    </dgm:pt>
    <dgm:pt modelId="{A401BEBB-F5C6-4ED7-A91C-CE3C8B604E45}" type="pres">
      <dgm:prSet presAssocID="{ED958401-B1EA-4A79-98F8-926726CCA36B}" presName="composite" presStyleCnt="0"/>
      <dgm:spPr/>
    </dgm:pt>
    <dgm:pt modelId="{342E7C65-2AA3-4C99-82FC-CF8C572405F2}" type="pres">
      <dgm:prSet presAssocID="{ED958401-B1EA-4A79-98F8-926726CCA36B}" presName="background" presStyleLbl="node0" presStyleIdx="0" presStyleCnt="3"/>
      <dgm:spPr/>
    </dgm:pt>
    <dgm:pt modelId="{C0EAE2C7-6802-4467-9A9A-28FBBC3E116F}" type="pres">
      <dgm:prSet presAssocID="{ED958401-B1EA-4A79-98F8-926726CCA36B}" presName="text" presStyleLbl="fgAcc0" presStyleIdx="0" presStyleCnt="3">
        <dgm:presLayoutVars>
          <dgm:chPref val="3"/>
        </dgm:presLayoutVars>
      </dgm:prSet>
      <dgm:spPr/>
    </dgm:pt>
    <dgm:pt modelId="{02B2B02B-815D-4E3E-9AC2-91A70800CB7D}" type="pres">
      <dgm:prSet presAssocID="{ED958401-B1EA-4A79-98F8-926726CCA36B}" presName="hierChild2" presStyleCnt="0"/>
      <dgm:spPr/>
    </dgm:pt>
    <dgm:pt modelId="{9FDE1833-C914-40D3-AA28-FC9A72C04029}" type="pres">
      <dgm:prSet presAssocID="{10645E9D-6D8D-4262-9357-6F40652F8F9F}" presName="hierRoot1" presStyleCnt="0"/>
      <dgm:spPr/>
    </dgm:pt>
    <dgm:pt modelId="{B41B1455-B186-45CB-945D-D4B62A9DBB64}" type="pres">
      <dgm:prSet presAssocID="{10645E9D-6D8D-4262-9357-6F40652F8F9F}" presName="composite" presStyleCnt="0"/>
      <dgm:spPr/>
    </dgm:pt>
    <dgm:pt modelId="{11C359F5-A5A6-4E99-9253-E989A140DC89}" type="pres">
      <dgm:prSet presAssocID="{10645E9D-6D8D-4262-9357-6F40652F8F9F}" presName="background" presStyleLbl="node0" presStyleIdx="1" presStyleCnt="3"/>
      <dgm:spPr/>
    </dgm:pt>
    <dgm:pt modelId="{01877AF4-3CD3-4B2B-8D16-F15331C62CB5}" type="pres">
      <dgm:prSet presAssocID="{10645E9D-6D8D-4262-9357-6F40652F8F9F}" presName="text" presStyleLbl="fgAcc0" presStyleIdx="1" presStyleCnt="3">
        <dgm:presLayoutVars>
          <dgm:chPref val="3"/>
        </dgm:presLayoutVars>
      </dgm:prSet>
      <dgm:spPr/>
    </dgm:pt>
    <dgm:pt modelId="{D222603E-BDA5-4061-8C95-0C833C1ED8D2}" type="pres">
      <dgm:prSet presAssocID="{10645E9D-6D8D-4262-9357-6F40652F8F9F}" presName="hierChild2" presStyleCnt="0"/>
      <dgm:spPr/>
    </dgm:pt>
    <dgm:pt modelId="{E73D0C4E-F069-4452-8B2D-56F250658652}" type="pres">
      <dgm:prSet presAssocID="{0E0FD0CF-7AD1-4B1A-99C4-CC1ECEF928C7}" presName="hierRoot1" presStyleCnt="0"/>
      <dgm:spPr/>
    </dgm:pt>
    <dgm:pt modelId="{9B88AC4F-4970-4B1C-9422-35B217B694F3}" type="pres">
      <dgm:prSet presAssocID="{0E0FD0CF-7AD1-4B1A-99C4-CC1ECEF928C7}" presName="composite" presStyleCnt="0"/>
      <dgm:spPr/>
    </dgm:pt>
    <dgm:pt modelId="{34CE6467-8FF3-4479-9ED2-4E14F80A5E5C}" type="pres">
      <dgm:prSet presAssocID="{0E0FD0CF-7AD1-4B1A-99C4-CC1ECEF928C7}" presName="background" presStyleLbl="node0" presStyleIdx="2" presStyleCnt="3"/>
      <dgm:spPr/>
    </dgm:pt>
    <dgm:pt modelId="{6B813BCA-20CA-4A46-96B7-77C046B5050B}" type="pres">
      <dgm:prSet presAssocID="{0E0FD0CF-7AD1-4B1A-99C4-CC1ECEF928C7}" presName="text" presStyleLbl="fgAcc0" presStyleIdx="2" presStyleCnt="3">
        <dgm:presLayoutVars>
          <dgm:chPref val="3"/>
        </dgm:presLayoutVars>
      </dgm:prSet>
      <dgm:spPr/>
    </dgm:pt>
    <dgm:pt modelId="{B5D676B1-4DA4-4B3F-AB10-D190B023F02A}" type="pres">
      <dgm:prSet presAssocID="{0E0FD0CF-7AD1-4B1A-99C4-CC1ECEF928C7}" presName="hierChild2" presStyleCnt="0"/>
      <dgm:spPr/>
    </dgm:pt>
  </dgm:ptLst>
  <dgm:cxnLst>
    <dgm:cxn modelId="{55B2C819-4661-43F7-A031-8E7344D8CC91}" type="presOf" srcId="{ED958401-B1EA-4A79-98F8-926726CCA36B}" destId="{C0EAE2C7-6802-4467-9A9A-28FBBC3E116F}" srcOrd="0" destOrd="0" presId="urn:microsoft.com/office/officeart/2005/8/layout/hierarchy1"/>
    <dgm:cxn modelId="{58E6B56C-2B36-4297-AEB5-1EBD8EFE6F98}" srcId="{8974B443-6C61-4AC4-A8B3-3D6797B69F22}" destId="{0E0FD0CF-7AD1-4B1A-99C4-CC1ECEF928C7}" srcOrd="2" destOrd="0" parTransId="{A2970A7A-3579-4468-AFC3-086EEA583B1A}" sibTransId="{B65B835B-71BD-4B27-B695-E7E91BF9900B}"/>
    <dgm:cxn modelId="{EE4D5A54-44DB-4AC7-A024-D198FA49D433}" type="presOf" srcId="{10645E9D-6D8D-4262-9357-6F40652F8F9F}" destId="{01877AF4-3CD3-4B2B-8D16-F15331C62CB5}" srcOrd="0" destOrd="0" presId="urn:microsoft.com/office/officeart/2005/8/layout/hierarchy1"/>
    <dgm:cxn modelId="{8F4E4056-8B6C-47CD-9E8B-01C8D37FAABF}" srcId="{8974B443-6C61-4AC4-A8B3-3D6797B69F22}" destId="{10645E9D-6D8D-4262-9357-6F40652F8F9F}" srcOrd="1" destOrd="0" parTransId="{271AC1A5-E369-45AB-9993-801B321CACA7}" sibTransId="{B940A9F3-A94E-4067-9583-B12DAB26EDB9}"/>
    <dgm:cxn modelId="{E91BE47E-3875-404C-BB2B-BEC2461DF3C8}" type="presOf" srcId="{0E0FD0CF-7AD1-4B1A-99C4-CC1ECEF928C7}" destId="{6B813BCA-20CA-4A46-96B7-77C046B5050B}" srcOrd="0" destOrd="0" presId="urn:microsoft.com/office/officeart/2005/8/layout/hierarchy1"/>
    <dgm:cxn modelId="{A65A4188-B9F4-4E2E-9656-1DB20F8B8DBF}" type="presOf" srcId="{8974B443-6C61-4AC4-A8B3-3D6797B69F22}" destId="{4E067E07-B470-4323-9F19-9C2E54AD6F87}" srcOrd="0" destOrd="0" presId="urn:microsoft.com/office/officeart/2005/8/layout/hierarchy1"/>
    <dgm:cxn modelId="{6CF3B4D5-6AF1-49BD-9948-717E769FCD6B}" srcId="{8974B443-6C61-4AC4-A8B3-3D6797B69F22}" destId="{ED958401-B1EA-4A79-98F8-926726CCA36B}" srcOrd="0" destOrd="0" parTransId="{B220B8FD-AFA2-48A9-8F07-F89AF9846EE5}" sibTransId="{E4FD3730-3E33-4C6E-90A6-74AD04359059}"/>
    <dgm:cxn modelId="{BCAA9FA8-E197-49B5-BE1E-28836854871D}" type="presParOf" srcId="{4E067E07-B470-4323-9F19-9C2E54AD6F87}" destId="{42326726-38E5-4FF8-BDF7-3178178EBFF2}" srcOrd="0" destOrd="0" presId="urn:microsoft.com/office/officeart/2005/8/layout/hierarchy1"/>
    <dgm:cxn modelId="{96156F38-3CB7-4970-A2F4-6E2601E7D295}" type="presParOf" srcId="{42326726-38E5-4FF8-BDF7-3178178EBFF2}" destId="{A401BEBB-F5C6-4ED7-A91C-CE3C8B604E45}" srcOrd="0" destOrd="0" presId="urn:microsoft.com/office/officeart/2005/8/layout/hierarchy1"/>
    <dgm:cxn modelId="{864E5BE6-E05E-4574-B943-EB08EE89DE31}" type="presParOf" srcId="{A401BEBB-F5C6-4ED7-A91C-CE3C8B604E45}" destId="{342E7C65-2AA3-4C99-82FC-CF8C572405F2}" srcOrd="0" destOrd="0" presId="urn:microsoft.com/office/officeart/2005/8/layout/hierarchy1"/>
    <dgm:cxn modelId="{D2FFB819-C04D-44E8-A1CA-9F3B09D245AB}" type="presParOf" srcId="{A401BEBB-F5C6-4ED7-A91C-CE3C8B604E45}" destId="{C0EAE2C7-6802-4467-9A9A-28FBBC3E116F}" srcOrd="1" destOrd="0" presId="urn:microsoft.com/office/officeart/2005/8/layout/hierarchy1"/>
    <dgm:cxn modelId="{D95942A2-0BAF-4868-9949-4AA3862F66AB}" type="presParOf" srcId="{42326726-38E5-4FF8-BDF7-3178178EBFF2}" destId="{02B2B02B-815D-4E3E-9AC2-91A70800CB7D}" srcOrd="1" destOrd="0" presId="urn:microsoft.com/office/officeart/2005/8/layout/hierarchy1"/>
    <dgm:cxn modelId="{681AFFC2-7979-4D8F-AC3B-FF1C559969F3}" type="presParOf" srcId="{4E067E07-B470-4323-9F19-9C2E54AD6F87}" destId="{9FDE1833-C914-40D3-AA28-FC9A72C04029}" srcOrd="1" destOrd="0" presId="urn:microsoft.com/office/officeart/2005/8/layout/hierarchy1"/>
    <dgm:cxn modelId="{DFAF401F-35FD-4A7E-9875-196CC01B4DE4}" type="presParOf" srcId="{9FDE1833-C914-40D3-AA28-FC9A72C04029}" destId="{B41B1455-B186-45CB-945D-D4B62A9DBB64}" srcOrd="0" destOrd="0" presId="urn:microsoft.com/office/officeart/2005/8/layout/hierarchy1"/>
    <dgm:cxn modelId="{72560B4E-4BA0-4B23-97B7-0CE4996360E8}" type="presParOf" srcId="{B41B1455-B186-45CB-945D-D4B62A9DBB64}" destId="{11C359F5-A5A6-4E99-9253-E989A140DC89}" srcOrd="0" destOrd="0" presId="urn:microsoft.com/office/officeart/2005/8/layout/hierarchy1"/>
    <dgm:cxn modelId="{4BCA9050-21AE-4DC3-BB89-A399EB096F7A}" type="presParOf" srcId="{B41B1455-B186-45CB-945D-D4B62A9DBB64}" destId="{01877AF4-3CD3-4B2B-8D16-F15331C62CB5}" srcOrd="1" destOrd="0" presId="urn:microsoft.com/office/officeart/2005/8/layout/hierarchy1"/>
    <dgm:cxn modelId="{6F99B2A4-DDE2-476F-865F-FD54528F08DF}" type="presParOf" srcId="{9FDE1833-C914-40D3-AA28-FC9A72C04029}" destId="{D222603E-BDA5-4061-8C95-0C833C1ED8D2}" srcOrd="1" destOrd="0" presId="urn:microsoft.com/office/officeart/2005/8/layout/hierarchy1"/>
    <dgm:cxn modelId="{3CCD23A1-0C47-431D-A297-0CA3F0AD1DD5}" type="presParOf" srcId="{4E067E07-B470-4323-9F19-9C2E54AD6F87}" destId="{E73D0C4E-F069-4452-8B2D-56F250658652}" srcOrd="2" destOrd="0" presId="urn:microsoft.com/office/officeart/2005/8/layout/hierarchy1"/>
    <dgm:cxn modelId="{3839D22B-BDE3-489D-BB83-6413AD4A6A2F}" type="presParOf" srcId="{E73D0C4E-F069-4452-8B2D-56F250658652}" destId="{9B88AC4F-4970-4B1C-9422-35B217B694F3}" srcOrd="0" destOrd="0" presId="urn:microsoft.com/office/officeart/2005/8/layout/hierarchy1"/>
    <dgm:cxn modelId="{5E9A5F0A-F551-4A42-BF89-D7F137B8554D}" type="presParOf" srcId="{9B88AC4F-4970-4B1C-9422-35B217B694F3}" destId="{34CE6467-8FF3-4479-9ED2-4E14F80A5E5C}" srcOrd="0" destOrd="0" presId="urn:microsoft.com/office/officeart/2005/8/layout/hierarchy1"/>
    <dgm:cxn modelId="{3487EF28-1791-47F5-90F3-E011885ABC42}" type="presParOf" srcId="{9B88AC4F-4970-4B1C-9422-35B217B694F3}" destId="{6B813BCA-20CA-4A46-96B7-77C046B5050B}" srcOrd="1" destOrd="0" presId="urn:microsoft.com/office/officeart/2005/8/layout/hierarchy1"/>
    <dgm:cxn modelId="{EB4F5FD9-ACF8-4381-A8F8-993964E03D84}" type="presParOf" srcId="{E73D0C4E-F069-4452-8B2D-56F250658652}" destId="{B5D676B1-4DA4-4B3F-AB10-D190B023F0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7C7490-C187-4AE3-9BBE-09FDBA19D9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6F652B7-40AD-4F1A-B5EC-DBB9FEDE7ED6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MX" sz="2000" dirty="0"/>
                <a:t>Difícil: interpretación del método </a:t>
              </a:r>
              <a14:m>
                <m:oMath xmlns:m="http://schemas.openxmlformats.org/officeDocument/2006/math">
                  <m:r>
                    <a:rPr lang="es-MX" sz="2000" i="1" dirty="0" smtClean="0">
                      <a:latin typeface="Cambria Math" panose="02040503050406030204" pitchFamily="18" charset="0"/>
                    </a:rPr>
                    <m:t>µ</m:t>
                  </m:r>
                  <m:r>
                    <a:rPr lang="es-MX" sz="2000" i="1" dirty="0" smtClean="0">
                      <a:latin typeface="Cambria Math" panose="02040503050406030204" pitchFamily="18" charset="0"/>
                    </a:rPr>
                    <m:t>𝑃𝑅𝑁</m:t>
                  </m:r>
                  <m:sSub>
                    <m:sSubPr>
                      <m:ctrlPr>
                        <a:rPr lang="es-MX" sz="20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50</m:t>
                      </m:r>
                    </m:sub>
                  </m:sSub>
                </m:oMath>
              </a14:m>
              <a:r>
                <a:rPr lang="es-MX" sz="2000" dirty="0"/>
                <a:t>, tamaño de muestra, aleatorización.</a:t>
              </a:r>
              <a:endParaRPr lang="en-US" sz="2000" dirty="0"/>
            </a:p>
          </dgm:t>
        </dgm:pt>
      </mc:Choice>
      <mc:Fallback>
        <dgm:pt modelId="{16F652B7-40AD-4F1A-B5EC-DBB9FEDE7ED6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MX" sz="2000" dirty="0"/>
                <a:t>Difícil: interpretación del método </a:t>
              </a:r>
              <a:r>
                <a:rPr lang="es-MX" sz="2000" i="0" dirty="0">
                  <a:latin typeface="Cambria Math" panose="02040503050406030204" pitchFamily="18" charset="0"/>
                </a:rPr>
                <a:t>µ𝑃𝑅𝑁𝑇_50</a:t>
              </a:r>
              <a:r>
                <a:rPr lang="es-MX" sz="2000" dirty="0"/>
                <a:t>, tamaño de muestra, aleatorización.</a:t>
              </a:r>
              <a:endParaRPr lang="en-US" sz="2000" dirty="0"/>
            </a:p>
          </dgm:t>
        </dgm:pt>
      </mc:Fallback>
    </mc:AlternateContent>
    <dgm:pt modelId="{0E445B9D-5A97-4865-A6CE-2919E6261CD7}" type="parTrans" cxnId="{051E7D3A-11A6-40EA-9D67-93C8D9277187}">
      <dgm:prSet/>
      <dgm:spPr/>
      <dgm:t>
        <a:bodyPr/>
        <a:lstStyle/>
        <a:p>
          <a:endParaRPr lang="en-US"/>
        </a:p>
      </dgm:t>
    </dgm:pt>
    <dgm:pt modelId="{15EC62D6-ABD7-4900-B563-2020B66C1380}" type="sibTrans" cxnId="{051E7D3A-11A6-40EA-9D67-93C8D9277187}">
      <dgm:prSet/>
      <dgm:spPr/>
      <dgm:t>
        <a:bodyPr/>
        <a:lstStyle/>
        <a:p>
          <a:endParaRPr lang="en-US"/>
        </a:p>
      </dgm:t>
    </dgm:pt>
    <dgm:pt modelId="{A0E14DCD-F866-448C-9AA5-674472BC580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Fácil: estructura clara del artículo, buena redacción</a:t>
          </a:r>
          <a:endParaRPr lang="en-US" dirty="0"/>
        </a:p>
      </dgm:t>
    </dgm:pt>
    <dgm:pt modelId="{86248849-A184-4D98-BCB2-6DE090B13BF3}" type="parTrans" cxnId="{01EBC4D6-023A-4B0F-BDA2-0682225B2B2D}">
      <dgm:prSet/>
      <dgm:spPr/>
      <dgm:t>
        <a:bodyPr/>
        <a:lstStyle/>
        <a:p>
          <a:endParaRPr lang="en-US"/>
        </a:p>
      </dgm:t>
    </dgm:pt>
    <dgm:pt modelId="{7A644527-4A9D-4923-8FD2-B196987745EF}" type="sibTrans" cxnId="{01EBC4D6-023A-4B0F-BDA2-0682225B2B2D}">
      <dgm:prSet/>
      <dgm:spPr/>
      <dgm:t>
        <a:bodyPr/>
        <a:lstStyle/>
        <a:p>
          <a:endParaRPr lang="en-US"/>
        </a:p>
      </dgm:t>
    </dgm:pt>
    <dgm:pt modelId="{301A3B89-B711-4365-8674-3E7A8FF7FBA7}" type="pres">
      <dgm:prSet presAssocID="{F07C7490-C187-4AE3-9BBE-09FDBA19D92A}" presName="root" presStyleCnt="0">
        <dgm:presLayoutVars>
          <dgm:dir/>
          <dgm:resizeHandles val="exact"/>
        </dgm:presLayoutVars>
      </dgm:prSet>
      <dgm:spPr/>
    </dgm:pt>
    <dgm:pt modelId="{734D53FB-367F-4706-8714-9C37D5CB1600}" type="pres">
      <dgm:prSet presAssocID="{16F652B7-40AD-4F1A-B5EC-DBB9FEDE7ED6}" presName="compNode" presStyleCnt="0"/>
      <dgm:spPr/>
    </dgm:pt>
    <dgm:pt modelId="{AA4B5EEC-05EB-4EE9-8620-7F3DA6E4E50C}" type="pres">
      <dgm:prSet presAssocID="{16F652B7-40AD-4F1A-B5EC-DBB9FEDE7E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1C87F249-38BF-4C74-8131-62E2CB065680}" type="pres">
      <dgm:prSet presAssocID="{16F652B7-40AD-4F1A-B5EC-DBB9FEDE7ED6}" presName="spaceRect" presStyleCnt="0"/>
      <dgm:spPr/>
    </dgm:pt>
    <dgm:pt modelId="{4E71F789-0EE7-4436-A90B-E41BE7D686A0}" type="pres">
      <dgm:prSet presAssocID="{16F652B7-40AD-4F1A-B5EC-DBB9FEDE7ED6}" presName="textRect" presStyleLbl="revTx" presStyleIdx="0" presStyleCnt="2">
        <dgm:presLayoutVars>
          <dgm:chMax val="1"/>
          <dgm:chPref val="1"/>
        </dgm:presLayoutVars>
      </dgm:prSet>
      <dgm:spPr/>
    </dgm:pt>
    <dgm:pt modelId="{068FF29E-D2FA-45E4-8B99-6FF06D702E3D}" type="pres">
      <dgm:prSet presAssocID="{15EC62D6-ABD7-4900-B563-2020B66C1380}" presName="sibTrans" presStyleCnt="0"/>
      <dgm:spPr/>
    </dgm:pt>
    <dgm:pt modelId="{C60111F9-A33E-487E-96AE-0B4AB2441A3E}" type="pres">
      <dgm:prSet presAssocID="{A0E14DCD-F866-448C-9AA5-674472BC5801}" presName="compNode" presStyleCnt="0"/>
      <dgm:spPr/>
    </dgm:pt>
    <dgm:pt modelId="{FAE8F7DF-6C3A-4E87-8B73-C1628B92EF6B}" type="pres">
      <dgm:prSet presAssocID="{A0E14DCD-F866-448C-9AA5-674472BC58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2FDB2A7B-0368-45EC-AC56-A63C79728C3A}" type="pres">
      <dgm:prSet presAssocID="{A0E14DCD-F866-448C-9AA5-674472BC5801}" presName="spaceRect" presStyleCnt="0"/>
      <dgm:spPr/>
    </dgm:pt>
    <dgm:pt modelId="{444F93DD-68D7-4DE2-BE38-16A7DA2A2684}" type="pres">
      <dgm:prSet presAssocID="{A0E14DCD-F866-448C-9AA5-674472BC58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BDBC2D-A916-4708-9CD7-1CE7C2E85F34}" type="presOf" srcId="{16F652B7-40AD-4F1A-B5EC-DBB9FEDE7ED6}" destId="{4E71F789-0EE7-4436-A90B-E41BE7D686A0}" srcOrd="0" destOrd="0" presId="urn:microsoft.com/office/officeart/2018/2/layout/IconLabelList"/>
    <dgm:cxn modelId="{051E7D3A-11A6-40EA-9D67-93C8D9277187}" srcId="{F07C7490-C187-4AE3-9BBE-09FDBA19D92A}" destId="{16F652B7-40AD-4F1A-B5EC-DBB9FEDE7ED6}" srcOrd="0" destOrd="0" parTransId="{0E445B9D-5A97-4865-A6CE-2919E6261CD7}" sibTransId="{15EC62D6-ABD7-4900-B563-2020B66C1380}"/>
    <dgm:cxn modelId="{EC3BBB48-74BD-4CA9-91C3-5B704E6F1323}" type="presOf" srcId="{F07C7490-C187-4AE3-9BBE-09FDBA19D92A}" destId="{301A3B89-B711-4365-8674-3E7A8FF7FBA7}" srcOrd="0" destOrd="0" presId="urn:microsoft.com/office/officeart/2018/2/layout/IconLabelList"/>
    <dgm:cxn modelId="{3FEAD27D-E5CB-46C4-B89B-F92994356352}" type="presOf" srcId="{A0E14DCD-F866-448C-9AA5-674472BC5801}" destId="{444F93DD-68D7-4DE2-BE38-16A7DA2A2684}" srcOrd="0" destOrd="0" presId="urn:microsoft.com/office/officeart/2018/2/layout/IconLabelList"/>
    <dgm:cxn modelId="{01EBC4D6-023A-4B0F-BDA2-0682225B2B2D}" srcId="{F07C7490-C187-4AE3-9BBE-09FDBA19D92A}" destId="{A0E14DCD-F866-448C-9AA5-674472BC5801}" srcOrd="1" destOrd="0" parTransId="{86248849-A184-4D98-BCB2-6DE090B13BF3}" sibTransId="{7A644527-4A9D-4923-8FD2-B196987745EF}"/>
    <dgm:cxn modelId="{6C1607CF-1EF8-4C37-A1FC-3865CD10143F}" type="presParOf" srcId="{301A3B89-B711-4365-8674-3E7A8FF7FBA7}" destId="{734D53FB-367F-4706-8714-9C37D5CB1600}" srcOrd="0" destOrd="0" presId="urn:microsoft.com/office/officeart/2018/2/layout/IconLabelList"/>
    <dgm:cxn modelId="{CE3D84BE-780C-4ACE-A007-62538039D773}" type="presParOf" srcId="{734D53FB-367F-4706-8714-9C37D5CB1600}" destId="{AA4B5EEC-05EB-4EE9-8620-7F3DA6E4E50C}" srcOrd="0" destOrd="0" presId="urn:microsoft.com/office/officeart/2018/2/layout/IconLabelList"/>
    <dgm:cxn modelId="{F2C59F4A-671F-4E37-8456-64A5B35E67B3}" type="presParOf" srcId="{734D53FB-367F-4706-8714-9C37D5CB1600}" destId="{1C87F249-38BF-4C74-8131-62E2CB065680}" srcOrd="1" destOrd="0" presId="urn:microsoft.com/office/officeart/2018/2/layout/IconLabelList"/>
    <dgm:cxn modelId="{02C6AD78-16CC-48A7-BD11-DB0016C495B8}" type="presParOf" srcId="{734D53FB-367F-4706-8714-9C37D5CB1600}" destId="{4E71F789-0EE7-4436-A90B-E41BE7D686A0}" srcOrd="2" destOrd="0" presId="urn:microsoft.com/office/officeart/2018/2/layout/IconLabelList"/>
    <dgm:cxn modelId="{F5C0C0A7-ADB0-4A0B-8820-146AB9FC1DAA}" type="presParOf" srcId="{301A3B89-B711-4365-8674-3E7A8FF7FBA7}" destId="{068FF29E-D2FA-45E4-8B99-6FF06D702E3D}" srcOrd="1" destOrd="0" presId="urn:microsoft.com/office/officeart/2018/2/layout/IconLabelList"/>
    <dgm:cxn modelId="{0B69C093-3B87-4E96-AB26-4F575791DBB5}" type="presParOf" srcId="{301A3B89-B711-4365-8674-3E7A8FF7FBA7}" destId="{C60111F9-A33E-487E-96AE-0B4AB2441A3E}" srcOrd="2" destOrd="0" presId="urn:microsoft.com/office/officeart/2018/2/layout/IconLabelList"/>
    <dgm:cxn modelId="{7699CEC2-E6AF-45F1-A5C9-CF24600EE9A2}" type="presParOf" srcId="{C60111F9-A33E-487E-96AE-0B4AB2441A3E}" destId="{FAE8F7DF-6C3A-4E87-8B73-C1628B92EF6B}" srcOrd="0" destOrd="0" presId="urn:microsoft.com/office/officeart/2018/2/layout/IconLabelList"/>
    <dgm:cxn modelId="{33981E7C-4F92-414E-A0DC-FDE9C4005676}" type="presParOf" srcId="{C60111F9-A33E-487E-96AE-0B4AB2441A3E}" destId="{2FDB2A7B-0368-45EC-AC56-A63C79728C3A}" srcOrd="1" destOrd="0" presId="urn:microsoft.com/office/officeart/2018/2/layout/IconLabelList"/>
    <dgm:cxn modelId="{0836F82C-E0CB-4D13-B6E2-5483D5B069FC}" type="presParOf" srcId="{C60111F9-A33E-487E-96AE-0B4AB2441A3E}" destId="{444F93DD-68D7-4DE2-BE38-16A7DA2A26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7C7490-C187-4AE3-9BBE-09FDBA19D9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6F652B7-40AD-4F1A-B5EC-DBB9FEDE7ED6}">
      <dgm:prSet custT="1"/>
      <dgm:spPr>
        <a:blipFill>
          <a:blip xmlns:r="http://schemas.openxmlformats.org/officeDocument/2006/relationships" r:embed="rId1"/>
          <a:stretch>
            <a:fillRect t="-8387" b="-15484"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0E445B9D-5A97-4865-A6CE-2919E6261CD7}" type="parTrans" cxnId="{051E7D3A-11A6-40EA-9D67-93C8D9277187}">
      <dgm:prSet/>
      <dgm:spPr/>
      <dgm:t>
        <a:bodyPr/>
        <a:lstStyle/>
        <a:p>
          <a:endParaRPr lang="en-US"/>
        </a:p>
      </dgm:t>
    </dgm:pt>
    <dgm:pt modelId="{15EC62D6-ABD7-4900-B563-2020B66C1380}" type="sibTrans" cxnId="{051E7D3A-11A6-40EA-9D67-93C8D9277187}">
      <dgm:prSet/>
      <dgm:spPr/>
      <dgm:t>
        <a:bodyPr/>
        <a:lstStyle/>
        <a:p>
          <a:endParaRPr lang="en-US"/>
        </a:p>
      </dgm:t>
    </dgm:pt>
    <dgm:pt modelId="{A0E14DCD-F866-448C-9AA5-674472BC580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Fácil: estructura clara del artículo, buena redacción</a:t>
          </a:r>
          <a:endParaRPr lang="en-US" dirty="0"/>
        </a:p>
      </dgm:t>
    </dgm:pt>
    <dgm:pt modelId="{86248849-A184-4D98-BCB2-6DE090B13BF3}" type="parTrans" cxnId="{01EBC4D6-023A-4B0F-BDA2-0682225B2B2D}">
      <dgm:prSet/>
      <dgm:spPr/>
      <dgm:t>
        <a:bodyPr/>
        <a:lstStyle/>
        <a:p>
          <a:endParaRPr lang="en-US"/>
        </a:p>
      </dgm:t>
    </dgm:pt>
    <dgm:pt modelId="{7A644527-4A9D-4923-8FD2-B196987745EF}" type="sibTrans" cxnId="{01EBC4D6-023A-4B0F-BDA2-0682225B2B2D}">
      <dgm:prSet/>
      <dgm:spPr/>
      <dgm:t>
        <a:bodyPr/>
        <a:lstStyle/>
        <a:p>
          <a:endParaRPr lang="en-US"/>
        </a:p>
      </dgm:t>
    </dgm:pt>
    <dgm:pt modelId="{301A3B89-B711-4365-8674-3E7A8FF7FBA7}" type="pres">
      <dgm:prSet presAssocID="{F07C7490-C187-4AE3-9BBE-09FDBA19D92A}" presName="root" presStyleCnt="0">
        <dgm:presLayoutVars>
          <dgm:dir/>
          <dgm:resizeHandles val="exact"/>
        </dgm:presLayoutVars>
      </dgm:prSet>
      <dgm:spPr/>
    </dgm:pt>
    <dgm:pt modelId="{734D53FB-367F-4706-8714-9C37D5CB1600}" type="pres">
      <dgm:prSet presAssocID="{16F652B7-40AD-4F1A-B5EC-DBB9FEDE7ED6}" presName="compNode" presStyleCnt="0"/>
      <dgm:spPr/>
    </dgm:pt>
    <dgm:pt modelId="{AA4B5EEC-05EB-4EE9-8620-7F3DA6E4E50C}" type="pres">
      <dgm:prSet presAssocID="{16F652B7-40AD-4F1A-B5EC-DBB9FEDE7ED6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1C87F249-38BF-4C74-8131-62E2CB065680}" type="pres">
      <dgm:prSet presAssocID="{16F652B7-40AD-4F1A-B5EC-DBB9FEDE7ED6}" presName="spaceRect" presStyleCnt="0"/>
      <dgm:spPr/>
    </dgm:pt>
    <dgm:pt modelId="{4E71F789-0EE7-4436-A90B-E41BE7D686A0}" type="pres">
      <dgm:prSet presAssocID="{16F652B7-40AD-4F1A-B5EC-DBB9FEDE7ED6}" presName="textRect" presStyleLbl="revTx" presStyleIdx="0" presStyleCnt="2">
        <dgm:presLayoutVars>
          <dgm:chMax val="1"/>
          <dgm:chPref val="1"/>
        </dgm:presLayoutVars>
      </dgm:prSet>
      <dgm:spPr/>
    </dgm:pt>
    <dgm:pt modelId="{068FF29E-D2FA-45E4-8B99-6FF06D702E3D}" type="pres">
      <dgm:prSet presAssocID="{15EC62D6-ABD7-4900-B563-2020B66C1380}" presName="sibTrans" presStyleCnt="0"/>
      <dgm:spPr/>
    </dgm:pt>
    <dgm:pt modelId="{C60111F9-A33E-487E-96AE-0B4AB2441A3E}" type="pres">
      <dgm:prSet presAssocID="{A0E14DCD-F866-448C-9AA5-674472BC5801}" presName="compNode" presStyleCnt="0"/>
      <dgm:spPr/>
    </dgm:pt>
    <dgm:pt modelId="{FAE8F7DF-6C3A-4E87-8B73-C1628B92EF6B}" type="pres">
      <dgm:prSet presAssocID="{A0E14DCD-F866-448C-9AA5-674472BC5801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2FDB2A7B-0368-45EC-AC56-A63C79728C3A}" type="pres">
      <dgm:prSet presAssocID="{A0E14DCD-F866-448C-9AA5-674472BC5801}" presName="spaceRect" presStyleCnt="0"/>
      <dgm:spPr/>
    </dgm:pt>
    <dgm:pt modelId="{444F93DD-68D7-4DE2-BE38-16A7DA2A2684}" type="pres">
      <dgm:prSet presAssocID="{A0E14DCD-F866-448C-9AA5-674472BC58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BDBC2D-A916-4708-9CD7-1CE7C2E85F34}" type="presOf" srcId="{16F652B7-40AD-4F1A-B5EC-DBB9FEDE7ED6}" destId="{4E71F789-0EE7-4436-A90B-E41BE7D686A0}" srcOrd="0" destOrd="0" presId="urn:microsoft.com/office/officeart/2018/2/layout/IconLabelList"/>
    <dgm:cxn modelId="{051E7D3A-11A6-40EA-9D67-93C8D9277187}" srcId="{F07C7490-C187-4AE3-9BBE-09FDBA19D92A}" destId="{16F652B7-40AD-4F1A-B5EC-DBB9FEDE7ED6}" srcOrd="0" destOrd="0" parTransId="{0E445B9D-5A97-4865-A6CE-2919E6261CD7}" sibTransId="{15EC62D6-ABD7-4900-B563-2020B66C1380}"/>
    <dgm:cxn modelId="{EC3BBB48-74BD-4CA9-91C3-5B704E6F1323}" type="presOf" srcId="{F07C7490-C187-4AE3-9BBE-09FDBA19D92A}" destId="{301A3B89-B711-4365-8674-3E7A8FF7FBA7}" srcOrd="0" destOrd="0" presId="urn:microsoft.com/office/officeart/2018/2/layout/IconLabelList"/>
    <dgm:cxn modelId="{3FEAD27D-E5CB-46C4-B89B-F92994356352}" type="presOf" srcId="{A0E14DCD-F866-448C-9AA5-674472BC5801}" destId="{444F93DD-68D7-4DE2-BE38-16A7DA2A2684}" srcOrd="0" destOrd="0" presId="urn:microsoft.com/office/officeart/2018/2/layout/IconLabelList"/>
    <dgm:cxn modelId="{01EBC4D6-023A-4B0F-BDA2-0682225B2B2D}" srcId="{F07C7490-C187-4AE3-9BBE-09FDBA19D92A}" destId="{A0E14DCD-F866-448C-9AA5-674472BC5801}" srcOrd="1" destOrd="0" parTransId="{86248849-A184-4D98-BCB2-6DE090B13BF3}" sibTransId="{7A644527-4A9D-4923-8FD2-B196987745EF}"/>
    <dgm:cxn modelId="{6C1607CF-1EF8-4C37-A1FC-3865CD10143F}" type="presParOf" srcId="{301A3B89-B711-4365-8674-3E7A8FF7FBA7}" destId="{734D53FB-367F-4706-8714-9C37D5CB1600}" srcOrd="0" destOrd="0" presId="urn:microsoft.com/office/officeart/2018/2/layout/IconLabelList"/>
    <dgm:cxn modelId="{CE3D84BE-780C-4ACE-A007-62538039D773}" type="presParOf" srcId="{734D53FB-367F-4706-8714-9C37D5CB1600}" destId="{AA4B5EEC-05EB-4EE9-8620-7F3DA6E4E50C}" srcOrd="0" destOrd="0" presId="urn:microsoft.com/office/officeart/2018/2/layout/IconLabelList"/>
    <dgm:cxn modelId="{F2C59F4A-671F-4E37-8456-64A5B35E67B3}" type="presParOf" srcId="{734D53FB-367F-4706-8714-9C37D5CB1600}" destId="{1C87F249-38BF-4C74-8131-62E2CB065680}" srcOrd="1" destOrd="0" presId="urn:microsoft.com/office/officeart/2018/2/layout/IconLabelList"/>
    <dgm:cxn modelId="{02C6AD78-16CC-48A7-BD11-DB0016C495B8}" type="presParOf" srcId="{734D53FB-367F-4706-8714-9C37D5CB1600}" destId="{4E71F789-0EE7-4436-A90B-E41BE7D686A0}" srcOrd="2" destOrd="0" presId="urn:microsoft.com/office/officeart/2018/2/layout/IconLabelList"/>
    <dgm:cxn modelId="{F5C0C0A7-ADB0-4A0B-8820-146AB9FC1DAA}" type="presParOf" srcId="{301A3B89-B711-4365-8674-3E7A8FF7FBA7}" destId="{068FF29E-D2FA-45E4-8B99-6FF06D702E3D}" srcOrd="1" destOrd="0" presId="urn:microsoft.com/office/officeart/2018/2/layout/IconLabelList"/>
    <dgm:cxn modelId="{0B69C093-3B87-4E96-AB26-4F575791DBB5}" type="presParOf" srcId="{301A3B89-B711-4365-8674-3E7A8FF7FBA7}" destId="{C60111F9-A33E-487E-96AE-0B4AB2441A3E}" srcOrd="2" destOrd="0" presId="urn:microsoft.com/office/officeart/2018/2/layout/IconLabelList"/>
    <dgm:cxn modelId="{7699CEC2-E6AF-45F1-A5C9-CF24600EE9A2}" type="presParOf" srcId="{C60111F9-A33E-487E-96AE-0B4AB2441A3E}" destId="{FAE8F7DF-6C3A-4E87-8B73-C1628B92EF6B}" srcOrd="0" destOrd="0" presId="urn:microsoft.com/office/officeart/2018/2/layout/IconLabelList"/>
    <dgm:cxn modelId="{33981E7C-4F92-414E-A0DC-FDE9C4005676}" type="presParOf" srcId="{C60111F9-A33E-487E-96AE-0B4AB2441A3E}" destId="{2FDB2A7B-0368-45EC-AC56-A63C79728C3A}" srcOrd="1" destOrd="0" presId="urn:microsoft.com/office/officeart/2018/2/layout/IconLabelList"/>
    <dgm:cxn modelId="{0836F82C-E0CB-4D13-B6E2-5483D5B069FC}" type="presParOf" srcId="{C60111F9-A33E-487E-96AE-0B4AB2441A3E}" destId="{444F93DD-68D7-4DE2-BE38-16A7DA2A26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7C65-2AA3-4C99-82FC-CF8C572405F2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AE2C7-6802-4467-9A9A-28FBBC3E116F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Fase 3 - Multicéntrico</a:t>
          </a:r>
          <a:endParaRPr lang="en-US" sz="2100" kern="1200"/>
        </a:p>
      </dsp:txBody>
      <dsp:txXfrm>
        <a:off x="299702" y="1282093"/>
        <a:ext cx="2200851" cy="1366505"/>
      </dsp:txXfrm>
    </dsp:sp>
    <dsp:sp modelId="{11C359F5-A5A6-4E99-9253-E989A140DC89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77AF4-3CD3-4B2B-8D16-F15331C62CB5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Doble ciego - Aleatorización 3:1</a:t>
          </a:r>
          <a:endParaRPr lang="en-US" sz="2100" kern="1200"/>
        </a:p>
      </dsp:txBody>
      <dsp:txXfrm>
        <a:off x="3093555" y="1282093"/>
        <a:ext cx="2200851" cy="1366505"/>
      </dsp:txXfrm>
    </dsp:sp>
    <dsp:sp modelId="{34CE6467-8FF3-4479-9ED2-4E14F80A5E5C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13BCA-20CA-4A46-96B7-77C046B5050B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Estudio paralelo: Placebo vs VLA1553</a:t>
          </a:r>
          <a:endParaRPr lang="en-US" sz="2100" kern="1200" dirty="0"/>
        </a:p>
      </dsp:txBody>
      <dsp:txXfrm>
        <a:off x="5887408" y="1282093"/>
        <a:ext cx="2200851" cy="1366505"/>
      </dsp:txXfrm>
    </dsp:sp>
    <dsp:sp modelId="{27AD6040-01B9-4CFC-ADF7-DE53B682D4B0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A1A41-EFFF-4A1F-9C88-6B16E65FB045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Estudio</a:t>
          </a:r>
          <a:r>
            <a:rPr lang="en-US" sz="2100" kern="1200" dirty="0"/>
            <a:t> de </a:t>
          </a:r>
          <a:r>
            <a:rPr lang="en-US" sz="2100" kern="1200" dirty="0" err="1"/>
            <a:t>superioridad</a:t>
          </a:r>
          <a:r>
            <a:rPr lang="en-US" sz="2100" kern="1200" dirty="0"/>
            <a:t> </a:t>
          </a:r>
          <a:r>
            <a:rPr lang="en-US" sz="2100" kern="1200" dirty="0" err="1"/>
            <a:t>por</a:t>
          </a:r>
          <a:r>
            <a:rPr lang="en-US" sz="2100" kern="1200" dirty="0"/>
            <a:t> </a:t>
          </a:r>
          <a:r>
            <a:rPr lang="en-US" sz="2100" kern="1200" dirty="0" err="1"/>
            <a:t>protocolo</a:t>
          </a:r>
          <a:endParaRPr lang="en-US" sz="2100" kern="1200" dirty="0"/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47398-EF38-4822-83DE-3DD9208E02D3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1CCDA-507B-44C3-B8E9-0E46A061085F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134D4-7D40-4F08-90BE-421FB9F0AEB3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98.9% seroprotección (D28)</a:t>
          </a:r>
          <a:endParaRPr lang="en-US" sz="2500" kern="1200"/>
        </a:p>
      </dsp:txBody>
      <dsp:txXfrm>
        <a:off x="1844034" y="682"/>
        <a:ext cx="4401230" cy="1596566"/>
      </dsp:txXfrm>
    </dsp:sp>
    <dsp:sp modelId="{8515B12B-6845-4E37-BFFB-5F7AD3800BF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01AB0-7CD9-49E4-BA32-C3A3E7FE9D0E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73F9-1A11-44B3-8FF8-E4CB379C332D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471 veces aumento anticuerpos</a:t>
          </a:r>
          <a:endParaRPr lang="en-US" sz="2500" kern="1200"/>
        </a:p>
      </dsp:txBody>
      <dsp:txXfrm>
        <a:off x="1844034" y="1996390"/>
        <a:ext cx="4401230" cy="1596566"/>
      </dsp:txXfrm>
    </dsp:sp>
    <dsp:sp modelId="{EA22B5D5-952E-423C-9C67-5D3F40EBB94F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B29A6-0948-4625-895D-51DEDB1D10A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88641-B6E3-443B-AA6A-8AFA311140DE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Eventos adversos: 62.5% (vacuna) vs 44.8% (placebo)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48B5A-75BE-4AEF-A44D-A980BB77C581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90352-2209-4FDA-B448-FE6C5BA04C86}">
      <dsp:nvSpPr>
        <dsp:cNvPr id="0" name=""/>
        <dsp:cNvSpPr/>
      </dsp:nvSpPr>
      <dsp:spPr>
        <a:xfrm>
          <a:off x="0" y="0"/>
          <a:ext cx="6245265" cy="279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/>
            <a:t>Validez interna: sólida (aleatorización, doble ciego)</a:t>
          </a:r>
          <a:endParaRPr lang="en-US" sz="4400" kern="1200"/>
        </a:p>
      </dsp:txBody>
      <dsp:txXfrm>
        <a:off x="0" y="0"/>
        <a:ext cx="6245265" cy="2794673"/>
      </dsp:txXfrm>
    </dsp:sp>
    <dsp:sp modelId="{6F075C9A-E451-48FD-AAA4-F1D0327AA962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21B96-3142-43B0-A414-04FE5FD8D396}">
      <dsp:nvSpPr>
        <dsp:cNvPr id="0" name=""/>
        <dsp:cNvSpPr/>
      </dsp:nvSpPr>
      <dsp:spPr>
        <a:xfrm>
          <a:off x="0" y="2794673"/>
          <a:ext cx="6245265" cy="279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/>
            <a:t>Validez externa: limitada a población sana en zona no endémica</a:t>
          </a:r>
          <a:endParaRPr lang="en-US" sz="4400" kern="1200"/>
        </a:p>
      </dsp:txBody>
      <dsp:txXfrm>
        <a:off x="0" y="2794673"/>
        <a:ext cx="6245265" cy="2794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8F7CB-E86F-4587-9F79-9DEA1E2B2324}">
      <dsp:nvSpPr>
        <dsp:cNvPr id="0" name=""/>
        <dsp:cNvSpPr/>
      </dsp:nvSpPr>
      <dsp:spPr>
        <a:xfrm>
          <a:off x="1863972" y="475093"/>
          <a:ext cx="866567" cy="9024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71B29-0E9B-4FB5-8871-E66BCDC6E704}">
      <dsp:nvSpPr>
        <dsp:cNvPr id="0" name=""/>
        <dsp:cNvSpPr/>
      </dsp:nvSpPr>
      <dsp:spPr>
        <a:xfrm>
          <a:off x="692585" y="1509289"/>
          <a:ext cx="3209342" cy="1700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232 participantes (58 placebo, 174 vacuna) por estrato de edad</a:t>
          </a:r>
          <a:endParaRPr lang="en-US" sz="2400" kern="1200" dirty="0"/>
        </a:p>
      </dsp:txBody>
      <dsp:txXfrm>
        <a:off x="692585" y="1509289"/>
        <a:ext cx="3209342" cy="1700612"/>
      </dsp:txXfrm>
    </dsp:sp>
    <dsp:sp modelId="{6D8DA92E-1AC3-4AE3-9A49-6DF306F6D838}">
      <dsp:nvSpPr>
        <dsp:cNvPr id="0" name=""/>
        <dsp:cNvSpPr/>
      </dsp:nvSpPr>
      <dsp:spPr>
        <a:xfrm>
          <a:off x="5092273" y="474416"/>
          <a:ext cx="804462" cy="804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B5B9A-45F6-425D-B131-68982904D591}">
      <dsp:nvSpPr>
        <dsp:cNvPr id="0" name=""/>
        <dsp:cNvSpPr/>
      </dsp:nvSpPr>
      <dsp:spPr>
        <a:xfrm>
          <a:off x="4214774" y="1618175"/>
          <a:ext cx="2559461" cy="1117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Aleatorización estratificada 3:1</a:t>
          </a:r>
          <a:endParaRPr lang="en-US" sz="2400" kern="1200" dirty="0"/>
        </a:p>
      </dsp:txBody>
      <dsp:txXfrm>
        <a:off x="4214774" y="1618175"/>
        <a:ext cx="2559461" cy="1117309"/>
      </dsp:txXfrm>
    </dsp:sp>
    <dsp:sp modelId="{B1CC0E09-00BA-47DC-8EE5-0AFFECDBB105}">
      <dsp:nvSpPr>
        <dsp:cNvPr id="0" name=""/>
        <dsp:cNvSpPr/>
      </dsp:nvSpPr>
      <dsp:spPr>
        <a:xfrm>
          <a:off x="7984236" y="474416"/>
          <a:ext cx="804462" cy="804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21B2-F89A-47F2-A73A-466A1DF8CCDB}">
      <dsp:nvSpPr>
        <dsp:cNvPr id="0" name=""/>
        <dsp:cNvSpPr/>
      </dsp:nvSpPr>
      <dsp:spPr>
        <a:xfrm>
          <a:off x="7087082" y="1618175"/>
          <a:ext cx="2598772" cy="1117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Análisis con test Z para proporciones</a:t>
          </a:r>
          <a:endParaRPr lang="en-US" sz="2400" kern="1200" dirty="0"/>
        </a:p>
      </dsp:txBody>
      <dsp:txXfrm>
        <a:off x="7087082" y="1618175"/>
        <a:ext cx="2598772" cy="11173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E7C65-2AA3-4C99-82FC-CF8C572405F2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AE2C7-6802-4467-9A9A-28FBBC3E116F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Tamaño de muestra del placebo: </a:t>
          </a:r>
          <a14:m xmlns:a14="http://schemas.microsoft.com/office/drawing/2010/main">
            <m:oMath xmlns:m="http://schemas.openxmlformats.org/officeDocument/2006/math">
              <m:r>
                <a:rPr lang="es-AR" sz="2500" b="0" i="1" kern="1200" smtClean="0">
                  <a:latin typeface="Cambria Math" panose="02040503050406030204" pitchFamily="18" charset="0"/>
                </a:rPr>
                <m:t>58</m:t>
              </m:r>
            </m:oMath>
          </a14:m>
          <a:endParaRPr lang="en-US" sz="2500" kern="1200" dirty="0"/>
        </a:p>
      </dsp:txBody>
      <dsp:txXfrm>
        <a:off x="398656" y="1088253"/>
        <a:ext cx="2959127" cy="1837317"/>
      </dsp:txXfrm>
    </dsp:sp>
    <dsp:sp modelId="{11C359F5-A5A6-4E99-9253-E989A140DC8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77AF4-3CD3-4B2B-8D16-F15331C62CB5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Tamaño de muestra del tratamiento: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s-AR" sz="2500" b="0" i="1" kern="1200" smtClean="0">
                    <a:latin typeface="Cambria Math" panose="02040503050406030204" pitchFamily="18" charset="0"/>
                  </a:rPr>
                  <m:t>58</m:t>
                </m:r>
                <m:r>
                  <a:rPr lang="es-AR" sz="25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×3=174</m:t>
                </m:r>
              </m:oMath>
            </m:oMathPara>
          </a14:m>
          <a:endParaRPr lang="en-US" sz="2500" kern="1200" dirty="0"/>
        </a:p>
      </dsp:txBody>
      <dsp:txXfrm>
        <a:off x="4155097" y="1088253"/>
        <a:ext cx="2959127" cy="1837317"/>
      </dsp:txXfrm>
    </dsp:sp>
    <dsp:sp modelId="{34CE6467-8FF3-4479-9ED2-4E14F80A5E5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13BCA-20CA-4A46-96B7-77C046B5050B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Tamaño de muestra total: </a:t>
          </a:r>
          <a:endParaRPr lang="es-AR" sz="2500" b="0" i="1" kern="1200" dirty="0">
            <a:latin typeface="Cambria Math" panose="02040503050406030204" pitchFamily="18" charset="0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s-AR" sz="2500" b="0" i="1" kern="1200" smtClean="0">
                    <a:latin typeface="Cambria Math" panose="02040503050406030204" pitchFamily="18" charset="0"/>
                  </a:rPr>
                  <m:t>58+174=232</m:t>
                </m:r>
              </m:oMath>
            </m:oMathPara>
          </a14:m>
          <a:endParaRPr lang="en-US" sz="2500" kern="1200" dirty="0"/>
        </a:p>
      </dsp:txBody>
      <dsp:txXfrm>
        <a:off x="7911539" y="1088253"/>
        <a:ext cx="2959127" cy="1837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B5EEC-05EB-4EE9-8620-7F3DA6E4E50C}">
      <dsp:nvSpPr>
        <dsp:cNvPr id="0" name=""/>
        <dsp:cNvSpPr/>
      </dsp:nvSpPr>
      <dsp:spPr>
        <a:xfrm>
          <a:off x="1953914" y="3968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1F789-0EE7-4436-A90B-E41BE7D686A0}">
      <dsp:nvSpPr>
        <dsp:cNvPr id="0" name=""/>
        <dsp:cNvSpPr/>
      </dsp:nvSpPr>
      <dsp:spPr>
        <a:xfrm>
          <a:off x="765914" y="2850910"/>
          <a:ext cx="432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Difícil: interpretación del método </a:t>
          </a:r>
          <a14:m xmlns:a14="http://schemas.microsoft.com/office/drawing/2010/main">
            <m:oMath xmlns:m="http://schemas.openxmlformats.org/officeDocument/2006/math">
              <m:r>
                <a:rPr lang="es-MX" sz="2000" i="1" kern="1200" dirty="0" smtClean="0">
                  <a:latin typeface="Cambria Math" panose="02040503050406030204" pitchFamily="18" charset="0"/>
                </a:rPr>
                <m:t>µ</m:t>
              </m:r>
              <m:r>
                <a:rPr lang="es-MX" sz="2000" i="1" kern="1200" dirty="0" smtClean="0">
                  <a:latin typeface="Cambria Math" panose="02040503050406030204" pitchFamily="18" charset="0"/>
                </a:rPr>
                <m:t>𝑃𝑅𝑁</m:t>
              </m:r>
              <m:sSub>
                <m:sSubPr>
                  <m:ctrlPr>
                    <a:rPr lang="es-MX" sz="20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MX" sz="200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s-MX" sz="2000" i="1" kern="1200" dirty="0" smtClean="0">
                      <a:latin typeface="Cambria Math" panose="02040503050406030204" pitchFamily="18" charset="0"/>
                    </a:rPr>
                    <m:t>50</m:t>
                  </m:r>
                </m:sub>
              </m:sSub>
            </m:oMath>
          </a14:m>
          <a:r>
            <a:rPr lang="es-MX" sz="2000" kern="1200" dirty="0"/>
            <a:t>, tamaño de muestra, aleatorización.</a:t>
          </a:r>
          <a:endParaRPr lang="en-US" sz="2000" kern="1200" dirty="0"/>
        </a:p>
      </dsp:txBody>
      <dsp:txXfrm>
        <a:off x="765914" y="2850910"/>
        <a:ext cx="4320000" cy="945000"/>
      </dsp:txXfrm>
    </dsp:sp>
    <dsp:sp modelId="{FAE8F7DF-6C3A-4E87-8B73-C1628B92EF6B}">
      <dsp:nvSpPr>
        <dsp:cNvPr id="0" name=""/>
        <dsp:cNvSpPr/>
      </dsp:nvSpPr>
      <dsp:spPr>
        <a:xfrm>
          <a:off x="7029914" y="3968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F93DD-68D7-4DE2-BE38-16A7DA2A2684}">
      <dsp:nvSpPr>
        <dsp:cNvPr id="0" name=""/>
        <dsp:cNvSpPr/>
      </dsp:nvSpPr>
      <dsp:spPr>
        <a:xfrm>
          <a:off x="5841914" y="2850910"/>
          <a:ext cx="432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Fácil: estructura clara del artículo, buena redacción</a:t>
          </a:r>
          <a:endParaRPr lang="en-US" sz="3000" kern="1200" dirty="0"/>
        </a:p>
      </dsp:txBody>
      <dsp:txXfrm>
        <a:off x="5841914" y="2850910"/>
        <a:ext cx="4320000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205-B2CC-FF8F-3E98-AA1BE982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E9C43-E75D-235D-7AB3-EF3E631D3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F5A06-FECC-E520-49D7-FED70FAF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873B9-3E3C-4DB7-0274-B56CE5FA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D9372-C376-327D-9481-B0DABB8B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906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78F17-E840-6AE5-66FE-DF92CDF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37F79-F797-3F8C-B761-CADC40A8D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AFAD3-EAA3-73C1-35CA-39F78F0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7F120-1961-4903-8481-95F52C15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39C95-4A49-272C-49D0-8B5F945D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02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DC2CDA-B4C7-F3C1-11A8-214D47767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65B6CF-9EF8-B540-195E-559CDC034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F778B-E1C5-1E1B-DCC9-F08E0019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56548-FE95-D0F0-11B2-E384D68C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22395-0980-B97B-1824-7B0806E6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775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78AA3-5B5A-9365-3419-64C9BB9E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F2530F-E4B0-8C10-02DE-33A421352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383AA-9687-C911-2958-24E7D1F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2290E-7500-F13D-22A7-E084287C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26F3F-0DC6-BC51-A54A-840E062F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02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FC8DC-54CC-A769-4522-9E752EDF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9A656-112A-7B60-1339-831A27D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FE9FC-FB34-6481-7F60-9566A255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7EC96-EB40-2FE6-A17C-182FBF16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50AE2-0C19-FCA0-102C-DA51D8DE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0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8FB3A-5B3E-0C9D-AC7A-238C6CEB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AC36E-1210-A142-8C86-062B0EB1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732BD-50DD-4FD9-4C30-64FEBF61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32A1C-D1A8-62E7-FF08-68646308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CF03F-0055-D8FD-CC2B-92A30564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2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63D48-9671-6DE2-DB7D-4824563F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383A0-513C-FCFB-E6B4-E8CBD37E8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F213C5-7776-5049-71DB-D7EA6C8F6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898018-245A-9E09-F200-65A5B016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AFFEB-59B6-0ADF-180C-78C70CFA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D0EE3A-46E5-5608-885C-416A2125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1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98DC5-095B-9BEB-5C8F-9898ABAC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ED52B-F171-9875-1D16-1427985F5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91780B-2D7E-A296-F88F-DD4E1683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FFDD78-CB87-0F8B-EF9D-76D7FD166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3F34A6-1610-4770-3AC3-95AC9C3CF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5B8D46-4530-ACAA-3D66-C431CCBA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F27339-E192-470E-5E2B-20CBD153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9AB86-A723-476F-B8AE-89407FA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6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2731-DAEE-2964-2CE6-5B61E39D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6BA576-CB7C-6E67-E71B-81237694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12FC97-FD25-4759-9210-670E8DEC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7BDCEF-C785-EF84-D0EC-0C7A244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8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D47510-74C6-9145-B4A9-D32ABF8F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949EB9-9816-E3B7-D8E9-0196092E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A697D4-52CB-A521-FBD6-A9D276CD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66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1617E-8694-2691-00EB-DBB94EBE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A15F1-E90F-39C8-5DEE-C9F31B4B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195FEA-6540-0B9B-967C-9525C99E4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57E09-1D4A-1958-B608-6054B236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41BE2-62AD-A4F0-EA86-0F2BAF9F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7EF25-15FF-B6E3-61C4-2ACF9AF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670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53EE9-9404-E27F-CCC9-9CDB8AF2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BED22F-771C-B038-E392-5B4084084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DDE85B-1B84-5F30-76D5-A0B58303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BE5B5-1701-ADB6-0581-C42460EE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9A6BA-2BFA-33E4-D278-233261E6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9745B6-52F3-185D-F0E5-B9B706E7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76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51674E-357E-657B-6B8B-A83D97E1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C6349-E9C7-356C-7E2D-D4E34B2E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EE2FB-F946-3624-2F46-EF4B6E3AF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A8E10-4C20-4459-9D77-7B611DAC17F9}" type="datetimeFigureOut">
              <a:rPr lang="es-AR" smtClean="0"/>
              <a:t>24/5/2025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62E4-3447-DF51-2EFB-D6BD28585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14991-3457-E913-0AE0-6DE4F6F9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57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guja y vial">
            <a:extLst>
              <a:ext uri="{FF2B5EF4-FFF2-40B4-BE49-F238E27FC236}">
                <a16:creationId xmlns:a16="http://schemas.microsoft.com/office/drawing/2014/main" id="{0CA673FE-FA35-1F49-CC68-BDCA9A9258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249" b="348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6A6B5D-E34E-4D26-1306-2D0BEAE6C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Vacuna vs Chikungunya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0D47C-5571-2B9D-C8AD-764471264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AR" sz="1700" dirty="0">
                <a:solidFill>
                  <a:srgbClr val="FFFFFF"/>
                </a:solidFill>
              </a:rPr>
              <a:t>Ensayo clínico fase 3: VLA1553</a:t>
            </a:r>
          </a:p>
          <a:p>
            <a:r>
              <a:rPr lang="es-AR" sz="1700" dirty="0">
                <a:solidFill>
                  <a:srgbClr val="FFFFFF"/>
                </a:solidFill>
              </a:rPr>
              <a:t>Presentado por: Malena Irisarri y Román Landa</a:t>
            </a:r>
          </a:p>
          <a:p>
            <a:r>
              <a:rPr lang="es-AR" sz="1700" dirty="0">
                <a:solidFill>
                  <a:srgbClr val="FFFFFF"/>
                </a:solidFill>
              </a:rPr>
              <a:t>Bioestadística - UNR</a:t>
            </a:r>
          </a:p>
        </p:txBody>
      </p:sp>
    </p:spTree>
    <p:extLst>
      <p:ext uri="{BB962C8B-B14F-4D97-AF65-F5344CB8AC3E}">
        <p14:creationId xmlns:p14="http://schemas.microsoft.com/office/powerpoint/2010/main" val="132961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6D713A-8F3D-1F42-D5B9-F7B37B58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Propuesta de Nuevo Ensayo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3E5357FC-C266-201D-201D-0D81A4DF8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36857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03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DBF22-15E1-B08C-2C0F-5463E8DA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30" y="365125"/>
            <a:ext cx="8655570" cy="1325563"/>
          </a:xfrm>
        </p:spPr>
        <p:txBody>
          <a:bodyPr/>
          <a:lstStyle/>
          <a:p>
            <a:r>
              <a:rPr lang="es-AR" dirty="0"/>
              <a:t>Tamaño de muestra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0FCBE79-570C-C310-7F4D-E4E8E459B4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𝑡𝑟𝑎𝑡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𝑡𝑟𝑎𝑡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𝑝𝑙𝑎𝑐𝑒𝑏𝑜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𝑝𝑙𝑎𝑐𝑒𝑏𝑜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𝑝𝑙𝑎𝑐𝑒𝑏𝑜</m:t>
                                      </m:r>
                                    </m:sub>
                                  </m:s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𝑡𝑟𝑎𝑡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 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sz="2000" dirty="0"/>
                  <a:t>Definimos:</a:t>
                </a:r>
              </a:p>
              <a:p>
                <a:r>
                  <a:rPr lang="es-AR" sz="2000" dirty="0"/>
                  <a:t>Nivel de significación: 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es-AR" sz="2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𝑡𝑟𝑎𝑡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=0,7</m:t>
                    </m:r>
                  </m:oMath>
                </a14:m>
                <a:endParaRPr lang="es-AR" sz="2000" b="0" dirty="0"/>
              </a:p>
              <a:p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s-AR" sz="2000" dirty="0"/>
                  <a:t> (1- Potencia)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s-AR" sz="2000" dirty="0"/>
                  <a:t> (Tasa de abandono)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𝑝𝑙𝑎𝑐𝑒𝑏𝑜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s-AR" sz="2000" b="0" dirty="0"/>
              </a:p>
              <a:p>
                <a:endParaRPr lang="es-AR" sz="2000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0FCBE79-570C-C310-7F4D-E4E8E459B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80" t="-1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 descr="Aguja">
            <a:extLst>
              <a:ext uri="{FF2B5EF4-FFF2-40B4-BE49-F238E27FC236}">
                <a16:creationId xmlns:a16="http://schemas.microsoft.com/office/drawing/2014/main" id="{A294878C-48EE-07C4-BD1E-FE26057E897D}"/>
              </a:ext>
            </a:extLst>
          </p:cNvPr>
          <p:cNvSpPr/>
          <p:nvPr/>
        </p:nvSpPr>
        <p:spPr>
          <a:xfrm>
            <a:off x="1587709" y="365125"/>
            <a:ext cx="1110521" cy="111400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E1E8255-AB57-47CB-973E-9FFF0473A4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" name="Imagen 9" descr="Gráfico&#10;&#10;El contenido generado por IA puede ser incorrecto.">
            <a:extLst>
              <a:ext uri="{FF2B5EF4-FFF2-40B4-BE49-F238E27FC236}">
                <a16:creationId xmlns:a16="http://schemas.microsoft.com/office/drawing/2014/main" id="{555A77D1-D21A-DD39-6DE5-12DEE395E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184596"/>
            <a:ext cx="5410200" cy="33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3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32AC-1ADE-265F-CABA-212917B0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7799E-B679-4DDE-98F8-D4A01BF8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30" y="934746"/>
            <a:ext cx="8655570" cy="1325563"/>
          </a:xfrm>
        </p:spPr>
        <p:txBody>
          <a:bodyPr/>
          <a:lstStyle/>
          <a:p>
            <a:r>
              <a:rPr lang="es-AR" dirty="0"/>
              <a:t>Tamaño de muestra</a:t>
            </a:r>
          </a:p>
        </p:txBody>
      </p:sp>
      <p:sp>
        <p:nvSpPr>
          <p:cNvPr id="5" name="Rectángulo 4" descr="Aguja">
            <a:extLst>
              <a:ext uri="{FF2B5EF4-FFF2-40B4-BE49-F238E27FC236}">
                <a16:creationId xmlns:a16="http://schemas.microsoft.com/office/drawing/2014/main" id="{AE7BFD2E-F02E-D190-8A37-5E95CF3340DF}"/>
              </a:ext>
            </a:extLst>
          </p:cNvPr>
          <p:cNvSpPr/>
          <p:nvPr/>
        </p:nvSpPr>
        <p:spPr>
          <a:xfrm>
            <a:off x="1587709" y="934746"/>
            <a:ext cx="1110521" cy="111400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12B9761-95A3-3902-4629-422E38711C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texto 2">
                <a:extLst>
                  <a:ext uri="{FF2B5EF4-FFF2-40B4-BE49-F238E27FC236}">
                    <a16:creationId xmlns:a16="http://schemas.microsoft.com/office/drawing/2014/main" id="{F8E019D6-B7DB-AA96-6C9C-D179EE3C1F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85532007"/>
                  </p:ext>
                </p:extLst>
              </p:nvPr>
            </p:nvGraphicFramePr>
            <p:xfrm>
              <a:off x="644056" y="2615979"/>
              <a:ext cx="10927829" cy="36894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4" name="Marcador de texto 2">
                <a:extLst>
                  <a:ext uri="{FF2B5EF4-FFF2-40B4-BE49-F238E27FC236}">
                    <a16:creationId xmlns:a16="http://schemas.microsoft.com/office/drawing/2014/main" id="{F8E019D6-B7DB-AA96-6C9C-D179EE3C1F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85532007"/>
                  </p:ext>
                </p:extLst>
              </p:nvPr>
            </p:nvGraphicFramePr>
            <p:xfrm>
              <a:off x="644056" y="2615979"/>
              <a:ext cx="10927829" cy="36894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740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D8A5-A1BF-A580-2A79-3A71CCE24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2343-4E67-DFF6-E192-9465AC36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30" y="365125"/>
            <a:ext cx="8655570" cy="1325563"/>
          </a:xfrm>
        </p:spPr>
        <p:txBody>
          <a:bodyPr/>
          <a:lstStyle/>
          <a:p>
            <a:r>
              <a:rPr lang="es-AR" dirty="0"/>
              <a:t>Análisis Estadístico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ED148361-861F-C6BF-A196-14B7012799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/>
                  <a:t>Hipótesis: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𝑡𝑟𝑎𝑡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𝑝𝑙𝑎𝑐𝑒𝑏𝑜</m:t>
                        </m:r>
                      </m:sub>
                    </m:sSub>
                  </m:oMath>
                </a14:m>
                <a:endParaRPr lang="es-A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𝑡𝑟𝑎𝑡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𝑝𝑙𝑎𝑐𝑒𝑏𝑜</m:t>
                        </m:r>
                      </m:sub>
                    </m:sSub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Estadística de prueba: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𝑡𝑟𝑎𝑡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𝑝𝑙𝑎𝑐𝑒𝑏𝑜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𝑡𝑟𝑎𝑡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𝑡𝑟𝑎𝑡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𝑡𝑟𝑎𝑡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𝑝𝑙𝑎𝑐𝑒𝑏𝑜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𝑝𝑙𝑎𝑐𝑒𝑏𝑜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𝑝𝑙𝑎𝑐𝑒𝑏𝑜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s-A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Regla de decisión: Rechazo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/>
                        </m:ctrlPr>
                      </m:sSubPr>
                      <m:e>
                        <m:r>
                          <a:rPr lang="es-AR"/>
                          <m:t>𝐻</m:t>
                        </m:r>
                      </m:e>
                      <m:sub>
                        <m:r>
                          <a:rPr lang="es-AR"/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si p-</a:t>
                </a:r>
                <a:r>
                  <a:rPr lang="es-AR" dirty="0" err="1"/>
                  <a:t>value</a:t>
                </a:r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dirty="0"/>
                      <m:t>≤ 0,05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ED148361-861F-C6BF-A196-14B701279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2381" b="-3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>
            <a:extLst>
              <a:ext uri="{FF2B5EF4-FFF2-40B4-BE49-F238E27FC236}">
                <a16:creationId xmlns:a16="http://schemas.microsoft.com/office/drawing/2014/main" id="{5003E928-3F60-8C0C-B96B-18F39F5B5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Rectángulo 3" descr="Bar chart">
            <a:extLst>
              <a:ext uri="{FF2B5EF4-FFF2-40B4-BE49-F238E27FC236}">
                <a16:creationId xmlns:a16="http://schemas.microsoft.com/office/drawing/2014/main" id="{4A656C56-200C-4CAD-2538-CCCD76FEC551}"/>
              </a:ext>
            </a:extLst>
          </p:cNvPr>
          <p:cNvSpPr/>
          <p:nvPr/>
        </p:nvSpPr>
        <p:spPr>
          <a:xfrm>
            <a:off x="1286659" y="438826"/>
            <a:ext cx="1186717" cy="104029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095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AF14BC-E7EC-6ACE-05FE-ACF33050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Dificultades y Lo Simple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Marcador de texto 2">
                <a:extLst>
                  <a:ext uri="{FF2B5EF4-FFF2-40B4-BE49-F238E27FC236}">
                    <a16:creationId xmlns:a16="http://schemas.microsoft.com/office/drawing/2014/main" id="{E7F7559C-4D02-8651-A32F-9A84EBFC6D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4912099"/>
                  </p:ext>
                </p:extLst>
              </p:nvPr>
            </p:nvGraphicFramePr>
            <p:xfrm>
              <a:off x="644056" y="2112579"/>
              <a:ext cx="10927829" cy="41928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Marcador de texto 2">
                <a:extLst>
                  <a:ext uri="{FF2B5EF4-FFF2-40B4-BE49-F238E27FC236}">
                    <a16:creationId xmlns:a16="http://schemas.microsoft.com/office/drawing/2014/main" id="{E7F7559C-4D02-8651-A32F-9A84EBFC6D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4912099"/>
                  </p:ext>
                </p:extLst>
              </p:nvPr>
            </p:nvGraphicFramePr>
            <p:xfrm>
              <a:off x="644056" y="2112579"/>
              <a:ext cx="10927829" cy="41928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844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3AE469-8374-7D5F-C3FC-91B86A10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AR" sz="4800">
                <a:solidFill>
                  <a:srgbClr val="FFFFFF"/>
                </a:solidFill>
              </a:rPr>
              <a:t>Gracias por su atención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03A01-E64D-27AB-D650-65B84EF1E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AR">
                <a:solidFill>
                  <a:srgbClr val="FFFFFF"/>
                </a:solidFill>
              </a:rPr>
              <a:t>Presentado por Irisarri - Landa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2E9832-EC4D-6B75-FE07-AECCE959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Autores y Afiliaciones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DFDB81-EDA1-D692-28A2-A6AF04A1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Autora: Martina Schneider</a:t>
            </a:r>
          </a:p>
          <a:p>
            <a:r>
              <a:rPr lang="en-US" sz="1800">
                <a:solidFill>
                  <a:schemeClr val="tx2"/>
                </a:solidFill>
              </a:rPr>
              <a:t>Compañía: Valneva Austria</a:t>
            </a:r>
          </a:p>
          <a:p>
            <a:r>
              <a:rPr lang="en-US" sz="1800">
                <a:solidFill>
                  <a:schemeClr val="tx2"/>
                </a:solidFill>
              </a:rPr>
              <a:t>Assign Data Management and Biostatistics</a:t>
            </a:r>
          </a:p>
          <a:p>
            <a:r>
              <a:rPr lang="en-US" sz="1800">
                <a:solidFill>
                  <a:schemeClr val="tx2"/>
                </a:solidFill>
              </a:rPr>
              <a:t>Financiado por Horizonte 2020</a:t>
            </a:r>
          </a:p>
        </p:txBody>
      </p:sp>
    </p:spTree>
    <p:extLst>
      <p:ext uri="{BB962C8B-B14F-4D97-AF65-F5344CB8AC3E}">
        <p14:creationId xmlns:p14="http://schemas.microsoft.com/office/powerpoint/2010/main" val="16298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A3B92E-82EA-5539-73AC-545E84CC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Publicación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952048-945D-AF19-DE8A-C7C02474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Lancet, 2023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Referencia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s-AR" sz="2000" dirty="0">
                <a:solidFill>
                  <a:schemeClr val="tx2"/>
                </a:solidFill>
              </a:rPr>
              <a:t>Safety and </a:t>
            </a:r>
            <a:r>
              <a:rPr lang="es-AR" sz="2000" dirty="0" err="1">
                <a:solidFill>
                  <a:schemeClr val="tx2"/>
                </a:solidFill>
              </a:rPr>
              <a:t>immunogenicity</a:t>
            </a:r>
            <a:r>
              <a:rPr lang="es-AR" sz="2000" dirty="0">
                <a:solidFill>
                  <a:schemeClr val="tx2"/>
                </a:solidFill>
              </a:rPr>
              <a:t> </a:t>
            </a:r>
            <a:r>
              <a:rPr lang="es-AR" sz="2000" dirty="0" err="1">
                <a:solidFill>
                  <a:schemeClr val="tx2"/>
                </a:solidFill>
              </a:rPr>
              <a:t>of</a:t>
            </a:r>
            <a:r>
              <a:rPr lang="es-AR" sz="2000" dirty="0">
                <a:solidFill>
                  <a:schemeClr val="tx2"/>
                </a:solidFill>
              </a:rPr>
              <a:t> a single-</a:t>
            </a:r>
            <a:r>
              <a:rPr lang="es-AR" sz="2000" dirty="0" err="1">
                <a:solidFill>
                  <a:schemeClr val="tx2"/>
                </a:solidFill>
              </a:rPr>
              <a:t>shot</a:t>
            </a:r>
            <a:r>
              <a:rPr lang="es-AR" sz="2000" dirty="0">
                <a:solidFill>
                  <a:schemeClr val="tx2"/>
                </a:solidFill>
              </a:rPr>
              <a:t> </a:t>
            </a:r>
            <a:r>
              <a:rPr lang="es-AR" sz="2000" dirty="0" err="1">
                <a:solidFill>
                  <a:schemeClr val="tx2"/>
                </a:solidFill>
              </a:rPr>
              <a:t>live-attenuated</a:t>
            </a:r>
            <a:r>
              <a:rPr lang="es-AR" sz="2000" dirty="0">
                <a:solidFill>
                  <a:schemeClr val="tx2"/>
                </a:solidFill>
              </a:rPr>
              <a:t> </a:t>
            </a:r>
            <a:r>
              <a:rPr lang="es-AR" sz="2000" dirty="0" err="1">
                <a:solidFill>
                  <a:schemeClr val="tx2"/>
                </a:solidFill>
              </a:rPr>
              <a:t>chikungunya</a:t>
            </a:r>
            <a:r>
              <a:rPr lang="es-AR" sz="2000" dirty="0">
                <a:solidFill>
                  <a:schemeClr val="tx2"/>
                </a:solidFill>
              </a:rPr>
              <a:t> </a:t>
            </a:r>
            <a:r>
              <a:rPr lang="es-AR" sz="2000" dirty="0" err="1">
                <a:solidFill>
                  <a:schemeClr val="tx2"/>
                </a:solidFill>
              </a:rPr>
              <a:t>vaccine</a:t>
            </a:r>
            <a:r>
              <a:rPr lang="es-AR" sz="2000" dirty="0">
                <a:solidFill>
                  <a:schemeClr val="tx2"/>
                </a:solidFill>
              </a:rPr>
              <a:t>: a </a:t>
            </a:r>
            <a:r>
              <a:rPr lang="es-AR" sz="2000" dirty="0" err="1">
                <a:solidFill>
                  <a:schemeClr val="tx2"/>
                </a:solidFill>
              </a:rPr>
              <a:t>double-blind</a:t>
            </a:r>
            <a:r>
              <a:rPr lang="es-AR" sz="2000" dirty="0">
                <a:solidFill>
                  <a:schemeClr val="tx2"/>
                </a:solidFill>
              </a:rPr>
              <a:t>, </a:t>
            </a:r>
            <a:r>
              <a:rPr lang="es-AR" sz="2000" dirty="0" err="1">
                <a:solidFill>
                  <a:schemeClr val="tx2"/>
                </a:solidFill>
              </a:rPr>
              <a:t>multicentre</a:t>
            </a:r>
            <a:r>
              <a:rPr lang="es-AR" sz="2000" dirty="0">
                <a:solidFill>
                  <a:schemeClr val="tx2"/>
                </a:solidFill>
              </a:rPr>
              <a:t>, </a:t>
            </a:r>
            <a:r>
              <a:rPr lang="es-AR" sz="2000" dirty="0" err="1">
                <a:solidFill>
                  <a:schemeClr val="tx2"/>
                </a:solidFill>
              </a:rPr>
              <a:t>randomised</a:t>
            </a:r>
            <a:r>
              <a:rPr lang="es-AR" sz="2000" dirty="0">
                <a:solidFill>
                  <a:schemeClr val="tx2"/>
                </a:solidFill>
              </a:rPr>
              <a:t>, placebo-</a:t>
            </a:r>
            <a:r>
              <a:rPr lang="es-AR" sz="2000" dirty="0" err="1">
                <a:solidFill>
                  <a:schemeClr val="tx2"/>
                </a:solidFill>
              </a:rPr>
              <a:t>controlled</a:t>
            </a:r>
            <a:r>
              <a:rPr lang="es-AR" sz="2000" dirty="0">
                <a:solidFill>
                  <a:schemeClr val="tx2"/>
                </a:solidFill>
              </a:rPr>
              <a:t>, </a:t>
            </a:r>
            <a:r>
              <a:rPr lang="es-AR" sz="2000" dirty="0" err="1">
                <a:solidFill>
                  <a:schemeClr val="tx2"/>
                </a:solidFill>
              </a:rPr>
              <a:t>phase</a:t>
            </a:r>
            <a:r>
              <a:rPr lang="es-AR" sz="2000" dirty="0">
                <a:solidFill>
                  <a:schemeClr val="tx2"/>
                </a:solidFill>
              </a:rPr>
              <a:t> 3 trial. Schneider, Martina et </a:t>
            </a:r>
            <a:r>
              <a:rPr lang="es-AR" sz="2000" dirty="0" err="1">
                <a:solidFill>
                  <a:schemeClr val="tx2"/>
                </a:solidFill>
              </a:rPr>
              <a:t>al.The</a:t>
            </a:r>
            <a:r>
              <a:rPr lang="es-AR" sz="2000" dirty="0">
                <a:solidFill>
                  <a:schemeClr val="tx2"/>
                </a:solidFill>
              </a:rPr>
              <a:t> Lancet, </a:t>
            </a:r>
            <a:r>
              <a:rPr lang="es-AR" sz="2000" dirty="0" err="1">
                <a:solidFill>
                  <a:schemeClr val="tx2"/>
                </a:solidFill>
              </a:rPr>
              <a:t>Volume</a:t>
            </a:r>
            <a:r>
              <a:rPr lang="es-AR" sz="2000" dirty="0">
                <a:solidFill>
                  <a:schemeClr val="tx2"/>
                </a:solidFill>
              </a:rPr>
              <a:t> 401, </a:t>
            </a:r>
            <a:r>
              <a:rPr lang="es-AR" sz="2000" dirty="0" err="1">
                <a:solidFill>
                  <a:schemeClr val="tx2"/>
                </a:solidFill>
              </a:rPr>
              <a:t>Issue</a:t>
            </a:r>
            <a:r>
              <a:rPr lang="es-AR" sz="2000" dirty="0">
                <a:solidFill>
                  <a:schemeClr val="tx2"/>
                </a:solidFill>
              </a:rPr>
              <a:t> 10394, 2138 – 2147</a:t>
            </a:r>
          </a:p>
          <a:p>
            <a:r>
              <a:rPr lang="en-US" sz="2000" dirty="0">
                <a:solidFill>
                  <a:schemeClr val="tx2"/>
                </a:solidFill>
              </a:rPr>
              <a:t>DOI: 10.1016/S0140-6736(23)00641-4</a:t>
            </a:r>
          </a:p>
        </p:txBody>
      </p:sp>
    </p:spTree>
    <p:extLst>
      <p:ext uri="{BB962C8B-B14F-4D97-AF65-F5344CB8AC3E}">
        <p14:creationId xmlns:p14="http://schemas.microsoft.com/office/powerpoint/2010/main" val="35589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002246-3264-2E24-C260-E4A0E9B0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Diseño del Estudio</a:t>
            </a:r>
          </a:p>
        </p:txBody>
      </p:sp>
      <p:graphicFrame>
        <p:nvGraphicFramePr>
          <p:cNvPr id="6" name="Marcador de texto 2">
            <a:extLst>
              <a:ext uri="{FF2B5EF4-FFF2-40B4-BE49-F238E27FC236}">
                <a16:creationId xmlns:a16="http://schemas.microsoft.com/office/drawing/2014/main" id="{B4201410-D4CF-16B0-D091-9E2EF93A8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30571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11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67644BB-BA76-59CD-6087-A974039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Participantes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B8D4DC-88E3-9865-385C-F9F31D2E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</a:rPr>
              <a:t>Adultos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sanos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mayores</a:t>
            </a:r>
            <a:r>
              <a:rPr lang="en-US" sz="1800" dirty="0">
                <a:solidFill>
                  <a:schemeClr val="tx2"/>
                </a:solidFill>
              </a:rPr>
              <a:t> de 18 </a:t>
            </a:r>
            <a:r>
              <a:rPr lang="en-US" sz="1800" dirty="0" err="1">
                <a:solidFill>
                  <a:schemeClr val="tx2"/>
                </a:solidFill>
              </a:rPr>
              <a:t>años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chemeClr val="tx2"/>
                </a:solidFill>
              </a:rPr>
              <a:t>Exclusión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 err="1">
                <a:solidFill>
                  <a:schemeClr val="tx2"/>
                </a:solidFill>
              </a:rPr>
              <a:t>inmunocomprometidos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antecedentes</a:t>
            </a:r>
            <a:r>
              <a:rPr lang="en-US" sz="1800" dirty="0">
                <a:solidFill>
                  <a:schemeClr val="tx2"/>
                </a:solidFill>
              </a:rPr>
              <a:t> de Chikungunya</a:t>
            </a:r>
          </a:p>
          <a:p>
            <a:r>
              <a:rPr lang="en-US" sz="1800" dirty="0">
                <a:solidFill>
                  <a:schemeClr val="tx2"/>
                </a:solidFill>
              </a:rPr>
              <a:t>43 </a:t>
            </a:r>
            <a:r>
              <a:rPr lang="en-US" sz="1800" dirty="0" err="1">
                <a:solidFill>
                  <a:schemeClr val="tx2"/>
                </a:solidFill>
              </a:rPr>
              <a:t>centros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EE.UU.</a:t>
            </a:r>
          </a:p>
        </p:txBody>
      </p:sp>
    </p:spTree>
    <p:extLst>
      <p:ext uri="{BB962C8B-B14F-4D97-AF65-F5344CB8AC3E}">
        <p14:creationId xmlns:p14="http://schemas.microsoft.com/office/powerpoint/2010/main" val="337655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5C263-CD3E-C3B1-D8EE-06888EC90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C115D86-5B17-788B-1E0E-EE91ECE2C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08999B-4932-5181-00A5-E2A6488C4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9E4EEF-7103-CEB1-2007-737D29C9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052DFA4-EDEC-0670-5944-7DAB57560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9D9F84B-BBDB-8A94-F9A1-FFC61F8E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DE50ECF-414B-1E84-6A6C-3D5B20CEE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00EBF8-C483-EFCF-2EAB-413B42F08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8CF921-1514-BA43-5BD9-2020CAB15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79E87B-953E-77E3-CC45-EE764FFD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 de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interés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9E11AD-0031-1FBB-DE24-65C7301A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Proporción de participantes que alcanzaron niveles </a:t>
            </a:r>
            <a:r>
              <a:rPr lang="es-ES" sz="2400" dirty="0" err="1"/>
              <a:t>seroprotectores</a:t>
            </a:r>
            <a:r>
              <a:rPr lang="es-ES" sz="2400" dirty="0"/>
              <a:t> de anticuerpos (definidos como µPRNT50 mayor o igual a 150) a los 28 días después de la vacunación.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9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40EE0-1A4B-8968-0643-01E4DFFB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9AEC713-B818-39EA-B30A-54D8E4453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1C107D-890A-E627-D132-F1C6DFE9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135E07-0A19-A8E7-7151-342FAEE1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Estratos</a:t>
            </a:r>
            <a:endParaRPr lang="en-US" sz="6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43125A-0835-03F1-F009-D2A8EA58C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23C660A-FCA1-27EE-4186-B5F6BD95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E9E41E-613E-D4AB-6765-F9D6D758E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D073BF-D373-5F26-1CC3-5E6B19116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11E96F-B4C8-0CC3-B65C-2C40DB64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AR" sz="3200" dirty="0">
                <a:solidFill>
                  <a:schemeClr val="tx2"/>
                </a:solidFill>
              </a:rPr>
              <a:t>2 estratos por edad:</a:t>
            </a:r>
          </a:p>
          <a:p>
            <a:r>
              <a:rPr lang="en-US" sz="3200" dirty="0">
                <a:solidFill>
                  <a:schemeClr val="tx2"/>
                </a:solidFill>
              </a:rPr>
              <a:t>18-64</a:t>
            </a:r>
          </a:p>
          <a:p>
            <a:r>
              <a:rPr lang="en-US" sz="3200" dirty="0">
                <a:solidFill>
                  <a:schemeClr val="tx2"/>
                </a:solidFill>
              </a:rPr>
              <a:t>Más de 64</a:t>
            </a:r>
          </a:p>
        </p:txBody>
      </p:sp>
    </p:spTree>
    <p:extLst>
      <p:ext uri="{BB962C8B-B14F-4D97-AF65-F5344CB8AC3E}">
        <p14:creationId xmlns:p14="http://schemas.microsoft.com/office/powerpoint/2010/main" val="402825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998640-0A45-B2DB-7A96-209147AD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Principales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17218B28-E862-A05C-434B-D860FE9FB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6590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01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BDDA63-B922-307C-81F7-E522DDBE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Validez del Estudio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D0E11767-13FA-42FE-D9FE-E20BCCEAF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2141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564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396</Words>
  <Application>Microsoft Office PowerPoint</Application>
  <PresentationFormat>Panorámica</PresentationFormat>
  <Paragraphs>69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Tema de Office</vt:lpstr>
      <vt:lpstr>Vacuna vs Chikungunya</vt:lpstr>
      <vt:lpstr>Autores y Afiliaciones</vt:lpstr>
      <vt:lpstr>Publicación</vt:lpstr>
      <vt:lpstr>Diseño del Estudio</vt:lpstr>
      <vt:lpstr>Participantes</vt:lpstr>
      <vt:lpstr>Variable de interés</vt:lpstr>
      <vt:lpstr>Estratos</vt:lpstr>
      <vt:lpstr>Resultados Principales</vt:lpstr>
      <vt:lpstr>Validez del Estudio</vt:lpstr>
      <vt:lpstr>Propuesta de Nuevo Ensayo</vt:lpstr>
      <vt:lpstr>Tamaño de muestra</vt:lpstr>
      <vt:lpstr>Tamaño de muestra</vt:lpstr>
      <vt:lpstr>Análisis Estadístico</vt:lpstr>
      <vt:lpstr>Dificultades y Lo Simple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LANDA Roman</dc:creator>
  <cp:lastModifiedBy>Male Iri</cp:lastModifiedBy>
  <cp:revision>6</cp:revision>
  <dcterms:created xsi:type="dcterms:W3CDTF">2025-05-15T21:05:48Z</dcterms:created>
  <dcterms:modified xsi:type="dcterms:W3CDTF">2025-05-24T16:48:06Z</dcterms:modified>
</cp:coreProperties>
</file>