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4B443-6C61-4AC4-A8B3-3D6797B69F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958401-B1EA-4A79-98F8-926726CCA36B}">
      <dgm:prSet/>
      <dgm:spPr/>
      <dgm:t>
        <a:bodyPr/>
        <a:lstStyle/>
        <a:p>
          <a:r>
            <a:rPr lang="es-MX"/>
            <a:t>Fase 3 - Multicéntrico</a:t>
          </a:r>
          <a:endParaRPr lang="en-US"/>
        </a:p>
      </dgm:t>
    </dgm:pt>
    <dgm:pt modelId="{B220B8FD-AFA2-48A9-8F07-F89AF9846EE5}" type="parTrans" cxnId="{6CF3B4D5-6AF1-49BD-9948-717E769FCD6B}">
      <dgm:prSet/>
      <dgm:spPr/>
      <dgm:t>
        <a:bodyPr/>
        <a:lstStyle/>
        <a:p>
          <a:endParaRPr lang="en-US"/>
        </a:p>
      </dgm:t>
    </dgm:pt>
    <dgm:pt modelId="{E4FD3730-3E33-4C6E-90A6-74AD04359059}" type="sibTrans" cxnId="{6CF3B4D5-6AF1-49BD-9948-717E769FCD6B}">
      <dgm:prSet/>
      <dgm:spPr/>
      <dgm:t>
        <a:bodyPr/>
        <a:lstStyle/>
        <a:p>
          <a:endParaRPr lang="en-US"/>
        </a:p>
      </dgm:t>
    </dgm:pt>
    <dgm:pt modelId="{10645E9D-6D8D-4262-9357-6F40652F8F9F}">
      <dgm:prSet/>
      <dgm:spPr/>
      <dgm:t>
        <a:bodyPr/>
        <a:lstStyle/>
        <a:p>
          <a:r>
            <a:rPr lang="es-MX"/>
            <a:t>Doble ciego - Aleatorización 3:1</a:t>
          </a:r>
          <a:endParaRPr lang="en-US"/>
        </a:p>
      </dgm:t>
    </dgm:pt>
    <dgm:pt modelId="{271AC1A5-E369-45AB-9993-801B321CACA7}" type="parTrans" cxnId="{8F4E4056-8B6C-47CD-9E8B-01C8D37FAABF}">
      <dgm:prSet/>
      <dgm:spPr/>
      <dgm:t>
        <a:bodyPr/>
        <a:lstStyle/>
        <a:p>
          <a:endParaRPr lang="en-US"/>
        </a:p>
      </dgm:t>
    </dgm:pt>
    <dgm:pt modelId="{B940A9F3-A94E-4067-9583-B12DAB26EDB9}" type="sibTrans" cxnId="{8F4E4056-8B6C-47CD-9E8B-01C8D37FAABF}">
      <dgm:prSet/>
      <dgm:spPr/>
      <dgm:t>
        <a:bodyPr/>
        <a:lstStyle/>
        <a:p>
          <a:endParaRPr lang="en-US"/>
        </a:p>
      </dgm:t>
    </dgm:pt>
    <dgm:pt modelId="{0E0FD0CF-7AD1-4B1A-99C4-CC1ECEF928C7}">
      <dgm:prSet/>
      <dgm:spPr/>
      <dgm:t>
        <a:bodyPr/>
        <a:lstStyle/>
        <a:p>
          <a:r>
            <a:rPr lang="es-MX"/>
            <a:t>Placebo vs VLA1553</a:t>
          </a:r>
          <a:endParaRPr lang="en-US"/>
        </a:p>
      </dgm:t>
    </dgm:pt>
    <dgm:pt modelId="{A2970A7A-3579-4468-AFC3-086EEA583B1A}" type="parTrans" cxnId="{58E6B56C-2B36-4297-AEB5-1EBD8EFE6F98}">
      <dgm:prSet/>
      <dgm:spPr/>
      <dgm:t>
        <a:bodyPr/>
        <a:lstStyle/>
        <a:p>
          <a:endParaRPr lang="en-US"/>
        </a:p>
      </dgm:t>
    </dgm:pt>
    <dgm:pt modelId="{B65B835B-71BD-4B27-B695-E7E91BF9900B}" type="sibTrans" cxnId="{58E6B56C-2B36-4297-AEB5-1EBD8EFE6F98}">
      <dgm:prSet/>
      <dgm:spPr/>
      <dgm:t>
        <a:bodyPr/>
        <a:lstStyle/>
        <a:p>
          <a:endParaRPr lang="en-US"/>
        </a:p>
      </dgm:t>
    </dgm:pt>
    <dgm:pt modelId="{F78E657C-70EE-43BE-B656-F18EB03C60BF}" type="pres">
      <dgm:prSet presAssocID="{8974B443-6C61-4AC4-A8B3-3D6797B69F22}" presName="linear" presStyleCnt="0">
        <dgm:presLayoutVars>
          <dgm:animLvl val="lvl"/>
          <dgm:resizeHandles val="exact"/>
        </dgm:presLayoutVars>
      </dgm:prSet>
      <dgm:spPr/>
    </dgm:pt>
    <dgm:pt modelId="{6FC5B901-F38C-40A6-9AA7-C6409A2431FA}" type="pres">
      <dgm:prSet presAssocID="{ED958401-B1EA-4A79-98F8-926726CCA3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C0F88B-7E19-4669-A095-BD6FA87CB5B6}" type="pres">
      <dgm:prSet presAssocID="{E4FD3730-3E33-4C6E-90A6-74AD04359059}" presName="spacer" presStyleCnt="0"/>
      <dgm:spPr/>
    </dgm:pt>
    <dgm:pt modelId="{556489B9-8DBB-4454-9F08-2F9DBD22D982}" type="pres">
      <dgm:prSet presAssocID="{10645E9D-6D8D-4262-9357-6F40652F8F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676387-0A2F-4655-8005-B00CACA126B5}" type="pres">
      <dgm:prSet presAssocID="{B940A9F3-A94E-4067-9583-B12DAB26EDB9}" presName="spacer" presStyleCnt="0"/>
      <dgm:spPr/>
    </dgm:pt>
    <dgm:pt modelId="{57DED83E-2ADB-4394-8AFF-CF63F1EF733E}" type="pres">
      <dgm:prSet presAssocID="{0E0FD0CF-7AD1-4B1A-99C4-CC1ECEF928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3E2E10-E06C-4D69-B1FA-5197FDA3DBDF}" type="presOf" srcId="{8974B443-6C61-4AC4-A8B3-3D6797B69F22}" destId="{F78E657C-70EE-43BE-B656-F18EB03C60BF}" srcOrd="0" destOrd="0" presId="urn:microsoft.com/office/officeart/2005/8/layout/vList2"/>
    <dgm:cxn modelId="{353C591E-0C90-4E12-84E8-323A6ABB2745}" type="presOf" srcId="{0E0FD0CF-7AD1-4B1A-99C4-CC1ECEF928C7}" destId="{57DED83E-2ADB-4394-8AFF-CF63F1EF733E}" srcOrd="0" destOrd="0" presId="urn:microsoft.com/office/officeart/2005/8/layout/vList2"/>
    <dgm:cxn modelId="{58E6B56C-2B36-4297-AEB5-1EBD8EFE6F98}" srcId="{8974B443-6C61-4AC4-A8B3-3D6797B69F22}" destId="{0E0FD0CF-7AD1-4B1A-99C4-CC1ECEF928C7}" srcOrd="2" destOrd="0" parTransId="{A2970A7A-3579-4468-AFC3-086EEA583B1A}" sibTransId="{B65B835B-71BD-4B27-B695-E7E91BF9900B}"/>
    <dgm:cxn modelId="{8F4E4056-8B6C-47CD-9E8B-01C8D37FAABF}" srcId="{8974B443-6C61-4AC4-A8B3-3D6797B69F22}" destId="{10645E9D-6D8D-4262-9357-6F40652F8F9F}" srcOrd="1" destOrd="0" parTransId="{271AC1A5-E369-45AB-9993-801B321CACA7}" sibTransId="{B940A9F3-A94E-4067-9583-B12DAB26EDB9}"/>
    <dgm:cxn modelId="{7DB9AC9F-467F-4D80-83DE-42A742CBABD6}" type="presOf" srcId="{ED958401-B1EA-4A79-98F8-926726CCA36B}" destId="{6FC5B901-F38C-40A6-9AA7-C6409A2431FA}" srcOrd="0" destOrd="0" presId="urn:microsoft.com/office/officeart/2005/8/layout/vList2"/>
    <dgm:cxn modelId="{D28896D0-5587-4932-9A62-FFFA3F9A40C8}" type="presOf" srcId="{10645E9D-6D8D-4262-9357-6F40652F8F9F}" destId="{556489B9-8DBB-4454-9F08-2F9DBD22D982}" srcOrd="0" destOrd="0" presId="urn:microsoft.com/office/officeart/2005/8/layout/vList2"/>
    <dgm:cxn modelId="{6CF3B4D5-6AF1-49BD-9948-717E769FCD6B}" srcId="{8974B443-6C61-4AC4-A8B3-3D6797B69F22}" destId="{ED958401-B1EA-4A79-98F8-926726CCA36B}" srcOrd="0" destOrd="0" parTransId="{B220B8FD-AFA2-48A9-8F07-F89AF9846EE5}" sibTransId="{E4FD3730-3E33-4C6E-90A6-74AD04359059}"/>
    <dgm:cxn modelId="{50CB61A5-CCE5-4507-97CA-9E416CEE0D42}" type="presParOf" srcId="{F78E657C-70EE-43BE-B656-F18EB03C60BF}" destId="{6FC5B901-F38C-40A6-9AA7-C6409A2431FA}" srcOrd="0" destOrd="0" presId="urn:microsoft.com/office/officeart/2005/8/layout/vList2"/>
    <dgm:cxn modelId="{EE55D953-A2C8-4478-A201-4ED0FD203A1F}" type="presParOf" srcId="{F78E657C-70EE-43BE-B656-F18EB03C60BF}" destId="{BAC0F88B-7E19-4669-A095-BD6FA87CB5B6}" srcOrd="1" destOrd="0" presId="urn:microsoft.com/office/officeart/2005/8/layout/vList2"/>
    <dgm:cxn modelId="{BEA09FDF-2C4F-4FFA-B44B-4451B92A47C1}" type="presParOf" srcId="{F78E657C-70EE-43BE-B656-F18EB03C60BF}" destId="{556489B9-8DBB-4454-9F08-2F9DBD22D982}" srcOrd="2" destOrd="0" presId="urn:microsoft.com/office/officeart/2005/8/layout/vList2"/>
    <dgm:cxn modelId="{C7BE4836-3500-4CF1-912C-1B7BF93366D3}" type="presParOf" srcId="{F78E657C-70EE-43BE-B656-F18EB03C60BF}" destId="{BF676387-0A2F-4655-8005-B00CACA126B5}" srcOrd="3" destOrd="0" presId="urn:microsoft.com/office/officeart/2005/8/layout/vList2"/>
    <dgm:cxn modelId="{58F78FEE-FC36-4494-A4A8-175899EF60E9}" type="presParOf" srcId="{F78E657C-70EE-43BE-B656-F18EB03C60BF}" destId="{57DED83E-2ADB-4394-8AFF-CF63F1EF73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D9B60-3786-42D3-A510-3B83D4FA62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BB83F8-8E73-4E77-A81E-A16493AF57D2}">
      <dgm:prSet/>
      <dgm:spPr/>
      <dgm:t>
        <a:bodyPr/>
        <a:lstStyle/>
        <a:p>
          <a:r>
            <a:rPr lang="es-MX"/>
            <a:t>98.9% seroprotección (D28)</a:t>
          </a:r>
          <a:endParaRPr lang="en-US"/>
        </a:p>
      </dgm:t>
    </dgm:pt>
    <dgm:pt modelId="{A1684D33-0971-4254-AA00-83B6AB49BB38}" type="parTrans" cxnId="{ACD74B1B-95B8-431B-B10F-798CCF24E5A7}">
      <dgm:prSet/>
      <dgm:spPr/>
      <dgm:t>
        <a:bodyPr/>
        <a:lstStyle/>
        <a:p>
          <a:endParaRPr lang="en-US"/>
        </a:p>
      </dgm:t>
    </dgm:pt>
    <dgm:pt modelId="{E7FE66F2-CC55-4A0B-BC78-16C116A383D7}" type="sibTrans" cxnId="{ACD74B1B-95B8-431B-B10F-798CCF24E5A7}">
      <dgm:prSet/>
      <dgm:spPr/>
      <dgm:t>
        <a:bodyPr/>
        <a:lstStyle/>
        <a:p>
          <a:endParaRPr lang="en-US"/>
        </a:p>
      </dgm:t>
    </dgm:pt>
    <dgm:pt modelId="{F3AC179B-FC63-4B8F-94A6-3CE6A519359B}">
      <dgm:prSet/>
      <dgm:spPr/>
      <dgm:t>
        <a:bodyPr/>
        <a:lstStyle/>
        <a:p>
          <a:r>
            <a:rPr lang="es-MX"/>
            <a:t>471 veces aumento anticuerpos</a:t>
          </a:r>
          <a:endParaRPr lang="en-US"/>
        </a:p>
      </dgm:t>
    </dgm:pt>
    <dgm:pt modelId="{29419A03-5157-4D61-A347-A4FEFB954A68}" type="parTrans" cxnId="{DA4239AA-E8AA-4D70-A929-A6A6B0C03785}">
      <dgm:prSet/>
      <dgm:spPr/>
      <dgm:t>
        <a:bodyPr/>
        <a:lstStyle/>
        <a:p>
          <a:endParaRPr lang="en-US"/>
        </a:p>
      </dgm:t>
    </dgm:pt>
    <dgm:pt modelId="{B60E5B97-F2EF-414A-B132-7FBF5AFB974A}" type="sibTrans" cxnId="{DA4239AA-E8AA-4D70-A929-A6A6B0C03785}">
      <dgm:prSet/>
      <dgm:spPr/>
      <dgm:t>
        <a:bodyPr/>
        <a:lstStyle/>
        <a:p>
          <a:endParaRPr lang="en-US"/>
        </a:p>
      </dgm:t>
    </dgm:pt>
    <dgm:pt modelId="{81709680-1B54-4456-9B34-2936EA57FF1A}">
      <dgm:prSet/>
      <dgm:spPr/>
      <dgm:t>
        <a:bodyPr/>
        <a:lstStyle/>
        <a:p>
          <a:r>
            <a:rPr lang="es-MX"/>
            <a:t>Eventos adversos: 62.5% (vacuna) vs 44.8% (placebo)</a:t>
          </a:r>
          <a:endParaRPr lang="en-US"/>
        </a:p>
      </dgm:t>
    </dgm:pt>
    <dgm:pt modelId="{70B822CF-0656-4DA6-A21F-941552603BA1}" type="parTrans" cxnId="{7554A57B-9491-45A6-8101-9D5B2F76C08A}">
      <dgm:prSet/>
      <dgm:spPr/>
      <dgm:t>
        <a:bodyPr/>
        <a:lstStyle/>
        <a:p>
          <a:endParaRPr lang="en-US"/>
        </a:p>
      </dgm:t>
    </dgm:pt>
    <dgm:pt modelId="{6E3CA254-E473-420D-8A6B-7A2E7A925443}" type="sibTrans" cxnId="{7554A57B-9491-45A6-8101-9D5B2F76C08A}">
      <dgm:prSet/>
      <dgm:spPr/>
      <dgm:t>
        <a:bodyPr/>
        <a:lstStyle/>
        <a:p>
          <a:endParaRPr lang="en-US"/>
        </a:p>
      </dgm:t>
    </dgm:pt>
    <dgm:pt modelId="{5992BA5A-2100-48A7-934D-73528F7F1993}" type="pres">
      <dgm:prSet presAssocID="{B1AD9B60-3786-42D3-A510-3B83D4FA62DD}" presName="root" presStyleCnt="0">
        <dgm:presLayoutVars>
          <dgm:dir/>
          <dgm:resizeHandles val="exact"/>
        </dgm:presLayoutVars>
      </dgm:prSet>
      <dgm:spPr/>
    </dgm:pt>
    <dgm:pt modelId="{41FCA969-20B6-498E-80D2-EBE4F7036669}" type="pres">
      <dgm:prSet presAssocID="{FBBB83F8-8E73-4E77-A81E-A16493AF57D2}" presName="compNode" presStyleCnt="0"/>
      <dgm:spPr/>
    </dgm:pt>
    <dgm:pt modelId="{9F847398-EF38-4822-83DE-3DD9208E02D3}" type="pres">
      <dgm:prSet presAssocID="{FBBB83F8-8E73-4E77-A81E-A16493AF57D2}" presName="bgRect" presStyleLbl="bgShp" presStyleIdx="0" presStyleCnt="3"/>
      <dgm:spPr/>
    </dgm:pt>
    <dgm:pt modelId="{D041CCDA-507B-44C3-B8E9-0E46A061085F}" type="pres">
      <dgm:prSet presAssocID="{FBBB83F8-8E73-4E77-A81E-A16493AF57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8B1FA051-B22A-4128-BA5A-C2817FBA500C}" type="pres">
      <dgm:prSet presAssocID="{FBBB83F8-8E73-4E77-A81E-A16493AF57D2}" presName="spaceRect" presStyleCnt="0"/>
      <dgm:spPr/>
    </dgm:pt>
    <dgm:pt modelId="{469134D4-7D40-4F08-90BE-421FB9F0AEB3}" type="pres">
      <dgm:prSet presAssocID="{FBBB83F8-8E73-4E77-A81E-A16493AF57D2}" presName="parTx" presStyleLbl="revTx" presStyleIdx="0" presStyleCnt="3">
        <dgm:presLayoutVars>
          <dgm:chMax val="0"/>
          <dgm:chPref val="0"/>
        </dgm:presLayoutVars>
      </dgm:prSet>
      <dgm:spPr/>
    </dgm:pt>
    <dgm:pt modelId="{0F78AE43-F5BE-4368-B534-D9B0C2140A1C}" type="pres">
      <dgm:prSet presAssocID="{E7FE66F2-CC55-4A0B-BC78-16C116A383D7}" presName="sibTrans" presStyleCnt="0"/>
      <dgm:spPr/>
    </dgm:pt>
    <dgm:pt modelId="{6366EA36-FDE7-4277-962C-C9ECA246DBF5}" type="pres">
      <dgm:prSet presAssocID="{F3AC179B-FC63-4B8F-94A6-3CE6A519359B}" presName="compNode" presStyleCnt="0"/>
      <dgm:spPr/>
    </dgm:pt>
    <dgm:pt modelId="{8515B12B-6845-4E37-BFFB-5F7AD3800BF1}" type="pres">
      <dgm:prSet presAssocID="{F3AC179B-FC63-4B8F-94A6-3CE6A519359B}" presName="bgRect" presStyleLbl="bgShp" presStyleIdx="1" presStyleCnt="3"/>
      <dgm:spPr/>
    </dgm:pt>
    <dgm:pt modelId="{3C301AB0-7CD9-49E4-BA32-C3A3E7FE9D0E}" type="pres">
      <dgm:prSet presAssocID="{F3AC179B-FC63-4B8F-94A6-3CE6A51935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9411110-8257-41EC-9913-3A6F5374C60B}" type="pres">
      <dgm:prSet presAssocID="{F3AC179B-FC63-4B8F-94A6-3CE6A519359B}" presName="spaceRect" presStyleCnt="0"/>
      <dgm:spPr/>
    </dgm:pt>
    <dgm:pt modelId="{8EA473F9-1A11-44B3-8FF8-E4CB379C332D}" type="pres">
      <dgm:prSet presAssocID="{F3AC179B-FC63-4B8F-94A6-3CE6A519359B}" presName="parTx" presStyleLbl="revTx" presStyleIdx="1" presStyleCnt="3">
        <dgm:presLayoutVars>
          <dgm:chMax val="0"/>
          <dgm:chPref val="0"/>
        </dgm:presLayoutVars>
      </dgm:prSet>
      <dgm:spPr/>
    </dgm:pt>
    <dgm:pt modelId="{10BA8DE6-964A-4956-8B95-2F6D183C53BF}" type="pres">
      <dgm:prSet presAssocID="{B60E5B97-F2EF-414A-B132-7FBF5AFB974A}" presName="sibTrans" presStyleCnt="0"/>
      <dgm:spPr/>
    </dgm:pt>
    <dgm:pt modelId="{89BF9102-6C00-4CB6-816D-B4FF50A3D251}" type="pres">
      <dgm:prSet presAssocID="{81709680-1B54-4456-9B34-2936EA57FF1A}" presName="compNode" presStyleCnt="0"/>
      <dgm:spPr/>
    </dgm:pt>
    <dgm:pt modelId="{EA22B5D5-952E-423C-9C67-5D3F40EBB94F}" type="pres">
      <dgm:prSet presAssocID="{81709680-1B54-4456-9B34-2936EA57FF1A}" presName="bgRect" presStyleLbl="bgShp" presStyleIdx="2" presStyleCnt="3"/>
      <dgm:spPr/>
    </dgm:pt>
    <dgm:pt modelId="{BBCB29A6-0948-4625-895D-51DEDB1D10A0}" type="pres">
      <dgm:prSet presAssocID="{81709680-1B54-4456-9B34-2936EA57FF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ja"/>
        </a:ext>
      </dgm:extLst>
    </dgm:pt>
    <dgm:pt modelId="{0D3E517E-0521-4F3F-9115-C5837836DAC7}" type="pres">
      <dgm:prSet presAssocID="{81709680-1B54-4456-9B34-2936EA57FF1A}" presName="spaceRect" presStyleCnt="0"/>
      <dgm:spPr/>
    </dgm:pt>
    <dgm:pt modelId="{E8B88641-B6E3-443B-AA6A-8AFA311140DE}" type="pres">
      <dgm:prSet presAssocID="{81709680-1B54-4456-9B34-2936EA57FF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D74B1B-95B8-431B-B10F-798CCF24E5A7}" srcId="{B1AD9B60-3786-42D3-A510-3B83D4FA62DD}" destId="{FBBB83F8-8E73-4E77-A81E-A16493AF57D2}" srcOrd="0" destOrd="0" parTransId="{A1684D33-0971-4254-AA00-83B6AB49BB38}" sibTransId="{E7FE66F2-CC55-4A0B-BC78-16C116A383D7}"/>
    <dgm:cxn modelId="{8B4BE53B-95CF-47D1-B7A7-1770A9DEAEE6}" type="presOf" srcId="{F3AC179B-FC63-4B8F-94A6-3CE6A519359B}" destId="{8EA473F9-1A11-44B3-8FF8-E4CB379C332D}" srcOrd="0" destOrd="0" presId="urn:microsoft.com/office/officeart/2018/2/layout/IconVerticalSolidList"/>
    <dgm:cxn modelId="{2153EC49-13C4-4868-B09E-D8788FC2A3C1}" type="presOf" srcId="{81709680-1B54-4456-9B34-2936EA57FF1A}" destId="{E8B88641-B6E3-443B-AA6A-8AFA311140DE}" srcOrd="0" destOrd="0" presId="urn:microsoft.com/office/officeart/2018/2/layout/IconVerticalSolidList"/>
    <dgm:cxn modelId="{00742059-ACA2-49AD-BD3A-1724E67A3FAF}" type="presOf" srcId="{FBBB83F8-8E73-4E77-A81E-A16493AF57D2}" destId="{469134D4-7D40-4F08-90BE-421FB9F0AEB3}" srcOrd="0" destOrd="0" presId="urn:microsoft.com/office/officeart/2018/2/layout/IconVerticalSolidList"/>
    <dgm:cxn modelId="{7554A57B-9491-45A6-8101-9D5B2F76C08A}" srcId="{B1AD9B60-3786-42D3-A510-3B83D4FA62DD}" destId="{81709680-1B54-4456-9B34-2936EA57FF1A}" srcOrd="2" destOrd="0" parTransId="{70B822CF-0656-4DA6-A21F-941552603BA1}" sibTransId="{6E3CA254-E473-420D-8A6B-7A2E7A925443}"/>
    <dgm:cxn modelId="{DA4239AA-E8AA-4D70-A929-A6A6B0C03785}" srcId="{B1AD9B60-3786-42D3-A510-3B83D4FA62DD}" destId="{F3AC179B-FC63-4B8F-94A6-3CE6A519359B}" srcOrd="1" destOrd="0" parTransId="{29419A03-5157-4D61-A347-A4FEFB954A68}" sibTransId="{B60E5B97-F2EF-414A-B132-7FBF5AFB974A}"/>
    <dgm:cxn modelId="{09904DB6-0119-4390-A0CA-2F9A7C3AB06D}" type="presOf" srcId="{B1AD9B60-3786-42D3-A510-3B83D4FA62DD}" destId="{5992BA5A-2100-48A7-934D-73528F7F1993}" srcOrd="0" destOrd="0" presId="urn:microsoft.com/office/officeart/2018/2/layout/IconVerticalSolidList"/>
    <dgm:cxn modelId="{76D53A01-7EB7-46BC-A8FF-AA09035C7B77}" type="presParOf" srcId="{5992BA5A-2100-48A7-934D-73528F7F1993}" destId="{41FCA969-20B6-498E-80D2-EBE4F7036669}" srcOrd="0" destOrd="0" presId="urn:microsoft.com/office/officeart/2018/2/layout/IconVerticalSolidList"/>
    <dgm:cxn modelId="{8049215B-A8F2-4CC7-A8CF-30C0C6398DF5}" type="presParOf" srcId="{41FCA969-20B6-498E-80D2-EBE4F7036669}" destId="{9F847398-EF38-4822-83DE-3DD9208E02D3}" srcOrd="0" destOrd="0" presId="urn:microsoft.com/office/officeart/2018/2/layout/IconVerticalSolidList"/>
    <dgm:cxn modelId="{F5CC2878-22C2-42B6-A4E1-06794EEDB94E}" type="presParOf" srcId="{41FCA969-20B6-498E-80D2-EBE4F7036669}" destId="{D041CCDA-507B-44C3-B8E9-0E46A061085F}" srcOrd="1" destOrd="0" presId="urn:microsoft.com/office/officeart/2018/2/layout/IconVerticalSolidList"/>
    <dgm:cxn modelId="{9DE92764-BB70-4A5C-BE6E-A211C5C7C38C}" type="presParOf" srcId="{41FCA969-20B6-498E-80D2-EBE4F7036669}" destId="{8B1FA051-B22A-4128-BA5A-C2817FBA500C}" srcOrd="2" destOrd="0" presId="urn:microsoft.com/office/officeart/2018/2/layout/IconVerticalSolidList"/>
    <dgm:cxn modelId="{12C8C173-B96E-46BC-A6A0-55AF35F22F42}" type="presParOf" srcId="{41FCA969-20B6-498E-80D2-EBE4F7036669}" destId="{469134D4-7D40-4F08-90BE-421FB9F0AEB3}" srcOrd="3" destOrd="0" presId="urn:microsoft.com/office/officeart/2018/2/layout/IconVerticalSolidList"/>
    <dgm:cxn modelId="{7E0DA634-DF41-4442-A0F3-B55E7D826E0A}" type="presParOf" srcId="{5992BA5A-2100-48A7-934D-73528F7F1993}" destId="{0F78AE43-F5BE-4368-B534-D9B0C2140A1C}" srcOrd="1" destOrd="0" presId="urn:microsoft.com/office/officeart/2018/2/layout/IconVerticalSolidList"/>
    <dgm:cxn modelId="{80868CC4-B3AB-48FC-9077-566A3D541E25}" type="presParOf" srcId="{5992BA5A-2100-48A7-934D-73528F7F1993}" destId="{6366EA36-FDE7-4277-962C-C9ECA246DBF5}" srcOrd="2" destOrd="0" presId="urn:microsoft.com/office/officeart/2018/2/layout/IconVerticalSolidList"/>
    <dgm:cxn modelId="{F9E58167-A5C0-44F9-8151-A9782B28465A}" type="presParOf" srcId="{6366EA36-FDE7-4277-962C-C9ECA246DBF5}" destId="{8515B12B-6845-4E37-BFFB-5F7AD3800BF1}" srcOrd="0" destOrd="0" presId="urn:microsoft.com/office/officeart/2018/2/layout/IconVerticalSolidList"/>
    <dgm:cxn modelId="{207AD038-09D2-4190-9049-468DB5147359}" type="presParOf" srcId="{6366EA36-FDE7-4277-962C-C9ECA246DBF5}" destId="{3C301AB0-7CD9-49E4-BA32-C3A3E7FE9D0E}" srcOrd="1" destOrd="0" presId="urn:microsoft.com/office/officeart/2018/2/layout/IconVerticalSolidList"/>
    <dgm:cxn modelId="{378810E3-85C5-4B8F-9248-1E63AED186A7}" type="presParOf" srcId="{6366EA36-FDE7-4277-962C-C9ECA246DBF5}" destId="{D9411110-8257-41EC-9913-3A6F5374C60B}" srcOrd="2" destOrd="0" presId="urn:microsoft.com/office/officeart/2018/2/layout/IconVerticalSolidList"/>
    <dgm:cxn modelId="{E4572E1F-F8F7-41F9-87F4-0233DC91865C}" type="presParOf" srcId="{6366EA36-FDE7-4277-962C-C9ECA246DBF5}" destId="{8EA473F9-1A11-44B3-8FF8-E4CB379C332D}" srcOrd="3" destOrd="0" presId="urn:microsoft.com/office/officeart/2018/2/layout/IconVerticalSolidList"/>
    <dgm:cxn modelId="{5D3717A6-2CED-440C-BECE-3D75B066BD26}" type="presParOf" srcId="{5992BA5A-2100-48A7-934D-73528F7F1993}" destId="{10BA8DE6-964A-4956-8B95-2F6D183C53BF}" srcOrd="3" destOrd="0" presId="urn:microsoft.com/office/officeart/2018/2/layout/IconVerticalSolidList"/>
    <dgm:cxn modelId="{37DCEB6C-8107-42F7-B300-0A78A8BF686B}" type="presParOf" srcId="{5992BA5A-2100-48A7-934D-73528F7F1993}" destId="{89BF9102-6C00-4CB6-816D-B4FF50A3D251}" srcOrd="4" destOrd="0" presId="urn:microsoft.com/office/officeart/2018/2/layout/IconVerticalSolidList"/>
    <dgm:cxn modelId="{4B951F2D-4F7E-44B1-ADB2-3AE5DCA5382E}" type="presParOf" srcId="{89BF9102-6C00-4CB6-816D-B4FF50A3D251}" destId="{EA22B5D5-952E-423C-9C67-5D3F40EBB94F}" srcOrd="0" destOrd="0" presId="urn:microsoft.com/office/officeart/2018/2/layout/IconVerticalSolidList"/>
    <dgm:cxn modelId="{E553CD76-7B33-45FE-B4B4-5F0919DE13C7}" type="presParOf" srcId="{89BF9102-6C00-4CB6-816D-B4FF50A3D251}" destId="{BBCB29A6-0948-4625-895D-51DEDB1D10A0}" srcOrd="1" destOrd="0" presId="urn:microsoft.com/office/officeart/2018/2/layout/IconVerticalSolidList"/>
    <dgm:cxn modelId="{696D103D-8368-4B58-94D9-24276C85A859}" type="presParOf" srcId="{89BF9102-6C00-4CB6-816D-B4FF50A3D251}" destId="{0D3E517E-0521-4F3F-9115-C5837836DAC7}" srcOrd="2" destOrd="0" presId="urn:microsoft.com/office/officeart/2018/2/layout/IconVerticalSolidList"/>
    <dgm:cxn modelId="{59B735D5-FCF1-4E96-A572-367213E07AE5}" type="presParOf" srcId="{89BF9102-6C00-4CB6-816D-B4FF50A3D251}" destId="{E8B88641-B6E3-443B-AA6A-8AFA311140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5E1CB6-89A6-4BAF-8EFC-0D1290723FB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7859C2-119B-4BF4-8710-C4D6D145719C}">
      <dgm:prSet/>
      <dgm:spPr/>
      <dgm:t>
        <a:bodyPr/>
        <a:lstStyle/>
        <a:p>
          <a:r>
            <a:rPr lang="es-MX"/>
            <a:t>Validez interna: sólida (aleatorización, doble ciego)</a:t>
          </a:r>
          <a:endParaRPr lang="en-US"/>
        </a:p>
      </dgm:t>
    </dgm:pt>
    <dgm:pt modelId="{F7387CCA-847A-413C-A0F9-1A2A8BB69703}" type="parTrans" cxnId="{0582543C-D37F-4307-BB2D-CF78B4E0E7E1}">
      <dgm:prSet/>
      <dgm:spPr/>
      <dgm:t>
        <a:bodyPr/>
        <a:lstStyle/>
        <a:p>
          <a:endParaRPr lang="en-US"/>
        </a:p>
      </dgm:t>
    </dgm:pt>
    <dgm:pt modelId="{10E2DF51-A897-4619-803F-8BB7DE1A61B9}" type="sibTrans" cxnId="{0582543C-D37F-4307-BB2D-CF78B4E0E7E1}">
      <dgm:prSet/>
      <dgm:spPr/>
      <dgm:t>
        <a:bodyPr/>
        <a:lstStyle/>
        <a:p>
          <a:endParaRPr lang="en-US"/>
        </a:p>
      </dgm:t>
    </dgm:pt>
    <dgm:pt modelId="{54D26647-3F59-44B3-AD44-91C4F1336F4E}">
      <dgm:prSet/>
      <dgm:spPr/>
      <dgm:t>
        <a:bodyPr/>
        <a:lstStyle/>
        <a:p>
          <a:r>
            <a:rPr lang="es-MX"/>
            <a:t>Validez externa: limitada a población sana en zona no endémica</a:t>
          </a:r>
          <a:endParaRPr lang="en-US"/>
        </a:p>
      </dgm:t>
    </dgm:pt>
    <dgm:pt modelId="{70AE4376-CAB7-435C-BC45-F312B57515E5}" type="parTrans" cxnId="{48FBCA4B-924F-41DF-82F3-3B19C6B9DA1A}">
      <dgm:prSet/>
      <dgm:spPr/>
      <dgm:t>
        <a:bodyPr/>
        <a:lstStyle/>
        <a:p>
          <a:endParaRPr lang="en-US"/>
        </a:p>
      </dgm:t>
    </dgm:pt>
    <dgm:pt modelId="{C6951195-4B76-4EE0-BABE-EB7F344D1EC8}" type="sibTrans" cxnId="{48FBCA4B-924F-41DF-82F3-3B19C6B9DA1A}">
      <dgm:prSet/>
      <dgm:spPr/>
      <dgm:t>
        <a:bodyPr/>
        <a:lstStyle/>
        <a:p>
          <a:endParaRPr lang="en-US"/>
        </a:p>
      </dgm:t>
    </dgm:pt>
    <dgm:pt modelId="{B87C7FCD-5350-4639-B268-D0FA4D976DAD}" type="pres">
      <dgm:prSet presAssocID="{495E1CB6-89A6-4BAF-8EFC-0D1290723FB8}" presName="vert0" presStyleCnt="0">
        <dgm:presLayoutVars>
          <dgm:dir/>
          <dgm:animOne val="branch"/>
          <dgm:animLvl val="lvl"/>
        </dgm:presLayoutVars>
      </dgm:prSet>
      <dgm:spPr/>
    </dgm:pt>
    <dgm:pt modelId="{51648B5A-75BE-4AEF-A44D-A980BB77C581}" type="pres">
      <dgm:prSet presAssocID="{FE7859C2-119B-4BF4-8710-C4D6D145719C}" presName="thickLine" presStyleLbl="alignNode1" presStyleIdx="0" presStyleCnt="2"/>
      <dgm:spPr/>
    </dgm:pt>
    <dgm:pt modelId="{BB191B7B-F98B-471B-B3EC-EA8666680AE9}" type="pres">
      <dgm:prSet presAssocID="{FE7859C2-119B-4BF4-8710-C4D6D145719C}" presName="horz1" presStyleCnt="0"/>
      <dgm:spPr/>
    </dgm:pt>
    <dgm:pt modelId="{E5C90352-2209-4FDA-B448-FE6C5BA04C86}" type="pres">
      <dgm:prSet presAssocID="{FE7859C2-119B-4BF4-8710-C4D6D145719C}" presName="tx1" presStyleLbl="revTx" presStyleIdx="0" presStyleCnt="2"/>
      <dgm:spPr/>
    </dgm:pt>
    <dgm:pt modelId="{01232CC0-403D-4754-B9D8-EEF362CB03EE}" type="pres">
      <dgm:prSet presAssocID="{FE7859C2-119B-4BF4-8710-C4D6D145719C}" presName="vert1" presStyleCnt="0"/>
      <dgm:spPr/>
    </dgm:pt>
    <dgm:pt modelId="{6F075C9A-E451-48FD-AAA4-F1D0327AA962}" type="pres">
      <dgm:prSet presAssocID="{54D26647-3F59-44B3-AD44-91C4F1336F4E}" presName="thickLine" presStyleLbl="alignNode1" presStyleIdx="1" presStyleCnt="2"/>
      <dgm:spPr/>
    </dgm:pt>
    <dgm:pt modelId="{33443FDD-ED83-4C28-A84F-6430C218DC6D}" type="pres">
      <dgm:prSet presAssocID="{54D26647-3F59-44B3-AD44-91C4F1336F4E}" presName="horz1" presStyleCnt="0"/>
      <dgm:spPr/>
    </dgm:pt>
    <dgm:pt modelId="{D1E21B96-3142-43B0-A414-04FE5FD8D396}" type="pres">
      <dgm:prSet presAssocID="{54D26647-3F59-44B3-AD44-91C4F1336F4E}" presName="tx1" presStyleLbl="revTx" presStyleIdx="1" presStyleCnt="2"/>
      <dgm:spPr/>
    </dgm:pt>
    <dgm:pt modelId="{86AF252F-B0DA-4EDB-9461-F354086386F7}" type="pres">
      <dgm:prSet presAssocID="{54D26647-3F59-44B3-AD44-91C4F1336F4E}" presName="vert1" presStyleCnt="0"/>
      <dgm:spPr/>
    </dgm:pt>
  </dgm:ptLst>
  <dgm:cxnLst>
    <dgm:cxn modelId="{4C4D3B12-1DBA-46B7-9A2B-D8CFFDF30347}" type="presOf" srcId="{FE7859C2-119B-4BF4-8710-C4D6D145719C}" destId="{E5C90352-2209-4FDA-B448-FE6C5BA04C86}" srcOrd="0" destOrd="0" presId="urn:microsoft.com/office/officeart/2008/layout/LinedList"/>
    <dgm:cxn modelId="{01066C21-2B83-47DF-A06C-DC5403139927}" type="presOf" srcId="{54D26647-3F59-44B3-AD44-91C4F1336F4E}" destId="{D1E21B96-3142-43B0-A414-04FE5FD8D396}" srcOrd="0" destOrd="0" presId="urn:microsoft.com/office/officeart/2008/layout/LinedList"/>
    <dgm:cxn modelId="{0582543C-D37F-4307-BB2D-CF78B4E0E7E1}" srcId="{495E1CB6-89A6-4BAF-8EFC-0D1290723FB8}" destId="{FE7859C2-119B-4BF4-8710-C4D6D145719C}" srcOrd="0" destOrd="0" parTransId="{F7387CCA-847A-413C-A0F9-1A2A8BB69703}" sibTransId="{10E2DF51-A897-4619-803F-8BB7DE1A61B9}"/>
    <dgm:cxn modelId="{48FBCA4B-924F-41DF-82F3-3B19C6B9DA1A}" srcId="{495E1CB6-89A6-4BAF-8EFC-0D1290723FB8}" destId="{54D26647-3F59-44B3-AD44-91C4F1336F4E}" srcOrd="1" destOrd="0" parTransId="{70AE4376-CAB7-435C-BC45-F312B57515E5}" sibTransId="{C6951195-4B76-4EE0-BABE-EB7F344D1EC8}"/>
    <dgm:cxn modelId="{91F3DC93-29A4-4DF5-AB33-B339FF03D02B}" type="presOf" srcId="{495E1CB6-89A6-4BAF-8EFC-0D1290723FB8}" destId="{B87C7FCD-5350-4639-B268-D0FA4D976DAD}" srcOrd="0" destOrd="0" presId="urn:microsoft.com/office/officeart/2008/layout/LinedList"/>
    <dgm:cxn modelId="{E5EAA6D9-8EE5-4102-8E07-09AFD02E1633}" type="presParOf" srcId="{B87C7FCD-5350-4639-B268-D0FA4D976DAD}" destId="{51648B5A-75BE-4AEF-A44D-A980BB77C581}" srcOrd="0" destOrd="0" presId="urn:microsoft.com/office/officeart/2008/layout/LinedList"/>
    <dgm:cxn modelId="{8EF81930-2AD8-49FD-ACDD-89DF4A07A436}" type="presParOf" srcId="{B87C7FCD-5350-4639-B268-D0FA4D976DAD}" destId="{BB191B7B-F98B-471B-B3EC-EA8666680AE9}" srcOrd="1" destOrd="0" presId="urn:microsoft.com/office/officeart/2008/layout/LinedList"/>
    <dgm:cxn modelId="{6C12FD7A-8F56-4D5E-B943-8D4D2C91E518}" type="presParOf" srcId="{BB191B7B-F98B-471B-B3EC-EA8666680AE9}" destId="{E5C90352-2209-4FDA-B448-FE6C5BA04C86}" srcOrd="0" destOrd="0" presId="urn:microsoft.com/office/officeart/2008/layout/LinedList"/>
    <dgm:cxn modelId="{21F0ECBB-6BFF-4C84-A869-6F5377768E1E}" type="presParOf" srcId="{BB191B7B-F98B-471B-B3EC-EA8666680AE9}" destId="{01232CC0-403D-4754-B9D8-EEF362CB03EE}" srcOrd="1" destOrd="0" presId="urn:microsoft.com/office/officeart/2008/layout/LinedList"/>
    <dgm:cxn modelId="{62FFAC51-459A-4745-A0E7-78652CA5D153}" type="presParOf" srcId="{B87C7FCD-5350-4639-B268-D0FA4D976DAD}" destId="{6F075C9A-E451-48FD-AAA4-F1D0327AA962}" srcOrd="2" destOrd="0" presId="urn:microsoft.com/office/officeart/2008/layout/LinedList"/>
    <dgm:cxn modelId="{EBBF264B-DA28-4073-93C7-D33EA9CB495C}" type="presParOf" srcId="{B87C7FCD-5350-4639-B268-D0FA4D976DAD}" destId="{33443FDD-ED83-4C28-A84F-6430C218DC6D}" srcOrd="3" destOrd="0" presId="urn:microsoft.com/office/officeart/2008/layout/LinedList"/>
    <dgm:cxn modelId="{657BFD98-E9EE-4D68-AFAF-FE10741B9236}" type="presParOf" srcId="{33443FDD-ED83-4C28-A84F-6430C218DC6D}" destId="{D1E21B96-3142-43B0-A414-04FE5FD8D396}" srcOrd="0" destOrd="0" presId="urn:microsoft.com/office/officeart/2008/layout/LinedList"/>
    <dgm:cxn modelId="{505DED7D-6453-449C-B74F-5F69C1060A06}" type="presParOf" srcId="{33443FDD-ED83-4C28-A84F-6430C218DC6D}" destId="{86AF252F-B0DA-4EDB-9461-F354086386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A33DE-29D2-4DB1-8D12-6F4E100E71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124CE4-6289-4D48-BD07-7C6C07914344}">
      <dgm:prSet/>
      <dgm:spPr/>
      <dgm:t>
        <a:bodyPr/>
        <a:lstStyle/>
        <a:p>
          <a:r>
            <a:rPr lang="es-MX"/>
            <a:t>232 participantes (58 placebo, 174 vacuna)</a:t>
          </a:r>
          <a:endParaRPr lang="en-US"/>
        </a:p>
      </dgm:t>
    </dgm:pt>
    <dgm:pt modelId="{23CA65C2-F28C-4C04-BAD5-A0629F5F18AE}" type="parTrans" cxnId="{C5ADB16C-48EB-42F1-AA4E-840C6E64E118}">
      <dgm:prSet/>
      <dgm:spPr/>
      <dgm:t>
        <a:bodyPr/>
        <a:lstStyle/>
        <a:p>
          <a:endParaRPr lang="en-US"/>
        </a:p>
      </dgm:t>
    </dgm:pt>
    <dgm:pt modelId="{33404A8F-31D9-45CA-BB7B-8BC7E9E8A579}" type="sibTrans" cxnId="{C5ADB16C-48EB-42F1-AA4E-840C6E64E118}">
      <dgm:prSet/>
      <dgm:spPr/>
      <dgm:t>
        <a:bodyPr/>
        <a:lstStyle/>
        <a:p>
          <a:endParaRPr lang="en-US"/>
        </a:p>
      </dgm:t>
    </dgm:pt>
    <dgm:pt modelId="{94A03FF3-6EBB-4A48-A63A-0AD93AA795FB}">
      <dgm:prSet/>
      <dgm:spPr/>
      <dgm:t>
        <a:bodyPr/>
        <a:lstStyle/>
        <a:p>
          <a:r>
            <a:rPr lang="es-MX"/>
            <a:t>Aleatorización estratificada</a:t>
          </a:r>
          <a:endParaRPr lang="en-US"/>
        </a:p>
      </dgm:t>
    </dgm:pt>
    <dgm:pt modelId="{27F05881-9059-4520-A4E6-0DA0453DA37E}" type="parTrans" cxnId="{5CCAF6E9-CCAA-4517-BE4F-17ACFDEA7C8B}">
      <dgm:prSet/>
      <dgm:spPr/>
      <dgm:t>
        <a:bodyPr/>
        <a:lstStyle/>
        <a:p>
          <a:endParaRPr lang="en-US"/>
        </a:p>
      </dgm:t>
    </dgm:pt>
    <dgm:pt modelId="{0D2A73C5-7F94-440B-AF90-8362C241D0FE}" type="sibTrans" cxnId="{5CCAF6E9-CCAA-4517-BE4F-17ACFDEA7C8B}">
      <dgm:prSet/>
      <dgm:spPr/>
      <dgm:t>
        <a:bodyPr/>
        <a:lstStyle/>
        <a:p>
          <a:endParaRPr lang="en-US"/>
        </a:p>
      </dgm:t>
    </dgm:pt>
    <dgm:pt modelId="{5ED4E725-5B3F-456E-BEB6-BB111EE5D3DF}">
      <dgm:prSet/>
      <dgm:spPr/>
      <dgm:t>
        <a:bodyPr/>
        <a:lstStyle/>
        <a:p>
          <a:r>
            <a:rPr lang="es-MX"/>
            <a:t>Análisis con test Z para proporciones</a:t>
          </a:r>
          <a:endParaRPr lang="en-US"/>
        </a:p>
      </dgm:t>
    </dgm:pt>
    <dgm:pt modelId="{07986E70-EDE0-4020-9DA0-E7AF8B51EA5B}" type="parTrans" cxnId="{8497ABCE-F6C1-412E-8E64-F4BCA3C6E53A}">
      <dgm:prSet/>
      <dgm:spPr/>
      <dgm:t>
        <a:bodyPr/>
        <a:lstStyle/>
        <a:p>
          <a:endParaRPr lang="en-US"/>
        </a:p>
      </dgm:t>
    </dgm:pt>
    <dgm:pt modelId="{B1539680-2839-4BBE-8472-63F4FBBA9A32}" type="sibTrans" cxnId="{8497ABCE-F6C1-412E-8E64-F4BCA3C6E53A}">
      <dgm:prSet/>
      <dgm:spPr/>
      <dgm:t>
        <a:bodyPr/>
        <a:lstStyle/>
        <a:p>
          <a:endParaRPr lang="en-US"/>
        </a:p>
      </dgm:t>
    </dgm:pt>
    <dgm:pt modelId="{29CC9DDB-D10C-49BF-BE1D-5885C06EBF20}" type="pres">
      <dgm:prSet presAssocID="{480A33DE-29D2-4DB1-8D12-6F4E100E71CC}" presName="root" presStyleCnt="0">
        <dgm:presLayoutVars>
          <dgm:dir/>
          <dgm:resizeHandles val="exact"/>
        </dgm:presLayoutVars>
      </dgm:prSet>
      <dgm:spPr/>
    </dgm:pt>
    <dgm:pt modelId="{0A15D50A-4550-4F16-89CB-7C57B6498AB3}" type="pres">
      <dgm:prSet presAssocID="{8A124CE4-6289-4D48-BD07-7C6C07914344}" presName="compNode" presStyleCnt="0"/>
      <dgm:spPr/>
    </dgm:pt>
    <dgm:pt modelId="{3138F7CB-E86F-4587-9F79-9DEA1E2B2324}" type="pres">
      <dgm:prSet presAssocID="{8A124CE4-6289-4D48-BD07-7C6C079143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ja"/>
        </a:ext>
      </dgm:extLst>
    </dgm:pt>
    <dgm:pt modelId="{0DF93886-FFEC-484C-9686-507164BDB9A7}" type="pres">
      <dgm:prSet presAssocID="{8A124CE4-6289-4D48-BD07-7C6C07914344}" presName="spaceRect" presStyleCnt="0"/>
      <dgm:spPr/>
    </dgm:pt>
    <dgm:pt modelId="{5AE71B29-0E9B-4FB5-8871-E66BCDC6E704}" type="pres">
      <dgm:prSet presAssocID="{8A124CE4-6289-4D48-BD07-7C6C07914344}" presName="textRect" presStyleLbl="revTx" presStyleIdx="0" presStyleCnt="3">
        <dgm:presLayoutVars>
          <dgm:chMax val="1"/>
          <dgm:chPref val="1"/>
        </dgm:presLayoutVars>
      </dgm:prSet>
      <dgm:spPr/>
    </dgm:pt>
    <dgm:pt modelId="{22964C81-5B65-4B37-8D8B-569E6C70CB6F}" type="pres">
      <dgm:prSet presAssocID="{33404A8F-31D9-45CA-BB7B-8BC7E9E8A579}" presName="sibTrans" presStyleCnt="0"/>
      <dgm:spPr/>
    </dgm:pt>
    <dgm:pt modelId="{6279DF0B-2166-46BE-8840-3A05C220E91D}" type="pres">
      <dgm:prSet presAssocID="{94A03FF3-6EBB-4A48-A63A-0AD93AA795FB}" presName="compNode" presStyleCnt="0"/>
      <dgm:spPr/>
    </dgm:pt>
    <dgm:pt modelId="{6D8DA92E-1AC3-4AE3-9A49-6DF306F6D838}" type="pres">
      <dgm:prSet presAssocID="{94A03FF3-6EBB-4A48-A63A-0AD93AA795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804B4D7-C794-473B-888B-3D325E5F4772}" type="pres">
      <dgm:prSet presAssocID="{94A03FF3-6EBB-4A48-A63A-0AD93AA795FB}" presName="spaceRect" presStyleCnt="0"/>
      <dgm:spPr/>
    </dgm:pt>
    <dgm:pt modelId="{FB0B5B9A-45F6-425D-B131-68982904D591}" type="pres">
      <dgm:prSet presAssocID="{94A03FF3-6EBB-4A48-A63A-0AD93AA795FB}" presName="textRect" presStyleLbl="revTx" presStyleIdx="1" presStyleCnt="3">
        <dgm:presLayoutVars>
          <dgm:chMax val="1"/>
          <dgm:chPref val="1"/>
        </dgm:presLayoutVars>
      </dgm:prSet>
      <dgm:spPr/>
    </dgm:pt>
    <dgm:pt modelId="{25A29FA9-B58E-446E-AD6B-2A586D3F296B}" type="pres">
      <dgm:prSet presAssocID="{0D2A73C5-7F94-440B-AF90-8362C241D0FE}" presName="sibTrans" presStyleCnt="0"/>
      <dgm:spPr/>
    </dgm:pt>
    <dgm:pt modelId="{0903D016-D529-4C99-97F4-A2B9F303A415}" type="pres">
      <dgm:prSet presAssocID="{5ED4E725-5B3F-456E-BEB6-BB111EE5D3DF}" presName="compNode" presStyleCnt="0"/>
      <dgm:spPr/>
    </dgm:pt>
    <dgm:pt modelId="{B1CC0E09-00BA-47DC-8EE5-0AFFECDBB105}" type="pres">
      <dgm:prSet presAssocID="{5ED4E725-5B3F-456E-BEB6-BB111EE5D3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0781DA4-5F7B-493B-BEC2-24FF4E2FD4AE}" type="pres">
      <dgm:prSet presAssocID="{5ED4E725-5B3F-456E-BEB6-BB111EE5D3DF}" presName="spaceRect" presStyleCnt="0"/>
      <dgm:spPr/>
    </dgm:pt>
    <dgm:pt modelId="{CA2B21B2-F89A-47F2-A73A-466A1DF8CCDB}" type="pres">
      <dgm:prSet presAssocID="{5ED4E725-5B3F-456E-BEB6-BB111EE5D3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08FB1F-018D-4D23-B0B6-F3AD109FABE6}" type="presOf" srcId="{8A124CE4-6289-4D48-BD07-7C6C07914344}" destId="{5AE71B29-0E9B-4FB5-8871-E66BCDC6E704}" srcOrd="0" destOrd="0" presId="urn:microsoft.com/office/officeart/2018/2/layout/IconLabelList"/>
    <dgm:cxn modelId="{0274C03A-F303-4423-A56A-3DBC37FE6DA0}" type="presOf" srcId="{94A03FF3-6EBB-4A48-A63A-0AD93AA795FB}" destId="{FB0B5B9A-45F6-425D-B131-68982904D591}" srcOrd="0" destOrd="0" presId="urn:microsoft.com/office/officeart/2018/2/layout/IconLabelList"/>
    <dgm:cxn modelId="{C5ADB16C-48EB-42F1-AA4E-840C6E64E118}" srcId="{480A33DE-29D2-4DB1-8D12-6F4E100E71CC}" destId="{8A124CE4-6289-4D48-BD07-7C6C07914344}" srcOrd="0" destOrd="0" parTransId="{23CA65C2-F28C-4C04-BAD5-A0629F5F18AE}" sibTransId="{33404A8F-31D9-45CA-BB7B-8BC7E9E8A579}"/>
    <dgm:cxn modelId="{27593270-134F-4CE2-A4B6-7D024A5E0B8A}" type="presOf" srcId="{5ED4E725-5B3F-456E-BEB6-BB111EE5D3DF}" destId="{CA2B21B2-F89A-47F2-A73A-466A1DF8CCDB}" srcOrd="0" destOrd="0" presId="urn:microsoft.com/office/officeart/2018/2/layout/IconLabelList"/>
    <dgm:cxn modelId="{7DBD878E-0292-4852-944D-987980141A2B}" type="presOf" srcId="{480A33DE-29D2-4DB1-8D12-6F4E100E71CC}" destId="{29CC9DDB-D10C-49BF-BE1D-5885C06EBF20}" srcOrd="0" destOrd="0" presId="urn:microsoft.com/office/officeart/2018/2/layout/IconLabelList"/>
    <dgm:cxn modelId="{8497ABCE-F6C1-412E-8E64-F4BCA3C6E53A}" srcId="{480A33DE-29D2-4DB1-8D12-6F4E100E71CC}" destId="{5ED4E725-5B3F-456E-BEB6-BB111EE5D3DF}" srcOrd="2" destOrd="0" parTransId="{07986E70-EDE0-4020-9DA0-E7AF8B51EA5B}" sibTransId="{B1539680-2839-4BBE-8472-63F4FBBA9A32}"/>
    <dgm:cxn modelId="{5CCAF6E9-CCAA-4517-BE4F-17ACFDEA7C8B}" srcId="{480A33DE-29D2-4DB1-8D12-6F4E100E71CC}" destId="{94A03FF3-6EBB-4A48-A63A-0AD93AA795FB}" srcOrd="1" destOrd="0" parTransId="{27F05881-9059-4520-A4E6-0DA0453DA37E}" sibTransId="{0D2A73C5-7F94-440B-AF90-8362C241D0FE}"/>
    <dgm:cxn modelId="{237CF7AE-98FC-406C-8EC9-4A25C680B2A2}" type="presParOf" srcId="{29CC9DDB-D10C-49BF-BE1D-5885C06EBF20}" destId="{0A15D50A-4550-4F16-89CB-7C57B6498AB3}" srcOrd="0" destOrd="0" presId="urn:microsoft.com/office/officeart/2018/2/layout/IconLabelList"/>
    <dgm:cxn modelId="{1CD1241E-9B12-483F-AB63-56C82CFC844E}" type="presParOf" srcId="{0A15D50A-4550-4F16-89CB-7C57B6498AB3}" destId="{3138F7CB-E86F-4587-9F79-9DEA1E2B2324}" srcOrd="0" destOrd="0" presId="urn:microsoft.com/office/officeart/2018/2/layout/IconLabelList"/>
    <dgm:cxn modelId="{0EA5383A-CF6E-4AEE-99D8-43DDDB7BDAAB}" type="presParOf" srcId="{0A15D50A-4550-4F16-89CB-7C57B6498AB3}" destId="{0DF93886-FFEC-484C-9686-507164BDB9A7}" srcOrd="1" destOrd="0" presId="urn:microsoft.com/office/officeart/2018/2/layout/IconLabelList"/>
    <dgm:cxn modelId="{12266D46-3BCB-4C39-83B5-B5BCD09FEF22}" type="presParOf" srcId="{0A15D50A-4550-4F16-89CB-7C57B6498AB3}" destId="{5AE71B29-0E9B-4FB5-8871-E66BCDC6E704}" srcOrd="2" destOrd="0" presId="urn:microsoft.com/office/officeart/2018/2/layout/IconLabelList"/>
    <dgm:cxn modelId="{D4285833-0AAB-42A2-9C37-7ACD19255110}" type="presParOf" srcId="{29CC9DDB-D10C-49BF-BE1D-5885C06EBF20}" destId="{22964C81-5B65-4B37-8D8B-569E6C70CB6F}" srcOrd="1" destOrd="0" presId="urn:microsoft.com/office/officeart/2018/2/layout/IconLabelList"/>
    <dgm:cxn modelId="{4746A887-0305-4607-9F88-EBBD0006B154}" type="presParOf" srcId="{29CC9DDB-D10C-49BF-BE1D-5885C06EBF20}" destId="{6279DF0B-2166-46BE-8840-3A05C220E91D}" srcOrd="2" destOrd="0" presId="urn:microsoft.com/office/officeart/2018/2/layout/IconLabelList"/>
    <dgm:cxn modelId="{403E9297-FA6F-42EB-951C-EFAD88FF98EB}" type="presParOf" srcId="{6279DF0B-2166-46BE-8840-3A05C220E91D}" destId="{6D8DA92E-1AC3-4AE3-9A49-6DF306F6D838}" srcOrd="0" destOrd="0" presId="urn:microsoft.com/office/officeart/2018/2/layout/IconLabelList"/>
    <dgm:cxn modelId="{E072D142-DEF9-4E6E-9D3F-BF4831E5FC50}" type="presParOf" srcId="{6279DF0B-2166-46BE-8840-3A05C220E91D}" destId="{2804B4D7-C794-473B-888B-3D325E5F4772}" srcOrd="1" destOrd="0" presId="urn:microsoft.com/office/officeart/2018/2/layout/IconLabelList"/>
    <dgm:cxn modelId="{9240EEAB-BFAB-4B35-A139-68B2C45F81E9}" type="presParOf" srcId="{6279DF0B-2166-46BE-8840-3A05C220E91D}" destId="{FB0B5B9A-45F6-425D-B131-68982904D591}" srcOrd="2" destOrd="0" presId="urn:microsoft.com/office/officeart/2018/2/layout/IconLabelList"/>
    <dgm:cxn modelId="{48099CFA-B393-47FF-AC32-6FA789F90AB7}" type="presParOf" srcId="{29CC9DDB-D10C-49BF-BE1D-5885C06EBF20}" destId="{25A29FA9-B58E-446E-AD6B-2A586D3F296B}" srcOrd="3" destOrd="0" presId="urn:microsoft.com/office/officeart/2018/2/layout/IconLabelList"/>
    <dgm:cxn modelId="{36FB8BDB-EFE4-4816-95C4-66014547AFDB}" type="presParOf" srcId="{29CC9DDB-D10C-49BF-BE1D-5885C06EBF20}" destId="{0903D016-D529-4C99-97F4-A2B9F303A415}" srcOrd="4" destOrd="0" presId="urn:microsoft.com/office/officeart/2018/2/layout/IconLabelList"/>
    <dgm:cxn modelId="{BAE4EA54-5B34-4BDD-891C-5D31CFA95BFC}" type="presParOf" srcId="{0903D016-D529-4C99-97F4-A2B9F303A415}" destId="{B1CC0E09-00BA-47DC-8EE5-0AFFECDBB105}" srcOrd="0" destOrd="0" presId="urn:microsoft.com/office/officeart/2018/2/layout/IconLabelList"/>
    <dgm:cxn modelId="{B2ACF2FB-CED2-4032-AC02-05F56EB34C6D}" type="presParOf" srcId="{0903D016-D529-4C99-97F4-A2B9F303A415}" destId="{60781DA4-5F7B-493B-BEC2-24FF4E2FD4AE}" srcOrd="1" destOrd="0" presId="urn:microsoft.com/office/officeart/2018/2/layout/IconLabelList"/>
    <dgm:cxn modelId="{775794DF-9D94-470A-AB09-7BBCF1D76F0C}" type="presParOf" srcId="{0903D016-D529-4C99-97F4-A2B9F303A415}" destId="{CA2B21B2-F89A-47F2-A73A-466A1DF8CC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7C7490-C187-4AE3-9BBE-09FDBA19D9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6F652B7-40AD-4F1A-B5EC-DBB9FEDE7ED6}">
      <dgm:prSet/>
      <dgm:spPr/>
      <dgm:t>
        <a:bodyPr/>
        <a:lstStyle/>
        <a:p>
          <a:pPr>
            <a:defRPr cap="all"/>
          </a:pPr>
          <a:r>
            <a:rPr lang="es-MX"/>
            <a:t>Difícil: interpretación del método µPRNT50, tamaño de muestra</a:t>
          </a:r>
          <a:endParaRPr lang="en-US"/>
        </a:p>
      </dgm:t>
    </dgm:pt>
    <dgm:pt modelId="{0E445B9D-5A97-4865-A6CE-2919E6261CD7}" type="parTrans" cxnId="{051E7D3A-11A6-40EA-9D67-93C8D9277187}">
      <dgm:prSet/>
      <dgm:spPr/>
      <dgm:t>
        <a:bodyPr/>
        <a:lstStyle/>
        <a:p>
          <a:endParaRPr lang="en-US"/>
        </a:p>
      </dgm:t>
    </dgm:pt>
    <dgm:pt modelId="{15EC62D6-ABD7-4900-B563-2020B66C1380}" type="sibTrans" cxnId="{051E7D3A-11A6-40EA-9D67-93C8D9277187}">
      <dgm:prSet/>
      <dgm:spPr/>
      <dgm:t>
        <a:bodyPr/>
        <a:lstStyle/>
        <a:p>
          <a:endParaRPr lang="en-US"/>
        </a:p>
      </dgm:t>
    </dgm:pt>
    <dgm:pt modelId="{A0E14DCD-F866-448C-9AA5-674472BC5801}">
      <dgm:prSet/>
      <dgm:spPr/>
      <dgm:t>
        <a:bodyPr/>
        <a:lstStyle/>
        <a:p>
          <a:pPr>
            <a:defRPr cap="all"/>
          </a:pPr>
          <a:r>
            <a:rPr lang="es-MX"/>
            <a:t>Fácil: estructura clara del artículo, buena redacción</a:t>
          </a:r>
          <a:endParaRPr lang="en-US"/>
        </a:p>
      </dgm:t>
    </dgm:pt>
    <dgm:pt modelId="{86248849-A184-4D98-BCB2-6DE090B13BF3}" type="parTrans" cxnId="{01EBC4D6-023A-4B0F-BDA2-0682225B2B2D}">
      <dgm:prSet/>
      <dgm:spPr/>
      <dgm:t>
        <a:bodyPr/>
        <a:lstStyle/>
        <a:p>
          <a:endParaRPr lang="en-US"/>
        </a:p>
      </dgm:t>
    </dgm:pt>
    <dgm:pt modelId="{7A644527-4A9D-4923-8FD2-B196987745EF}" type="sibTrans" cxnId="{01EBC4D6-023A-4B0F-BDA2-0682225B2B2D}">
      <dgm:prSet/>
      <dgm:spPr/>
      <dgm:t>
        <a:bodyPr/>
        <a:lstStyle/>
        <a:p>
          <a:endParaRPr lang="en-US"/>
        </a:p>
      </dgm:t>
    </dgm:pt>
    <dgm:pt modelId="{CDFFD469-7EBD-482D-AD14-4D395AA9656B}" type="pres">
      <dgm:prSet presAssocID="{F07C7490-C187-4AE3-9BBE-09FDBA19D92A}" presName="root" presStyleCnt="0">
        <dgm:presLayoutVars>
          <dgm:dir/>
          <dgm:resizeHandles val="exact"/>
        </dgm:presLayoutVars>
      </dgm:prSet>
      <dgm:spPr/>
    </dgm:pt>
    <dgm:pt modelId="{1E530D44-F091-4B90-8234-FDDE21AE7A97}" type="pres">
      <dgm:prSet presAssocID="{16F652B7-40AD-4F1A-B5EC-DBB9FEDE7ED6}" presName="compNode" presStyleCnt="0"/>
      <dgm:spPr/>
    </dgm:pt>
    <dgm:pt modelId="{108491A9-5A15-471D-B7E5-AA92D97D958F}" type="pres">
      <dgm:prSet presAssocID="{16F652B7-40AD-4F1A-B5EC-DBB9FEDE7ED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F8B736A-F2B7-4602-A98F-949CEFB40D63}" type="pres">
      <dgm:prSet presAssocID="{16F652B7-40AD-4F1A-B5EC-DBB9FEDE7E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4024930A-F1FA-4DC6-B569-82F229BB025A}" type="pres">
      <dgm:prSet presAssocID="{16F652B7-40AD-4F1A-B5EC-DBB9FEDE7ED6}" presName="spaceRect" presStyleCnt="0"/>
      <dgm:spPr/>
    </dgm:pt>
    <dgm:pt modelId="{B9BCDEA6-7C09-42F5-8532-6943B2A97493}" type="pres">
      <dgm:prSet presAssocID="{16F652B7-40AD-4F1A-B5EC-DBB9FEDE7ED6}" presName="textRect" presStyleLbl="revTx" presStyleIdx="0" presStyleCnt="2">
        <dgm:presLayoutVars>
          <dgm:chMax val="1"/>
          <dgm:chPref val="1"/>
        </dgm:presLayoutVars>
      </dgm:prSet>
      <dgm:spPr/>
    </dgm:pt>
    <dgm:pt modelId="{CDFA4F29-E299-4547-9EB8-43425E45CA07}" type="pres">
      <dgm:prSet presAssocID="{15EC62D6-ABD7-4900-B563-2020B66C1380}" presName="sibTrans" presStyleCnt="0"/>
      <dgm:spPr/>
    </dgm:pt>
    <dgm:pt modelId="{C3602B39-BC50-43BD-B231-29ED57897FC3}" type="pres">
      <dgm:prSet presAssocID="{A0E14DCD-F866-448C-9AA5-674472BC5801}" presName="compNode" presStyleCnt="0"/>
      <dgm:spPr/>
    </dgm:pt>
    <dgm:pt modelId="{A8B1C710-BBCE-4B50-9C38-AF4325F76FC2}" type="pres">
      <dgm:prSet presAssocID="{A0E14DCD-F866-448C-9AA5-674472BC580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75A58A1-3C6D-4B70-A6AE-46589550232A}" type="pres">
      <dgm:prSet presAssocID="{A0E14DCD-F866-448C-9AA5-674472BC58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9812D028-85F4-4E04-914B-B65B2A8DFED5}" type="pres">
      <dgm:prSet presAssocID="{A0E14DCD-F866-448C-9AA5-674472BC5801}" presName="spaceRect" presStyleCnt="0"/>
      <dgm:spPr/>
    </dgm:pt>
    <dgm:pt modelId="{A0B5BC0D-F0F3-4305-AEF3-A486E843EC73}" type="pres">
      <dgm:prSet presAssocID="{A0E14DCD-F866-448C-9AA5-674472BC58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1E7D3A-11A6-40EA-9D67-93C8D9277187}" srcId="{F07C7490-C187-4AE3-9BBE-09FDBA19D92A}" destId="{16F652B7-40AD-4F1A-B5EC-DBB9FEDE7ED6}" srcOrd="0" destOrd="0" parTransId="{0E445B9D-5A97-4865-A6CE-2919E6261CD7}" sibTransId="{15EC62D6-ABD7-4900-B563-2020B66C1380}"/>
    <dgm:cxn modelId="{982C1D7F-FF15-4002-B492-B0D75EA1F72A}" type="presOf" srcId="{F07C7490-C187-4AE3-9BBE-09FDBA19D92A}" destId="{CDFFD469-7EBD-482D-AD14-4D395AA9656B}" srcOrd="0" destOrd="0" presId="urn:microsoft.com/office/officeart/2018/5/layout/IconLeafLabelList"/>
    <dgm:cxn modelId="{2AB79D95-3398-43C6-80B4-FDF9C5A366F8}" type="presOf" srcId="{A0E14DCD-F866-448C-9AA5-674472BC5801}" destId="{A0B5BC0D-F0F3-4305-AEF3-A486E843EC73}" srcOrd="0" destOrd="0" presId="urn:microsoft.com/office/officeart/2018/5/layout/IconLeafLabelList"/>
    <dgm:cxn modelId="{01EBC4D6-023A-4B0F-BDA2-0682225B2B2D}" srcId="{F07C7490-C187-4AE3-9BBE-09FDBA19D92A}" destId="{A0E14DCD-F866-448C-9AA5-674472BC5801}" srcOrd="1" destOrd="0" parTransId="{86248849-A184-4D98-BCB2-6DE090B13BF3}" sibTransId="{7A644527-4A9D-4923-8FD2-B196987745EF}"/>
    <dgm:cxn modelId="{E9C5A3FC-27C2-4333-9D6B-A2DBB05C767B}" type="presOf" srcId="{16F652B7-40AD-4F1A-B5EC-DBB9FEDE7ED6}" destId="{B9BCDEA6-7C09-42F5-8532-6943B2A97493}" srcOrd="0" destOrd="0" presId="urn:microsoft.com/office/officeart/2018/5/layout/IconLeafLabelList"/>
    <dgm:cxn modelId="{B856A2B5-A18F-4865-8F1C-8BED19398981}" type="presParOf" srcId="{CDFFD469-7EBD-482D-AD14-4D395AA9656B}" destId="{1E530D44-F091-4B90-8234-FDDE21AE7A97}" srcOrd="0" destOrd="0" presId="urn:microsoft.com/office/officeart/2018/5/layout/IconLeafLabelList"/>
    <dgm:cxn modelId="{7EAE9A0E-74EA-485D-A37A-04D4D8E813AB}" type="presParOf" srcId="{1E530D44-F091-4B90-8234-FDDE21AE7A97}" destId="{108491A9-5A15-471D-B7E5-AA92D97D958F}" srcOrd="0" destOrd="0" presId="urn:microsoft.com/office/officeart/2018/5/layout/IconLeafLabelList"/>
    <dgm:cxn modelId="{2F874327-1D4A-4EF8-9CA6-511AFDC59361}" type="presParOf" srcId="{1E530D44-F091-4B90-8234-FDDE21AE7A97}" destId="{CF8B736A-F2B7-4602-A98F-949CEFB40D63}" srcOrd="1" destOrd="0" presId="urn:microsoft.com/office/officeart/2018/5/layout/IconLeafLabelList"/>
    <dgm:cxn modelId="{BBC650AF-6FE8-4958-A27F-45F792E2BC8C}" type="presParOf" srcId="{1E530D44-F091-4B90-8234-FDDE21AE7A97}" destId="{4024930A-F1FA-4DC6-B569-82F229BB025A}" srcOrd="2" destOrd="0" presId="urn:microsoft.com/office/officeart/2018/5/layout/IconLeafLabelList"/>
    <dgm:cxn modelId="{EB58E711-C7AA-48B9-8818-5B9F4DC44028}" type="presParOf" srcId="{1E530D44-F091-4B90-8234-FDDE21AE7A97}" destId="{B9BCDEA6-7C09-42F5-8532-6943B2A97493}" srcOrd="3" destOrd="0" presId="urn:microsoft.com/office/officeart/2018/5/layout/IconLeafLabelList"/>
    <dgm:cxn modelId="{F22E2577-AF1C-4111-9861-7FE90DA3D95E}" type="presParOf" srcId="{CDFFD469-7EBD-482D-AD14-4D395AA9656B}" destId="{CDFA4F29-E299-4547-9EB8-43425E45CA07}" srcOrd="1" destOrd="0" presId="urn:microsoft.com/office/officeart/2018/5/layout/IconLeafLabelList"/>
    <dgm:cxn modelId="{344091A2-5964-4DB4-8E05-8E64F586FC02}" type="presParOf" srcId="{CDFFD469-7EBD-482D-AD14-4D395AA9656B}" destId="{C3602B39-BC50-43BD-B231-29ED57897FC3}" srcOrd="2" destOrd="0" presId="urn:microsoft.com/office/officeart/2018/5/layout/IconLeafLabelList"/>
    <dgm:cxn modelId="{AB154599-1236-49AA-ABC5-B32A84FCC79B}" type="presParOf" srcId="{C3602B39-BC50-43BD-B231-29ED57897FC3}" destId="{A8B1C710-BBCE-4B50-9C38-AF4325F76FC2}" srcOrd="0" destOrd="0" presId="urn:microsoft.com/office/officeart/2018/5/layout/IconLeafLabelList"/>
    <dgm:cxn modelId="{9B7517D8-3201-4760-9AB6-84C7F795598B}" type="presParOf" srcId="{C3602B39-BC50-43BD-B231-29ED57897FC3}" destId="{675A58A1-3C6D-4B70-A6AE-46589550232A}" srcOrd="1" destOrd="0" presId="urn:microsoft.com/office/officeart/2018/5/layout/IconLeafLabelList"/>
    <dgm:cxn modelId="{D3F0FFA6-83A7-4685-8786-852AB47CE5C5}" type="presParOf" srcId="{C3602B39-BC50-43BD-B231-29ED57897FC3}" destId="{9812D028-85F4-4E04-914B-B65B2A8DFED5}" srcOrd="2" destOrd="0" presId="urn:microsoft.com/office/officeart/2018/5/layout/IconLeafLabelList"/>
    <dgm:cxn modelId="{79A013EB-9312-49B7-A8C3-B4BD05B9AA8B}" type="presParOf" srcId="{C3602B39-BC50-43BD-B231-29ED57897FC3}" destId="{A0B5BC0D-F0F3-4305-AEF3-A486E843EC7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5B901-F38C-40A6-9AA7-C6409A2431FA}">
      <dsp:nvSpPr>
        <dsp:cNvPr id="0" name=""/>
        <dsp:cNvSpPr/>
      </dsp:nvSpPr>
      <dsp:spPr>
        <a:xfrm>
          <a:off x="0" y="32820"/>
          <a:ext cx="6245265" cy="175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Fase 3 - Multicéntrico</a:t>
          </a:r>
          <a:endParaRPr lang="en-US" sz="4400" kern="1200"/>
        </a:p>
      </dsp:txBody>
      <dsp:txXfrm>
        <a:off x="85758" y="118578"/>
        <a:ext cx="6073749" cy="1585239"/>
      </dsp:txXfrm>
    </dsp:sp>
    <dsp:sp modelId="{556489B9-8DBB-4454-9F08-2F9DBD22D982}">
      <dsp:nvSpPr>
        <dsp:cNvPr id="0" name=""/>
        <dsp:cNvSpPr/>
      </dsp:nvSpPr>
      <dsp:spPr>
        <a:xfrm>
          <a:off x="0" y="1916296"/>
          <a:ext cx="6245265" cy="1756755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Doble ciego - Aleatorización 3:1</a:t>
          </a:r>
          <a:endParaRPr lang="en-US" sz="4400" kern="1200"/>
        </a:p>
      </dsp:txBody>
      <dsp:txXfrm>
        <a:off x="85758" y="2002054"/>
        <a:ext cx="6073749" cy="1585239"/>
      </dsp:txXfrm>
    </dsp:sp>
    <dsp:sp modelId="{57DED83E-2ADB-4394-8AFF-CF63F1EF733E}">
      <dsp:nvSpPr>
        <dsp:cNvPr id="0" name=""/>
        <dsp:cNvSpPr/>
      </dsp:nvSpPr>
      <dsp:spPr>
        <a:xfrm>
          <a:off x="0" y="3799771"/>
          <a:ext cx="6245265" cy="175675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Placebo vs VLA1553</a:t>
          </a:r>
          <a:endParaRPr lang="en-US" sz="4400" kern="1200"/>
        </a:p>
      </dsp:txBody>
      <dsp:txXfrm>
        <a:off x="85758" y="3885529"/>
        <a:ext cx="6073749" cy="158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47398-EF38-4822-83DE-3DD9208E02D3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1CCDA-507B-44C3-B8E9-0E46A061085F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34D4-7D40-4F08-90BE-421FB9F0AEB3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98.9% seroprotección (D28)</a:t>
          </a:r>
          <a:endParaRPr lang="en-US" sz="2500" kern="1200"/>
        </a:p>
      </dsp:txBody>
      <dsp:txXfrm>
        <a:off x="1844034" y="682"/>
        <a:ext cx="4401230" cy="1596566"/>
      </dsp:txXfrm>
    </dsp:sp>
    <dsp:sp modelId="{8515B12B-6845-4E37-BFFB-5F7AD3800BF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01AB0-7CD9-49E4-BA32-C3A3E7FE9D0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73F9-1A11-44B3-8FF8-E4CB379C332D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471 veces aumento anticuerpos</a:t>
          </a:r>
          <a:endParaRPr lang="en-US" sz="2500" kern="1200"/>
        </a:p>
      </dsp:txBody>
      <dsp:txXfrm>
        <a:off x="1844034" y="1996390"/>
        <a:ext cx="4401230" cy="1596566"/>
      </dsp:txXfrm>
    </dsp:sp>
    <dsp:sp modelId="{EA22B5D5-952E-423C-9C67-5D3F40EBB94F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B29A6-0948-4625-895D-51DEDB1D10A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8641-B6E3-443B-AA6A-8AFA311140DE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Eventos adversos: 62.5% (vacuna) vs 44.8% (placebo)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48B5A-75BE-4AEF-A44D-A980BB77C581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90352-2209-4FDA-B448-FE6C5BA04C86}">
      <dsp:nvSpPr>
        <dsp:cNvPr id="0" name=""/>
        <dsp:cNvSpPr/>
      </dsp:nvSpPr>
      <dsp:spPr>
        <a:xfrm>
          <a:off x="0" y="0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Validez interna: sólida (aleatorización, doble ciego)</a:t>
          </a:r>
          <a:endParaRPr lang="en-US" sz="4400" kern="1200"/>
        </a:p>
      </dsp:txBody>
      <dsp:txXfrm>
        <a:off x="0" y="0"/>
        <a:ext cx="6245265" cy="2794673"/>
      </dsp:txXfrm>
    </dsp:sp>
    <dsp:sp modelId="{6F075C9A-E451-48FD-AAA4-F1D0327AA962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21B96-3142-43B0-A414-04FE5FD8D396}">
      <dsp:nvSpPr>
        <dsp:cNvPr id="0" name=""/>
        <dsp:cNvSpPr/>
      </dsp:nvSpPr>
      <dsp:spPr>
        <a:xfrm>
          <a:off x="0" y="2794673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Validez externa: limitada a población sana en zona no endémica</a:t>
          </a:r>
          <a:endParaRPr lang="en-US" sz="4400" kern="1200"/>
        </a:p>
      </dsp:txBody>
      <dsp:txXfrm>
        <a:off x="0" y="2794673"/>
        <a:ext cx="6245265" cy="2794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8F7CB-E86F-4587-9F79-9DEA1E2B2324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71B29-0E9B-4FB5-8871-E66BCDC6E704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232 participantes (58 placebo, 174 vacuna)</a:t>
          </a:r>
          <a:endParaRPr lang="en-US" sz="2400" kern="1200"/>
        </a:p>
      </dsp:txBody>
      <dsp:txXfrm>
        <a:off x="378109" y="2068861"/>
        <a:ext cx="2872305" cy="720000"/>
      </dsp:txXfrm>
    </dsp:sp>
    <dsp:sp modelId="{6D8DA92E-1AC3-4AE3-9A49-6DF306F6D83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B5B9A-45F6-425D-B131-68982904D591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Aleatorización estratificada</a:t>
          </a:r>
          <a:endParaRPr lang="en-US" sz="2400" kern="1200"/>
        </a:p>
      </dsp:txBody>
      <dsp:txXfrm>
        <a:off x="3753067" y="2068861"/>
        <a:ext cx="2872305" cy="720000"/>
      </dsp:txXfrm>
    </dsp:sp>
    <dsp:sp modelId="{B1CC0E09-00BA-47DC-8EE5-0AFFECDBB10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21B2-F89A-47F2-A73A-466A1DF8CCDB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Análisis con test Z para proporciones</a:t>
          </a:r>
          <a:endParaRPr lang="en-US" sz="2400" kern="1200"/>
        </a:p>
      </dsp:txBody>
      <dsp:txXfrm>
        <a:off x="7128025" y="2068861"/>
        <a:ext cx="287230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91A9-5A15-471D-B7E5-AA92D97D958F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B736A-F2B7-4602-A98F-949CEFB40D63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DEA6-7C09-42F5-8532-6943B2A97493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Difícil: interpretación del método µPRNT50, tamaño de muestra</a:t>
          </a:r>
          <a:endParaRPr lang="en-US" sz="1700" kern="1200"/>
        </a:p>
      </dsp:txBody>
      <dsp:txXfrm>
        <a:off x="1548914" y="3176402"/>
        <a:ext cx="3600000" cy="720000"/>
      </dsp:txXfrm>
    </dsp:sp>
    <dsp:sp modelId="{A8B1C710-BBCE-4B50-9C38-AF4325F76FC2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A58A1-3C6D-4B70-A6AE-46589550232A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5BC0D-F0F3-4305-AEF3-A486E843EC7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Fácil: estructura clara del artículo, buena redacción</a:t>
          </a:r>
          <a:endParaRPr lang="en-US" sz="17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205-B2CC-FF8F-3E98-AA1BE982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E9C43-E75D-235D-7AB3-EF3E631D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F5A06-FECC-E520-49D7-FED70FAF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873B9-3E3C-4DB7-0274-B56CE5FA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D9372-C376-327D-9481-B0DABB8B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90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8F17-E840-6AE5-66FE-DF92CDF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37F79-F797-3F8C-B761-CADC40A8D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AFAD3-EAA3-73C1-35CA-39F78F0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7F120-1961-4903-8481-95F52C15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39C95-4A49-272C-49D0-8B5F945D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2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DC2CDA-B4C7-F3C1-11A8-214D47767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65B6CF-9EF8-B540-195E-559CDC034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F778B-E1C5-1E1B-DCC9-F08E0019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56548-FE95-D0F0-11B2-E384D68C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22395-0980-B97B-1824-7B0806E6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775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78AA3-5B5A-9365-3419-64C9BB9E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2530F-E4B0-8C10-02DE-33A421352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383AA-9687-C911-2958-24E7D1F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2290E-7500-F13D-22A7-E084287C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26F3F-0DC6-BC51-A54A-840E062F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02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FC8DC-54CC-A769-4522-9E752EDF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9A656-112A-7B60-1339-831A27D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FE9FC-FB34-6481-7F60-9566A25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7EC96-EB40-2FE6-A17C-182FBF16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50AE2-0C19-FCA0-102C-DA51D8DE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0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8FB3A-5B3E-0C9D-AC7A-238C6CEB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AC36E-1210-A142-8C86-062B0EB1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732BD-50DD-4FD9-4C30-64FEBF61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32A1C-D1A8-62E7-FF08-68646308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CF03F-0055-D8FD-CC2B-92A30564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2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63D48-9671-6DE2-DB7D-4824563F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383A0-513C-FCFB-E6B4-E8CBD37E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F213C5-7776-5049-71DB-D7EA6C8F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898018-245A-9E09-F200-65A5B016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AFFEB-59B6-0ADF-180C-78C70CFA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D0EE3A-46E5-5608-885C-416A2125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121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8DC5-095B-9BEB-5C8F-9898ABAC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ED52B-F171-9875-1D16-1427985F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91780B-2D7E-A296-F88F-DD4E1683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FFDD78-CB87-0F8B-EF9D-76D7FD16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3F34A6-1610-4770-3AC3-95AC9C3CF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5B8D46-4530-ACAA-3D66-C431CCBA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F27339-E192-470E-5E2B-20CBD153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9AB86-A723-476F-B8AE-89407FA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6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2731-DAEE-2964-2CE6-5B61E39D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6BA576-CB7C-6E67-E71B-81237694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12FC97-FD25-4759-9210-670E8DEC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7BDCEF-C785-EF84-D0EC-0C7A244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08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D47510-74C6-9145-B4A9-D32ABF8F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949EB9-9816-E3B7-D8E9-0196092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A697D4-52CB-A521-FBD6-A9D276CD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66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617E-8694-2691-00EB-DBB94EBE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A15F1-E90F-39C8-5DEE-C9F31B4B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95FEA-6540-0B9B-967C-9525C99E4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57E09-1D4A-1958-B608-6054B236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41BE2-62AD-A4F0-EA86-0F2BAF9F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7EF25-15FF-B6E3-61C4-2ACF9AF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670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53EE9-9404-E27F-CCC9-9CDB8AF2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BED22F-771C-B038-E392-5B4084084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DDE85B-1B84-5F30-76D5-A0B58303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BE5B5-1701-ADB6-0581-C42460E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9A6BA-2BFA-33E4-D278-233261E6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9745B6-52F3-185D-F0E5-B9B706E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76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51674E-357E-657B-6B8B-A83D97E1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C6349-E9C7-356C-7E2D-D4E34B2E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EE2FB-F946-3624-2F46-EF4B6E3AF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A8E10-4C20-4459-9D77-7B611DAC17F9}" type="datetimeFigureOut">
              <a:rPr lang="es-AR" smtClean="0"/>
              <a:t>15/5/2025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62E4-3447-DF51-2EFB-D6BD28585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A14991-3457-E913-0AE0-6DE4F6F9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7A8A9-4951-41BA-9EC3-230CC764BC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57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A6B5D-E34E-4D26-1306-2D0BEAE6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AR" sz="8000">
                <a:solidFill>
                  <a:srgbClr val="FFFFFF"/>
                </a:solidFill>
              </a:rPr>
              <a:t>Vacuna vs Chikungunya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0D47C-5571-2B9D-C8AD-76447126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AR" sz="500">
                <a:solidFill>
                  <a:srgbClr val="FFFFFF"/>
                </a:solidFill>
              </a:rPr>
              <a:t>Ensayo clínico fase 3: VLA1553</a:t>
            </a:r>
          </a:p>
          <a:p>
            <a:pPr algn="l"/>
            <a:r>
              <a:rPr lang="es-AR" sz="500">
                <a:solidFill>
                  <a:srgbClr val="FFFFFF"/>
                </a:solidFill>
              </a:rPr>
              <a:t>Presentado por: Malena Irisarri y Román Landa</a:t>
            </a:r>
          </a:p>
          <a:p>
            <a:pPr algn="l"/>
            <a:r>
              <a:rPr lang="es-AR" sz="500">
                <a:solidFill>
                  <a:srgbClr val="FFFFFF"/>
                </a:solidFill>
              </a:rPr>
              <a:t>Bioestadística - UNR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3AE469-8374-7D5F-C3FC-91B86A10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AR" sz="8000">
                <a:solidFill>
                  <a:srgbClr val="FFFFFF"/>
                </a:solidFill>
              </a:rPr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03A01-E64D-27AB-D650-65B84EF1E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s-AR" sz="2000">
                <a:solidFill>
                  <a:srgbClr val="FFFFFF"/>
                </a:solidFill>
              </a:rPr>
              <a:t>Presentado por Irisarri - Landa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E9832-EC4D-6B75-FE07-AECCE959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Autores y Afiliaciones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DFDB81-EDA1-D692-28A2-A6AF04A1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Valneva Austria (Viena, Austria)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Assign Data Management and Biostatistics (Innsbruck, Austria)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Financiado por CEPI y Horizonte 2020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A3B92E-82EA-5539-73AC-545E84CC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Publicación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52048-945D-AF19-DE8A-C7C02474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 Lancet, 2023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DOI: 10.1016/S0140-6736(23)00641-4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4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002246-3264-2E24-C260-E4A0E9B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Diseño del Estudio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texto 2">
            <a:extLst>
              <a:ext uri="{FF2B5EF4-FFF2-40B4-BE49-F238E27FC236}">
                <a16:creationId xmlns:a16="http://schemas.microsoft.com/office/drawing/2014/main" id="{B4201410-D4CF-16B0-D091-9E2EF93A8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51429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11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644BB-BA76-59CD-6087-A974039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Participantes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B8D4DC-88E3-9865-385C-F9F31D2E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Adultos sanos, 18+ años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Exclusión: inmunocomprometidos, antecedentes de Chikungunya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43 centros en EE.UU.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998640-0A45-B2DB-7A96-209147AD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Principales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17218B28-E862-A05C-434B-D860FE9FB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8854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01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BDDA63-B922-307C-81F7-E522DDBE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Validez del Estudio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D0E11767-13FA-42FE-D9FE-E20BCCEAF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2141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56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6D713A-8F3D-1F42-D5B9-F7B37B58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Propuesta de Nuevo Ensayo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3E5357FC-C266-201D-201D-0D81A4DF8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04967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0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AF14BC-E7EC-6ACE-05FE-ACF33050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Dificultades y Lo Simple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E7F7559C-4D02-8651-A32F-9A84EBFC6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9466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440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195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Vacuna vs Chikungunya</vt:lpstr>
      <vt:lpstr>Autores y Afiliaciones</vt:lpstr>
      <vt:lpstr>Publicación</vt:lpstr>
      <vt:lpstr>Diseño del Estudio</vt:lpstr>
      <vt:lpstr>Participantes</vt:lpstr>
      <vt:lpstr>Resultados Principales</vt:lpstr>
      <vt:lpstr>Validez del Estudio</vt:lpstr>
      <vt:lpstr>Propuesta de Nuevo Ensayo</vt:lpstr>
      <vt:lpstr>Dificultades y Lo Simple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LANDA Roman</dc:creator>
  <cp:lastModifiedBy>LANDA Roman</cp:lastModifiedBy>
  <cp:revision>2</cp:revision>
  <dcterms:created xsi:type="dcterms:W3CDTF">2025-05-15T21:05:48Z</dcterms:created>
  <dcterms:modified xsi:type="dcterms:W3CDTF">2025-05-15T21:09:58Z</dcterms:modified>
</cp:coreProperties>
</file>