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0CB73-F5AA-F12A-A5F5-C58189547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6BE4F-1A03-99C3-9B25-C4E495086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AB1F73-7576-5FDD-C5D7-2BFD243D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05.12.2022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960D7A-DA94-923F-B08E-154B0A15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667D1-A5A5-6CD3-C6D7-ED4E425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248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B46F6-09B1-47B6-7EFB-7098ABAF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DFAD5D-6142-EEBB-81EB-7231AA689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709690-6EED-EC25-1D5E-ED90FAD0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05.12.2022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D68BD6-034F-452F-D68C-43F4E56B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1CCDD-79FC-32C3-5BC0-541FDA89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36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2D5B12-670C-7BF0-AA54-027C50E03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7138C6-4346-1AC6-EF20-35F20C279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E1F7A2-0DFD-4781-FA5E-2DDB13BE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05.12.2022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72C5A0-14FF-D5B9-D0DB-F60A06DD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ACF33-2818-71FD-2C38-51A23A4B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06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E00DD-E205-BAFD-D6A2-9AEE252D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F8C50-FBC8-502C-7106-642891360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0EFB7-48B3-980B-E348-F167C968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05.12.2022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97951F-2485-3F9F-0CDF-2A151AEA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D232E-4053-DAC3-840B-54548746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66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38BC2-EAA6-B31A-EAE8-BD602229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DD6411-4BAD-3938-0747-84B78F7A2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0AA870-E24F-440A-E4EC-1B7E0D0F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05.12.2022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E6464-00BF-FA94-0FE8-41796BB6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9D00E-072B-40EC-B85A-8363FDA4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97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D3EE-E5C6-4852-7292-7ABBE3A8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F8DF2-9A7E-C09A-51F8-29B084C63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D7D6D-AE39-CD15-564E-5170E352D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354A5E-F097-F6A9-1911-B0E42BEB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05.12.2022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A554D7-22A0-B5B7-33DB-7A05979C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20CA60-5B5B-4F1B-0853-2D68BD99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628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10E87-CFD5-FF87-5A17-F93B77AF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45A1F-BB0F-84B6-9A80-8A49C8B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BCE61F-50CC-DF60-05B6-B27EA1594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1314C7-5F05-14A3-CD92-632261443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1CED5D-3619-E621-D2F8-F213FD246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5B970B-11C3-A2D6-EAD5-805F86E1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05.12.2022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B3031D-E686-E3F9-DA1E-2DACEC28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27CAB5-5B7E-C3B2-E3E8-B9DFD52D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41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D441A-A1A6-6A07-5E31-B2F61CD4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3819C8-FB62-B3C6-6FC7-4AF56F77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05.12.2022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D666DF-2450-C0F7-9BA2-259FDE98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E29AA6-37A8-A629-F486-6FCCC12C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65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E08043-92BC-30B5-57A0-A0976783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05.12.2022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81A300-12B2-1A2C-3FC0-D73E644C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DCDC23-A5A7-3803-1286-080E591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396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BABA5-6236-DB15-56FE-A3666678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E9B9C2-2CBB-F742-50DA-AC758BB3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8A8CF7-FD10-74FF-6FFB-7610AE73B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6E6275-0149-7B74-5D22-95592651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05.12.2022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23281A-140D-B47F-CFE0-E652CEB4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48CB0F-8909-6FB9-50E2-A1622E98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51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CD827-F7D7-6380-D746-F728376F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801F6E-4FDE-95B5-AE75-9672221AE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19AC5E-1EE9-B929-5A21-7F7DD7142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A8810-530C-29F9-48CC-0FC1ABF6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F99D-F9FE-41DE-9723-1802FB59F37C}" type="datetimeFigureOut">
              <a:rPr lang="de-CH" smtClean="0"/>
              <a:t>05.12.2022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448F6-EE08-DC1C-FC28-E1BFD858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A96199-B30A-732A-6905-E99ACF99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112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940845-3CAB-ED37-F2BA-759B45D5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46E1A-1A0B-BAE4-49A6-D94E5A5EC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07CD54-0C19-08EC-AAD1-1DC1B8898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F99D-F9FE-41DE-9723-1802FB59F37C}" type="datetimeFigureOut">
              <a:rPr lang="de-CH" smtClean="0"/>
              <a:t>05.12.2022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1CBF96-3652-C0E2-38A2-8372CB5CB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E84DD-21D9-93E3-DBCF-4E24C0E6D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C86D-C29E-475E-8AE0-A767E74A2C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788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49169-4C70-83B0-0864-032E7F8B0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Neural Networks driven Recommender Systems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FEBCCA-9EEF-6E3A-AB88-19B9A05A6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47786"/>
          </a:xfrm>
        </p:spPr>
        <p:txBody>
          <a:bodyPr>
            <a:normAutofit fontScale="92500" lnSpcReduction="20000"/>
          </a:bodyPr>
          <a:lstStyle/>
          <a:p>
            <a:endParaRPr lang="de-CH" dirty="0"/>
          </a:p>
          <a:p>
            <a:r>
              <a:rPr lang="de-CH" dirty="0"/>
              <a:t>Vertiefungsprojekt I (HS22), Master </a:t>
            </a:r>
            <a:r>
              <a:rPr lang="de-CH" dirty="0" err="1"/>
              <a:t>of</a:t>
            </a:r>
            <a:r>
              <a:rPr lang="de-CH" dirty="0"/>
              <a:t> Eng. In Data Science</a:t>
            </a:r>
          </a:p>
          <a:p>
            <a:r>
              <a:rPr lang="de-CH" dirty="0"/>
              <a:t>Student: Roman Loop</a:t>
            </a:r>
          </a:p>
          <a:p>
            <a:r>
              <a:rPr lang="de-CH" dirty="0"/>
              <a:t>Academic Supervisor: Shao </a:t>
            </a:r>
            <a:r>
              <a:rPr lang="de-CH" dirty="0" err="1"/>
              <a:t>Jü</a:t>
            </a:r>
            <a:r>
              <a:rPr lang="de-CH" dirty="0"/>
              <a:t> Woo</a:t>
            </a:r>
          </a:p>
          <a:p>
            <a:r>
              <a:rPr lang="de-CH" dirty="0"/>
              <a:t>Project </a:t>
            </a:r>
            <a:r>
              <a:rPr lang="de-CH" dirty="0" err="1"/>
              <a:t>duration</a:t>
            </a:r>
            <a:r>
              <a:rPr lang="de-CH" dirty="0"/>
              <a:t>: 10. </a:t>
            </a:r>
            <a:r>
              <a:rPr lang="de-CH" dirty="0" err="1"/>
              <a:t>October</a:t>
            </a:r>
            <a:r>
              <a:rPr lang="de-CH" dirty="0"/>
              <a:t> 2022 </a:t>
            </a:r>
            <a:r>
              <a:rPr lang="de-CH" dirty="0" err="1"/>
              <a:t>to</a:t>
            </a:r>
            <a:r>
              <a:rPr lang="de-CH" dirty="0"/>
              <a:t> 15. </a:t>
            </a:r>
            <a:r>
              <a:rPr lang="de-CH" dirty="0" err="1"/>
              <a:t>January</a:t>
            </a:r>
            <a:r>
              <a:rPr lang="de-CH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16708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B0FE1-77D7-D3EB-E5B0-1F988026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F5D69-3779-00CC-623A-0D82E191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r>
              <a:rPr lang="de-CH" dirty="0"/>
              <a:t>Graph Theory (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short</a:t>
            </a:r>
            <a:r>
              <a:rPr lang="de-CH" dirty="0"/>
              <a:t> </a:t>
            </a:r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) MovieLens100k</a:t>
            </a:r>
            <a:endParaRPr lang="de-CH" dirty="0"/>
          </a:p>
          <a:p>
            <a:r>
              <a:rPr lang="de-CH" dirty="0" err="1"/>
              <a:t>Recommender</a:t>
            </a:r>
            <a:r>
              <a:rPr lang="de-CH" dirty="0"/>
              <a:t> Systems</a:t>
            </a:r>
          </a:p>
          <a:p>
            <a:pPr lvl="1"/>
            <a:r>
              <a:rPr lang="de-CH" dirty="0"/>
              <a:t>Content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filtering</a:t>
            </a:r>
            <a:r>
              <a:rPr lang="de-CH" dirty="0"/>
              <a:t> </a:t>
            </a:r>
            <a:r>
              <a:rPr lang="de-CH" dirty="0" err="1"/>
              <a:t>vs</a:t>
            </a:r>
            <a:r>
              <a:rPr lang="de-CH" dirty="0"/>
              <a:t> </a:t>
            </a:r>
            <a:r>
              <a:rPr lang="de-CH" dirty="0" err="1"/>
              <a:t>Collaberative</a:t>
            </a:r>
            <a:r>
              <a:rPr lang="de-CH" dirty="0"/>
              <a:t> </a:t>
            </a:r>
            <a:r>
              <a:rPr lang="de-CH" dirty="0" err="1"/>
              <a:t>filtering</a:t>
            </a:r>
            <a:endParaRPr lang="de-CH" dirty="0"/>
          </a:p>
          <a:p>
            <a:pPr lvl="1"/>
            <a:r>
              <a:rPr lang="de-CH" dirty="0"/>
              <a:t>Graph </a:t>
            </a:r>
            <a:r>
              <a:rPr lang="de-CH" dirty="0" err="1"/>
              <a:t>Neural</a:t>
            </a:r>
            <a:r>
              <a:rPr lang="de-CH" dirty="0"/>
              <a:t> Networks (GNN)</a:t>
            </a:r>
          </a:p>
          <a:p>
            <a:r>
              <a:rPr lang="de-CH" dirty="0"/>
              <a:t>Solution Design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MovieLens</a:t>
            </a:r>
            <a:r>
              <a:rPr lang="de-CH" dirty="0"/>
              <a:t> 100K</a:t>
            </a:r>
          </a:p>
          <a:p>
            <a:r>
              <a:rPr lang="de-CH" dirty="0" err="1"/>
              <a:t>Conclusion</a:t>
            </a:r>
            <a:r>
              <a:rPr lang="de-CH" dirty="0"/>
              <a:t> / </a:t>
            </a:r>
            <a:r>
              <a:rPr lang="de-CH" dirty="0" err="1"/>
              <a:t>key</a:t>
            </a:r>
            <a:r>
              <a:rPr lang="de-CH" dirty="0"/>
              <a:t>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aways</a:t>
            </a:r>
            <a:endParaRPr lang="de-CH" dirty="0"/>
          </a:p>
          <a:p>
            <a:r>
              <a:rPr lang="de-CH" dirty="0" err="1"/>
              <a:t>Discussion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697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feil enthält.&#10;&#10;Automatisch generierte Beschreibung">
            <a:extLst>
              <a:ext uri="{FF2B5EF4-FFF2-40B4-BE49-F238E27FC236}">
                <a16:creationId xmlns:a16="http://schemas.microsoft.com/office/drawing/2014/main" id="{6D5AB551-6CB9-C3F4-F818-BC8697225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732">
            <a:off x="9321741" y="5263042"/>
            <a:ext cx="940446" cy="65134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2EAF9-FCB3-B689-EF33-B196B9AF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FA00D-AB6F-749F-FD23-9F2904DE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We live in a world in which recommendations are so common that we tend to forget the apparent ease with which these systems designed to optimize our consumer choices have been 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incorporated into practically any device and platform. We’re used to constantly receiving recommendations</a:t>
            </a:r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, but the way in which they have settled in our daily life is a long and interesting history […]</a:t>
            </a:r>
            <a:r>
              <a:rPr lang="en-US" b="0" i="1" baseline="30000" dirty="0">
                <a:solidFill>
                  <a:srgbClr val="292929"/>
                </a:solidFill>
                <a:effectLst/>
                <a:latin typeface="source-serif-pro"/>
              </a:rPr>
              <a:t>1</a:t>
            </a: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i="1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r>
              <a:rPr lang="en-US" sz="1050" i="1" baseline="30000" dirty="0">
                <a:solidFill>
                  <a:srgbClr val="292929"/>
                </a:solidFill>
                <a:latin typeface="source-serif-pro"/>
              </a:rPr>
              <a:t>1</a:t>
            </a:r>
            <a:r>
              <a:rPr lang="en-US" sz="1050" i="1" dirty="0">
                <a:solidFill>
                  <a:srgbClr val="292929"/>
                </a:solidFill>
                <a:latin typeface="source-serif-pro"/>
              </a:rPr>
              <a:t>Source: medium.com, Commons, 2017-08-01, https://medium.com/@Commons/the-importance-of-recommender-systems-36f86f92181</a:t>
            </a:r>
            <a:endParaRPr lang="de-CH" sz="1050" i="1" dirty="0"/>
          </a:p>
        </p:txBody>
      </p:sp>
      <p:pic>
        <p:nvPicPr>
          <p:cNvPr id="4" name="Grafik 3" descr="Ein Bild, das Text, Vektorgrafiken enthält.&#10;&#10;Automatisch generierte Beschreibung">
            <a:extLst>
              <a:ext uri="{FF2B5EF4-FFF2-40B4-BE49-F238E27FC236}">
                <a16:creationId xmlns:a16="http://schemas.microsoft.com/office/drawing/2014/main" id="{71BDB7AD-EA8C-CED8-AE72-2CF7EF7CE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7075">
            <a:off x="9509003" y="5872741"/>
            <a:ext cx="846445" cy="846445"/>
          </a:xfrm>
          <a:prstGeom prst="rect">
            <a:avLst/>
          </a:prstGeom>
        </p:spPr>
      </p:pic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BC620D4F-2991-B039-5464-EF3360DFF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7603">
            <a:off x="8392424" y="4298920"/>
            <a:ext cx="971411" cy="8748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3E8391-F06E-7FD4-CB0A-53121712D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1145">
            <a:off x="9496307" y="4302120"/>
            <a:ext cx="718181" cy="718181"/>
          </a:xfrm>
          <a:prstGeom prst="rect">
            <a:avLst/>
          </a:prstGeom>
        </p:spPr>
      </p:pic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D7F1C6D8-394C-AFF1-AF16-802BDCE43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0153">
            <a:off x="10149669" y="4791322"/>
            <a:ext cx="835140" cy="8351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261BCA-8F36-306B-ED83-965189F369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4" t="3644" r="23987" b="4228"/>
          <a:stretch/>
        </p:blipFill>
        <p:spPr>
          <a:xfrm rot="793010">
            <a:off x="11214619" y="5938054"/>
            <a:ext cx="749823" cy="7476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6F5F7A-258E-54FC-522E-D473CED52B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6629">
            <a:off x="10431090" y="5630885"/>
            <a:ext cx="743278" cy="74327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08E9B9C-DA8D-2C3D-A483-E9E2A31905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9661">
            <a:off x="11067687" y="4996118"/>
            <a:ext cx="622955" cy="82741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DC5C1B3-A00E-AD5C-D7C0-8A9127CDED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434">
            <a:off x="10292163" y="4292625"/>
            <a:ext cx="1497814" cy="4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C7837-D3F7-6AD2-EC5A-FE53CA48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F9C9D-158E-F4BC-D664-BFC06801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People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bad</a:t>
            </a:r>
            <a:r>
              <a:rPr lang="de-CH" dirty="0"/>
              <a:t> </a:t>
            </a:r>
            <a:r>
              <a:rPr lang="de-CH" dirty="0" err="1"/>
              <a:t>decistion</a:t>
            </a:r>
            <a:r>
              <a:rPr lang="de-CH" dirty="0"/>
              <a:t> </a:t>
            </a:r>
            <a:r>
              <a:rPr lang="de-CH" dirty="0" err="1"/>
              <a:t>makers</a:t>
            </a:r>
            <a:r>
              <a:rPr lang="de-CH" dirty="0"/>
              <a:t>…. Find source</a:t>
            </a:r>
          </a:p>
        </p:txBody>
      </p:sp>
    </p:spTree>
    <p:extLst>
      <p:ext uri="{BB962C8B-B14F-4D97-AF65-F5344CB8AC3E}">
        <p14:creationId xmlns:p14="http://schemas.microsoft.com/office/powerpoint/2010/main" val="121893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2FB69-FA9F-3EEF-D673-4F6BFB32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Graph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B2494-1119-9B0F-C250-2DD4097B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Nodes</a:t>
            </a:r>
          </a:p>
          <a:p>
            <a:r>
              <a:rPr lang="de-CH" dirty="0" err="1"/>
              <a:t>Edges</a:t>
            </a:r>
            <a:endParaRPr lang="de-CH" dirty="0"/>
          </a:p>
          <a:p>
            <a:r>
              <a:rPr lang="de-CH" dirty="0" err="1"/>
              <a:t>Homogenious</a:t>
            </a:r>
            <a:r>
              <a:rPr lang="de-CH" dirty="0"/>
              <a:t> vs. </a:t>
            </a:r>
            <a:r>
              <a:rPr lang="de-CH" dirty="0" err="1"/>
              <a:t>Heterogenious</a:t>
            </a:r>
            <a:r>
              <a:rPr lang="de-CH" dirty="0"/>
              <a:t> </a:t>
            </a:r>
            <a:r>
              <a:rPr lang="de-CH" dirty="0" err="1"/>
              <a:t>graphs</a:t>
            </a:r>
            <a:endParaRPr lang="de-CH" dirty="0"/>
          </a:p>
          <a:p>
            <a:r>
              <a:rPr lang="de-CH" dirty="0" err="1"/>
              <a:t>Weighted</a:t>
            </a:r>
            <a:r>
              <a:rPr lang="de-CH" dirty="0"/>
              <a:t> vs. </a:t>
            </a:r>
            <a:r>
              <a:rPr lang="de-CH" dirty="0" err="1"/>
              <a:t>Unweigthed</a:t>
            </a:r>
            <a:r>
              <a:rPr lang="de-CH" dirty="0"/>
              <a:t> </a:t>
            </a:r>
            <a:r>
              <a:rPr lang="de-CH" dirty="0" err="1"/>
              <a:t>graphs</a:t>
            </a:r>
            <a:endParaRPr lang="de-CH" dirty="0"/>
          </a:p>
          <a:p>
            <a:r>
              <a:rPr lang="de-CH" dirty="0"/>
              <a:t>Special </a:t>
            </a:r>
            <a:r>
              <a:rPr lang="de-CH" dirty="0" err="1"/>
              <a:t>graph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de-CH" dirty="0"/>
          </a:p>
          <a:p>
            <a:pPr lvl="1"/>
            <a:r>
              <a:rPr lang="de-CH" dirty="0" err="1"/>
              <a:t>Bipartide</a:t>
            </a:r>
            <a:r>
              <a:rPr lang="de-CH" dirty="0"/>
              <a:t> </a:t>
            </a:r>
            <a:r>
              <a:rPr lang="de-CH" dirty="0" err="1"/>
              <a:t>graphs</a:t>
            </a:r>
            <a:endParaRPr lang="de-CH" dirty="0"/>
          </a:p>
          <a:p>
            <a:pPr lvl="2"/>
            <a:r>
              <a:rPr lang="de-CH" dirty="0"/>
              <a:t>Interaction vs. </a:t>
            </a:r>
            <a:r>
              <a:rPr lang="de-CH" dirty="0" err="1"/>
              <a:t>Adjecency</a:t>
            </a:r>
            <a:r>
              <a:rPr lang="de-CH" dirty="0"/>
              <a:t> </a:t>
            </a:r>
            <a:r>
              <a:rPr lang="de-CH" dirty="0" err="1"/>
              <a:t>matrix</a:t>
            </a:r>
            <a:endParaRPr lang="de-CH" dirty="0"/>
          </a:p>
          <a:p>
            <a:pPr lvl="1"/>
            <a:r>
              <a:rPr lang="de-CH" dirty="0"/>
              <a:t>Property Graph</a:t>
            </a:r>
          </a:p>
        </p:txBody>
      </p:sp>
    </p:spTree>
    <p:extLst>
      <p:ext uri="{BB962C8B-B14F-4D97-AF65-F5344CB8AC3E}">
        <p14:creationId xmlns:p14="http://schemas.microsoft.com/office/powerpoint/2010/main" val="317779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source-serif-pro</vt:lpstr>
      <vt:lpstr>Office</vt:lpstr>
      <vt:lpstr>Graph Neural Networks driven Recommender Systems</vt:lpstr>
      <vt:lpstr>Agenda</vt:lpstr>
      <vt:lpstr>Motivation</vt:lpstr>
      <vt:lpstr>Motivation</vt:lpstr>
      <vt:lpstr>Graph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Networks driven Recommender Systems</dc:title>
  <dc:creator>Roman Loop</dc:creator>
  <cp:lastModifiedBy>Roman Loop</cp:lastModifiedBy>
  <cp:revision>2</cp:revision>
  <dcterms:created xsi:type="dcterms:W3CDTF">2022-12-05T07:20:13Z</dcterms:created>
  <dcterms:modified xsi:type="dcterms:W3CDTF">2022-12-05T08:17:30Z</dcterms:modified>
</cp:coreProperties>
</file>