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7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595f19e4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595f19e4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595f19e4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595f19e4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595f19e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595f19e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595f19e4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595f19e4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U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11" Type="http://schemas.openxmlformats.org/officeDocument/2006/relationships/hyperlink" Target="http://www.youtube.com/watch?v=CEtuOJ69f7o" TargetMode="External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1.png"/><Relationship Id="rId7" Type="http://schemas.openxmlformats.org/officeDocument/2006/relationships/image" Target="../media/image2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1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UA"/>
              <a:t> 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88970"/>
          <a:stretch/>
        </p:blipFill>
        <p:spPr>
          <a:xfrm>
            <a:off x="-1" y="-57151"/>
            <a:ext cx="12192000" cy="69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-6797674" y="1855787"/>
            <a:ext cx="3308350" cy="33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4268" y="2162101"/>
            <a:ext cx="8223462" cy="2243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2"/>
          <p:cNvPicPr preferRelativeResize="0"/>
          <p:nvPr/>
        </p:nvPicPr>
        <p:blipFill rotWithShape="1">
          <a:blip r:embed="rId3">
            <a:alphaModFix/>
          </a:blip>
          <a:srcRect t="78932" b="10001"/>
          <a:stretch/>
        </p:blipFill>
        <p:spPr>
          <a:xfrm>
            <a:off x="0" y="1"/>
            <a:ext cx="12192000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4000" y="386913"/>
            <a:ext cx="89439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5288" y="2519238"/>
            <a:ext cx="33813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t="67867" b="21067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0900" y="401425"/>
            <a:ext cx="5410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100" y="1679400"/>
            <a:ext cx="25527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0125" y="1679388"/>
            <a:ext cx="257175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17425" y="1693688"/>
            <a:ext cx="2552700" cy="397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962" y="6035125"/>
            <a:ext cx="3202976" cy="30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30281" y="5922838"/>
            <a:ext cx="31314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97488" y="6066675"/>
            <a:ext cx="2992575" cy="2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52715" y="4812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06" name="Google Shape;106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1029" b="7794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 descr="1945 Air Force - Бесплатные стрелялки 9.06 Загрузить APK Android | Aptoi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2715" y="-4341023"/>
            <a:ext cx="2560816" cy="400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5">
            <a:alphaModFix/>
          </a:blip>
          <a:srcRect r="3417"/>
          <a:stretch/>
        </p:blipFill>
        <p:spPr>
          <a:xfrm>
            <a:off x="8807499" y="-4341023"/>
            <a:ext cx="2560816" cy="3977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 rotWithShape="1">
          <a:blip r:embed="rId6">
            <a:alphaModFix/>
          </a:blip>
          <a:srcRect b="12451"/>
          <a:stretch/>
        </p:blipFill>
        <p:spPr>
          <a:xfrm>
            <a:off x="4825619" y="-4341023"/>
            <a:ext cx="2569792" cy="4000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0624" y="7634214"/>
            <a:ext cx="2884997" cy="27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52711" y="7611320"/>
            <a:ext cx="3086578" cy="525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765451" y="7765613"/>
            <a:ext cx="2644911" cy="21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863809" y="-1520415"/>
            <a:ext cx="4493412" cy="44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 title="Ucode connect Marathon C Endgame Galactic Wars">
            <a:hlinkClick r:id="rId11"/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38525" y="-12"/>
            <a:ext cx="914398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pic>
        <p:nvPicPr>
          <p:cNvPr id="120" name="Google Shape;120;p1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2129" b="6680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l="5753" t="6812" r="7734" b="5514"/>
          <a:stretch/>
        </p:blipFill>
        <p:spPr>
          <a:xfrm>
            <a:off x="4180087" y="2053475"/>
            <a:ext cx="3831826" cy="378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238" y="519700"/>
            <a:ext cx="6065525" cy="10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t="34674" b="5426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323" y="507289"/>
            <a:ext cx="2895353" cy="454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7557" y="913725"/>
            <a:ext cx="2878993" cy="2878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43674" y="3907788"/>
            <a:ext cx="2675305" cy="2675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937781" y="913733"/>
            <a:ext cx="3047875" cy="3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889952" y="3866266"/>
            <a:ext cx="2758380" cy="2758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305293" y="1287992"/>
            <a:ext cx="35814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22129" b="6680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2800" y="1136225"/>
            <a:ext cx="2913425" cy="9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517" y="2919642"/>
            <a:ext cx="2978006" cy="9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9928" y="4963616"/>
            <a:ext cx="2719177" cy="9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09941" y="4963616"/>
            <a:ext cx="3351544" cy="9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09950" y="2967175"/>
            <a:ext cx="3351525" cy="8534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09952" y="1183750"/>
            <a:ext cx="3231107" cy="8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9"/>
          <p:cNvPicPr preferRelativeResize="0"/>
          <p:nvPr/>
        </p:nvPicPr>
        <p:blipFill rotWithShape="1">
          <a:blip r:embed="rId3">
            <a:alphaModFix/>
          </a:blip>
          <a:srcRect t="78933" b="10001"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 descr="Simple DirectMedia Layer — Википедия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6900" y="2744339"/>
            <a:ext cx="4230825" cy="212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900" y="1201264"/>
            <a:ext cx="5495425" cy="521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4775" y="399575"/>
            <a:ext cx="6702450" cy="4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0"/>
          <p:cNvPicPr preferRelativeResize="0"/>
          <p:nvPr/>
        </p:nvPicPr>
        <p:blipFill rotWithShape="1">
          <a:blip r:embed="rId3">
            <a:alphaModFix/>
          </a:blip>
          <a:srcRect t="78932" b="10001"/>
          <a:stretch/>
        </p:blipFill>
        <p:spPr>
          <a:xfrm>
            <a:off x="0" y="1"/>
            <a:ext cx="12192000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997" y="193572"/>
            <a:ext cx="4222025" cy="9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0"/>
          <p:cNvPicPr preferRelativeResize="0"/>
          <p:nvPr/>
        </p:nvPicPr>
        <p:blipFill rotWithShape="1">
          <a:blip r:embed="rId5">
            <a:alphaModFix/>
          </a:blip>
          <a:srcRect l="15101" t="7383" r="30339" b="7161"/>
          <a:stretch/>
        </p:blipFill>
        <p:spPr>
          <a:xfrm>
            <a:off x="638625" y="1418800"/>
            <a:ext cx="3890774" cy="27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0"/>
          <p:cNvPicPr preferRelativeResize="0"/>
          <p:nvPr/>
        </p:nvPicPr>
        <p:blipFill rotWithShape="1">
          <a:blip r:embed="rId6">
            <a:alphaModFix/>
          </a:blip>
          <a:srcRect l="12690" t="5232" r="24451" b="28865"/>
          <a:stretch/>
        </p:blipFill>
        <p:spPr>
          <a:xfrm>
            <a:off x="5305650" y="1418800"/>
            <a:ext cx="5822650" cy="27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7">
            <a:alphaModFix/>
          </a:blip>
          <a:srcRect l="12627" t="8400" r="22280" b="16326"/>
          <a:stretch/>
        </p:blipFill>
        <p:spPr>
          <a:xfrm>
            <a:off x="7290300" y="4664825"/>
            <a:ext cx="3749549" cy="1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8">
            <a:alphaModFix/>
          </a:blip>
          <a:srcRect l="18487" t="17288" b="3516"/>
          <a:stretch/>
        </p:blipFill>
        <p:spPr>
          <a:xfrm>
            <a:off x="638625" y="4664825"/>
            <a:ext cx="4462048" cy="19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t="78932" b="10001"/>
          <a:stretch/>
        </p:blipFill>
        <p:spPr>
          <a:xfrm>
            <a:off x="0" y="1"/>
            <a:ext cx="12192000" cy="6858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875" y="1878151"/>
            <a:ext cx="10802252" cy="38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5687" y="573224"/>
            <a:ext cx="6200624" cy="4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Doroshenko Yaroslav</cp:lastModifiedBy>
  <cp:revision>1</cp:revision>
  <dcterms:modified xsi:type="dcterms:W3CDTF">2021-10-03T19:53:14Z</dcterms:modified>
</cp:coreProperties>
</file>