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2165859-BD00-470F-AB71-7323267E39B8}">
  <a:tblStyle styleId="{A2165859-BD00-470F-AB71-7323267E3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08" y="-6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15" name="Shape 4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59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60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66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7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7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78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79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6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92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93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98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99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04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105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ED2-D623-4CEC-A527-172DB8ABECC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6B7C2-0FF5-4C8D-9DA0-7A2D94EDB69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E9CF4-873A-458F-91F9-8F16660D93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2F1D-88D9-49A2-B7D1-42CA4288BC8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923CA-1C27-4AA3-B965-72A8AFADD29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E0A1D-76F6-46B7-8C7D-8CA7CCA42C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0350E-5777-4EB8-9A44-DF3EE5D81A3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C4D2D-03F3-4CF7-AD9E-40DC406D19A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1249F-BB6C-4BB3-8EE2-ABA6E743BDD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anchor="ctr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D3A5C8A-8FF5-4539-B156-81C5C080C18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anchor="ctr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8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5D233-5B4D-4101-A6E0-F9F6DAA09E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FB0C9487-A43F-4022-A9AF-C0A7F9949CF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ChangeArrowheads="1"/>
          </p:cNvSpPr>
          <p:nvPr/>
        </p:nvSpPr>
        <p:spPr bwMode="auto">
          <a:xfrm>
            <a:off x="2746375" y="-239713"/>
            <a:ext cx="5116513" cy="11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9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Министерство образования и науки РФ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9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9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высшего образования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9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«Глазовский государственный педагогический институт имени В.Г. Короленко»</a:t>
            </a:r>
            <a:endParaRPr lang="ru-RU" sz="900"/>
          </a:p>
        </p:txBody>
      </p:sp>
      <p:sp>
        <p:nvSpPr>
          <p:cNvPr id="14338" name="Shape 55"/>
          <p:cNvSpPr txBox="1">
            <a:spLocks noChangeArrowheads="1"/>
          </p:cNvSpPr>
          <p:nvPr/>
        </p:nvSpPr>
        <p:spPr bwMode="auto">
          <a:xfrm>
            <a:off x="2162175" y="661988"/>
            <a:ext cx="57007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indent="444500"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1200" b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ОТЧЕТ</a:t>
            </a:r>
          </a:p>
          <a:p>
            <a:pPr indent="444500"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1200" b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 учебной практике</a:t>
            </a:r>
          </a:p>
          <a:p>
            <a:pPr indent="444500"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1200" b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ПМ 01 Разработка программных модулей программного обеспечения для компьютерных систем</a:t>
            </a:r>
          </a:p>
          <a:p>
            <a:pPr indent="444500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1200" b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Специальность 09.02.03 Программирование в компьютерных системах</a:t>
            </a:r>
          </a:p>
        </p:txBody>
      </p:sp>
      <p:sp>
        <p:nvSpPr>
          <p:cNvPr id="14339" name="Shape 57"/>
          <p:cNvSpPr txBox="1">
            <a:spLocks noChangeArrowheads="1"/>
          </p:cNvSpPr>
          <p:nvPr/>
        </p:nvSpPr>
        <p:spPr bwMode="auto">
          <a:xfrm>
            <a:off x="4210050" y="4210050"/>
            <a:ext cx="15081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marL="228600" algn="ctr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г. Глазов 2018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6588125" y="2619375"/>
            <a:ext cx="21478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Выполнил(а)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2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студент(ка) ОП СПО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группа 33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Машковцев Роман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ru-RU" sz="12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Руководитель практики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2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ст. преподаватель кафедры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математики  и информатики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1200">
                <a:latin typeface="Times New Roman" pitchFamily="18" charset="0"/>
                <a:cs typeface="Times New Roman" pitchFamily="18" charset="0"/>
              </a:rPr>
              <a:t>Касаткин К.А.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62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8521700" cy="930275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ts val="2400"/>
              </a:spcBef>
              <a:spcAft>
                <a:spcPct val="0"/>
              </a:spcAft>
              <a:buSzPts val="1100"/>
            </a:pPr>
            <a:r>
              <a:rPr lang="ru-RU" sz="2800" smtClean="0">
                <a:latin typeface="Arial" charset="0"/>
                <a:cs typeface="Arial" charset="0"/>
              </a:rPr>
              <a:t>Введение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8185" y="891619"/>
            <a:ext cx="8520600" cy="3416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Цель: приобретение опыта работы с базами данных.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50215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представляет собой систему, реализующую автоматизированный сбор, обработку и манипулирование данными и включающая технические средства обработки данных, программное обеспечение и обслуживающий персонал.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50215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HeidiSQL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это легкий и быстрый клиент под Windows для управления MySQL базами данных. Он  позволяет просматривать и редактировать данные, создавать и редактировать таблицы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sym typeface="Arial"/>
              </a:rPr>
              <a:t>.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50215" eaLnBrk="1" fontAlgn="auto" hangingPunct="1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Lazarus — открытая среда разработки программного обеспечения на языке Object Pascal для компилятора Free Pascal.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68"/>
          <p:cNvSpPr txBox="1">
            <a:spLocks noGrp="1"/>
          </p:cNvSpPr>
          <p:nvPr>
            <p:ph type="title"/>
          </p:nvPr>
        </p:nvSpPr>
        <p:spPr>
          <a:xfrm>
            <a:off x="292100" y="122238"/>
            <a:ext cx="8521700" cy="57308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latin typeface="Arial" charset="0"/>
                <a:cs typeface="Arial" charset="0"/>
              </a:rPr>
              <a:t>Особенности работы в HeidiSQL</a:t>
            </a:r>
            <a:br>
              <a:rPr lang="ru-RU" sz="2800" smtClean="0">
                <a:latin typeface="Arial" charset="0"/>
                <a:cs typeface="Arial" charset="0"/>
              </a:rPr>
            </a:br>
            <a:endParaRPr lang="ru-RU" sz="2800" smtClean="0">
              <a:latin typeface="Arial" charset="0"/>
              <a:cs typeface="Arial" charset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131213" y="719088"/>
            <a:ext cx="8520601" cy="3416399"/>
          </a:xfrm>
        </p:spPr>
        <p:txBody>
          <a:bodyPr>
            <a:noAutofit/>
          </a:bodyPr>
          <a:lstStyle/>
          <a:p>
            <a:pPr marL="749300" indent="-381000" eaLnBrk="1" fontAlgn="auto" hangingPunct="1">
              <a:lnSpc>
                <a:spcPct val="160000"/>
              </a:lnSpc>
              <a:buClr>
                <a:srgbClr val="222222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возможность подключаться к серверу с помощью командной строки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indent="-381000" eaLnBrk="1" fontAlgn="auto" hangingPunct="1">
              <a:lnSpc>
                <a:spcPct val="160000"/>
              </a:lnSpc>
              <a:buClr>
                <a:srgbClr val="222222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возможность редактирования столбцов, индексов и внешних ключей таблиц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indent="-422399" eaLnBrk="1" fontAlgn="auto" hangingPunct="1">
              <a:lnSpc>
                <a:spcPct val="160000"/>
              </a:lnSpc>
              <a:buClr>
                <a:srgbClr val="222222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возможность пакетной оптимизации и восстановления таблиц</a:t>
            </a:r>
            <a:endParaRPr sz="2400">
              <a:solidFill>
                <a:schemeClr val="dk2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4"/>
          <p:cNvSpPr txBox="1">
            <a:spLocks noGrp="1"/>
          </p:cNvSpPr>
          <p:nvPr>
            <p:ph type="title"/>
          </p:nvPr>
        </p:nvSpPr>
        <p:spPr>
          <a:xfrm>
            <a:off x="274638" y="130175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latin typeface="Arial" charset="0"/>
                <a:cs typeface="Arial" charset="0"/>
              </a:rPr>
              <a:t>Описание соединения БД к Lazarus</a:t>
            </a:r>
          </a:p>
        </p:txBody>
      </p:sp>
      <p:sp>
        <p:nvSpPr>
          <p:cNvPr id="20485" name="Shape 88"/>
          <p:cNvSpPr txBox="1">
            <a:spLocks/>
          </p:cNvSpPr>
          <p:nvPr/>
        </p:nvSpPr>
        <p:spPr bwMode="auto">
          <a:xfrm>
            <a:off x="274638" y="727075"/>
            <a:ext cx="85201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eaLnBrk="0" hangingPunct="0">
              <a:buClr>
                <a:srgbClr val="000000"/>
              </a:buClr>
              <a:buFont typeface="Arial" charset="0"/>
              <a:buNone/>
            </a:pPr>
            <a:r>
              <a:rPr lang="ru-RU"/>
              <a:t>Для создания БД заходим в программу HeidiSQL, создаём таблицу и вносим в неё данные.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3" y="1184275"/>
            <a:ext cx="5761037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Shape 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3" y="803275"/>
            <a:ext cx="57340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Shape 88"/>
          <p:cNvSpPr txBox="1">
            <a:spLocks/>
          </p:cNvSpPr>
          <p:nvPr/>
        </p:nvSpPr>
        <p:spPr bwMode="auto">
          <a:xfrm>
            <a:off x="247650" y="263525"/>
            <a:ext cx="85201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eaLnBrk="0" hangingPunct="0">
              <a:buClr>
                <a:srgbClr val="000000"/>
              </a:buClr>
              <a:buFont typeface="Arial" charset="0"/>
              <a:buNone/>
            </a:pPr>
            <a:r>
              <a:rPr lang="ru-RU"/>
              <a:t>Переходим в lazarus и подключаем нужные компоненты для настройки их свойств.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88"/>
          <p:cNvSpPr txBox="1">
            <a:spLocks noGrp="1"/>
          </p:cNvSpPr>
          <p:nvPr>
            <p:ph type="title"/>
          </p:nvPr>
        </p:nvSpPr>
        <p:spPr>
          <a:xfrm>
            <a:off x="542925" y="52388"/>
            <a:ext cx="8520113" cy="57308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ru-RU" sz="2800" smtClean="0">
                <a:latin typeface="Arial" charset="0"/>
                <a:cs typeface="Arial" charset="0"/>
              </a:rPr>
              <a:t>Описание соединения БД к Lazarus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02175" y="724625"/>
            <a:ext cx="8520600" cy="38538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4175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ru" sz="24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После того, как настроили свойства объектов, запускаем программу, нажимаем на кнопку соединения и получаем конечный результат.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eaLnBrk="1" fontAlgn="auto" hangingPunct="1">
              <a:lnSpc>
                <a:spcPct val="14175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Shape 9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4275" y="960438"/>
            <a:ext cx="3843338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22350" y="242888"/>
            <a:ext cx="6826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ru-RU" sz="2800" b="1"/>
              <a:t>Блок-схема соединения БД к Lazarus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03950" y="821875"/>
            <a:ext cx="8520600" cy="3416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60000"/>
              </a:lnSpc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тестировании программы вносились случайные наборы текстовых данных в поля таблицы и при подключении к базе данных они выводились в форме Lazarus.</a:t>
            </a:r>
            <a:endParaRPr sz="2400">
              <a:solidFill>
                <a:schemeClr val="dk2"/>
              </a:solidFill>
              <a:sym typeface="Aria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77925" y="280988"/>
            <a:ext cx="6667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r>
              <a:rPr lang="ru-RU" sz="2800" b="1"/>
              <a:t>Тестирование программы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1" fontAlgn="auto" hangingPunct="1">
              <a:lnSpc>
                <a:spcPct val="115000"/>
              </a:lnSpc>
              <a:spcBef>
                <a:spcPts val="2400"/>
              </a:spcBef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Эффективность использования любых методов доступа зависит от распределения данных в запрашиваемых таблицах, от стратегии работы оптимизатора СУБД и от возможностей языка SQL.</a:t>
            </a:r>
            <a:endParaRPr sz="2400">
              <a:solidFill>
                <a:schemeClr val="dk2"/>
              </a:solidFill>
              <a:sym typeface="Arial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79763" y="419100"/>
            <a:ext cx="2347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  <a:tabLst>
                <a:tab pos="1255713" algn="l"/>
              </a:tabLst>
            </a:pPr>
            <a:r>
              <a:rPr lang="ru-RU" sz="2800" b="1"/>
              <a:t>Заключение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</Words>
  <PresentationFormat>Экран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Simple Light</vt:lpstr>
      <vt:lpstr>Simple Light</vt:lpstr>
      <vt:lpstr>Слайд 1</vt:lpstr>
      <vt:lpstr>Введение</vt:lpstr>
      <vt:lpstr>Особенности работы в HeidiSQL </vt:lpstr>
      <vt:lpstr>Описание соединения БД к Lazarus</vt:lpstr>
      <vt:lpstr>Слайд 5</vt:lpstr>
      <vt:lpstr>Описание соединения БД к Lazarus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</dc:creator>
  <cp:lastModifiedBy>Рома</cp:lastModifiedBy>
  <cp:revision>5</cp:revision>
  <dcterms:modified xsi:type="dcterms:W3CDTF">2019-05-13T12:52:51Z</dcterms:modified>
</cp:coreProperties>
</file>