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58" r:id="rId3"/>
    <p:sldId id="259" r:id="rId4"/>
    <p:sldId id="263"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6" d="100"/>
          <a:sy n="76" d="100"/>
        </p:scale>
        <p:origin x="-84" y="-7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9E03C886-2819-4143-97DE-92B70867E43D}" type="slidenum">
              <a:rPr lang="ru-RU" smtClean="0"/>
              <a:pPr/>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9E03C886-2819-4143-97DE-92B70867E43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EAD6AA9-A1F5-476A-93F4-31C1901FE389}" type="datetimeFigureOut">
              <a:rPr lang="ru-RU" smtClean="0"/>
              <a:pPr/>
              <a:t>22.03.2019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03C886-2819-4143-97DE-92B70867E43D}"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AD6AA9-A1F5-476A-93F4-31C1901FE389}" type="datetimeFigureOut">
              <a:rPr lang="ru-RU" smtClean="0"/>
              <a:pPr/>
              <a:t>22.03.2019</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E03C886-2819-4143-97DE-92B70867E43D}"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0594" y="0"/>
            <a:ext cx="7316182" cy="2500306"/>
          </a:xfrm>
        </p:spPr>
        <p:txBody>
          <a:bodyPr>
            <a:normAutofit/>
          </a:bodyPr>
          <a:lstStyle/>
          <a:p>
            <a:pPr algn="ctr"/>
            <a:r>
              <a:rPr lang="ru-RU" sz="1800" dirty="0">
                <a:solidFill>
                  <a:schemeClr val="tx1"/>
                </a:solidFill>
              </a:rPr>
              <a:t>Министерство науки и высшего образования РФ</a:t>
            </a:r>
            <a:br>
              <a:rPr lang="ru-RU" sz="1800" dirty="0">
                <a:solidFill>
                  <a:schemeClr val="tx1"/>
                </a:solidFill>
              </a:rPr>
            </a:br>
            <a:r>
              <a:rPr lang="ru-RU" sz="1800" dirty="0">
                <a:solidFill>
                  <a:schemeClr val="tx1"/>
                </a:solidFill>
              </a:rPr>
              <a:t>Федеральное государственное бюджетное образовательное учреждение</a:t>
            </a:r>
            <a:br>
              <a:rPr lang="ru-RU" sz="1800" dirty="0">
                <a:solidFill>
                  <a:schemeClr val="tx1"/>
                </a:solidFill>
              </a:rPr>
            </a:br>
            <a:r>
              <a:rPr lang="ru-RU" sz="1800" dirty="0">
                <a:solidFill>
                  <a:schemeClr val="tx1"/>
                </a:solidFill>
              </a:rPr>
              <a:t> высшего образования</a:t>
            </a:r>
            <a:br>
              <a:rPr lang="ru-RU" sz="1800" dirty="0">
                <a:solidFill>
                  <a:schemeClr val="tx1"/>
                </a:solidFill>
              </a:rPr>
            </a:br>
            <a:r>
              <a:rPr lang="ru-RU" sz="1800" dirty="0">
                <a:solidFill>
                  <a:schemeClr val="tx1"/>
                </a:solidFill>
              </a:rPr>
              <a:t>«</a:t>
            </a:r>
            <a:r>
              <a:rPr lang="ru-RU" sz="1800" dirty="0" err="1">
                <a:solidFill>
                  <a:schemeClr val="tx1"/>
                </a:solidFill>
              </a:rPr>
              <a:t>Глазовский</a:t>
            </a:r>
            <a:r>
              <a:rPr lang="ru-RU" sz="1800" dirty="0">
                <a:solidFill>
                  <a:schemeClr val="tx1"/>
                </a:solidFill>
              </a:rPr>
              <a:t> государственный педагогический институт имени В.Г. Короленко»</a:t>
            </a:r>
            <a:r>
              <a:rPr lang="ru-RU" dirty="0"/>
              <a:t/>
            </a:r>
            <a:br>
              <a:rPr lang="ru-RU" dirty="0"/>
            </a:br>
            <a:endParaRPr lang="ru-RU" dirty="0"/>
          </a:p>
        </p:txBody>
      </p:sp>
      <p:sp>
        <p:nvSpPr>
          <p:cNvPr id="3" name="Подзаголовок 2"/>
          <p:cNvSpPr>
            <a:spLocks noGrp="1"/>
          </p:cNvSpPr>
          <p:nvPr>
            <p:ph type="subTitle" idx="1"/>
          </p:nvPr>
        </p:nvSpPr>
        <p:spPr>
          <a:xfrm>
            <a:off x="1785918" y="1896356"/>
            <a:ext cx="5825202" cy="4961644"/>
          </a:xfrm>
        </p:spPr>
        <p:txBody>
          <a:bodyPr>
            <a:normAutofit lnSpcReduction="10000"/>
          </a:bodyPr>
          <a:lstStyle/>
          <a:p>
            <a:pPr algn="ctr"/>
            <a:r>
              <a:rPr lang="ru-RU" sz="1600" b="1" dirty="0">
                <a:solidFill>
                  <a:schemeClr val="tx1"/>
                </a:solidFill>
              </a:rPr>
              <a:t>ОТЧЕТ</a:t>
            </a:r>
            <a:endParaRPr lang="ru-RU" sz="1600" dirty="0">
              <a:solidFill>
                <a:schemeClr val="tx1"/>
              </a:solidFill>
            </a:endParaRPr>
          </a:p>
          <a:p>
            <a:pPr algn="ctr"/>
            <a:r>
              <a:rPr lang="ru-RU" sz="1600" b="1" dirty="0">
                <a:solidFill>
                  <a:schemeClr val="tx1"/>
                </a:solidFill>
              </a:rPr>
              <a:t>по учебной практике</a:t>
            </a:r>
            <a:endParaRPr lang="ru-RU" sz="1600" dirty="0">
              <a:solidFill>
                <a:schemeClr val="tx1"/>
              </a:solidFill>
            </a:endParaRPr>
          </a:p>
          <a:p>
            <a:pPr algn="ctr"/>
            <a:r>
              <a:rPr lang="ru-RU" sz="1600" b="1" dirty="0">
                <a:solidFill>
                  <a:schemeClr val="tx1"/>
                </a:solidFill>
              </a:rPr>
              <a:t>ПМ 03 Участие в интеграции программных модулей</a:t>
            </a:r>
            <a:endParaRPr lang="ru-RU" sz="1600" dirty="0">
              <a:solidFill>
                <a:schemeClr val="tx1"/>
              </a:solidFill>
            </a:endParaRPr>
          </a:p>
          <a:p>
            <a:pPr algn="ctr"/>
            <a:r>
              <a:rPr lang="ru-RU" sz="1600" b="1" dirty="0">
                <a:solidFill>
                  <a:schemeClr val="tx1"/>
                </a:solidFill>
              </a:rPr>
              <a:t>Специальность 09.02.03 Программирование в компьютерных </a:t>
            </a:r>
            <a:r>
              <a:rPr lang="ru-RU" sz="1600" b="1" dirty="0" smtClean="0">
                <a:solidFill>
                  <a:schemeClr val="tx1"/>
                </a:solidFill>
              </a:rPr>
              <a:t>системах</a:t>
            </a:r>
          </a:p>
          <a:p>
            <a:pPr algn="ctr"/>
            <a:endParaRPr lang="ru-RU" b="1" dirty="0">
              <a:solidFill>
                <a:schemeClr val="tx1"/>
              </a:solidFill>
            </a:endParaRPr>
          </a:p>
          <a:p>
            <a:pPr algn="ctr"/>
            <a:endParaRPr lang="ru-RU" b="1" dirty="0" smtClean="0">
              <a:solidFill>
                <a:schemeClr val="tx1"/>
              </a:solidFill>
            </a:endParaRPr>
          </a:p>
          <a:p>
            <a:pPr algn="ctr"/>
            <a:endParaRPr lang="ru-RU" b="1" dirty="0">
              <a:solidFill>
                <a:schemeClr val="tx1"/>
              </a:solidFill>
            </a:endParaRPr>
          </a:p>
          <a:p>
            <a:pPr algn="ctr"/>
            <a:endParaRPr lang="ru-RU" b="1" dirty="0" smtClean="0">
              <a:solidFill>
                <a:schemeClr val="tx1"/>
              </a:solidFill>
            </a:endParaRPr>
          </a:p>
          <a:p>
            <a:pPr algn="ctr"/>
            <a:endParaRPr lang="ru-RU" b="1" dirty="0">
              <a:solidFill>
                <a:schemeClr val="tx1"/>
              </a:solidFill>
            </a:endParaRPr>
          </a:p>
          <a:p>
            <a:pPr algn="ctr"/>
            <a:endParaRPr lang="ru-RU" b="1" dirty="0" smtClean="0">
              <a:solidFill>
                <a:schemeClr val="tx1"/>
              </a:solidFill>
            </a:endParaRPr>
          </a:p>
          <a:p>
            <a:pPr algn="ctr"/>
            <a:endParaRPr lang="ru-RU" b="1" dirty="0">
              <a:solidFill>
                <a:schemeClr val="tx1"/>
              </a:solidFill>
            </a:endParaRPr>
          </a:p>
          <a:p>
            <a:pPr algn="ctr"/>
            <a:r>
              <a:rPr lang="ru-RU" sz="1400" b="1" dirty="0">
                <a:solidFill>
                  <a:schemeClr val="tx1"/>
                </a:solidFill>
              </a:rPr>
              <a:t>г</a:t>
            </a:r>
            <a:r>
              <a:rPr lang="ru-RU" sz="1400" b="1" dirty="0" smtClean="0">
                <a:solidFill>
                  <a:schemeClr val="tx1"/>
                </a:solidFill>
              </a:rPr>
              <a:t>. Глазов 2019</a:t>
            </a:r>
            <a:endParaRPr lang="ru-RU" sz="1400" dirty="0">
              <a:solidFill>
                <a:schemeClr val="tx1"/>
              </a:solidFill>
            </a:endParaRPr>
          </a:p>
          <a:p>
            <a:pPr algn="ct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xmlns="" val="80883582"/>
              </p:ext>
            </p:extLst>
          </p:nvPr>
        </p:nvGraphicFramePr>
        <p:xfrm>
          <a:off x="5857884" y="4286256"/>
          <a:ext cx="2743151" cy="2243328"/>
        </p:xfrm>
        <a:graphic>
          <a:graphicData uri="http://schemas.openxmlformats.org/drawingml/2006/table">
            <a:tbl>
              <a:tblPr firstRow="1" firstCol="1" lastRow="1" lastCol="1" bandRow="1" bandCol="1">
                <a:effectLst/>
                <a:tableStyleId>{5C22544A-7EE6-4342-B048-85BDC9FD1C3A}</a:tableStyleId>
              </a:tblPr>
              <a:tblGrid>
                <a:gridCol w="2743151"/>
              </a:tblGrid>
              <a:tr h="227965">
                <a:tc>
                  <a:txBody>
                    <a:bodyPr/>
                    <a:lstStyle/>
                    <a:p>
                      <a:pPr algn="ctr">
                        <a:lnSpc>
                          <a:spcPct val="115000"/>
                        </a:lnSpc>
                        <a:spcAft>
                          <a:spcPts val="0"/>
                        </a:spcAft>
                      </a:pPr>
                      <a:r>
                        <a:rPr lang="ru-RU" sz="1600" dirty="0">
                          <a:solidFill>
                            <a:schemeClr val="tx1"/>
                          </a:solidFill>
                        </a:rPr>
                        <a:t>Выполнил(а): </a:t>
                      </a:r>
                    </a:p>
                  </a:txBody>
                  <a:tcPr marL="51435" marR="51435" marT="0" marB="0">
                    <a:noFill/>
                  </a:tcPr>
                </a:tc>
              </a:tr>
              <a:tr h="227965">
                <a:tc>
                  <a:txBody>
                    <a:bodyPr/>
                    <a:lstStyle/>
                    <a:p>
                      <a:pPr algn="ctr">
                        <a:lnSpc>
                          <a:spcPct val="115000"/>
                        </a:lnSpc>
                        <a:spcAft>
                          <a:spcPts val="0"/>
                        </a:spcAft>
                      </a:pPr>
                      <a:r>
                        <a:rPr lang="ru-RU" sz="1600" dirty="0">
                          <a:solidFill>
                            <a:schemeClr val="tx1"/>
                          </a:solidFill>
                        </a:rPr>
                        <a:t>студент(ка) ОП СПО группа  </a:t>
                      </a:r>
                      <a:r>
                        <a:rPr lang="en-US" sz="1600" dirty="0" smtClean="0">
                          <a:solidFill>
                            <a:schemeClr val="tx1"/>
                          </a:solidFill>
                        </a:rPr>
                        <a:t>4</a:t>
                      </a:r>
                      <a:r>
                        <a:rPr lang="ru-RU" sz="1600" dirty="0" smtClean="0">
                          <a:solidFill>
                            <a:schemeClr val="tx1"/>
                          </a:solidFill>
                        </a:rPr>
                        <a:t>3</a:t>
                      </a:r>
                      <a:endParaRPr lang="ru-RU" sz="1600" dirty="0">
                        <a:solidFill>
                          <a:schemeClr val="tx1"/>
                        </a:solidFill>
                      </a:endParaRPr>
                    </a:p>
                  </a:txBody>
                  <a:tcPr marL="51435" marR="51435" marT="0" marB="0">
                    <a:noFill/>
                  </a:tcPr>
                </a:tc>
              </a:tr>
              <a:tr h="227965">
                <a:tc>
                  <a:txBody>
                    <a:bodyPr/>
                    <a:lstStyle/>
                    <a:p>
                      <a:pPr algn="ctr">
                        <a:lnSpc>
                          <a:spcPct val="115000"/>
                        </a:lnSpc>
                        <a:spcAft>
                          <a:spcPts val="0"/>
                        </a:spcAft>
                      </a:pPr>
                      <a:r>
                        <a:rPr lang="ru-RU" sz="1600" dirty="0" err="1" smtClean="0">
                          <a:solidFill>
                            <a:schemeClr val="tx1"/>
                          </a:solidFill>
                        </a:rPr>
                        <a:t>Машковцев</a:t>
                      </a:r>
                      <a:r>
                        <a:rPr lang="ru-RU" sz="1600" baseline="0" smtClean="0">
                          <a:solidFill>
                            <a:schemeClr val="tx1"/>
                          </a:solidFill>
                        </a:rPr>
                        <a:t> Р.М.</a:t>
                      </a:r>
                      <a:endParaRPr lang="ru-RU" sz="1600" dirty="0">
                        <a:solidFill>
                          <a:schemeClr val="tx1"/>
                        </a:solidFill>
                      </a:endParaRPr>
                    </a:p>
                  </a:txBody>
                  <a:tcPr marL="51435" marR="51435" marT="0" marB="0">
                    <a:noFill/>
                  </a:tcPr>
                </a:tc>
              </a:tr>
              <a:tr h="200660">
                <a:tc>
                  <a:txBody>
                    <a:bodyPr/>
                    <a:lstStyle/>
                    <a:p>
                      <a:pPr algn="ctr">
                        <a:lnSpc>
                          <a:spcPct val="115000"/>
                        </a:lnSpc>
                        <a:spcAft>
                          <a:spcPts val="0"/>
                        </a:spcAft>
                      </a:pPr>
                      <a:r>
                        <a:rPr lang="ru-RU" sz="1600" dirty="0">
                          <a:solidFill>
                            <a:schemeClr val="tx1"/>
                          </a:solidFill>
                        </a:rPr>
                        <a:t> </a:t>
                      </a:r>
                    </a:p>
                  </a:txBody>
                  <a:tcPr marL="51435" marR="51435" marT="0" marB="0">
                    <a:noFill/>
                  </a:tcPr>
                </a:tc>
              </a:tr>
              <a:tr h="0">
                <a:tc>
                  <a:txBody>
                    <a:bodyPr/>
                    <a:lstStyle/>
                    <a:p>
                      <a:pPr algn="ctr">
                        <a:lnSpc>
                          <a:spcPct val="115000"/>
                        </a:lnSpc>
                        <a:spcAft>
                          <a:spcPts val="0"/>
                        </a:spcAft>
                      </a:pPr>
                      <a:r>
                        <a:rPr lang="ru-RU" sz="1600" dirty="0">
                          <a:solidFill>
                            <a:schemeClr val="tx1"/>
                          </a:solidFill>
                        </a:rPr>
                        <a:t>Руководитель практики: ст. преподаватель Касаткин К.А.</a:t>
                      </a:r>
                    </a:p>
                  </a:txBody>
                  <a:tcPr marL="51435" marR="51435" marT="0" marB="0">
                    <a:noFill/>
                  </a:tcPr>
                </a:tc>
              </a:tr>
            </a:tbl>
          </a:graphicData>
        </a:graphic>
      </p:graphicFrame>
      <p:sp>
        <p:nvSpPr>
          <p:cNvPr id="11" name="Rectangle 4"/>
          <p:cNvSpPr>
            <a:spLocks noChangeArrowheads="1"/>
          </p:cNvSpPr>
          <p:nvPr/>
        </p:nvSpPr>
        <p:spPr bwMode="auto">
          <a:xfrm>
            <a:off x="5232798" y="4508285"/>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xmlns="" val="417489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разработки</a:t>
            </a:r>
            <a:endParaRPr lang="ru-RU" dirty="0"/>
          </a:p>
        </p:txBody>
      </p:sp>
      <p:sp>
        <p:nvSpPr>
          <p:cNvPr id="3" name="Содержимое 2"/>
          <p:cNvSpPr>
            <a:spLocks noGrp="1"/>
          </p:cNvSpPr>
          <p:nvPr>
            <p:ph idx="1"/>
          </p:nvPr>
        </p:nvSpPr>
        <p:spPr/>
        <p:txBody>
          <a:bodyPr/>
          <a:lstStyle/>
          <a:p>
            <a:r>
              <a:rPr lang="ru-RU" dirty="0" smtClean="0"/>
              <a:t>Создать интересную, логическую игру с простым интерфейсом.</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a:t>
            </a:r>
            <a:r>
              <a:rPr lang="ru-RU" dirty="0" err="1" smtClean="0"/>
              <a:t>аналагов</a:t>
            </a:r>
            <a:endParaRPr lang="ru-RU" dirty="0"/>
          </a:p>
        </p:txBody>
      </p:sp>
      <p:sp>
        <p:nvSpPr>
          <p:cNvPr id="3" name="Содержимое 2"/>
          <p:cNvSpPr>
            <a:spLocks noGrp="1"/>
          </p:cNvSpPr>
          <p:nvPr>
            <p:ph idx="1"/>
          </p:nvPr>
        </p:nvSpPr>
        <p:spPr/>
        <p:txBody>
          <a:bodyPr/>
          <a:lstStyle/>
          <a:p>
            <a:pPr>
              <a:buNone/>
            </a:pPr>
            <a:r>
              <a:rPr lang="ru-RU" b="1" dirty="0" err="1" smtClean="0"/>
              <a:t>Alone</a:t>
            </a:r>
            <a:endParaRPr lang="ru-RU" b="1" dirty="0"/>
          </a:p>
          <a:p>
            <a:pPr>
              <a:buNone/>
            </a:pPr>
            <a:r>
              <a:rPr lang="ru-RU" dirty="0" smtClean="0"/>
              <a:t>     Главная </a:t>
            </a:r>
            <a:r>
              <a:rPr lang="ru-RU" dirty="0" smtClean="0"/>
              <a:t>особенность игры </a:t>
            </a:r>
            <a:r>
              <a:rPr lang="ru-RU" dirty="0" err="1" smtClean="0"/>
              <a:t>Alone</a:t>
            </a:r>
            <a:r>
              <a:rPr lang="ru-RU" dirty="0" smtClean="0"/>
              <a:t> заключается в ее интенсивном темпе. Для того чтобы выжить, Вам нужно будет как можно быстрее преодолевать возникающие на Вашем пути препятствия. На первый взгляд, Вам может показаться, что эта игра слишком простая, однако это не так, ведь даже начальный уровень требует немалого мастерства.</a:t>
            </a:r>
          </a:p>
          <a:p>
            <a:pPr>
              <a:buNone/>
            </a:pPr>
            <a:endParaRPr lang="ru-RU"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2"/>
          <a:srcRect/>
          <a:stretch>
            <a:fillRect/>
          </a:stretch>
        </p:blipFill>
        <p:spPr bwMode="auto">
          <a:xfrm>
            <a:off x="566471" y="1178703"/>
            <a:ext cx="8011057" cy="45005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a:t>
            </a:r>
            <a:endParaRPr lang="ru-RU" dirty="0"/>
          </a:p>
        </p:txBody>
      </p:sp>
      <p:sp>
        <p:nvSpPr>
          <p:cNvPr id="3" name="Содержимое 2"/>
          <p:cNvSpPr>
            <a:spLocks noGrp="1"/>
          </p:cNvSpPr>
          <p:nvPr>
            <p:ph idx="1"/>
          </p:nvPr>
        </p:nvSpPr>
        <p:spPr/>
        <p:txBody>
          <a:bodyPr/>
          <a:lstStyle/>
          <a:p>
            <a:pPr lvl="0"/>
            <a:r>
              <a:rPr lang="ru-RU" dirty="0" smtClean="0"/>
              <a:t>Написать программу, реализующую идею игры. Использовать классы и функции. Использовать графический режим.</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Описание игрового процесса</a:t>
            </a:r>
            <a:endParaRPr lang="ru-RU" dirty="0"/>
          </a:p>
        </p:txBody>
      </p:sp>
      <p:sp>
        <p:nvSpPr>
          <p:cNvPr id="3" name="Содержимое 2"/>
          <p:cNvSpPr>
            <a:spLocks noGrp="1"/>
          </p:cNvSpPr>
          <p:nvPr>
            <p:ph idx="1"/>
          </p:nvPr>
        </p:nvSpPr>
        <p:spPr/>
        <p:txBody>
          <a:bodyPr/>
          <a:lstStyle/>
          <a:p>
            <a:r>
              <a:rPr lang="ru-RU" dirty="0" smtClean="0"/>
              <a:t>Обрисовка </a:t>
            </a:r>
            <a:r>
              <a:rPr lang="ru-RU" dirty="0" smtClean="0"/>
              <a:t>игрового поля</a:t>
            </a:r>
          </a:p>
          <a:p>
            <a:r>
              <a:rPr lang="ru-RU" dirty="0" smtClean="0"/>
              <a:t>Прием команды </a:t>
            </a:r>
            <a:r>
              <a:rPr lang="ru-RU" dirty="0" smtClean="0"/>
              <a:t>с</a:t>
            </a:r>
            <a:r>
              <a:rPr lang="en-US" dirty="0" smtClean="0"/>
              <a:t> </a:t>
            </a:r>
            <a:r>
              <a:rPr lang="ru-RU" dirty="0" smtClean="0"/>
              <a:t>пробела </a:t>
            </a:r>
            <a:r>
              <a:rPr lang="ru-RU" dirty="0" smtClean="0"/>
              <a:t>пользователя</a:t>
            </a:r>
          </a:p>
          <a:p>
            <a:r>
              <a:rPr lang="ru-RU" dirty="0" smtClean="0"/>
              <a:t>Соответствующие </a:t>
            </a:r>
            <a:r>
              <a:rPr lang="ru-RU" dirty="0" smtClean="0"/>
              <a:t>действие на команду</a:t>
            </a:r>
          </a:p>
          <a:p>
            <a:r>
              <a:rPr lang="ru-RU" dirty="0" smtClean="0"/>
              <a:t>Сообщение о </a:t>
            </a:r>
            <a:r>
              <a:rPr lang="ru-RU" dirty="0" smtClean="0"/>
              <a:t>проигрыше</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Тестирование программы</a:t>
            </a:r>
            <a:endParaRPr lang="ru-RU" dirty="0"/>
          </a:p>
        </p:txBody>
      </p:sp>
      <p:pic>
        <p:nvPicPr>
          <p:cNvPr id="5" name="Рисунок 4"/>
          <p:cNvPicPr/>
          <p:nvPr/>
        </p:nvPicPr>
        <p:blipFill>
          <a:blip r:embed="rId2"/>
          <a:srcRect/>
          <a:stretch>
            <a:fillRect/>
          </a:stretch>
        </p:blipFill>
        <p:spPr bwMode="auto">
          <a:xfrm>
            <a:off x="1604962" y="1571612"/>
            <a:ext cx="5934075" cy="46672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TotalTime>
  <Words>156</Words>
  <Application>Microsoft Office PowerPoint</Application>
  <PresentationFormat>Экран (4:3)</PresentationFormat>
  <Paragraphs>31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Апекс</vt:lpstr>
      <vt:lpstr>Министерство науки и высшего образования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vt:lpstr>
      <vt:lpstr>Цель разработки</vt:lpstr>
      <vt:lpstr>Обзор аналагов</vt:lpstr>
      <vt:lpstr>Слайд 4</vt:lpstr>
      <vt:lpstr>Постановка задачи</vt:lpstr>
      <vt:lpstr>Описание игрового процесса</vt:lpstr>
      <vt:lpstr>Тестирование программы</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dc:title>
  <dc:creator>Студент</dc:creator>
  <cp:lastModifiedBy>Студент</cp:lastModifiedBy>
  <cp:revision>6</cp:revision>
  <dcterms:created xsi:type="dcterms:W3CDTF">2019-03-22T12:35:47Z</dcterms:created>
  <dcterms:modified xsi:type="dcterms:W3CDTF">2019-03-22T14:12:40Z</dcterms:modified>
</cp:coreProperties>
</file>