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0" r:id="rId2"/>
    <p:sldId id="265" r:id="rId3"/>
    <p:sldId id="256" r:id="rId4"/>
    <p:sldId id="259" r:id="rId5"/>
    <p:sldId id="257" r:id="rId6"/>
    <p:sldId id="258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FC1B15-1138-4515-9EC0-572AF3BBF261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</dgm:pt>
    <dgm:pt modelId="{E89AFCC0-B033-4196-9C59-B0A60EC6D581}">
      <dgm:prSet phldrT="[Текст]"/>
      <dgm:spPr/>
      <dgm:t>
        <a:bodyPr/>
        <a:lstStyle/>
        <a:p>
          <a:r>
            <a:rPr lang="uk-UA" dirty="0" smtClean="0"/>
            <a:t>Види комп’ютерних програм</a:t>
          </a:r>
          <a:endParaRPr lang="uk-UA" dirty="0"/>
        </a:p>
      </dgm:t>
    </dgm:pt>
    <dgm:pt modelId="{2D691F18-9C49-4008-81D5-2FF4650E10A6}" type="parTrans" cxnId="{8B429231-8603-471F-825B-9154FBC269C7}">
      <dgm:prSet/>
      <dgm:spPr/>
      <dgm:t>
        <a:bodyPr/>
        <a:lstStyle/>
        <a:p>
          <a:endParaRPr lang="uk-UA"/>
        </a:p>
      </dgm:t>
    </dgm:pt>
    <dgm:pt modelId="{F1CA1B55-52E4-4C4B-A0E3-B708B46C3D95}" type="sibTrans" cxnId="{8B429231-8603-471F-825B-9154FBC269C7}">
      <dgm:prSet/>
      <dgm:spPr/>
      <dgm:t>
        <a:bodyPr/>
        <a:lstStyle/>
        <a:p>
          <a:endParaRPr lang="uk-UA"/>
        </a:p>
      </dgm:t>
    </dgm:pt>
    <dgm:pt modelId="{1E0DD835-BCAC-4A26-8630-E6EF71B95985}">
      <dgm:prSet phldrT="[Текст]"/>
      <dgm:spPr/>
      <dgm:t>
        <a:bodyPr/>
        <a:lstStyle/>
        <a:p>
          <a:r>
            <a:rPr lang="uk-UA" dirty="0" smtClean="0"/>
            <a:t>Види прикладних програм</a:t>
          </a:r>
          <a:endParaRPr lang="uk-UA" dirty="0"/>
        </a:p>
      </dgm:t>
    </dgm:pt>
    <dgm:pt modelId="{DA24540E-B228-4D1C-A250-2969D5BB22D6}" type="parTrans" cxnId="{6A7C9CB6-F8EC-4287-BC27-9354DFF6F097}">
      <dgm:prSet/>
      <dgm:spPr/>
      <dgm:t>
        <a:bodyPr/>
        <a:lstStyle/>
        <a:p>
          <a:endParaRPr lang="uk-UA"/>
        </a:p>
      </dgm:t>
    </dgm:pt>
    <dgm:pt modelId="{5934097E-ED25-4A75-9397-7CF67F74BB37}" type="sibTrans" cxnId="{6A7C9CB6-F8EC-4287-BC27-9354DFF6F097}">
      <dgm:prSet/>
      <dgm:spPr/>
      <dgm:t>
        <a:bodyPr/>
        <a:lstStyle/>
        <a:p>
          <a:endParaRPr lang="uk-UA"/>
        </a:p>
      </dgm:t>
    </dgm:pt>
    <dgm:pt modelId="{C3D58255-FBB5-4336-8695-76FCC692441B}">
      <dgm:prSet phldrT="[Текст]"/>
      <dgm:spPr/>
      <dgm:t>
        <a:bodyPr/>
        <a:lstStyle/>
        <a:p>
          <a:r>
            <a:rPr lang="uk-UA" dirty="0" smtClean="0"/>
            <a:t>Що таке</a:t>
          </a:r>
          <a:r>
            <a:rPr lang="en-US" dirty="0" smtClean="0"/>
            <a:t> “</a:t>
          </a:r>
          <a:r>
            <a:rPr lang="uk-UA" dirty="0" smtClean="0"/>
            <a:t>Хмарні Технології</a:t>
          </a:r>
          <a:r>
            <a:rPr lang="en-US" dirty="0" smtClean="0"/>
            <a:t>”</a:t>
          </a:r>
          <a:r>
            <a:rPr lang="uk-UA" dirty="0" smtClean="0"/>
            <a:t> </a:t>
          </a:r>
          <a:endParaRPr lang="uk-UA" dirty="0"/>
        </a:p>
      </dgm:t>
    </dgm:pt>
    <dgm:pt modelId="{93E4FC3B-253B-4C79-8B0B-1BAB14A3B693}" type="parTrans" cxnId="{A406562F-C17D-4B2B-ABA1-778E07101F23}">
      <dgm:prSet/>
      <dgm:spPr/>
      <dgm:t>
        <a:bodyPr/>
        <a:lstStyle/>
        <a:p>
          <a:endParaRPr lang="uk-UA"/>
        </a:p>
      </dgm:t>
    </dgm:pt>
    <dgm:pt modelId="{C22226D3-B291-4BAD-93B7-5D64D2B377DE}" type="sibTrans" cxnId="{A406562F-C17D-4B2B-ABA1-778E07101F23}">
      <dgm:prSet/>
      <dgm:spPr/>
      <dgm:t>
        <a:bodyPr/>
        <a:lstStyle/>
        <a:p>
          <a:endParaRPr lang="uk-UA"/>
        </a:p>
      </dgm:t>
    </dgm:pt>
    <dgm:pt modelId="{85CCCD37-578D-44BD-8C86-14C672B8C264}">
      <dgm:prSet phldrT="[Текст]"/>
      <dgm:spPr/>
      <dgm:t>
        <a:bodyPr/>
        <a:lstStyle/>
        <a:p>
          <a:r>
            <a:rPr lang="uk-UA" dirty="0" smtClean="0"/>
            <a:t>Недоліки хмарних технологій</a:t>
          </a:r>
          <a:endParaRPr lang="uk-UA" dirty="0"/>
        </a:p>
      </dgm:t>
    </dgm:pt>
    <dgm:pt modelId="{2ECE638D-0328-4FCC-ADB2-4E03E58F7016}" type="parTrans" cxnId="{2A8690A7-0D7A-4C73-B4A3-32C8D759614F}">
      <dgm:prSet/>
      <dgm:spPr/>
      <dgm:t>
        <a:bodyPr/>
        <a:lstStyle/>
        <a:p>
          <a:endParaRPr lang="uk-UA"/>
        </a:p>
      </dgm:t>
    </dgm:pt>
    <dgm:pt modelId="{877C70CB-6EC9-4501-8372-5E33180E565D}" type="sibTrans" cxnId="{2A8690A7-0D7A-4C73-B4A3-32C8D759614F}">
      <dgm:prSet/>
      <dgm:spPr/>
      <dgm:t>
        <a:bodyPr/>
        <a:lstStyle/>
        <a:p>
          <a:endParaRPr lang="uk-UA"/>
        </a:p>
      </dgm:t>
    </dgm:pt>
    <dgm:pt modelId="{2DDA2030-4474-4F75-8CDE-65B3DBC37816}">
      <dgm:prSet phldrT="[Текст]"/>
      <dgm:spPr/>
      <dgm:t>
        <a:bodyPr/>
        <a:lstStyle/>
        <a:p>
          <a:r>
            <a:rPr lang="uk-UA" dirty="0" smtClean="0"/>
            <a:t>Моделі надання послуг хмарних обчислень</a:t>
          </a:r>
          <a:endParaRPr lang="uk-UA" dirty="0"/>
        </a:p>
      </dgm:t>
    </dgm:pt>
    <dgm:pt modelId="{2CEA6D4B-17ED-476A-8D12-55A1F98632AC}" type="parTrans" cxnId="{2D61E575-C556-4CD6-BD35-7F48CBB41A63}">
      <dgm:prSet/>
      <dgm:spPr/>
      <dgm:t>
        <a:bodyPr/>
        <a:lstStyle/>
        <a:p>
          <a:endParaRPr lang="uk-UA"/>
        </a:p>
      </dgm:t>
    </dgm:pt>
    <dgm:pt modelId="{A813D08E-6AD4-47EF-92AC-A625618CE738}" type="sibTrans" cxnId="{2D61E575-C556-4CD6-BD35-7F48CBB41A63}">
      <dgm:prSet/>
      <dgm:spPr/>
      <dgm:t>
        <a:bodyPr/>
        <a:lstStyle/>
        <a:p>
          <a:endParaRPr lang="uk-UA"/>
        </a:p>
      </dgm:t>
    </dgm:pt>
    <dgm:pt modelId="{68E6E0DF-B578-4A78-8696-842E43340D40}">
      <dgm:prSet phldrT="[Текст]"/>
      <dgm:spPr/>
      <dgm:t>
        <a:bodyPr/>
        <a:lstStyle/>
        <a:p>
          <a:r>
            <a:rPr lang="uk-UA" dirty="0" smtClean="0"/>
            <a:t>Переваги хмарних технологій</a:t>
          </a:r>
          <a:endParaRPr lang="uk-UA" dirty="0"/>
        </a:p>
      </dgm:t>
    </dgm:pt>
    <dgm:pt modelId="{68ECFCD0-22F2-48F6-B094-0F6BCA95E256}" type="parTrans" cxnId="{9A5E79B1-C68C-40B4-8DB6-6DC8BF4E018F}">
      <dgm:prSet/>
      <dgm:spPr/>
      <dgm:t>
        <a:bodyPr/>
        <a:lstStyle/>
        <a:p>
          <a:endParaRPr lang="uk-UA"/>
        </a:p>
      </dgm:t>
    </dgm:pt>
    <dgm:pt modelId="{4906DA93-8B0B-4B2A-9722-F02D3A0CC9B7}" type="sibTrans" cxnId="{9A5E79B1-C68C-40B4-8DB6-6DC8BF4E018F}">
      <dgm:prSet/>
      <dgm:spPr/>
      <dgm:t>
        <a:bodyPr/>
        <a:lstStyle/>
        <a:p>
          <a:endParaRPr lang="uk-UA"/>
        </a:p>
      </dgm:t>
    </dgm:pt>
    <dgm:pt modelId="{FA82F41F-B998-4FB4-9D20-C78270601C88}" type="pres">
      <dgm:prSet presAssocID="{ECFC1B15-1138-4515-9EC0-572AF3BBF261}" presName="linearFlow" presStyleCnt="0">
        <dgm:presLayoutVars>
          <dgm:dir/>
          <dgm:resizeHandles val="exact"/>
        </dgm:presLayoutVars>
      </dgm:prSet>
      <dgm:spPr/>
    </dgm:pt>
    <dgm:pt modelId="{9F19F146-AEEA-4C0A-838B-B896BB5203DE}" type="pres">
      <dgm:prSet presAssocID="{E89AFCC0-B033-4196-9C59-B0A60EC6D581}" presName="composite" presStyleCnt="0"/>
      <dgm:spPr/>
    </dgm:pt>
    <dgm:pt modelId="{4BDBE7FC-B37A-493D-B30A-53E1757C6291}" type="pres">
      <dgm:prSet presAssocID="{E89AFCC0-B033-4196-9C59-B0A60EC6D581}" presName="imgShp" presStyleLbl="fgImgPlace1" presStyleIdx="0" presStyleCnt="6"/>
      <dgm:spPr/>
    </dgm:pt>
    <dgm:pt modelId="{AF5F75E8-25FB-43F9-B5FB-E9FF9D549B8A}" type="pres">
      <dgm:prSet presAssocID="{E89AFCC0-B033-4196-9C59-B0A60EC6D581}" presName="txShp" presStyleLbl="node1" presStyleIdx="0" presStyleCnt="6">
        <dgm:presLayoutVars>
          <dgm:bulletEnabled val="1"/>
        </dgm:presLayoutVars>
      </dgm:prSet>
      <dgm:spPr/>
    </dgm:pt>
    <dgm:pt modelId="{F37488BD-E968-492C-A80F-C8D204DC5C2C}" type="pres">
      <dgm:prSet presAssocID="{F1CA1B55-52E4-4C4B-A0E3-B708B46C3D95}" presName="spacing" presStyleCnt="0"/>
      <dgm:spPr/>
    </dgm:pt>
    <dgm:pt modelId="{35B26370-0AF0-42E0-B92A-B9D90469D2AF}" type="pres">
      <dgm:prSet presAssocID="{1E0DD835-BCAC-4A26-8630-E6EF71B95985}" presName="composite" presStyleCnt="0"/>
      <dgm:spPr/>
    </dgm:pt>
    <dgm:pt modelId="{44DDC888-6A15-4DB4-A62F-CF93245587A9}" type="pres">
      <dgm:prSet presAssocID="{1E0DD835-BCAC-4A26-8630-E6EF71B95985}" presName="imgShp" presStyleLbl="fgImgPlace1" presStyleIdx="1" presStyleCnt="6"/>
      <dgm:spPr/>
    </dgm:pt>
    <dgm:pt modelId="{25DA590E-08F0-4FB1-98F3-2F429B2A197F}" type="pres">
      <dgm:prSet presAssocID="{1E0DD835-BCAC-4A26-8630-E6EF71B95985}" presName="txShp" presStyleLbl="node1" presStyleIdx="1" presStyleCnt="6">
        <dgm:presLayoutVars>
          <dgm:bulletEnabled val="1"/>
        </dgm:presLayoutVars>
      </dgm:prSet>
      <dgm:spPr/>
    </dgm:pt>
    <dgm:pt modelId="{7CBA3E8D-EDDB-4A60-A2CF-EB0B1579F3E3}" type="pres">
      <dgm:prSet presAssocID="{5934097E-ED25-4A75-9397-7CF67F74BB37}" presName="spacing" presStyleCnt="0"/>
      <dgm:spPr/>
    </dgm:pt>
    <dgm:pt modelId="{248F6C29-0F2D-4860-9900-EFD6431A7E96}" type="pres">
      <dgm:prSet presAssocID="{C3D58255-FBB5-4336-8695-76FCC692441B}" presName="composite" presStyleCnt="0"/>
      <dgm:spPr/>
    </dgm:pt>
    <dgm:pt modelId="{CFF5D321-FED1-4000-95BB-3146CE923B5A}" type="pres">
      <dgm:prSet presAssocID="{C3D58255-FBB5-4336-8695-76FCC692441B}" presName="imgShp" presStyleLbl="fgImgPlace1" presStyleIdx="2" presStyleCnt="6"/>
      <dgm:spPr/>
    </dgm:pt>
    <dgm:pt modelId="{098BFF08-92E5-4E29-B5AA-25C3F29A1F02}" type="pres">
      <dgm:prSet presAssocID="{C3D58255-FBB5-4336-8695-76FCC692441B}" presName="txShp" presStyleLbl="node1" presStyleIdx="2" presStyleCnt="6" custLinFactNeighborX="591" custLinFactNeighborY="1571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E89DB92-025B-4A42-BBAC-A90366AE4120}" type="pres">
      <dgm:prSet presAssocID="{C22226D3-B291-4BAD-93B7-5D64D2B377DE}" presName="spacing" presStyleCnt="0"/>
      <dgm:spPr/>
    </dgm:pt>
    <dgm:pt modelId="{AF6DC745-B7F5-409A-97DC-EDA0A48CDCE0}" type="pres">
      <dgm:prSet presAssocID="{2DDA2030-4474-4F75-8CDE-65B3DBC37816}" presName="composite" presStyleCnt="0"/>
      <dgm:spPr/>
    </dgm:pt>
    <dgm:pt modelId="{19CFC70E-F718-4BD6-99AA-67B86350C5DD}" type="pres">
      <dgm:prSet presAssocID="{2DDA2030-4474-4F75-8CDE-65B3DBC37816}" presName="imgShp" presStyleLbl="fgImgPlace1" presStyleIdx="3" presStyleCnt="6"/>
      <dgm:spPr/>
    </dgm:pt>
    <dgm:pt modelId="{31078FD4-85F1-4246-BC94-A87B3D0C4C32}" type="pres">
      <dgm:prSet presAssocID="{2DDA2030-4474-4F75-8CDE-65B3DBC37816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B12C379B-5F1D-4072-9D9B-8C30EC6DC2F1}" type="pres">
      <dgm:prSet presAssocID="{A813D08E-6AD4-47EF-92AC-A625618CE738}" presName="spacing" presStyleCnt="0"/>
      <dgm:spPr/>
    </dgm:pt>
    <dgm:pt modelId="{F598C5BC-7EC7-4219-8050-9042E376D5EF}" type="pres">
      <dgm:prSet presAssocID="{68E6E0DF-B578-4A78-8696-842E43340D40}" presName="composite" presStyleCnt="0"/>
      <dgm:spPr/>
    </dgm:pt>
    <dgm:pt modelId="{4178A7A9-084F-4A53-AD77-25815B5A86DF}" type="pres">
      <dgm:prSet presAssocID="{68E6E0DF-B578-4A78-8696-842E43340D40}" presName="imgShp" presStyleLbl="fgImgPlace1" presStyleIdx="4" presStyleCnt="6"/>
      <dgm:spPr/>
    </dgm:pt>
    <dgm:pt modelId="{86346424-3F0D-43F4-9216-E2F4642EF445}" type="pres">
      <dgm:prSet presAssocID="{68E6E0DF-B578-4A78-8696-842E43340D40}" presName="txShp" presStyleLbl="node1" presStyleIdx="4" presStyleCnt="6">
        <dgm:presLayoutVars>
          <dgm:bulletEnabled val="1"/>
        </dgm:presLayoutVars>
      </dgm:prSet>
      <dgm:spPr/>
    </dgm:pt>
    <dgm:pt modelId="{0B307365-0648-4BF8-A5D2-8999216B1282}" type="pres">
      <dgm:prSet presAssocID="{4906DA93-8B0B-4B2A-9722-F02D3A0CC9B7}" presName="spacing" presStyleCnt="0"/>
      <dgm:spPr/>
    </dgm:pt>
    <dgm:pt modelId="{9D8ABF73-DD29-485D-B970-850F4051628B}" type="pres">
      <dgm:prSet presAssocID="{85CCCD37-578D-44BD-8C86-14C672B8C264}" presName="composite" presStyleCnt="0"/>
      <dgm:spPr/>
    </dgm:pt>
    <dgm:pt modelId="{2E0804FD-7247-4285-98D3-589CBEB39E3A}" type="pres">
      <dgm:prSet presAssocID="{85CCCD37-578D-44BD-8C86-14C672B8C264}" presName="imgShp" presStyleLbl="fgImgPlace1" presStyleIdx="5" presStyleCnt="6"/>
      <dgm:spPr/>
    </dgm:pt>
    <dgm:pt modelId="{BF1A0871-FD6F-4ED8-9A4A-BA3D9624A1E8}" type="pres">
      <dgm:prSet presAssocID="{85CCCD37-578D-44BD-8C86-14C672B8C264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A406562F-C17D-4B2B-ABA1-778E07101F23}" srcId="{ECFC1B15-1138-4515-9EC0-572AF3BBF261}" destId="{C3D58255-FBB5-4336-8695-76FCC692441B}" srcOrd="2" destOrd="0" parTransId="{93E4FC3B-253B-4C79-8B0B-1BAB14A3B693}" sibTransId="{C22226D3-B291-4BAD-93B7-5D64D2B377DE}"/>
    <dgm:cxn modelId="{63F03A2F-5789-41E8-B865-72FC3F23D898}" type="presOf" srcId="{68E6E0DF-B578-4A78-8696-842E43340D40}" destId="{86346424-3F0D-43F4-9216-E2F4642EF445}" srcOrd="0" destOrd="0" presId="urn:microsoft.com/office/officeart/2005/8/layout/vList3"/>
    <dgm:cxn modelId="{E68240DB-A230-4CB2-82EA-388F469C795C}" type="presOf" srcId="{1E0DD835-BCAC-4A26-8630-E6EF71B95985}" destId="{25DA590E-08F0-4FB1-98F3-2F429B2A197F}" srcOrd="0" destOrd="0" presId="urn:microsoft.com/office/officeart/2005/8/layout/vList3"/>
    <dgm:cxn modelId="{EC0A7957-5A56-4FFB-B525-8519312F565B}" type="presOf" srcId="{85CCCD37-578D-44BD-8C86-14C672B8C264}" destId="{BF1A0871-FD6F-4ED8-9A4A-BA3D9624A1E8}" srcOrd="0" destOrd="0" presId="urn:microsoft.com/office/officeart/2005/8/layout/vList3"/>
    <dgm:cxn modelId="{144860D9-F3D5-4DAB-A31D-59EB53941DD5}" type="presOf" srcId="{C3D58255-FBB5-4336-8695-76FCC692441B}" destId="{098BFF08-92E5-4E29-B5AA-25C3F29A1F02}" srcOrd="0" destOrd="0" presId="urn:microsoft.com/office/officeart/2005/8/layout/vList3"/>
    <dgm:cxn modelId="{9A5E79B1-C68C-40B4-8DB6-6DC8BF4E018F}" srcId="{ECFC1B15-1138-4515-9EC0-572AF3BBF261}" destId="{68E6E0DF-B578-4A78-8696-842E43340D40}" srcOrd="4" destOrd="0" parTransId="{68ECFCD0-22F2-48F6-B094-0F6BCA95E256}" sibTransId="{4906DA93-8B0B-4B2A-9722-F02D3A0CC9B7}"/>
    <dgm:cxn modelId="{8B429231-8603-471F-825B-9154FBC269C7}" srcId="{ECFC1B15-1138-4515-9EC0-572AF3BBF261}" destId="{E89AFCC0-B033-4196-9C59-B0A60EC6D581}" srcOrd="0" destOrd="0" parTransId="{2D691F18-9C49-4008-81D5-2FF4650E10A6}" sibTransId="{F1CA1B55-52E4-4C4B-A0E3-B708B46C3D95}"/>
    <dgm:cxn modelId="{9D89CD74-42F3-4A3E-9608-83E4DFE7AB8C}" type="presOf" srcId="{2DDA2030-4474-4F75-8CDE-65B3DBC37816}" destId="{31078FD4-85F1-4246-BC94-A87B3D0C4C32}" srcOrd="0" destOrd="0" presId="urn:microsoft.com/office/officeart/2005/8/layout/vList3"/>
    <dgm:cxn modelId="{BA58F975-F49E-466A-9FBC-585708B21BA7}" type="presOf" srcId="{E89AFCC0-B033-4196-9C59-B0A60EC6D581}" destId="{AF5F75E8-25FB-43F9-B5FB-E9FF9D549B8A}" srcOrd="0" destOrd="0" presId="urn:microsoft.com/office/officeart/2005/8/layout/vList3"/>
    <dgm:cxn modelId="{2D61E575-C556-4CD6-BD35-7F48CBB41A63}" srcId="{ECFC1B15-1138-4515-9EC0-572AF3BBF261}" destId="{2DDA2030-4474-4F75-8CDE-65B3DBC37816}" srcOrd="3" destOrd="0" parTransId="{2CEA6D4B-17ED-476A-8D12-55A1F98632AC}" sibTransId="{A813D08E-6AD4-47EF-92AC-A625618CE738}"/>
    <dgm:cxn modelId="{876C09B7-FC54-49FE-8815-7A5BB2344731}" type="presOf" srcId="{ECFC1B15-1138-4515-9EC0-572AF3BBF261}" destId="{FA82F41F-B998-4FB4-9D20-C78270601C88}" srcOrd="0" destOrd="0" presId="urn:microsoft.com/office/officeart/2005/8/layout/vList3"/>
    <dgm:cxn modelId="{6A7C9CB6-F8EC-4287-BC27-9354DFF6F097}" srcId="{ECFC1B15-1138-4515-9EC0-572AF3BBF261}" destId="{1E0DD835-BCAC-4A26-8630-E6EF71B95985}" srcOrd="1" destOrd="0" parTransId="{DA24540E-B228-4D1C-A250-2969D5BB22D6}" sibTransId="{5934097E-ED25-4A75-9397-7CF67F74BB37}"/>
    <dgm:cxn modelId="{2A8690A7-0D7A-4C73-B4A3-32C8D759614F}" srcId="{ECFC1B15-1138-4515-9EC0-572AF3BBF261}" destId="{85CCCD37-578D-44BD-8C86-14C672B8C264}" srcOrd="5" destOrd="0" parTransId="{2ECE638D-0328-4FCC-ADB2-4E03E58F7016}" sibTransId="{877C70CB-6EC9-4501-8372-5E33180E565D}"/>
    <dgm:cxn modelId="{7F0D9E7D-E63A-4A51-9A3A-882A2765642A}" type="presParOf" srcId="{FA82F41F-B998-4FB4-9D20-C78270601C88}" destId="{9F19F146-AEEA-4C0A-838B-B896BB5203DE}" srcOrd="0" destOrd="0" presId="urn:microsoft.com/office/officeart/2005/8/layout/vList3"/>
    <dgm:cxn modelId="{0567E2B9-66EC-42B7-B305-531F989A58FF}" type="presParOf" srcId="{9F19F146-AEEA-4C0A-838B-B896BB5203DE}" destId="{4BDBE7FC-B37A-493D-B30A-53E1757C6291}" srcOrd="0" destOrd="0" presId="urn:microsoft.com/office/officeart/2005/8/layout/vList3"/>
    <dgm:cxn modelId="{774265E5-F4FF-46B3-9E9A-D6698782E6A8}" type="presParOf" srcId="{9F19F146-AEEA-4C0A-838B-B896BB5203DE}" destId="{AF5F75E8-25FB-43F9-B5FB-E9FF9D549B8A}" srcOrd="1" destOrd="0" presId="urn:microsoft.com/office/officeart/2005/8/layout/vList3"/>
    <dgm:cxn modelId="{11C56391-5B04-4BAF-BC89-25486F185E22}" type="presParOf" srcId="{FA82F41F-B998-4FB4-9D20-C78270601C88}" destId="{F37488BD-E968-492C-A80F-C8D204DC5C2C}" srcOrd="1" destOrd="0" presId="urn:microsoft.com/office/officeart/2005/8/layout/vList3"/>
    <dgm:cxn modelId="{C05CD8A8-C9B8-481C-8BD5-37963BBF3742}" type="presParOf" srcId="{FA82F41F-B998-4FB4-9D20-C78270601C88}" destId="{35B26370-0AF0-42E0-B92A-B9D90469D2AF}" srcOrd="2" destOrd="0" presId="urn:microsoft.com/office/officeart/2005/8/layout/vList3"/>
    <dgm:cxn modelId="{BE31BDE0-50DC-4C53-916C-86816928D40B}" type="presParOf" srcId="{35B26370-0AF0-42E0-B92A-B9D90469D2AF}" destId="{44DDC888-6A15-4DB4-A62F-CF93245587A9}" srcOrd="0" destOrd="0" presId="urn:microsoft.com/office/officeart/2005/8/layout/vList3"/>
    <dgm:cxn modelId="{EB44BEDE-C202-4678-A0D2-C1FE70930E87}" type="presParOf" srcId="{35B26370-0AF0-42E0-B92A-B9D90469D2AF}" destId="{25DA590E-08F0-4FB1-98F3-2F429B2A197F}" srcOrd="1" destOrd="0" presId="urn:microsoft.com/office/officeart/2005/8/layout/vList3"/>
    <dgm:cxn modelId="{509E9962-95F0-4E60-8670-6C04F77CDD50}" type="presParOf" srcId="{FA82F41F-B998-4FB4-9D20-C78270601C88}" destId="{7CBA3E8D-EDDB-4A60-A2CF-EB0B1579F3E3}" srcOrd="3" destOrd="0" presId="urn:microsoft.com/office/officeart/2005/8/layout/vList3"/>
    <dgm:cxn modelId="{F6715B3E-646C-45CB-9986-A5209CDE8F54}" type="presParOf" srcId="{FA82F41F-B998-4FB4-9D20-C78270601C88}" destId="{248F6C29-0F2D-4860-9900-EFD6431A7E96}" srcOrd="4" destOrd="0" presId="urn:microsoft.com/office/officeart/2005/8/layout/vList3"/>
    <dgm:cxn modelId="{2448E6FF-5200-4E80-A25B-FFA889636194}" type="presParOf" srcId="{248F6C29-0F2D-4860-9900-EFD6431A7E96}" destId="{CFF5D321-FED1-4000-95BB-3146CE923B5A}" srcOrd="0" destOrd="0" presId="urn:microsoft.com/office/officeart/2005/8/layout/vList3"/>
    <dgm:cxn modelId="{53190BD6-1EE6-4651-AABF-D73A164348CE}" type="presParOf" srcId="{248F6C29-0F2D-4860-9900-EFD6431A7E96}" destId="{098BFF08-92E5-4E29-B5AA-25C3F29A1F02}" srcOrd="1" destOrd="0" presId="urn:microsoft.com/office/officeart/2005/8/layout/vList3"/>
    <dgm:cxn modelId="{84C16292-3624-4726-9D1B-813441D639D1}" type="presParOf" srcId="{FA82F41F-B998-4FB4-9D20-C78270601C88}" destId="{8E89DB92-025B-4A42-BBAC-A90366AE4120}" srcOrd="5" destOrd="0" presId="urn:microsoft.com/office/officeart/2005/8/layout/vList3"/>
    <dgm:cxn modelId="{A3446C6A-B7FF-4ACA-81B9-D986BDAE0B0E}" type="presParOf" srcId="{FA82F41F-B998-4FB4-9D20-C78270601C88}" destId="{AF6DC745-B7F5-409A-97DC-EDA0A48CDCE0}" srcOrd="6" destOrd="0" presId="urn:microsoft.com/office/officeart/2005/8/layout/vList3"/>
    <dgm:cxn modelId="{DECFCEEE-ED6A-45FB-A4B2-8D484DE5C1A3}" type="presParOf" srcId="{AF6DC745-B7F5-409A-97DC-EDA0A48CDCE0}" destId="{19CFC70E-F718-4BD6-99AA-67B86350C5DD}" srcOrd="0" destOrd="0" presId="urn:microsoft.com/office/officeart/2005/8/layout/vList3"/>
    <dgm:cxn modelId="{85C66F20-C642-4642-B801-3A3B0AC4A154}" type="presParOf" srcId="{AF6DC745-B7F5-409A-97DC-EDA0A48CDCE0}" destId="{31078FD4-85F1-4246-BC94-A87B3D0C4C32}" srcOrd="1" destOrd="0" presId="urn:microsoft.com/office/officeart/2005/8/layout/vList3"/>
    <dgm:cxn modelId="{D890B26F-FA6C-44AD-A6F6-C8784A7498EE}" type="presParOf" srcId="{FA82F41F-B998-4FB4-9D20-C78270601C88}" destId="{B12C379B-5F1D-4072-9D9B-8C30EC6DC2F1}" srcOrd="7" destOrd="0" presId="urn:microsoft.com/office/officeart/2005/8/layout/vList3"/>
    <dgm:cxn modelId="{98B6AE31-89C5-4D5B-A266-EDADB0E05E9A}" type="presParOf" srcId="{FA82F41F-B998-4FB4-9D20-C78270601C88}" destId="{F598C5BC-7EC7-4219-8050-9042E376D5EF}" srcOrd="8" destOrd="0" presId="urn:microsoft.com/office/officeart/2005/8/layout/vList3"/>
    <dgm:cxn modelId="{9636184A-8965-4660-9FA8-4B504990986F}" type="presParOf" srcId="{F598C5BC-7EC7-4219-8050-9042E376D5EF}" destId="{4178A7A9-084F-4A53-AD77-25815B5A86DF}" srcOrd="0" destOrd="0" presId="urn:microsoft.com/office/officeart/2005/8/layout/vList3"/>
    <dgm:cxn modelId="{96D57491-4CE0-4E62-8B0E-A2F8B079946D}" type="presParOf" srcId="{F598C5BC-7EC7-4219-8050-9042E376D5EF}" destId="{86346424-3F0D-43F4-9216-E2F4642EF445}" srcOrd="1" destOrd="0" presId="urn:microsoft.com/office/officeart/2005/8/layout/vList3"/>
    <dgm:cxn modelId="{E9AF2884-7D3E-4EEA-9EAF-54BD1D8662CD}" type="presParOf" srcId="{FA82F41F-B998-4FB4-9D20-C78270601C88}" destId="{0B307365-0648-4BF8-A5D2-8999216B1282}" srcOrd="9" destOrd="0" presId="urn:microsoft.com/office/officeart/2005/8/layout/vList3"/>
    <dgm:cxn modelId="{81F00009-5C53-4B16-99A2-B3FFDB0BDAA1}" type="presParOf" srcId="{FA82F41F-B998-4FB4-9D20-C78270601C88}" destId="{9D8ABF73-DD29-485D-B970-850F4051628B}" srcOrd="10" destOrd="0" presId="urn:microsoft.com/office/officeart/2005/8/layout/vList3"/>
    <dgm:cxn modelId="{1CC76453-6173-4909-9F2D-9F5B0764F646}" type="presParOf" srcId="{9D8ABF73-DD29-485D-B970-850F4051628B}" destId="{2E0804FD-7247-4285-98D3-589CBEB39E3A}" srcOrd="0" destOrd="0" presId="urn:microsoft.com/office/officeart/2005/8/layout/vList3"/>
    <dgm:cxn modelId="{99091F7D-35AA-4083-93A7-D8B56893B296}" type="presParOf" srcId="{9D8ABF73-DD29-485D-B970-850F4051628B}" destId="{BF1A0871-FD6F-4ED8-9A4A-BA3D9624A1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9E6E5A-BFC3-4DD3-86FC-EBED46A0C3C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1B0483A6-FEEA-4C5A-9721-107478431D4C}">
      <dgm:prSet phldrT="[Текст]"/>
      <dgm:spPr>
        <a:solidFill>
          <a:schemeClr val="bg2"/>
        </a:solidFill>
      </dgm:spPr>
      <dgm:t>
        <a:bodyPr/>
        <a:lstStyle/>
        <a:p>
          <a:r>
            <a:rPr lang="uk-UA" dirty="0" err="1" smtClean="0"/>
            <a:t>Компю’терні</a:t>
          </a:r>
          <a:r>
            <a:rPr lang="uk-UA" dirty="0" smtClean="0"/>
            <a:t> програми</a:t>
          </a:r>
          <a:endParaRPr lang="uk-UA" dirty="0"/>
        </a:p>
      </dgm:t>
    </dgm:pt>
    <dgm:pt modelId="{D3757157-6417-47D6-B544-C5C2933477EF}" type="parTrans" cxnId="{82B7A151-40BA-443B-86EF-D8E821F62817}">
      <dgm:prSet/>
      <dgm:spPr/>
      <dgm:t>
        <a:bodyPr/>
        <a:lstStyle/>
        <a:p>
          <a:endParaRPr lang="uk-UA"/>
        </a:p>
      </dgm:t>
    </dgm:pt>
    <dgm:pt modelId="{0B10430D-ADF6-4121-B5D1-CD3EED464189}" type="sibTrans" cxnId="{82B7A151-40BA-443B-86EF-D8E821F62817}">
      <dgm:prSet/>
      <dgm:spPr/>
      <dgm:t>
        <a:bodyPr/>
        <a:lstStyle/>
        <a:p>
          <a:endParaRPr lang="uk-UA"/>
        </a:p>
      </dgm:t>
    </dgm:pt>
    <dgm:pt modelId="{66C67118-F4F1-40B4-AF69-2C50E3D83E41}">
      <dgm:prSet phldrT="[Текст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uk-UA" dirty="0" smtClean="0">
              <a:solidFill>
                <a:schemeClr val="bg1"/>
              </a:solidFill>
            </a:rPr>
            <a:t>Прикладні програми</a:t>
          </a:r>
          <a:endParaRPr lang="uk-UA" dirty="0">
            <a:solidFill>
              <a:schemeClr val="bg1"/>
            </a:solidFill>
          </a:endParaRPr>
        </a:p>
      </dgm:t>
    </dgm:pt>
    <dgm:pt modelId="{860191EB-3FEE-433B-871F-45C95EDE1A63}" type="parTrans" cxnId="{810AED9C-79C4-4B8D-9893-908474EFE984}">
      <dgm:prSet/>
      <dgm:spPr>
        <a:ln>
          <a:solidFill>
            <a:schemeClr val="bg1"/>
          </a:solidFill>
        </a:ln>
      </dgm:spPr>
      <dgm:t>
        <a:bodyPr/>
        <a:lstStyle/>
        <a:p>
          <a:endParaRPr lang="uk-UA"/>
        </a:p>
      </dgm:t>
    </dgm:pt>
    <dgm:pt modelId="{313D0154-9B3B-4F08-9355-F9ABB501FEC2}" type="sibTrans" cxnId="{810AED9C-79C4-4B8D-9893-908474EFE984}">
      <dgm:prSet/>
      <dgm:spPr/>
      <dgm:t>
        <a:bodyPr/>
        <a:lstStyle/>
        <a:p>
          <a:endParaRPr lang="uk-UA"/>
        </a:p>
      </dgm:t>
    </dgm:pt>
    <dgm:pt modelId="{133E8FFF-8491-4F17-A654-91380759B32E}">
      <dgm:prSet phldrT="[Текст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uk-UA" dirty="0" smtClean="0">
              <a:solidFill>
                <a:schemeClr val="bg1"/>
              </a:solidFill>
            </a:rPr>
            <a:t>Системні програми</a:t>
          </a:r>
          <a:endParaRPr lang="uk-UA" dirty="0">
            <a:solidFill>
              <a:schemeClr val="bg1"/>
            </a:solidFill>
          </a:endParaRPr>
        </a:p>
      </dgm:t>
    </dgm:pt>
    <dgm:pt modelId="{0B381E0B-14F7-4D51-8176-866BB93F436F}" type="parTrans" cxnId="{96EE8082-96E0-4B30-87C1-6C4D605B61E4}">
      <dgm:prSet/>
      <dgm:spPr>
        <a:ln>
          <a:solidFill>
            <a:schemeClr val="bg1"/>
          </a:solidFill>
        </a:ln>
      </dgm:spPr>
      <dgm:t>
        <a:bodyPr/>
        <a:lstStyle/>
        <a:p>
          <a:endParaRPr lang="uk-UA"/>
        </a:p>
      </dgm:t>
    </dgm:pt>
    <dgm:pt modelId="{86B78876-F704-4E73-9003-B38E3C1E45A4}" type="sibTrans" cxnId="{96EE8082-96E0-4B30-87C1-6C4D605B61E4}">
      <dgm:prSet/>
      <dgm:spPr/>
      <dgm:t>
        <a:bodyPr/>
        <a:lstStyle/>
        <a:p>
          <a:endParaRPr lang="uk-UA"/>
        </a:p>
      </dgm:t>
    </dgm:pt>
    <dgm:pt modelId="{C62FE148-DEED-43B0-9CEF-AD726A726F53}">
      <dgm:prSet phldrT="[Текст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uk-UA" dirty="0" smtClean="0">
              <a:solidFill>
                <a:schemeClr val="bg1"/>
              </a:solidFill>
            </a:rPr>
            <a:t>Інструментальні програми</a:t>
          </a:r>
          <a:endParaRPr lang="uk-UA" dirty="0">
            <a:solidFill>
              <a:schemeClr val="bg1"/>
            </a:solidFill>
          </a:endParaRPr>
        </a:p>
      </dgm:t>
    </dgm:pt>
    <dgm:pt modelId="{E0821219-3F9A-40A4-9EC6-62C1D2F412D1}" type="parTrans" cxnId="{95D2F349-519D-4D1F-80FB-73EAD4A797AD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uk-UA"/>
        </a:p>
      </dgm:t>
    </dgm:pt>
    <dgm:pt modelId="{4C9EA65A-60D0-4985-8983-F4F30CD3F6C2}" type="sibTrans" cxnId="{95D2F349-519D-4D1F-80FB-73EAD4A797AD}">
      <dgm:prSet/>
      <dgm:spPr/>
      <dgm:t>
        <a:bodyPr/>
        <a:lstStyle/>
        <a:p>
          <a:endParaRPr lang="uk-UA"/>
        </a:p>
      </dgm:t>
    </dgm:pt>
    <dgm:pt modelId="{6BC2FE60-E160-4C4E-A844-8739C19316AC}" type="pres">
      <dgm:prSet presAssocID="{D59E6E5A-BFC3-4DD3-86FC-EBED46A0C3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431080-C125-4516-B4E6-D73E3EC40597}" type="pres">
      <dgm:prSet presAssocID="{1B0483A6-FEEA-4C5A-9721-107478431D4C}" presName="hierRoot1" presStyleCnt="0">
        <dgm:presLayoutVars>
          <dgm:hierBranch val="init"/>
        </dgm:presLayoutVars>
      </dgm:prSet>
      <dgm:spPr/>
    </dgm:pt>
    <dgm:pt modelId="{F55AE72F-B6C9-4172-A9F5-261B4D620E9A}" type="pres">
      <dgm:prSet presAssocID="{1B0483A6-FEEA-4C5A-9721-107478431D4C}" presName="rootComposite1" presStyleCnt="0"/>
      <dgm:spPr/>
    </dgm:pt>
    <dgm:pt modelId="{A2E3DA35-902E-4449-85B8-0987FD44EE98}" type="pres">
      <dgm:prSet presAssocID="{1B0483A6-FEEA-4C5A-9721-107478431D4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B0CBA36E-F697-4B78-80B1-1C410A5BE099}" type="pres">
      <dgm:prSet presAssocID="{1B0483A6-FEEA-4C5A-9721-107478431D4C}" presName="rootConnector1" presStyleLbl="node1" presStyleIdx="0" presStyleCnt="0"/>
      <dgm:spPr/>
    </dgm:pt>
    <dgm:pt modelId="{F7AA61FD-3C4F-4B88-A091-B14CF3297FE9}" type="pres">
      <dgm:prSet presAssocID="{1B0483A6-FEEA-4C5A-9721-107478431D4C}" presName="hierChild2" presStyleCnt="0"/>
      <dgm:spPr/>
    </dgm:pt>
    <dgm:pt modelId="{2FC3A175-A04B-49FA-A015-2AFFA6C0CF43}" type="pres">
      <dgm:prSet presAssocID="{860191EB-3FEE-433B-871F-45C95EDE1A63}" presName="Name37" presStyleLbl="parChTrans1D2" presStyleIdx="0" presStyleCnt="3"/>
      <dgm:spPr/>
    </dgm:pt>
    <dgm:pt modelId="{B167FFF5-4001-4268-BCDC-93C3C8FE5CE6}" type="pres">
      <dgm:prSet presAssocID="{66C67118-F4F1-40B4-AF69-2C50E3D83E41}" presName="hierRoot2" presStyleCnt="0">
        <dgm:presLayoutVars>
          <dgm:hierBranch val="init"/>
        </dgm:presLayoutVars>
      </dgm:prSet>
      <dgm:spPr/>
    </dgm:pt>
    <dgm:pt modelId="{1D0BBD64-23E5-4BF3-94A6-06FFEF01C62B}" type="pres">
      <dgm:prSet presAssocID="{66C67118-F4F1-40B4-AF69-2C50E3D83E41}" presName="rootComposite" presStyleCnt="0"/>
      <dgm:spPr/>
    </dgm:pt>
    <dgm:pt modelId="{5D630493-996E-4D8A-9AF0-41F81866B2B6}" type="pres">
      <dgm:prSet presAssocID="{66C67118-F4F1-40B4-AF69-2C50E3D83E4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A097D950-7FA6-4A87-A8F4-E903EE434164}" type="pres">
      <dgm:prSet presAssocID="{66C67118-F4F1-40B4-AF69-2C50E3D83E41}" presName="rootConnector" presStyleLbl="node2" presStyleIdx="0" presStyleCnt="3"/>
      <dgm:spPr/>
    </dgm:pt>
    <dgm:pt modelId="{2DD99642-7516-44A8-BAC8-DD9A71280109}" type="pres">
      <dgm:prSet presAssocID="{66C67118-F4F1-40B4-AF69-2C50E3D83E41}" presName="hierChild4" presStyleCnt="0"/>
      <dgm:spPr/>
    </dgm:pt>
    <dgm:pt modelId="{220FDB84-9FCF-491F-94F9-F2148B354697}" type="pres">
      <dgm:prSet presAssocID="{66C67118-F4F1-40B4-AF69-2C50E3D83E41}" presName="hierChild5" presStyleCnt="0"/>
      <dgm:spPr/>
    </dgm:pt>
    <dgm:pt modelId="{D4B3AD26-F8EC-4922-9EA2-9A2F9C6643C6}" type="pres">
      <dgm:prSet presAssocID="{0B381E0B-14F7-4D51-8176-866BB93F436F}" presName="Name37" presStyleLbl="parChTrans1D2" presStyleIdx="1" presStyleCnt="3"/>
      <dgm:spPr/>
    </dgm:pt>
    <dgm:pt modelId="{76A7B4D4-AD1D-4C66-BE43-09E109A17279}" type="pres">
      <dgm:prSet presAssocID="{133E8FFF-8491-4F17-A654-91380759B32E}" presName="hierRoot2" presStyleCnt="0">
        <dgm:presLayoutVars>
          <dgm:hierBranch val="init"/>
        </dgm:presLayoutVars>
      </dgm:prSet>
      <dgm:spPr/>
    </dgm:pt>
    <dgm:pt modelId="{16E2604C-692B-485C-B20A-2182359F3279}" type="pres">
      <dgm:prSet presAssocID="{133E8FFF-8491-4F17-A654-91380759B32E}" presName="rootComposite" presStyleCnt="0"/>
      <dgm:spPr/>
    </dgm:pt>
    <dgm:pt modelId="{08C8D0C3-6BA2-46C9-A892-6CD498E2A16E}" type="pres">
      <dgm:prSet presAssocID="{133E8FFF-8491-4F17-A654-91380759B32E}" presName="rootText" presStyleLbl="node2" presStyleIdx="1" presStyleCnt="3">
        <dgm:presLayoutVars>
          <dgm:chPref val="3"/>
        </dgm:presLayoutVars>
      </dgm:prSet>
      <dgm:spPr/>
    </dgm:pt>
    <dgm:pt modelId="{04CBDFF6-FF5D-46A3-A00D-E767CE1BA7F0}" type="pres">
      <dgm:prSet presAssocID="{133E8FFF-8491-4F17-A654-91380759B32E}" presName="rootConnector" presStyleLbl="node2" presStyleIdx="1" presStyleCnt="3"/>
      <dgm:spPr/>
    </dgm:pt>
    <dgm:pt modelId="{478BB0C3-5BFA-41B6-86FE-270E91865E2E}" type="pres">
      <dgm:prSet presAssocID="{133E8FFF-8491-4F17-A654-91380759B32E}" presName="hierChild4" presStyleCnt="0"/>
      <dgm:spPr/>
    </dgm:pt>
    <dgm:pt modelId="{A0FB0827-ECBF-4CB6-9BDF-4EC74454E0C4}" type="pres">
      <dgm:prSet presAssocID="{133E8FFF-8491-4F17-A654-91380759B32E}" presName="hierChild5" presStyleCnt="0"/>
      <dgm:spPr/>
    </dgm:pt>
    <dgm:pt modelId="{906DAABC-114E-463E-AFDD-0BE869C26200}" type="pres">
      <dgm:prSet presAssocID="{E0821219-3F9A-40A4-9EC6-62C1D2F412D1}" presName="Name37" presStyleLbl="parChTrans1D2" presStyleIdx="2" presStyleCnt="3"/>
      <dgm:spPr/>
    </dgm:pt>
    <dgm:pt modelId="{991AAAA5-186A-4550-9A9A-C0AB5FF1B21F}" type="pres">
      <dgm:prSet presAssocID="{C62FE148-DEED-43B0-9CEF-AD726A726F53}" presName="hierRoot2" presStyleCnt="0">
        <dgm:presLayoutVars>
          <dgm:hierBranch val="init"/>
        </dgm:presLayoutVars>
      </dgm:prSet>
      <dgm:spPr/>
    </dgm:pt>
    <dgm:pt modelId="{67393E54-8CD9-4FF6-8378-BF4CE3395815}" type="pres">
      <dgm:prSet presAssocID="{C62FE148-DEED-43B0-9CEF-AD726A726F53}" presName="rootComposite" presStyleCnt="0"/>
      <dgm:spPr/>
    </dgm:pt>
    <dgm:pt modelId="{3F1F1567-DA22-4F48-9BFD-252F3FC86B4E}" type="pres">
      <dgm:prSet presAssocID="{C62FE148-DEED-43B0-9CEF-AD726A726F53}" presName="rootText" presStyleLbl="node2" presStyleIdx="2" presStyleCnt="3" custLinFactNeighborX="37" custLinFactNeighborY="672">
        <dgm:presLayoutVars>
          <dgm:chPref val="3"/>
        </dgm:presLayoutVars>
      </dgm:prSet>
      <dgm:spPr/>
    </dgm:pt>
    <dgm:pt modelId="{61205B4B-D0A5-4521-8FF4-2D0AA1958DCF}" type="pres">
      <dgm:prSet presAssocID="{C62FE148-DEED-43B0-9CEF-AD726A726F53}" presName="rootConnector" presStyleLbl="node2" presStyleIdx="2" presStyleCnt="3"/>
      <dgm:spPr/>
    </dgm:pt>
    <dgm:pt modelId="{83AF2511-86F3-489B-8BED-70597C5A960E}" type="pres">
      <dgm:prSet presAssocID="{C62FE148-DEED-43B0-9CEF-AD726A726F53}" presName="hierChild4" presStyleCnt="0"/>
      <dgm:spPr/>
    </dgm:pt>
    <dgm:pt modelId="{FC1D066C-4DD1-4A99-B0CD-C01FB2FF839D}" type="pres">
      <dgm:prSet presAssocID="{C62FE148-DEED-43B0-9CEF-AD726A726F53}" presName="hierChild5" presStyleCnt="0"/>
      <dgm:spPr/>
    </dgm:pt>
    <dgm:pt modelId="{31F252C5-8814-4AB1-9866-1F97D2F93426}" type="pres">
      <dgm:prSet presAssocID="{1B0483A6-FEEA-4C5A-9721-107478431D4C}" presName="hierChild3" presStyleCnt="0"/>
      <dgm:spPr/>
    </dgm:pt>
  </dgm:ptLst>
  <dgm:cxnLst>
    <dgm:cxn modelId="{AB3655FC-B0C9-428B-9DFA-D37FB99437A4}" type="presOf" srcId="{860191EB-3FEE-433B-871F-45C95EDE1A63}" destId="{2FC3A175-A04B-49FA-A015-2AFFA6C0CF43}" srcOrd="0" destOrd="0" presId="urn:microsoft.com/office/officeart/2005/8/layout/orgChart1"/>
    <dgm:cxn modelId="{44E77773-DF88-481C-91BE-D79F54B46844}" type="presOf" srcId="{E0821219-3F9A-40A4-9EC6-62C1D2F412D1}" destId="{906DAABC-114E-463E-AFDD-0BE869C26200}" srcOrd="0" destOrd="0" presId="urn:microsoft.com/office/officeart/2005/8/layout/orgChart1"/>
    <dgm:cxn modelId="{E28756C1-C6B5-40D1-B094-4CE8D43B80E6}" type="presOf" srcId="{C62FE148-DEED-43B0-9CEF-AD726A726F53}" destId="{3F1F1567-DA22-4F48-9BFD-252F3FC86B4E}" srcOrd="0" destOrd="0" presId="urn:microsoft.com/office/officeart/2005/8/layout/orgChart1"/>
    <dgm:cxn modelId="{8982887D-9166-474A-A352-C1E91A2B1549}" type="presOf" srcId="{66C67118-F4F1-40B4-AF69-2C50E3D83E41}" destId="{5D630493-996E-4D8A-9AF0-41F81866B2B6}" srcOrd="0" destOrd="0" presId="urn:microsoft.com/office/officeart/2005/8/layout/orgChart1"/>
    <dgm:cxn modelId="{810AED9C-79C4-4B8D-9893-908474EFE984}" srcId="{1B0483A6-FEEA-4C5A-9721-107478431D4C}" destId="{66C67118-F4F1-40B4-AF69-2C50E3D83E41}" srcOrd="0" destOrd="0" parTransId="{860191EB-3FEE-433B-871F-45C95EDE1A63}" sibTransId="{313D0154-9B3B-4F08-9355-F9ABB501FEC2}"/>
    <dgm:cxn modelId="{125E5638-F8F7-4F09-BD1B-D1C6F9CA02FF}" type="presOf" srcId="{0B381E0B-14F7-4D51-8176-866BB93F436F}" destId="{D4B3AD26-F8EC-4922-9EA2-9A2F9C6643C6}" srcOrd="0" destOrd="0" presId="urn:microsoft.com/office/officeart/2005/8/layout/orgChart1"/>
    <dgm:cxn modelId="{82B7A151-40BA-443B-86EF-D8E821F62817}" srcId="{D59E6E5A-BFC3-4DD3-86FC-EBED46A0C3C6}" destId="{1B0483A6-FEEA-4C5A-9721-107478431D4C}" srcOrd="0" destOrd="0" parTransId="{D3757157-6417-47D6-B544-C5C2933477EF}" sibTransId="{0B10430D-ADF6-4121-B5D1-CD3EED464189}"/>
    <dgm:cxn modelId="{3F565F8C-E3BF-4289-A31B-D024580F84CF}" type="presOf" srcId="{1B0483A6-FEEA-4C5A-9721-107478431D4C}" destId="{B0CBA36E-F697-4B78-80B1-1C410A5BE099}" srcOrd="1" destOrd="0" presId="urn:microsoft.com/office/officeart/2005/8/layout/orgChart1"/>
    <dgm:cxn modelId="{F3D54FE7-FC21-44D4-B282-C33435A64119}" type="presOf" srcId="{1B0483A6-FEEA-4C5A-9721-107478431D4C}" destId="{A2E3DA35-902E-4449-85B8-0987FD44EE98}" srcOrd="0" destOrd="0" presId="urn:microsoft.com/office/officeart/2005/8/layout/orgChart1"/>
    <dgm:cxn modelId="{F17E1F79-6042-4708-B6E1-C2751F34DAA6}" type="presOf" srcId="{133E8FFF-8491-4F17-A654-91380759B32E}" destId="{04CBDFF6-FF5D-46A3-A00D-E767CE1BA7F0}" srcOrd="1" destOrd="0" presId="urn:microsoft.com/office/officeart/2005/8/layout/orgChart1"/>
    <dgm:cxn modelId="{3011CFAA-2459-4986-933B-CBDEEC3E70DC}" type="presOf" srcId="{D59E6E5A-BFC3-4DD3-86FC-EBED46A0C3C6}" destId="{6BC2FE60-E160-4C4E-A844-8739C19316AC}" srcOrd="0" destOrd="0" presId="urn:microsoft.com/office/officeart/2005/8/layout/orgChart1"/>
    <dgm:cxn modelId="{95D2F349-519D-4D1F-80FB-73EAD4A797AD}" srcId="{1B0483A6-FEEA-4C5A-9721-107478431D4C}" destId="{C62FE148-DEED-43B0-9CEF-AD726A726F53}" srcOrd="2" destOrd="0" parTransId="{E0821219-3F9A-40A4-9EC6-62C1D2F412D1}" sibTransId="{4C9EA65A-60D0-4985-8983-F4F30CD3F6C2}"/>
    <dgm:cxn modelId="{1848241E-2AE8-4F7F-A48A-5440DE3BF7CB}" type="presOf" srcId="{66C67118-F4F1-40B4-AF69-2C50E3D83E41}" destId="{A097D950-7FA6-4A87-A8F4-E903EE434164}" srcOrd="1" destOrd="0" presId="urn:microsoft.com/office/officeart/2005/8/layout/orgChart1"/>
    <dgm:cxn modelId="{96EE8082-96E0-4B30-87C1-6C4D605B61E4}" srcId="{1B0483A6-FEEA-4C5A-9721-107478431D4C}" destId="{133E8FFF-8491-4F17-A654-91380759B32E}" srcOrd="1" destOrd="0" parTransId="{0B381E0B-14F7-4D51-8176-866BB93F436F}" sibTransId="{86B78876-F704-4E73-9003-B38E3C1E45A4}"/>
    <dgm:cxn modelId="{ECB0EB65-6B91-44AF-8EAF-BE254F23BD07}" type="presOf" srcId="{C62FE148-DEED-43B0-9CEF-AD726A726F53}" destId="{61205B4B-D0A5-4521-8FF4-2D0AA1958DCF}" srcOrd="1" destOrd="0" presId="urn:microsoft.com/office/officeart/2005/8/layout/orgChart1"/>
    <dgm:cxn modelId="{4D3173EF-CFC5-46E4-BEED-CCBAF8201AB2}" type="presOf" srcId="{133E8FFF-8491-4F17-A654-91380759B32E}" destId="{08C8D0C3-6BA2-46C9-A892-6CD498E2A16E}" srcOrd="0" destOrd="0" presId="urn:microsoft.com/office/officeart/2005/8/layout/orgChart1"/>
    <dgm:cxn modelId="{257DAEFC-C816-45E5-9A94-10B673372E2B}" type="presParOf" srcId="{6BC2FE60-E160-4C4E-A844-8739C19316AC}" destId="{97431080-C125-4516-B4E6-D73E3EC40597}" srcOrd="0" destOrd="0" presId="urn:microsoft.com/office/officeart/2005/8/layout/orgChart1"/>
    <dgm:cxn modelId="{DAF03541-A01B-4552-99D3-53BBA3DB1283}" type="presParOf" srcId="{97431080-C125-4516-B4E6-D73E3EC40597}" destId="{F55AE72F-B6C9-4172-A9F5-261B4D620E9A}" srcOrd="0" destOrd="0" presId="urn:microsoft.com/office/officeart/2005/8/layout/orgChart1"/>
    <dgm:cxn modelId="{28AB6F7C-93ED-4AA1-A34E-BC3864F11C06}" type="presParOf" srcId="{F55AE72F-B6C9-4172-A9F5-261B4D620E9A}" destId="{A2E3DA35-902E-4449-85B8-0987FD44EE98}" srcOrd="0" destOrd="0" presId="urn:microsoft.com/office/officeart/2005/8/layout/orgChart1"/>
    <dgm:cxn modelId="{6A545D09-F4B9-4B13-83D5-B80CE64ECFFB}" type="presParOf" srcId="{F55AE72F-B6C9-4172-A9F5-261B4D620E9A}" destId="{B0CBA36E-F697-4B78-80B1-1C410A5BE099}" srcOrd="1" destOrd="0" presId="urn:microsoft.com/office/officeart/2005/8/layout/orgChart1"/>
    <dgm:cxn modelId="{32C1A2B8-DCA1-42C9-8276-98E9BC8A3DB1}" type="presParOf" srcId="{97431080-C125-4516-B4E6-D73E3EC40597}" destId="{F7AA61FD-3C4F-4B88-A091-B14CF3297FE9}" srcOrd="1" destOrd="0" presId="urn:microsoft.com/office/officeart/2005/8/layout/orgChart1"/>
    <dgm:cxn modelId="{2CE0FF67-608A-46F9-9DCB-79591EE44167}" type="presParOf" srcId="{F7AA61FD-3C4F-4B88-A091-B14CF3297FE9}" destId="{2FC3A175-A04B-49FA-A015-2AFFA6C0CF43}" srcOrd="0" destOrd="0" presId="urn:microsoft.com/office/officeart/2005/8/layout/orgChart1"/>
    <dgm:cxn modelId="{7A6CEA19-2C91-49FD-ADAE-A405F69AF93F}" type="presParOf" srcId="{F7AA61FD-3C4F-4B88-A091-B14CF3297FE9}" destId="{B167FFF5-4001-4268-BCDC-93C3C8FE5CE6}" srcOrd="1" destOrd="0" presId="urn:microsoft.com/office/officeart/2005/8/layout/orgChart1"/>
    <dgm:cxn modelId="{74E9D029-BCA7-4051-8B3B-3DD54A5C2AC4}" type="presParOf" srcId="{B167FFF5-4001-4268-BCDC-93C3C8FE5CE6}" destId="{1D0BBD64-23E5-4BF3-94A6-06FFEF01C62B}" srcOrd="0" destOrd="0" presId="urn:microsoft.com/office/officeart/2005/8/layout/orgChart1"/>
    <dgm:cxn modelId="{B6782119-52B9-4B93-B0D8-1799ABE92F2B}" type="presParOf" srcId="{1D0BBD64-23E5-4BF3-94A6-06FFEF01C62B}" destId="{5D630493-996E-4D8A-9AF0-41F81866B2B6}" srcOrd="0" destOrd="0" presId="urn:microsoft.com/office/officeart/2005/8/layout/orgChart1"/>
    <dgm:cxn modelId="{BF58C26A-2C5B-42FE-92F7-E14292C9297F}" type="presParOf" srcId="{1D0BBD64-23E5-4BF3-94A6-06FFEF01C62B}" destId="{A097D950-7FA6-4A87-A8F4-E903EE434164}" srcOrd="1" destOrd="0" presId="urn:microsoft.com/office/officeart/2005/8/layout/orgChart1"/>
    <dgm:cxn modelId="{DE2F01A0-8ADE-4567-9AF1-506D3A498A81}" type="presParOf" srcId="{B167FFF5-4001-4268-BCDC-93C3C8FE5CE6}" destId="{2DD99642-7516-44A8-BAC8-DD9A71280109}" srcOrd="1" destOrd="0" presId="urn:microsoft.com/office/officeart/2005/8/layout/orgChart1"/>
    <dgm:cxn modelId="{5ABF91F8-65C3-4EE3-8D34-0CD08DD89130}" type="presParOf" srcId="{B167FFF5-4001-4268-BCDC-93C3C8FE5CE6}" destId="{220FDB84-9FCF-491F-94F9-F2148B354697}" srcOrd="2" destOrd="0" presId="urn:microsoft.com/office/officeart/2005/8/layout/orgChart1"/>
    <dgm:cxn modelId="{FB3A0F5D-C65A-4381-986C-036575E5E739}" type="presParOf" srcId="{F7AA61FD-3C4F-4B88-A091-B14CF3297FE9}" destId="{D4B3AD26-F8EC-4922-9EA2-9A2F9C6643C6}" srcOrd="2" destOrd="0" presId="urn:microsoft.com/office/officeart/2005/8/layout/orgChart1"/>
    <dgm:cxn modelId="{FE972E1A-B6A6-4F32-ADE5-33AA67CB6295}" type="presParOf" srcId="{F7AA61FD-3C4F-4B88-A091-B14CF3297FE9}" destId="{76A7B4D4-AD1D-4C66-BE43-09E109A17279}" srcOrd="3" destOrd="0" presId="urn:microsoft.com/office/officeart/2005/8/layout/orgChart1"/>
    <dgm:cxn modelId="{B672B3E8-66F2-46CE-B091-5837225B9F29}" type="presParOf" srcId="{76A7B4D4-AD1D-4C66-BE43-09E109A17279}" destId="{16E2604C-692B-485C-B20A-2182359F3279}" srcOrd="0" destOrd="0" presId="urn:microsoft.com/office/officeart/2005/8/layout/orgChart1"/>
    <dgm:cxn modelId="{1008DD0E-23E9-4D6A-A9D5-43A51CA80544}" type="presParOf" srcId="{16E2604C-692B-485C-B20A-2182359F3279}" destId="{08C8D0C3-6BA2-46C9-A892-6CD498E2A16E}" srcOrd="0" destOrd="0" presId="urn:microsoft.com/office/officeart/2005/8/layout/orgChart1"/>
    <dgm:cxn modelId="{FFD35480-D01D-4CB6-A9EC-9D32601483F5}" type="presParOf" srcId="{16E2604C-692B-485C-B20A-2182359F3279}" destId="{04CBDFF6-FF5D-46A3-A00D-E767CE1BA7F0}" srcOrd="1" destOrd="0" presId="urn:microsoft.com/office/officeart/2005/8/layout/orgChart1"/>
    <dgm:cxn modelId="{C65FE3CF-27AC-4DC2-8739-29F67972E8F4}" type="presParOf" srcId="{76A7B4D4-AD1D-4C66-BE43-09E109A17279}" destId="{478BB0C3-5BFA-41B6-86FE-270E91865E2E}" srcOrd="1" destOrd="0" presId="urn:microsoft.com/office/officeart/2005/8/layout/orgChart1"/>
    <dgm:cxn modelId="{A725F510-5E79-4BD8-BB88-0248E69CA868}" type="presParOf" srcId="{76A7B4D4-AD1D-4C66-BE43-09E109A17279}" destId="{A0FB0827-ECBF-4CB6-9BDF-4EC74454E0C4}" srcOrd="2" destOrd="0" presId="urn:microsoft.com/office/officeart/2005/8/layout/orgChart1"/>
    <dgm:cxn modelId="{919203B5-0098-41EE-8ED9-822A319AD255}" type="presParOf" srcId="{F7AA61FD-3C4F-4B88-A091-B14CF3297FE9}" destId="{906DAABC-114E-463E-AFDD-0BE869C26200}" srcOrd="4" destOrd="0" presId="urn:microsoft.com/office/officeart/2005/8/layout/orgChart1"/>
    <dgm:cxn modelId="{63154D33-D2AC-441D-B625-E578818B68BE}" type="presParOf" srcId="{F7AA61FD-3C4F-4B88-A091-B14CF3297FE9}" destId="{991AAAA5-186A-4550-9A9A-C0AB5FF1B21F}" srcOrd="5" destOrd="0" presId="urn:microsoft.com/office/officeart/2005/8/layout/orgChart1"/>
    <dgm:cxn modelId="{DFB5EFB1-12B8-41DC-9DCF-49EBFB747621}" type="presParOf" srcId="{991AAAA5-186A-4550-9A9A-C0AB5FF1B21F}" destId="{67393E54-8CD9-4FF6-8378-BF4CE3395815}" srcOrd="0" destOrd="0" presId="urn:microsoft.com/office/officeart/2005/8/layout/orgChart1"/>
    <dgm:cxn modelId="{557E536E-20D6-4F36-9AE6-346074394C34}" type="presParOf" srcId="{67393E54-8CD9-4FF6-8378-BF4CE3395815}" destId="{3F1F1567-DA22-4F48-9BFD-252F3FC86B4E}" srcOrd="0" destOrd="0" presId="urn:microsoft.com/office/officeart/2005/8/layout/orgChart1"/>
    <dgm:cxn modelId="{F56CA2D4-51B5-4691-8598-4095F31F2F45}" type="presParOf" srcId="{67393E54-8CD9-4FF6-8378-BF4CE3395815}" destId="{61205B4B-D0A5-4521-8FF4-2D0AA1958DCF}" srcOrd="1" destOrd="0" presId="urn:microsoft.com/office/officeart/2005/8/layout/orgChart1"/>
    <dgm:cxn modelId="{A05A171E-24EA-4169-A404-AB24424C4D97}" type="presParOf" srcId="{991AAAA5-186A-4550-9A9A-C0AB5FF1B21F}" destId="{83AF2511-86F3-489B-8BED-70597C5A960E}" srcOrd="1" destOrd="0" presId="urn:microsoft.com/office/officeart/2005/8/layout/orgChart1"/>
    <dgm:cxn modelId="{F62701E3-7E49-453D-A298-81FC30170B83}" type="presParOf" srcId="{991AAAA5-186A-4550-9A9A-C0AB5FF1B21F}" destId="{FC1D066C-4DD1-4A99-B0CD-C01FB2FF839D}" srcOrd="2" destOrd="0" presId="urn:microsoft.com/office/officeart/2005/8/layout/orgChart1"/>
    <dgm:cxn modelId="{276D8E9A-F5AD-4742-B708-D6D4210A93BF}" type="presParOf" srcId="{97431080-C125-4516-B4E6-D73E3EC40597}" destId="{31F252C5-8814-4AB1-9866-1F97D2F9342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B8A3D0-F442-4F50-9CB5-39C87A486F71}" type="doc">
      <dgm:prSet loTypeId="urn:microsoft.com/office/officeart/2008/layout/VerticalCurvedList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uk-UA"/>
        </a:p>
      </dgm:t>
    </dgm:pt>
    <dgm:pt modelId="{2235623F-6FD9-4F9C-9417-860AF9D8F7F4}">
      <dgm:prSet phldrT="[Текст]"/>
      <dgm:spPr/>
      <dgm:t>
        <a:bodyPr/>
        <a:lstStyle/>
        <a:p>
          <a:r>
            <a:rPr lang="uk-UA" dirty="0" smtClean="0"/>
            <a:t>Економія</a:t>
          </a:r>
          <a:endParaRPr lang="uk-UA" dirty="0"/>
        </a:p>
      </dgm:t>
    </dgm:pt>
    <dgm:pt modelId="{28F0D9DB-5AFC-4E9B-BFA4-88B6B8A86604}" type="parTrans" cxnId="{B161910D-77AD-4987-8F7E-31DE9744647F}">
      <dgm:prSet/>
      <dgm:spPr/>
      <dgm:t>
        <a:bodyPr/>
        <a:lstStyle/>
        <a:p>
          <a:endParaRPr lang="uk-UA"/>
        </a:p>
      </dgm:t>
    </dgm:pt>
    <dgm:pt modelId="{6D88B4F2-601D-4C7F-AD7C-B7ED0D0AC5F9}" type="sibTrans" cxnId="{B161910D-77AD-4987-8F7E-31DE9744647F}">
      <dgm:prSet/>
      <dgm:spPr/>
      <dgm:t>
        <a:bodyPr/>
        <a:lstStyle/>
        <a:p>
          <a:endParaRPr lang="uk-UA"/>
        </a:p>
      </dgm:t>
    </dgm:pt>
    <dgm:pt modelId="{94404BFF-1052-4F45-B51B-5BF585C87AC2}">
      <dgm:prSet phldrT="[Текст]"/>
      <dgm:spPr/>
      <dgm:t>
        <a:bodyPr/>
        <a:lstStyle/>
        <a:p>
          <a:r>
            <a:rPr lang="uk-UA" dirty="0" smtClean="0"/>
            <a:t>Гнучкість</a:t>
          </a:r>
          <a:endParaRPr lang="uk-UA" dirty="0"/>
        </a:p>
      </dgm:t>
    </dgm:pt>
    <dgm:pt modelId="{7BD72418-7DC0-4798-89EE-9AFF080B9BEC}" type="parTrans" cxnId="{F1BB01F1-36C4-4FC6-9BE7-868F0E30F07E}">
      <dgm:prSet/>
      <dgm:spPr/>
      <dgm:t>
        <a:bodyPr/>
        <a:lstStyle/>
        <a:p>
          <a:endParaRPr lang="uk-UA"/>
        </a:p>
      </dgm:t>
    </dgm:pt>
    <dgm:pt modelId="{F861C26C-120A-450D-A070-431FB752ACC6}" type="sibTrans" cxnId="{F1BB01F1-36C4-4FC6-9BE7-868F0E30F07E}">
      <dgm:prSet/>
      <dgm:spPr/>
      <dgm:t>
        <a:bodyPr/>
        <a:lstStyle/>
        <a:p>
          <a:endParaRPr lang="uk-UA"/>
        </a:p>
      </dgm:t>
    </dgm:pt>
    <dgm:pt modelId="{239C0386-9C71-4D01-A580-07F49E7C1BED}">
      <dgm:prSet phldrT="[Текст]"/>
      <dgm:spPr/>
      <dgm:t>
        <a:bodyPr/>
        <a:lstStyle/>
        <a:p>
          <a:r>
            <a:rPr lang="uk-UA" dirty="0" smtClean="0"/>
            <a:t>Масштабованість</a:t>
          </a:r>
          <a:endParaRPr lang="uk-UA" dirty="0"/>
        </a:p>
      </dgm:t>
    </dgm:pt>
    <dgm:pt modelId="{FB2D489E-E64F-4163-86C7-F0AD48CC251B}" type="parTrans" cxnId="{FAA3BD46-B805-4B29-8BB8-E087C82DB0D8}">
      <dgm:prSet/>
      <dgm:spPr/>
      <dgm:t>
        <a:bodyPr/>
        <a:lstStyle/>
        <a:p>
          <a:endParaRPr lang="uk-UA"/>
        </a:p>
      </dgm:t>
    </dgm:pt>
    <dgm:pt modelId="{7649E004-4404-4DA7-815A-725CF07CE282}" type="sibTrans" cxnId="{FAA3BD46-B805-4B29-8BB8-E087C82DB0D8}">
      <dgm:prSet/>
      <dgm:spPr/>
      <dgm:t>
        <a:bodyPr/>
        <a:lstStyle/>
        <a:p>
          <a:endParaRPr lang="uk-UA"/>
        </a:p>
      </dgm:t>
    </dgm:pt>
    <dgm:pt modelId="{80D4F482-3D7C-4600-92A7-4328509FF228}">
      <dgm:prSet phldrT="[Текст]"/>
      <dgm:spPr/>
      <dgm:t>
        <a:bodyPr/>
        <a:lstStyle/>
        <a:p>
          <a:r>
            <a:rPr lang="uk-UA" dirty="0" smtClean="0"/>
            <a:t>Швидкість установки</a:t>
          </a:r>
          <a:endParaRPr lang="uk-UA" dirty="0"/>
        </a:p>
      </dgm:t>
    </dgm:pt>
    <dgm:pt modelId="{30FD153A-42CC-4F53-BF1B-13B3967508AA}" type="parTrans" cxnId="{3BE27E41-CE89-4A6F-B6C6-FC68B32BDFEB}">
      <dgm:prSet/>
      <dgm:spPr/>
      <dgm:t>
        <a:bodyPr/>
        <a:lstStyle/>
        <a:p>
          <a:endParaRPr lang="uk-UA"/>
        </a:p>
      </dgm:t>
    </dgm:pt>
    <dgm:pt modelId="{A2C11572-7530-4D8A-AD8F-86F2877B124A}" type="sibTrans" cxnId="{3BE27E41-CE89-4A6F-B6C6-FC68B32BDFEB}">
      <dgm:prSet/>
      <dgm:spPr/>
      <dgm:t>
        <a:bodyPr/>
        <a:lstStyle/>
        <a:p>
          <a:endParaRPr lang="uk-UA"/>
        </a:p>
      </dgm:t>
    </dgm:pt>
    <dgm:pt modelId="{118DBC65-4B9C-445D-838E-0269D8F7C665}">
      <dgm:prSet phldrT="[Текст]"/>
      <dgm:spPr/>
      <dgm:t>
        <a:bodyPr/>
        <a:lstStyle/>
        <a:p>
          <a:r>
            <a:rPr lang="uk-UA" dirty="0" smtClean="0"/>
            <a:t>Мобільність</a:t>
          </a:r>
          <a:endParaRPr lang="uk-UA" dirty="0"/>
        </a:p>
      </dgm:t>
    </dgm:pt>
    <dgm:pt modelId="{8FF884E3-3A99-46BF-8C39-3C98D525BE37}" type="parTrans" cxnId="{3EDB6FD7-7AC1-4242-96DE-D15FBC6F3C0F}">
      <dgm:prSet/>
      <dgm:spPr/>
      <dgm:t>
        <a:bodyPr/>
        <a:lstStyle/>
        <a:p>
          <a:endParaRPr lang="uk-UA"/>
        </a:p>
      </dgm:t>
    </dgm:pt>
    <dgm:pt modelId="{CB15719A-2598-4541-ACA5-7C54ADA009E8}" type="sibTrans" cxnId="{3EDB6FD7-7AC1-4242-96DE-D15FBC6F3C0F}">
      <dgm:prSet/>
      <dgm:spPr/>
      <dgm:t>
        <a:bodyPr/>
        <a:lstStyle/>
        <a:p>
          <a:endParaRPr lang="uk-UA"/>
        </a:p>
      </dgm:t>
    </dgm:pt>
    <dgm:pt modelId="{AE6FEA3B-0FF1-4DAE-9EB1-5346135AA4EB}">
      <dgm:prSet phldrT="[Текст]"/>
      <dgm:spPr/>
      <dgm:t>
        <a:bodyPr/>
        <a:lstStyle/>
        <a:p>
          <a:r>
            <a:rPr lang="uk-UA" dirty="0" smtClean="0"/>
            <a:t>Експлуатація</a:t>
          </a:r>
          <a:endParaRPr lang="uk-UA" dirty="0"/>
        </a:p>
      </dgm:t>
    </dgm:pt>
    <dgm:pt modelId="{2CA2CDEA-7481-405E-BFC5-FA0FBE223E90}" type="parTrans" cxnId="{115CF88D-62CE-4BA5-9FC4-E3916CA20B4D}">
      <dgm:prSet/>
      <dgm:spPr/>
      <dgm:t>
        <a:bodyPr/>
        <a:lstStyle/>
        <a:p>
          <a:endParaRPr lang="uk-UA"/>
        </a:p>
      </dgm:t>
    </dgm:pt>
    <dgm:pt modelId="{6AF2BC66-90EF-4D5B-821B-D534867C3137}" type="sibTrans" cxnId="{115CF88D-62CE-4BA5-9FC4-E3916CA20B4D}">
      <dgm:prSet/>
      <dgm:spPr/>
      <dgm:t>
        <a:bodyPr/>
        <a:lstStyle/>
        <a:p>
          <a:endParaRPr lang="uk-UA"/>
        </a:p>
      </dgm:t>
    </dgm:pt>
    <dgm:pt modelId="{A9EDA680-3B35-4318-837B-89E2C2F8A399}">
      <dgm:prSet phldrT="[Текст]"/>
      <dgm:spPr/>
      <dgm:t>
        <a:bodyPr/>
        <a:lstStyle/>
        <a:p>
          <a:r>
            <a:rPr lang="uk-UA" dirty="0" err="1" smtClean="0"/>
            <a:t>Мультиплатформеність</a:t>
          </a:r>
          <a:endParaRPr lang="uk-UA" dirty="0"/>
        </a:p>
      </dgm:t>
    </dgm:pt>
    <dgm:pt modelId="{4A43BA58-4F9D-4DCF-8CBF-51D2879BB885}" type="parTrans" cxnId="{8AB13F56-6646-4D51-8FD7-CD87948266D6}">
      <dgm:prSet/>
      <dgm:spPr/>
      <dgm:t>
        <a:bodyPr/>
        <a:lstStyle/>
        <a:p>
          <a:endParaRPr lang="uk-UA"/>
        </a:p>
      </dgm:t>
    </dgm:pt>
    <dgm:pt modelId="{00DFC57E-31BB-4146-97B2-07F1AED4DDB3}" type="sibTrans" cxnId="{8AB13F56-6646-4D51-8FD7-CD87948266D6}">
      <dgm:prSet/>
      <dgm:spPr/>
      <dgm:t>
        <a:bodyPr/>
        <a:lstStyle/>
        <a:p>
          <a:endParaRPr lang="uk-UA"/>
        </a:p>
      </dgm:t>
    </dgm:pt>
    <dgm:pt modelId="{1C76777F-76F4-4B0B-9A11-F934ADD03E86}" type="pres">
      <dgm:prSet presAssocID="{0CB8A3D0-F442-4F50-9CB5-39C87A486F71}" presName="Name0" presStyleCnt="0">
        <dgm:presLayoutVars>
          <dgm:chMax val="7"/>
          <dgm:chPref val="7"/>
          <dgm:dir/>
        </dgm:presLayoutVars>
      </dgm:prSet>
      <dgm:spPr/>
    </dgm:pt>
    <dgm:pt modelId="{D57A40C7-01ED-4D23-A050-7BC2CC15E446}" type="pres">
      <dgm:prSet presAssocID="{0CB8A3D0-F442-4F50-9CB5-39C87A486F71}" presName="Name1" presStyleCnt="0"/>
      <dgm:spPr/>
    </dgm:pt>
    <dgm:pt modelId="{8BB22566-E6B1-4F7E-BB54-9C6B3922F481}" type="pres">
      <dgm:prSet presAssocID="{0CB8A3D0-F442-4F50-9CB5-39C87A486F71}" presName="cycle" presStyleCnt="0"/>
      <dgm:spPr/>
    </dgm:pt>
    <dgm:pt modelId="{5AAE0FD9-8688-4E14-9982-FEF084836F00}" type="pres">
      <dgm:prSet presAssocID="{0CB8A3D0-F442-4F50-9CB5-39C87A486F71}" presName="srcNode" presStyleLbl="node1" presStyleIdx="0" presStyleCnt="7"/>
      <dgm:spPr/>
    </dgm:pt>
    <dgm:pt modelId="{6EE579F0-EB73-490A-B6C9-613FCAD36FF0}" type="pres">
      <dgm:prSet presAssocID="{0CB8A3D0-F442-4F50-9CB5-39C87A486F71}" presName="conn" presStyleLbl="parChTrans1D2" presStyleIdx="0" presStyleCnt="1"/>
      <dgm:spPr/>
    </dgm:pt>
    <dgm:pt modelId="{5D15BFD8-9368-4D47-91FC-A7142EB8CD86}" type="pres">
      <dgm:prSet presAssocID="{0CB8A3D0-F442-4F50-9CB5-39C87A486F71}" presName="extraNode" presStyleLbl="node1" presStyleIdx="0" presStyleCnt="7"/>
      <dgm:spPr/>
    </dgm:pt>
    <dgm:pt modelId="{4320FDD1-5EE1-4048-948A-A83019318A19}" type="pres">
      <dgm:prSet presAssocID="{0CB8A3D0-F442-4F50-9CB5-39C87A486F71}" presName="dstNode" presStyleLbl="node1" presStyleIdx="0" presStyleCnt="7"/>
      <dgm:spPr/>
    </dgm:pt>
    <dgm:pt modelId="{7ACDC0D1-899D-4C4A-A0B3-65B3065E6049}" type="pres">
      <dgm:prSet presAssocID="{2235623F-6FD9-4F9C-9417-860AF9D8F7F4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B2F7102D-A7BB-454C-B98E-2707F27C7ED4}" type="pres">
      <dgm:prSet presAssocID="{2235623F-6FD9-4F9C-9417-860AF9D8F7F4}" presName="accent_1" presStyleCnt="0"/>
      <dgm:spPr/>
    </dgm:pt>
    <dgm:pt modelId="{DB1D2B6A-4A63-4B27-90E9-768281D76D03}" type="pres">
      <dgm:prSet presAssocID="{2235623F-6FD9-4F9C-9417-860AF9D8F7F4}" presName="accentRepeatNode" presStyleLbl="solidFgAcc1" presStyleIdx="0" presStyleCnt="7"/>
      <dgm:spPr/>
      <dgm:t>
        <a:bodyPr/>
        <a:lstStyle/>
        <a:p>
          <a:endParaRPr lang="uk-UA"/>
        </a:p>
      </dgm:t>
    </dgm:pt>
    <dgm:pt modelId="{EA3E6DA0-1443-4CE5-88E7-BE861DAE9633}" type="pres">
      <dgm:prSet presAssocID="{118DBC65-4B9C-445D-838E-0269D8F7C665}" presName="text_2" presStyleLbl="node1" presStyleIdx="1" presStyleCnt="7">
        <dgm:presLayoutVars>
          <dgm:bulletEnabled val="1"/>
        </dgm:presLayoutVars>
      </dgm:prSet>
      <dgm:spPr/>
    </dgm:pt>
    <dgm:pt modelId="{AD9D79FA-63BC-46C0-90A5-17D989BEF75F}" type="pres">
      <dgm:prSet presAssocID="{118DBC65-4B9C-445D-838E-0269D8F7C665}" presName="accent_2" presStyleCnt="0"/>
      <dgm:spPr/>
    </dgm:pt>
    <dgm:pt modelId="{5314617C-F581-4544-A3DB-E00F2074727A}" type="pres">
      <dgm:prSet presAssocID="{118DBC65-4B9C-445D-838E-0269D8F7C665}" presName="accentRepeatNode" presStyleLbl="solidFgAcc1" presStyleIdx="1" presStyleCnt="7"/>
      <dgm:spPr/>
    </dgm:pt>
    <dgm:pt modelId="{8D831FEC-4C7A-4CE6-88AB-DAF5E9B9F97D}" type="pres">
      <dgm:prSet presAssocID="{AE6FEA3B-0FF1-4DAE-9EB1-5346135AA4EB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43083D1-E40C-4F01-A6F0-3BD04AC316AC}" type="pres">
      <dgm:prSet presAssocID="{AE6FEA3B-0FF1-4DAE-9EB1-5346135AA4EB}" presName="accent_3" presStyleCnt="0"/>
      <dgm:spPr/>
    </dgm:pt>
    <dgm:pt modelId="{8999AC0C-57C7-4522-8235-BA0C4E060439}" type="pres">
      <dgm:prSet presAssocID="{AE6FEA3B-0FF1-4DAE-9EB1-5346135AA4EB}" presName="accentRepeatNode" presStyleLbl="solidFgAcc1" presStyleIdx="2" presStyleCnt="7"/>
      <dgm:spPr/>
    </dgm:pt>
    <dgm:pt modelId="{9D66487B-9E66-4B69-B380-DA85D5B63A02}" type="pres">
      <dgm:prSet presAssocID="{A9EDA680-3B35-4318-837B-89E2C2F8A399}" presName="text_4" presStyleLbl="node1" presStyleIdx="3" presStyleCnt="7">
        <dgm:presLayoutVars>
          <dgm:bulletEnabled val="1"/>
        </dgm:presLayoutVars>
      </dgm:prSet>
      <dgm:spPr/>
    </dgm:pt>
    <dgm:pt modelId="{EEAF31E1-A633-41D9-A342-0B2A084A5139}" type="pres">
      <dgm:prSet presAssocID="{A9EDA680-3B35-4318-837B-89E2C2F8A399}" presName="accent_4" presStyleCnt="0"/>
      <dgm:spPr/>
    </dgm:pt>
    <dgm:pt modelId="{092D47FD-8D64-48A4-98D1-0DEBC7DA797A}" type="pres">
      <dgm:prSet presAssocID="{A9EDA680-3B35-4318-837B-89E2C2F8A399}" presName="accentRepeatNode" presStyleLbl="solidFgAcc1" presStyleIdx="3" presStyleCnt="7"/>
      <dgm:spPr/>
    </dgm:pt>
    <dgm:pt modelId="{DA7857C2-7043-45B2-88A4-B493C1038BBB}" type="pres">
      <dgm:prSet presAssocID="{80D4F482-3D7C-4600-92A7-4328509FF228}" presName="text_5" presStyleLbl="node1" presStyleIdx="4" presStyleCnt="7">
        <dgm:presLayoutVars>
          <dgm:bulletEnabled val="1"/>
        </dgm:presLayoutVars>
      </dgm:prSet>
      <dgm:spPr/>
    </dgm:pt>
    <dgm:pt modelId="{29DCA7AD-9CA4-456B-9C9B-F161FED67ADF}" type="pres">
      <dgm:prSet presAssocID="{80D4F482-3D7C-4600-92A7-4328509FF228}" presName="accent_5" presStyleCnt="0"/>
      <dgm:spPr/>
    </dgm:pt>
    <dgm:pt modelId="{74251E5F-D476-4046-8549-B89E1CF178AB}" type="pres">
      <dgm:prSet presAssocID="{80D4F482-3D7C-4600-92A7-4328509FF228}" presName="accentRepeatNode" presStyleLbl="solidFgAcc1" presStyleIdx="4" presStyleCnt="7"/>
      <dgm:spPr/>
    </dgm:pt>
    <dgm:pt modelId="{4DFB6C30-0B4C-4D5A-B077-79EDFBA2AA4D}" type="pres">
      <dgm:prSet presAssocID="{94404BFF-1052-4F45-B51B-5BF585C87AC2}" presName="text_6" presStyleLbl="node1" presStyleIdx="5" presStyleCnt="7">
        <dgm:presLayoutVars>
          <dgm:bulletEnabled val="1"/>
        </dgm:presLayoutVars>
      </dgm:prSet>
      <dgm:spPr/>
    </dgm:pt>
    <dgm:pt modelId="{76394887-962A-4D91-A5E7-C482DD647AB9}" type="pres">
      <dgm:prSet presAssocID="{94404BFF-1052-4F45-B51B-5BF585C87AC2}" presName="accent_6" presStyleCnt="0"/>
      <dgm:spPr/>
    </dgm:pt>
    <dgm:pt modelId="{E9B6AE5A-2D5F-4786-8FEB-2469898844D1}" type="pres">
      <dgm:prSet presAssocID="{94404BFF-1052-4F45-B51B-5BF585C87AC2}" presName="accentRepeatNode" presStyleLbl="solidFgAcc1" presStyleIdx="5" presStyleCnt="7"/>
      <dgm:spPr/>
    </dgm:pt>
    <dgm:pt modelId="{B94FC137-AE61-43FC-825B-C55210F60B16}" type="pres">
      <dgm:prSet presAssocID="{239C0386-9C71-4D01-A580-07F49E7C1BE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9A809F8-B554-4258-84AC-3FF41178AD0C}" type="pres">
      <dgm:prSet presAssocID="{239C0386-9C71-4D01-A580-07F49E7C1BED}" presName="accent_7" presStyleCnt="0"/>
      <dgm:spPr/>
    </dgm:pt>
    <dgm:pt modelId="{52DCD479-B275-470B-8A08-D35977796F85}" type="pres">
      <dgm:prSet presAssocID="{239C0386-9C71-4D01-A580-07F49E7C1BED}" presName="accentRepeatNode" presStyleLbl="solidFgAcc1" presStyleIdx="6" presStyleCnt="7"/>
      <dgm:spPr/>
    </dgm:pt>
  </dgm:ptLst>
  <dgm:cxnLst>
    <dgm:cxn modelId="{3EDB6FD7-7AC1-4242-96DE-D15FBC6F3C0F}" srcId="{0CB8A3D0-F442-4F50-9CB5-39C87A486F71}" destId="{118DBC65-4B9C-445D-838E-0269D8F7C665}" srcOrd="1" destOrd="0" parTransId="{8FF884E3-3A99-46BF-8C39-3C98D525BE37}" sibTransId="{CB15719A-2598-4541-ACA5-7C54ADA009E8}"/>
    <dgm:cxn modelId="{85147809-5030-4DBF-AE84-AA533A01CBC6}" type="presOf" srcId="{239C0386-9C71-4D01-A580-07F49E7C1BED}" destId="{B94FC137-AE61-43FC-825B-C55210F60B16}" srcOrd="0" destOrd="0" presId="urn:microsoft.com/office/officeart/2008/layout/VerticalCurvedList"/>
    <dgm:cxn modelId="{CB705134-7DEF-4B75-933F-4AAA30399947}" type="presOf" srcId="{A9EDA680-3B35-4318-837B-89E2C2F8A399}" destId="{9D66487B-9E66-4B69-B380-DA85D5B63A02}" srcOrd="0" destOrd="0" presId="urn:microsoft.com/office/officeart/2008/layout/VerticalCurvedList"/>
    <dgm:cxn modelId="{D8E11CF5-EFC4-4667-A481-EB0E1C4D81C0}" type="presOf" srcId="{80D4F482-3D7C-4600-92A7-4328509FF228}" destId="{DA7857C2-7043-45B2-88A4-B493C1038BBB}" srcOrd="0" destOrd="0" presId="urn:microsoft.com/office/officeart/2008/layout/VerticalCurvedList"/>
    <dgm:cxn modelId="{8469934D-32DA-4407-B49D-211968AA4991}" type="presOf" srcId="{94404BFF-1052-4F45-B51B-5BF585C87AC2}" destId="{4DFB6C30-0B4C-4D5A-B077-79EDFBA2AA4D}" srcOrd="0" destOrd="0" presId="urn:microsoft.com/office/officeart/2008/layout/VerticalCurvedList"/>
    <dgm:cxn modelId="{FE884E89-6770-401A-BE9A-371D45EA9486}" type="presOf" srcId="{6D88B4F2-601D-4C7F-AD7C-B7ED0D0AC5F9}" destId="{6EE579F0-EB73-490A-B6C9-613FCAD36FF0}" srcOrd="0" destOrd="0" presId="urn:microsoft.com/office/officeart/2008/layout/VerticalCurvedList"/>
    <dgm:cxn modelId="{8E5522A3-541D-499D-BEF0-9FD16B4DC488}" type="presOf" srcId="{2235623F-6FD9-4F9C-9417-860AF9D8F7F4}" destId="{7ACDC0D1-899D-4C4A-A0B3-65B3065E6049}" srcOrd="0" destOrd="0" presId="urn:microsoft.com/office/officeart/2008/layout/VerticalCurvedList"/>
    <dgm:cxn modelId="{FAA3BD46-B805-4B29-8BB8-E087C82DB0D8}" srcId="{0CB8A3D0-F442-4F50-9CB5-39C87A486F71}" destId="{239C0386-9C71-4D01-A580-07F49E7C1BED}" srcOrd="6" destOrd="0" parTransId="{FB2D489E-E64F-4163-86C7-F0AD48CC251B}" sibTransId="{7649E004-4404-4DA7-815A-725CF07CE282}"/>
    <dgm:cxn modelId="{8AB13F56-6646-4D51-8FD7-CD87948266D6}" srcId="{0CB8A3D0-F442-4F50-9CB5-39C87A486F71}" destId="{A9EDA680-3B35-4318-837B-89E2C2F8A399}" srcOrd="3" destOrd="0" parTransId="{4A43BA58-4F9D-4DCF-8CBF-51D2879BB885}" sibTransId="{00DFC57E-31BB-4146-97B2-07F1AED4DDB3}"/>
    <dgm:cxn modelId="{B161910D-77AD-4987-8F7E-31DE9744647F}" srcId="{0CB8A3D0-F442-4F50-9CB5-39C87A486F71}" destId="{2235623F-6FD9-4F9C-9417-860AF9D8F7F4}" srcOrd="0" destOrd="0" parTransId="{28F0D9DB-5AFC-4E9B-BFA4-88B6B8A86604}" sibTransId="{6D88B4F2-601D-4C7F-AD7C-B7ED0D0AC5F9}"/>
    <dgm:cxn modelId="{BAFDF842-9F14-4534-A3D7-3FC7896C5BE8}" type="presOf" srcId="{118DBC65-4B9C-445D-838E-0269D8F7C665}" destId="{EA3E6DA0-1443-4CE5-88E7-BE861DAE9633}" srcOrd="0" destOrd="0" presId="urn:microsoft.com/office/officeart/2008/layout/VerticalCurvedList"/>
    <dgm:cxn modelId="{F1BB01F1-36C4-4FC6-9BE7-868F0E30F07E}" srcId="{0CB8A3D0-F442-4F50-9CB5-39C87A486F71}" destId="{94404BFF-1052-4F45-B51B-5BF585C87AC2}" srcOrd="5" destOrd="0" parTransId="{7BD72418-7DC0-4798-89EE-9AFF080B9BEC}" sibTransId="{F861C26C-120A-450D-A070-431FB752ACC6}"/>
    <dgm:cxn modelId="{D65AFE68-9A85-4655-82B8-59DF11175F0D}" type="presOf" srcId="{0CB8A3D0-F442-4F50-9CB5-39C87A486F71}" destId="{1C76777F-76F4-4B0B-9A11-F934ADD03E86}" srcOrd="0" destOrd="0" presId="urn:microsoft.com/office/officeart/2008/layout/VerticalCurvedList"/>
    <dgm:cxn modelId="{6DFC5C6C-6686-433B-B04E-94E9510D967F}" type="presOf" srcId="{AE6FEA3B-0FF1-4DAE-9EB1-5346135AA4EB}" destId="{8D831FEC-4C7A-4CE6-88AB-DAF5E9B9F97D}" srcOrd="0" destOrd="0" presId="urn:microsoft.com/office/officeart/2008/layout/VerticalCurvedList"/>
    <dgm:cxn modelId="{115CF88D-62CE-4BA5-9FC4-E3916CA20B4D}" srcId="{0CB8A3D0-F442-4F50-9CB5-39C87A486F71}" destId="{AE6FEA3B-0FF1-4DAE-9EB1-5346135AA4EB}" srcOrd="2" destOrd="0" parTransId="{2CA2CDEA-7481-405E-BFC5-FA0FBE223E90}" sibTransId="{6AF2BC66-90EF-4D5B-821B-D534867C3137}"/>
    <dgm:cxn modelId="{3BE27E41-CE89-4A6F-B6C6-FC68B32BDFEB}" srcId="{0CB8A3D0-F442-4F50-9CB5-39C87A486F71}" destId="{80D4F482-3D7C-4600-92A7-4328509FF228}" srcOrd="4" destOrd="0" parTransId="{30FD153A-42CC-4F53-BF1B-13B3967508AA}" sibTransId="{A2C11572-7530-4D8A-AD8F-86F2877B124A}"/>
    <dgm:cxn modelId="{0FBCFBD9-56A1-470F-A111-1581AD0A22A4}" type="presParOf" srcId="{1C76777F-76F4-4B0B-9A11-F934ADD03E86}" destId="{D57A40C7-01ED-4D23-A050-7BC2CC15E446}" srcOrd="0" destOrd="0" presId="urn:microsoft.com/office/officeart/2008/layout/VerticalCurvedList"/>
    <dgm:cxn modelId="{4EAB4396-0E8E-4F2B-A707-2374A1143A74}" type="presParOf" srcId="{D57A40C7-01ED-4D23-A050-7BC2CC15E446}" destId="{8BB22566-E6B1-4F7E-BB54-9C6B3922F481}" srcOrd="0" destOrd="0" presId="urn:microsoft.com/office/officeart/2008/layout/VerticalCurvedList"/>
    <dgm:cxn modelId="{25206E82-3430-4017-B436-0CF52E741E11}" type="presParOf" srcId="{8BB22566-E6B1-4F7E-BB54-9C6B3922F481}" destId="{5AAE0FD9-8688-4E14-9982-FEF084836F00}" srcOrd="0" destOrd="0" presId="urn:microsoft.com/office/officeart/2008/layout/VerticalCurvedList"/>
    <dgm:cxn modelId="{77DC3D75-C75F-49F3-A8C4-483AE089F59A}" type="presParOf" srcId="{8BB22566-E6B1-4F7E-BB54-9C6B3922F481}" destId="{6EE579F0-EB73-490A-B6C9-613FCAD36FF0}" srcOrd="1" destOrd="0" presId="urn:microsoft.com/office/officeart/2008/layout/VerticalCurvedList"/>
    <dgm:cxn modelId="{3866A47B-A1B7-4428-80D7-F7C89E1C7266}" type="presParOf" srcId="{8BB22566-E6B1-4F7E-BB54-9C6B3922F481}" destId="{5D15BFD8-9368-4D47-91FC-A7142EB8CD86}" srcOrd="2" destOrd="0" presId="urn:microsoft.com/office/officeart/2008/layout/VerticalCurvedList"/>
    <dgm:cxn modelId="{ADBB9E29-80EF-4302-91D7-8F303643AAAD}" type="presParOf" srcId="{8BB22566-E6B1-4F7E-BB54-9C6B3922F481}" destId="{4320FDD1-5EE1-4048-948A-A83019318A19}" srcOrd="3" destOrd="0" presId="urn:microsoft.com/office/officeart/2008/layout/VerticalCurvedList"/>
    <dgm:cxn modelId="{A0D704D6-BB28-4E4C-8198-F5176A75E6DF}" type="presParOf" srcId="{D57A40C7-01ED-4D23-A050-7BC2CC15E446}" destId="{7ACDC0D1-899D-4C4A-A0B3-65B3065E6049}" srcOrd="1" destOrd="0" presId="urn:microsoft.com/office/officeart/2008/layout/VerticalCurvedList"/>
    <dgm:cxn modelId="{B043465B-016C-48C2-A8D0-F91981D8863D}" type="presParOf" srcId="{D57A40C7-01ED-4D23-A050-7BC2CC15E446}" destId="{B2F7102D-A7BB-454C-B98E-2707F27C7ED4}" srcOrd="2" destOrd="0" presId="urn:microsoft.com/office/officeart/2008/layout/VerticalCurvedList"/>
    <dgm:cxn modelId="{182BBA62-50F5-423B-8008-6ABE63888731}" type="presParOf" srcId="{B2F7102D-A7BB-454C-B98E-2707F27C7ED4}" destId="{DB1D2B6A-4A63-4B27-90E9-768281D76D03}" srcOrd="0" destOrd="0" presId="urn:microsoft.com/office/officeart/2008/layout/VerticalCurvedList"/>
    <dgm:cxn modelId="{D4DE801F-4AF0-43C4-990F-72D3060FA788}" type="presParOf" srcId="{D57A40C7-01ED-4D23-A050-7BC2CC15E446}" destId="{EA3E6DA0-1443-4CE5-88E7-BE861DAE9633}" srcOrd="3" destOrd="0" presId="urn:microsoft.com/office/officeart/2008/layout/VerticalCurvedList"/>
    <dgm:cxn modelId="{6103C24E-8055-45B1-8E27-24256F57CC66}" type="presParOf" srcId="{D57A40C7-01ED-4D23-A050-7BC2CC15E446}" destId="{AD9D79FA-63BC-46C0-90A5-17D989BEF75F}" srcOrd="4" destOrd="0" presId="urn:microsoft.com/office/officeart/2008/layout/VerticalCurvedList"/>
    <dgm:cxn modelId="{4991C57B-1B11-4CA2-9D5A-8540C35102EB}" type="presParOf" srcId="{AD9D79FA-63BC-46C0-90A5-17D989BEF75F}" destId="{5314617C-F581-4544-A3DB-E00F2074727A}" srcOrd="0" destOrd="0" presId="urn:microsoft.com/office/officeart/2008/layout/VerticalCurvedList"/>
    <dgm:cxn modelId="{4606D31C-D8E5-4E3E-9638-005B1E62121C}" type="presParOf" srcId="{D57A40C7-01ED-4D23-A050-7BC2CC15E446}" destId="{8D831FEC-4C7A-4CE6-88AB-DAF5E9B9F97D}" srcOrd="5" destOrd="0" presId="urn:microsoft.com/office/officeart/2008/layout/VerticalCurvedList"/>
    <dgm:cxn modelId="{62BE7DCA-547A-4D41-BF81-A511E1BA2A53}" type="presParOf" srcId="{D57A40C7-01ED-4D23-A050-7BC2CC15E446}" destId="{643083D1-E40C-4F01-A6F0-3BD04AC316AC}" srcOrd="6" destOrd="0" presId="urn:microsoft.com/office/officeart/2008/layout/VerticalCurvedList"/>
    <dgm:cxn modelId="{E63CCA21-9AF1-42D5-BF0D-477F41965C26}" type="presParOf" srcId="{643083D1-E40C-4F01-A6F0-3BD04AC316AC}" destId="{8999AC0C-57C7-4522-8235-BA0C4E060439}" srcOrd="0" destOrd="0" presId="urn:microsoft.com/office/officeart/2008/layout/VerticalCurvedList"/>
    <dgm:cxn modelId="{DFC60D6F-4EBD-4DD9-8777-2DCAC274022C}" type="presParOf" srcId="{D57A40C7-01ED-4D23-A050-7BC2CC15E446}" destId="{9D66487B-9E66-4B69-B380-DA85D5B63A02}" srcOrd="7" destOrd="0" presId="urn:microsoft.com/office/officeart/2008/layout/VerticalCurvedList"/>
    <dgm:cxn modelId="{25EEF574-915E-4D53-AAAE-E62940C2A895}" type="presParOf" srcId="{D57A40C7-01ED-4D23-A050-7BC2CC15E446}" destId="{EEAF31E1-A633-41D9-A342-0B2A084A5139}" srcOrd="8" destOrd="0" presId="urn:microsoft.com/office/officeart/2008/layout/VerticalCurvedList"/>
    <dgm:cxn modelId="{AF0D90DF-520F-48C4-9CE6-3B4F5CB3CAF3}" type="presParOf" srcId="{EEAF31E1-A633-41D9-A342-0B2A084A5139}" destId="{092D47FD-8D64-48A4-98D1-0DEBC7DA797A}" srcOrd="0" destOrd="0" presId="urn:microsoft.com/office/officeart/2008/layout/VerticalCurvedList"/>
    <dgm:cxn modelId="{EA8D0C04-9F80-4DB7-9AAD-E13F6173B815}" type="presParOf" srcId="{D57A40C7-01ED-4D23-A050-7BC2CC15E446}" destId="{DA7857C2-7043-45B2-88A4-B493C1038BBB}" srcOrd="9" destOrd="0" presId="urn:microsoft.com/office/officeart/2008/layout/VerticalCurvedList"/>
    <dgm:cxn modelId="{D4BE3811-2041-4CD8-A3D3-7DF78A8B49B6}" type="presParOf" srcId="{D57A40C7-01ED-4D23-A050-7BC2CC15E446}" destId="{29DCA7AD-9CA4-456B-9C9B-F161FED67ADF}" srcOrd="10" destOrd="0" presId="urn:microsoft.com/office/officeart/2008/layout/VerticalCurvedList"/>
    <dgm:cxn modelId="{487C3764-100E-49A0-9975-42340C48B520}" type="presParOf" srcId="{29DCA7AD-9CA4-456B-9C9B-F161FED67ADF}" destId="{74251E5F-D476-4046-8549-B89E1CF178AB}" srcOrd="0" destOrd="0" presId="urn:microsoft.com/office/officeart/2008/layout/VerticalCurvedList"/>
    <dgm:cxn modelId="{4CE31039-32EE-488D-9673-91CC1E1853B1}" type="presParOf" srcId="{D57A40C7-01ED-4D23-A050-7BC2CC15E446}" destId="{4DFB6C30-0B4C-4D5A-B077-79EDFBA2AA4D}" srcOrd="11" destOrd="0" presId="urn:microsoft.com/office/officeart/2008/layout/VerticalCurvedList"/>
    <dgm:cxn modelId="{DA54466A-2682-4436-A36F-60345795FDC1}" type="presParOf" srcId="{D57A40C7-01ED-4D23-A050-7BC2CC15E446}" destId="{76394887-962A-4D91-A5E7-C482DD647AB9}" srcOrd="12" destOrd="0" presId="urn:microsoft.com/office/officeart/2008/layout/VerticalCurvedList"/>
    <dgm:cxn modelId="{CCF498C0-FEB9-42BD-BC0A-C0BF5F5C3F97}" type="presParOf" srcId="{76394887-962A-4D91-A5E7-C482DD647AB9}" destId="{E9B6AE5A-2D5F-4786-8FEB-2469898844D1}" srcOrd="0" destOrd="0" presId="urn:microsoft.com/office/officeart/2008/layout/VerticalCurvedList"/>
    <dgm:cxn modelId="{AE136AB7-2501-4F36-82D4-DCE77C911502}" type="presParOf" srcId="{D57A40C7-01ED-4D23-A050-7BC2CC15E446}" destId="{B94FC137-AE61-43FC-825B-C55210F60B16}" srcOrd="13" destOrd="0" presId="urn:microsoft.com/office/officeart/2008/layout/VerticalCurvedList"/>
    <dgm:cxn modelId="{D04F460E-6F39-4C9F-9489-51B8CC4842CA}" type="presParOf" srcId="{D57A40C7-01ED-4D23-A050-7BC2CC15E446}" destId="{C9A809F8-B554-4258-84AC-3FF41178AD0C}" srcOrd="14" destOrd="0" presId="urn:microsoft.com/office/officeart/2008/layout/VerticalCurvedList"/>
    <dgm:cxn modelId="{03270C2E-3369-4C93-B707-A33CD2503211}" type="presParOf" srcId="{C9A809F8-B554-4258-84AC-3FF41178AD0C}" destId="{52DCD479-B275-470B-8A08-D35977796F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B8A3D0-F442-4F50-9CB5-39C87A486F71}" type="doc">
      <dgm:prSet loTypeId="urn:microsoft.com/office/officeart/2008/layout/VerticalCurvedList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uk-UA"/>
        </a:p>
      </dgm:t>
    </dgm:pt>
    <dgm:pt modelId="{2235623F-6FD9-4F9C-9417-860AF9D8F7F4}">
      <dgm:prSet phldrT="[Текст]"/>
      <dgm:spPr/>
      <dgm:t>
        <a:bodyPr/>
        <a:lstStyle/>
        <a:p>
          <a:r>
            <a:rPr lang="uk-UA" dirty="0" smtClean="0"/>
            <a:t>безпека</a:t>
          </a:r>
          <a:endParaRPr lang="uk-UA" dirty="0"/>
        </a:p>
      </dgm:t>
    </dgm:pt>
    <dgm:pt modelId="{28F0D9DB-5AFC-4E9B-BFA4-88B6B8A86604}" type="parTrans" cxnId="{B161910D-77AD-4987-8F7E-31DE9744647F}">
      <dgm:prSet/>
      <dgm:spPr/>
      <dgm:t>
        <a:bodyPr/>
        <a:lstStyle/>
        <a:p>
          <a:endParaRPr lang="uk-UA"/>
        </a:p>
      </dgm:t>
    </dgm:pt>
    <dgm:pt modelId="{6D88B4F2-601D-4C7F-AD7C-B7ED0D0AC5F9}" type="sibTrans" cxnId="{B161910D-77AD-4987-8F7E-31DE9744647F}">
      <dgm:prSet/>
      <dgm:spPr/>
      <dgm:t>
        <a:bodyPr/>
        <a:lstStyle/>
        <a:p>
          <a:endParaRPr lang="uk-UA"/>
        </a:p>
      </dgm:t>
    </dgm:pt>
    <dgm:pt modelId="{80D4F482-3D7C-4600-92A7-4328509FF228}">
      <dgm:prSet phldrT="[Текст]"/>
      <dgm:spPr/>
      <dgm:t>
        <a:bodyPr/>
        <a:lstStyle/>
        <a:p>
          <a:r>
            <a:rPr lang="uk-UA" dirty="0" smtClean="0"/>
            <a:t>Додаткові витрати на навчання персоналу</a:t>
          </a:r>
          <a:endParaRPr lang="uk-UA" dirty="0"/>
        </a:p>
      </dgm:t>
    </dgm:pt>
    <dgm:pt modelId="{30FD153A-42CC-4F53-BF1B-13B3967508AA}" type="parTrans" cxnId="{3BE27E41-CE89-4A6F-B6C6-FC68B32BDFEB}">
      <dgm:prSet/>
      <dgm:spPr/>
      <dgm:t>
        <a:bodyPr/>
        <a:lstStyle/>
        <a:p>
          <a:endParaRPr lang="uk-UA"/>
        </a:p>
      </dgm:t>
    </dgm:pt>
    <dgm:pt modelId="{A2C11572-7530-4D8A-AD8F-86F2877B124A}" type="sibTrans" cxnId="{3BE27E41-CE89-4A6F-B6C6-FC68B32BDFEB}">
      <dgm:prSet/>
      <dgm:spPr/>
      <dgm:t>
        <a:bodyPr/>
        <a:lstStyle/>
        <a:p>
          <a:endParaRPr lang="uk-UA"/>
        </a:p>
      </dgm:t>
    </dgm:pt>
    <dgm:pt modelId="{118DBC65-4B9C-445D-838E-0269D8F7C665}">
      <dgm:prSet phldrT="[Текст]"/>
      <dgm:spPr/>
      <dgm:t>
        <a:bodyPr/>
        <a:lstStyle/>
        <a:p>
          <a:r>
            <a:rPr lang="uk-UA" dirty="0" smtClean="0"/>
            <a:t>Залежність від якості інтернету</a:t>
          </a:r>
          <a:endParaRPr lang="uk-UA" dirty="0"/>
        </a:p>
      </dgm:t>
    </dgm:pt>
    <dgm:pt modelId="{8FF884E3-3A99-46BF-8C39-3C98D525BE37}" type="parTrans" cxnId="{3EDB6FD7-7AC1-4242-96DE-D15FBC6F3C0F}">
      <dgm:prSet/>
      <dgm:spPr/>
      <dgm:t>
        <a:bodyPr/>
        <a:lstStyle/>
        <a:p>
          <a:endParaRPr lang="uk-UA"/>
        </a:p>
      </dgm:t>
    </dgm:pt>
    <dgm:pt modelId="{CB15719A-2598-4541-ACA5-7C54ADA009E8}" type="sibTrans" cxnId="{3EDB6FD7-7AC1-4242-96DE-D15FBC6F3C0F}">
      <dgm:prSet/>
      <dgm:spPr/>
      <dgm:t>
        <a:bodyPr/>
        <a:lstStyle/>
        <a:p>
          <a:endParaRPr lang="uk-UA"/>
        </a:p>
      </dgm:t>
    </dgm:pt>
    <dgm:pt modelId="{AE6FEA3B-0FF1-4DAE-9EB1-5346135AA4EB}">
      <dgm:prSet phldrT="[Текст]"/>
      <dgm:spPr/>
      <dgm:t>
        <a:bodyPr/>
        <a:lstStyle/>
        <a:p>
          <a:r>
            <a:rPr lang="uk-UA" dirty="0" smtClean="0"/>
            <a:t>Залежність від провайдеру</a:t>
          </a:r>
          <a:endParaRPr lang="uk-UA" dirty="0"/>
        </a:p>
      </dgm:t>
    </dgm:pt>
    <dgm:pt modelId="{2CA2CDEA-7481-405E-BFC5-FA0FBE223E90}" type="parTrans" cxnId="{115CF88D-62CE-4BA5-9FC4-E3916CA20B4D}">
      <dgm:prSet/>
      <dgm:spPr/>
      <dgm:t>
        <a:bodyPr/>
        <a:lstStyle/>
        <a:p>
          <a:endParaRPr lang="uk-UA"/>
        </a:p>
      </dgm:t>
    </dgm:pt>
    <dgm:pt modelId="{6AF2BC66-90EF-4D5B-821B-D534867C3137}" type="sibTrans" cxnId="{115CF88D-62CE-4BA5-9FC4-E3916CA20B4D}">
      <dgm:prSet/>
      <dgm:spPr/>
      <dgm:t>
        <a:bodyPr/>
        <a:lstStyle/>
        <a:p>
          <a:endParaRPr lang="uk-UA"/>
        </a:p>
      </dgm:t>
    </dgm:pt>
    <dgm:pt modelId="{A9EDA680-3B35-4318-837B-89E2C2F8A399}">
      <dgm:prSet phldrT="[Текст]"/>
      <dgm:spPr/>
      <dgm:t>
        <a:bodyPr/>
        <a:lstStyle/>
        <a:p>
          <a:r>
            <a:rPr lang="uk-UA" dirty="0" smtClean="0"/>
            <a:t>Обмеження можливості настройки</a:t>
          </a:r>
          <a:endParaRPr lang="uk-UA" dirty="0"/>
        </a:p>
      </dgm:t>
    </dgm:pt>
    <dgm:pt modelId="{4A43BA58-4F9D-4DCF-8CBF-51D2879BB885}" type="parTrans" cxnId="{8AB13F56-6646-4D51-8FD7-CD87948266D6}">
      <dgm:prSet/>
      <dgm:spPr/>
      <dgm:t>
        <a:bodyPr/>
        <a:lstStyle/>
        <a:p>
          <a:endParaRPr lang="uk-UA"/>
        </a:p>
      </dgm:t>
    </dgm:pt>
    <dgm:pt modelId="{00DFC57E-31BB-4146-97B2-07F1AED4DDB3}" type="sibTrans" cxnId="{8AB13F56-6646-4D51-8FD7-CD87948266D6}">
      <dgm:prSet/>
      <dgm:spPr/>
      <dgm:t>
        <a:bodyPr/>
        <a:lstStyle/>
        <a:p>
          <a:endParaRPr lang="uk-UA"/>
        </a:p>
      </dgm:t>
    </dgm:pt>
    <dgm:pt modelId="{1C76777F-76F4-4B0B-9A11-F934ADD03E86}" type="pres">
      <dgm:prSet presAssocID="{0CB8A3D0-F442-4F50-9CB5-39C87A486F71}" presName="Name0" presStyleCnt="0">
        <dgm:presLayoutVars>
          <dgm:chMax val="7"/>
          <dgm:chPref val="7"/>
          <dgm:dir/>
        </dgm:presLayoutVars>
      </dgm:prSet>
      <dgm:spPr/>
    </dgm:pt>
    <dgm:pt modelId="{D57A40C7-01ED-4D23-A050-7BC2CC15E446}" type="pres">
      <dgm:prSet presAssocID="{0CB8A3D0-F442-4F50-9CB5-39C87A486F71}" presName="Name1" presStyleCnt="0"/>
      <dgm:spPr/>
    </dgm:pt>
    <dgm:pt modelId="{8BB22566-E6B1-4F7E-BB54-9C6B3922F481}" type="pres">
      <dgm:prSet presAssocID="{0CB8A3D0-F442-4F50-9CB5-39C87A486F71}" presName="cycle" presStyleCnt="0"/>
      <dgm:spPr/>
    </dgm:pt>
    <dgm:pt modelId="{5AAE0FD9-8688-4E14-9982-FEF084836F00}" type="pres">
      <dgm:prSet presAssocID="{0CB8A3D0-F442-4F50-9CB5-39C87A486F71}" presName="srcNode" presStyleLbl="node1" presStyleIdx="0" presStyleCnt="5"/>
      <dgm:spPr/>
    </dgm:pt>
    <dgm:pt modelId="{6EE579F0-EB73-490A-B6C9-613FCAD36FF0}" type="pres">
      <dgm:prSet presAssocID="{0CB8A3D0-F442-4F50-9CB5-39C87A486F71}" presName="conn" presStyleLbl="parChTrans1D2" presStyleIdx="0" presStyleCnt="1"/>
      <dgm:spPr/>
    </dgm:pt>
    <dgm:pt modelId="{5D15BFD8-9368-4D47-91FC-A7142EB8CD86}" type="pres">
      <dgm:prSet presAssocID="{0CB8A3D0-F442-4F50-9CB5-39C87A486F71}" presName="extraNode" presStyleLbl="node1" presStyleIdx="0" presStyleCnt="5"/>
      <dgm:spPr/>
    </dgm:pt>
    <dgm:pt modelId="{4320FDD1-5EE1-4048-948A-A83019318A19}" type="pres">
      <dgm:prSet presAssocID="{0CB8A3D0-F442-4F50-9CB5-39C87A486F71}" presName="dstNode" presStyleLbl="node1" presStyleIdx="0" presStyleCnt="5"/>
      <dgm:spPr/>
    </dgm:pt>
    <dgm:pt modelId="{7ACDC0D1-899D-4C4A-A0B3-65B3065E6049}" type="pres">
      <dgm:prSet presAssocID="{2235623F-6FD9-4F9C-9417-860AF9D8F7F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B2F7102D-A7BB-454C-B98E-2707F27C7ED4}" type="pres">
      <dgm:prSet presAssocID="{2235623F-6FD9-4F9C-9417-860AF9D8F7F4}" presName="accent_1" presStyleCnt="0"/>
      <dgm:spPr/>
    </dgm:pt>
    <dgm:pt modelId="{DB1D2B6A-4A63-4B27-90E9-768281D76D03}" type="pres">
      <dgm:prSet presAssocID="{2235623F-6FD9-4F9C-9417-860AF9D8F7F4}" presName="accentRepeatNode" presStyleLbl="solidFgAcc1" presStyleIdx="0" presStyleCnt="5"/>
      <dgm:spPr/>
      <dgm:t>
        <a:bodyPr/>
        <a:lstStyle/>
        <a:p>
          <a:endParaRPr lang="uk-UA"/>
        </a:p>
      </dgm:t>
    </dgm:pt>
    <dgm:pt modelId="{EA3E6DA0-1443-4CE5-88E7-BE861DAE9633}" type="pres">
      <dgm:prSet presAssocID="{118DBC65-4B9C-445D-838E-0269D8F7C665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D9D79FA-63BC-46C0-90A5-17D989BEF75F}" type="pres">
      <dgm:prSet presAssocID="{118DBC65-4B9C-445D-838E-0269D8F7C665}" presName="accent_2" presStyleCnt="0"/>
      <dgm:spPr/>
    </dgm:pt>
    <dgm:pt modelId="{5314617C-F581-4544-A3DB-E00F2074727A}" type="pres">
      <dgm:prSet presAssocID="{118DBC65-4B9C-445D-838E-0269D8F7C665}" presName="accentRepeatNode" presStyleLbl="solidFgAcc1" presStyleIdx="1" presStyleCnt="5"/>
      <dgm:spPr/>
    </dgm:pt>
    <dgm:pt modelId="{8D831FEC-4C7A-4CE6-88AB-DAF5E9B9F97D}" type="pres">
      <dgm:prSet presAssocID="{AE6FEA3B-0FF1-4DAE-9EB1-5346135AA4E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43083D1-E40C-4F01-A6F0-3BD04AC316AC}" type="pres">
      <dgm:prSet presAssocID="{AE6FEA3B-0FF1-4DAE-9EB1-5346135AA4EB}" presName="accent_3" presStyleCnt="0"/>
      <dgm:spPr/>
    </dgm:pt>
    <dgm:pt modelId="{8999AC0C-57C7-4522-8235-BA0C4E060439}" type="pres">
      <dgm:prSet presAssocID="{AE6FEA3B-0FF1-4DAE-9EB1-5346135AA4EB}" presName="accentRepeatNode" presStyleLbl="solidFgAcc1" presStyleIdx="2" presStyleCnt="5"/>
      <dgm:spPr/>
    </dgm:pt>
    <dgm:pt modelId="{9D66487B-9E66-4B69-B380-DA85D5B63A02}" type="pres">
      <dgm:prSet presAssocID="{A9EDA680-3B35-4318-837B-89E2C2F8A39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EAF31E1-A633-41D9-A342-0B2A084A5139}" type="pres">
      <dgm:prSet presAssocID="{A9EDA680-3B35-4318-837B-89E2C2F8A399}" presName="accent_4" presStyleCnt="0"/>
      <dgm:spPr/>
    </dgm:pt>
    <dgm:pt modelId="{092D47FD-8D64-48A4-98D1-0DEBC7DA797A}" type="pres">
      <dgm:prSet presAssocID="{A9EDA680-3B35-4318-837B-89E2C2F8A399}" presName="accentRepeatNode" presStyleLbl="solidFgAcc1" presStyleIdx="3" presStyleCnt="5"/>
      <dgm:spPr/>
    </dgm:pt>
    <dgm:pt modelId="{DA7857C2-7043-45B2-88A4-B493C1038BBB}" type="pres">
      <dgm:prSet presAssocID="{80D4F482-3D7C-4600-92A7-4328509FF228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9DCA7AD-9CA4-456B-9C9B-F161FED67ADF}" type="pres">
      <dgm:prSet presAssocID="{80D4F482-3D7C-4600-92A7-4328509FF228}" presName="accent_5" presStyleCnt="0"/>
      <dgm:spPr/>
    </dgm:pt>
    <dgm:pt modelId="{74251E5F-D476-4046-8549-B89E1CF178AB}" type="pres">
      <dgm:prSet presAssocID="{80D4F482-3D7C-4600-92A7-4328509FF228}" presName="accentRepeatNode" presStyleLbl="solidFgAcc1" presStyleIdx="4" presStyleCnt="5"/>
      <dgm:spPr/>
    </dgm:pt>
  </dgm:ptLst>
  <dgm:cxnLst>
    <dgm:cxn modelId="{3EDB6FD7-7AC1-4242-96DE-D15FBC6F3C0F}" srcId="{0CB8A3D0-F442-4F50-9CB5-39C87A486F71}" destId="{118DBC65-4B9C-445D-838E-0269D8F7C665}" srcOrd="1" destOrd="0" parTransId="{8FF884E3-3A99-46BF-8C39-3C98D525BE37}" sibTransId="{CB15719A-2598-4541-ACA5-7C54ADA009E8}"/>
    <dgm:cxn modelId="{CB705134-7DEF-4B75-933F-4AAA30399947}" type="presOf" srcId="{A9EDA680-3B35-4318-837B-89E2C2F8A399}" destId="{9D66487B-9E66-4B69-B380-DA85D5B63A02}" srcOrd="0" destOrd="0" presId="urn:microsoft.com/office/officeart/2008/layout/VerticalCurvedList"/>
    <dgm:cxn modelId="{D8E11CF5-EFC4-4667-A481-EB0E1C4D81C0}" type="presOf" srcId="{80D4F482-3D7C-4600-92A7-4328509FF228}" destId="{DA7857C2-7043-45B2-88A4-B493C1038BBB}" srcOrd="0" destOrd="0" presId="urn:microsoft.com/office/officeart/2008/layout/VerticalCurvedList"/>
    <dgm:cxn modelId="{FE884E89-6770-401A-BE9A-371D45EA9486}" type="presOf" srcId="{6D88B4F2-601D-4C7F-AD7C-B7ED0D0AC5F9}" destId="{6EE579F0-EB73-490A-B6C9-613FCAD36FF0}" srcOrd="0" destOrd="0" presId="urn:microsoft.com/office/officeart/2008/layout/VerticalCurvedList"/>
    <dgm:cxn modelId="{8E5522A3-541D-499D-BEF0-9FD16B4DC488}" type="presOf" srcId="{2235623F-6FD9-4F9C-9417-860AF9D8F7F4}" destId="{7ACDC0D1-899D-4C4A-A0B3-65B3065E6049}" srcOrd="0" destOrd="0" presId="urn:microsoft.com/office/officeart/2008/layout/VerticalCurvedList"/>
    <dgm:cxn modelId="{8AB13F56-6646-4D51-8FD7-CD87948266D6}" srcId="{0CB8A3D0-F442-4F50-9CB5-39C87A486F71}" destId="{A9EDA680-3B35-4318-837B-89E2C2F8A399}" srcOrd="3" destOrd="0" parTransId="{4A43BA58-4F9D-4DCF-8CBF-51D2879BB885}" sibTransId="{00DFC57E-31BB-4146-97B2-07F1AED4DDB3}"/>
    <dgm:cxn modelId="{B161910D-77AD-4987-8F7E-31DE9744647F}" srcId="{0CB8A3D0-F442-4F50-9CB5-39C87A486F71}" destId="{2235623F-6FD9-4F9C-9417-860AF9D8F7F4}" srcOrd="0" destOrd="0" parTransId="{28F0D9DB-5AFC-4E9B-BFA4-88B6B8A86604}" sibTransId="{6D88B4F2-601D-4C7F-AD7C-B7ED0D0AC5F9}"/>
    <dgm:cxn modelId="{BAFDF842-9F14-4534-A3D7-3FC7896C5BE8}" type="presOf" srcId="{118DBC65-4B9C-445D-838E-0269D8F7C665}" destId="{EA3E6DA0-1443-4CE5-88E7-BE861DAE9633}" srcOrd="0" destOrd="0" presId="urn:microsoft.com/office/officeart/2008/layout/VerticalCurvedList"/>
    <dgm:cxn modelId="{D65AFE68-9A85-4655-82B8-59DF11175F0D}" type="presOf" srcId="{0CB8A3D0-F442-4F50-9CB5-39C87A486F71}" destId="{1C76777F-76F4-4B0B-9A11-F934ADD03E86}" srcOrd="0" destOrd="0" presId="urn:microsoft.com/office/officeart/2008/layout/VerticalCurvedList"/>
    <dgm:cxn modelId="{6DFC5C6C-6686-433B-B04E-94E9510D967F}" type="presOf" srcId="{AE6FEA3B-0FF1-4DAE-9EB1-5346135AA4EB}" destId="{8D831FEC-4C7A-4CE6-88AB-DAF5E9B9F97D}" srcOrd="0" destOrd="0" presId="urn:microsoft.com/office/officeart/2008/layout/VerticalCurvedList"/>
    <dgm:cxn modelId="{115CF88D-62CE-4BA5-9FC4-E3916CA20B4D}" srcId="{0CB8A3D0-F442-4F50-9CB5-39C87A486F71}" destId="{AE6FEA3B-0FF1-4DAE-9EB1-5346135AA4EB}" srcOrd="2" destOrd="0" parTransId="{2CA2CDEA-7481-405E-BFC5-FA0FBE223E90}" sibTransId="{6AF2BC66-90EF-4D5B-821B-D534867C3137}"/>
    <dgm:cxn modelId="{3BE27E41-CE89-4A6F-B6C6-FC68B32BDFEB}" srcId="{0CB8A3D0-F442-4F50-9CB5-39C87A486F71}" destId="{80D4F482-3D7C-4600-92A7-4328509FF228}" srcOrd="4" destOrd="0" parTransId="{30FD153A-42CC-4F53-BF1B-13B3967508AA}" sibTransId="{A2C11572-7530-4D8A-AD8F-86F2877B124A}"/>
    <dgm:cxn modelId="{0FBCFBD9-56A1-470F-A111-1581AD0A22A4}" type="presParOf" srcId="{1C76777F-76F4-4B0B-9A11-F934ADD03E86}" destId="{D57A40C7-01ED-4D23-A050-7BC2CC15E446}" srcOrd="0" destOrd="0" presId="urn:microsoft.com/office/officeart/2008/layout/VerticalCurvedList"/>
    <dgm:cxn modelId="{4EAB4396-0E8E-4F2B-A707-2374A1143A74}" type="presParOf" srcId="{D57A40C7-01ED-4D23-A050-7BC2CC15E446}" destId="{8BB22566-E6B1-4F7E-BB54-9C6B3922F481}" srcOrd="0" destOrd="0" presId="urn:microsoft.com/office/officeart/2008/layout/VerticalCurvedList"/>
    <dgm:cxn modelId="{25206E82-3430-4017-B436-0CF52E741E11}" type="presParOf" srcId="{8BB22566-E6B1-4F7E-BB54-9C6B3922F481}" destId="{5AAE0FD9-8688-4E14-9982-FEF084836F00}" srcOrd="0" destOrd="0" presId="urn:microsoft.com/office/officeart/2008/layout/VerticalCurvedList"/>
    <dgm:cxn modelId="{77DC3D75-C75F-49F3-A8C4-483AE089F59A}" type="presParOf" srcId="{8BB22566-E6B1-4F7E-BB54-9C6B3922F481}" destId="{6EE579F0-EB73-490A-B6C9-613FCAD36FF0}" srcOrd="1" destOrd="0" presId="urn:microsoft.com/office/officeart/2008/layout/VerticalCurvedList"/>
    <dgm:cxn modelId="{3866A47B-A1B7-4428-80D7-F7C89E1C7266}" type="presParOf" srcId="{8BB22566-E6B1-4F7E-BB54-9C6B3922F481}" destId="{5D15BFD8-9368-4D47-91FC-A7142EB8CD86}" srcOrd="2" destOrd="0" presId="urn:microsoft.com/office/officeart/2008/layout/VerticalCurvedList"/>
    <dgm:cxn modelId="{ADBB9E29-80EF-4302-91D7-8F303643AAAD}" type="presParOf" srcId="{8BB22566-E6B1-4F7E-BB54-9C6B3922F481}" destId="{4320FDD1-5EE1-4048-948A-A83019318A19}" srcOrd="3" destOrd="0" presId="urn:microsoft.com/office/officeart/2008/layout/VerticalCurvedList"/>
    <dgm:cxn modelId="{A0D704D6-BB28-4E4C-8198-F5176A75E6DF}" type="presParOf" srcId="{D57A40C7-01ED-4D23-A050-7BC2CC15E446}" destId="{7ACDC0D1-899D-4C4A-A0B3-65B3065E6049}" srcOrd="1" destOrd="0" presId="urn:microsoft.com/office/officeart/2008/layout/VerticalCurvedList"/>
    <dgm:cxn modelId="{B043465B-016C-48C2-A8D0-F91981D8863D}" type="presParOf" srcId="{D57A40C7-01ED-4D23-A050-7BC2CC15E446}" destId="{B2F7102D-A7BB-454C-B98E-2707F27C7ED4}" srcOrd="2" destOrd="0" presId="urn:microsoft.com/office/officeart/2008/layout/VerticalCurvedList"/>
    <dgm:cxn modelId="{182BBA62-50F5-423B-8008-6ABE63888731}" type="presParOf" srcId="{B2F7102D-A7BB-454C-B98E-2707F27C7ED4}" destId="{DB1D2B6A-4A63-4B27-90E9-768281D76D03}" srcOrd="0" destOrd="0" presId="urn:microsoft.com/office/officeart/2008/layout/VerticalCurvedList"/>
    <dgm:cxn modelId="{D4DE801F-4AF0-43C4-990F-72D3060FA788}" type="presParOf" srcId="{D57A40C7-01ED-4D23-A050-7BC2CC15E446}" destId="{EA3E6DA0-1443-4CE5-88E7-BE861DAE9633}" srcOrd="3" destOrd="0" presId="urn:microsoft.com/office/officeart/2008/layout/VerticalCurvedList"/>
    <dgm:cxn modelId="{6103C24E-8055-45B1-8E27-24256F57CC66}" type="presParOf" srcId="{D57A40C7-01ED-4D23-A050-7BC2CC15E446}" destId="{AD9D79FA-63BC-46C0-90A5-17D989BEF75F}" srcOrd="4" destOrd="0" presId="urn:microsoft.com/office/officeart/2008/layout/VerticalCurvedList"/>
    <dgm:cxn modelId="{4991C57B-1B11-4CA2-9D5A-8540C35102EB}" type="presParOf" srcId="{AD9D79FA-63BC-46C0-90A5-17D989BEF75F}" destId="{5314617C-F581-4544-A3DB-E00F2074727A}" srcOrd="0" destOrd="0" presId="urn:microsoft.com/office/officeart/2008/layout/VerticalCurvedList"/>
    <dgm:cxn modelId="{4606D31C-D8E5-4E3E-9638-005B1E62121C}" type="presParOf" srcId="{D57A40C7-01ED-4D23-A050-7BC2CC15E446}" destId="{8D831FEC-4C7A-4CE6-88AB-DAF5E9B9F97D}" srcOrd="5" destOrd="0" presId="urn:microsoft.com/office/officeart/2008/layout/VerticalCurvedList"/>
    <dgm:cxn modelId="{62BE7DCA-547A-4D41-BF81-A511E1BA2A53}" type="presParOf" srcId="{D57A40C7-01ED-4D23-A050-7BC2CC15E446}" destId="{643083D1-E40C-4F01-A6F0-3BD04AC316AC}" srcOrd="6" destOrd="0" presId="urn:microsoft.com/office/officeart/2008/layout/VerticalCurvedList"/>
    <dgm:cxn modelId="{E63CCA21-9AF1-42D5-BF0D-477F41965C26}" type="presParOf" srcId="{643083D1-E40C-4F01-A6F0-3BD04AC316AC}" destId="{8999AC0C-57C7-4522-8235-BA0C4E060439}" srcOrd="0" destOrd="0" presId="urn:microsoft.com/office/officeart/2008/layout/VerticalCurvedList"/>
    <dgm:cxn modelId="{DFC60D6F-4EBD-4DD9-8777-2DCAC274022C}" type="presParOf" srcId="{D57A40C7-01ED-4D23-A050-7BC2CC15E446}" destId="{9D66487B-9E66-4B69-B380-DA85D5B63A02}" srcOrd="7" destOrd="0" presId="urn:microsoft.com/office/officeart/2008/layout/VerticalCurvedList"/>
    <dgm:cxn modelId="{25EEF574-915E-4D53-AAAE-E62940C2A895}" type="presParOf" srcId="{D57A40C7-01ED-4D23-A050-7BC2CC15E446}" destId="{EEAF31E1-A633-41D9-A342-0B2A084A5139}" srcOrd="8" destOrd="0" presId="urn:microsoft.com/office/officeart/2008/layout/VerticalCurvedList"/>
    <dgm:cxn modelId="{AF0D90DF-520F-48C4-9CE6-3B4F5CB3CAF3}" type="presParOf" srcId="{EEAF31E1-A633-41D9-A342-0B2A084A5139}" destId="{092D47FD-8D64-48A4-98D1-0DEBC7DA797A}" srcOrd="0" destOrd="0" presId="urn:microsoft.com/office/officeart/2008/layout/VerticalCurvedList"/>
    <dgm:cxn modelId="{EA8D0C04-9F80-4DB7-9AAD-E13F6173B815}" type="presParOf" srcId="{D57A40C7-01ED-4D23-A050-7BC2CC15E446}" destId="{DA7857C2-7043-45B2-88A4-B493C1038BBB}" srcOrd="9" destOrd="0" presId="urn:microsoft.com/office/officeart/2008/layout/VerticalCurvedList"/>
    <dgm:cxn modelId="{D4BE3811-2041-4CD8-A3D3-7DF78A8B49B6}" type="presParOf" srcId="{D57A40C7-01ED-4D23-A050-7BC2CC15E446}" destId="{29DCA7AD-9CA4-456B-9C9B-F161FED67ADF}" srcOrd="10" destOrd="0" presId="urn:microsoft.com/office/officeart/2008/layout/VerticalCurvedList"/>
    <dgm:cxn modelId="{487C3764-100E-49A0-9975-42340C48B520}" type="presParOf" srcId="{29DCA7AD-9CA4-456B-9C9B-F161FED67ADF}" destId="{74251E5F-D476-4046-8549-B89E1CF178A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F75E8-25FB-43F9-B5FB-E9FF9D549B8A}">
      <dsp:nvSpPr>
        <dsp:cNvPr id="0" name=""/>
        <dsp:cNvSpPr/>
      </dsp:nvSpPr>
      <dsp:spPr>
        <a:xfrm rot="10800000">
          <a:off x="1638597" y="728"/>
          <a:ext cx="5949854" cy="559797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855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Види комп’ютерних програм</a:t>
          </a:r>
          <a:endParaRPr lang="uk-UA" sz="1900" kern="1200" dirty="0"/>
        </a:p>
      </dsp:txBody>
      <dsp:txXfrm rot="10800000">
        <a:off x="1778546" y="728"/>
        <a:ext cx="5809905" cy="559797"/>
      </dsp:txXfrm>
    </dsp:sp>
    <dsp:sp modelId="{4BDBE7FC-B37A-493D-B30A-53E1757C6291}">
      <dsp:nvSpPr>
        <dsp:cNvPr id="0" name=""/>
        <dsp:cNvSpPr/>
      </dsp:nvSpPr>
      <dsp:spPr>
        <a:xfrm>
          <a:off x="1358698" y="728"/>
          <a:ext cx="559797" cy="55979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A590E-08F0-4FB1-98F3-2F429B2A197F}">
      <dsp:nvSpPr>
        <dsp:cNvPr id="0" name=""/>
        <dsp:cNvSpPr/>
      </dsp:nvSpPr>
      <dsp:spPr>
        <a:xfrm rot="10800000">
          <a:off x="1638597" y="727630"/>
          <a:ext cx="5949854" cy="559797"/>
        </a:xfrm>
        <a:prstGeom prst="homePlate">
          <a:avLst/>
        </a:prstGeom>
        <a:solidFill>
          <a:schemeClr val="accent4">
            <a:hueOff val="531752"/>
            <a:satOff val="192"/>
            <a:lumOff val="-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855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Види прикладних програм</a:t>
          </a:r>
          <a:endParaRPr lang="uk-UA" sz="1900" kern="1200" dirty="0"/>
        </a:p>
      </dsp:txBody>
      <dsp:txXfrm rot="10800000">
        <a:off x="1778546" y="727630"/>
        <a:ext cx="5809905" cy="559797"/>
      </dsp:txXfrm>
    </dsp:sp>
    <dsp:sp modelId="{44DDC888-6A15-4DB4-A62F-CF93245587A9}">
      <dsp:nvSpPr>
        <dsp:cNvPr id="0" name=""/>
        <dsp:cNvSpPr/>
      </dsp:nvSpPr>
      <dsp:spPr>
        <a:xfrm>
          <a:off x="1358698" y="727630"/>
          <a:ext cx="559797" cy="559797"/>
        </a:xfrm>
        <a:prstGeom prst="ellipse">
          <a:avLst/>
        </a:prstGeom>
        <a:solidFill>
          <a:schemeClr val="accent4">
            <a:tint val="50000"/>
            <a:hueOff val="621490"/>
            <a:satOff val="-806"/>
            <a:lumOff val="-41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BFF08-92E5-4E29-B5AA-25C3F29A1F02}">
      <dsp:nvSpPr>
        <dsp:cNvPr id="0" name=""/>
        <dsp:cNvSpPr/>
      </dsp:nvSpPr>
      <dsp:spPr>
        <a:xfrm rot="10800000">
          <a:off x="1673760" y="1463325"/>
          <a:ext cx="5949854" cy="559797"/>
        </a:xfrm>
        <a:prstGeom prst="homePlate">
          <a:avLst/>
        </a:prstGeom>
        <a:solidFill>
          <a:schemeClr val="accent4">
            <a:hueOff val="1063504"/>
            <a:satOff val="385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855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Що таке</a:t>
          </a:r>
          <a:r>
            <a:rPr lang="en-US" sz="1900" kern="1200" dirty="0" smtClean="0"/>
            <a:t> “</a:t>
          </a:r>
          <a:r>
            <a:rPr lang="uk-UA" sz="1900" kern="1200" dirty="0" smtClean="0"/>
            <a:t>Хмарні Технології</a:t>
          </a:r>
          <a:r>
            <a:rPr lang="en-US" sz="1900" kern="1200" dirty="0" smtClean="0"/>
            <a:t>”</a:t>
          </a:r>
          <a:r>
            <a:rPr lang="uk-UA" sz="1900" kern="1200" dirty="0" smtClean="0"/>
            <a:t> </a:t>
          </a:r>
          <a:endParaRPr lang="uk-UA" sz="1900" kern="1200" dirty="0"/>
        </a:p>
      </dsp:txBody>
      <dsp:txXfrm rot="10800000">
        <a:off x="1813709" y="1463325"/>
        <a:ext cx="5809905" cy="559797"/>
      </dsp:txXfrm>
    </dsp:sp>
    <dsp:sp modelId="{CFF5D321-FED1-4000-95BB-3146CE923B5A}">
      <dsp:nvSpPr>
        <dsp:cNvPr id="0" name=""/>
        <dsp:cNvSpPr/>
      </dsp:nvSpPr>
      <dsp:spPr>
        <a:xfrm>
          <a:off x="1358698" y="1454531"/>
          <a:ext cx="559797" cy="559797"/>
        </a:xfrm>
        <a:prstGeom prst="ellipse">
          <a:avLst/>
        </a:prstGeom>
        <a:solidFill>
          <a:schemeClr val="accent4">
            <a:tint val="50000"/>
            <a:hueOff val="1242980"/>
            <a:satOff val="-1612"/>
            <a:lumOff val="-83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78FD4-85F1-4246-BC94-A87B3D0C4C32}">
      <dsp:nvSpPr>
        <dsp:cNvPr id="0" name=""/>
        <dsp:cNvSpPr/>
      </dsp:nvSpPr>
      <dsp:spPr>
        <a:xfrm rot="10800000">
          <a:off x="1638597" y="2181432"/>
          <a:ext cx="5949854" cy="559797"/>
        </a:xfrm>
        <a:prstGeom prst="homePlate">
          <a:avLst/>
        </a:prstGeom>
        <a:solidFill>
          <a:schemeClr val="accent4">
            <a:hueOff val="1595257"/>
            <a:satOff val="577"/>
            <a:lumOff val="-4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855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Моделі надання послуг хмарних обчислень</a:t>
          </a:r>
          <a:endParaRPr lang="uk-UA" sz="1900" kern="1200" dirty="0"/>
        </a:p>
      </dsp:txBody>
      <dsp:txXfrm rot="10800000">
        <a:off x="1778546" y="2181432"/>
        <a:ext cx="5809905" cy="559797"/>
      </dsp:txXfrm>
    </dsp:sp>
    <dsp:sp modelId="{19CFC70E-F718-4BD6-99AA-67B86350C5DD}">
      <dsp:nvSpPr>
        <dsp:cNvPr id="0" name=""/>
        <dsp:cNvSpPr/>
      </dsp:nvSpPr>
      <dsp:spPr>
        <a:xfrm>
          <a:off x="1358698" y="2181432"/>
          <a:ext cx="559797" cy="559797"/>
        </a:xfrm>
        <a:prstGeom prst="ellipse">
          <a:avLst/>
        </a:prstGeom>
        <a:solidFill>
          <a:schemeClr val="accent4">
            <a:tint val="50000"/>
            <a:hueOff val="1864471"/>
            <a:satOff val="-2419"/>
            <a:lumOff val="-125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46424-3F0D-43F4-9216-E2F4642EF445}">
      <dsp:nvSpPr>
        <dsp:cNvPr id="0" name=""/>
        <dsp:cNvSpPr/>
      </dsp:nvSpPr>
      <dsp:spPr>
        <a:xfrm rot="10800000">
          <a:off x="1638597" y="2908334"/>
          <a:ext cx="5949854" cy="559797"/>
        </a:xfrm>
        <a:prstGeom prst="homePlate">
          <a:avLst/>
        </a:prstGeom>
        <a:solidFill>
          <a:schemeClr val="accent4">
            <a:hueOff val="2127009"/>
            <a:satOff val="770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855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Переваги хмарних технологій</a:t>
          </a:r>
          <a:endParaRPr lang="uk-UA" sz="1900" kern="1200" dirty="0"/>
        </a:p>
      </dsp:txBody>
      <dsp:txXfrm rot="10800000">
        <a:off x="1778546" y="2908334"/>
        <a:ext cx="5809905" cy="559797"/>
      </dsp:txXfrm>
    </dsp:sp>
    <dsp:sp modelId="{4178A7A9-084F-4A53-AD77-25815B5A86DF}">
      <dsp:nvSpPr>
        <dsp:cNvPr id="0" name=""/>
        <dsp:cNvSpPr/>
      </dsp:nvSpPr>
      <dsp:spPr>
        <a:xfrm>
          <a:off x="1358698" y="2908334"/>
          <a:ext cx="559797" cy="559797"/>
        </a:xfrm>
        <a:prstGeom prst="ellipse">
          <a:avLst/>
        </a:prstGeom>
        <a:solidFill>
          <a:schemeClr val="accent4">
            <a:tint val="50000"/>
            <a:hueOff val="2485961"/>
            <a:satOff val="-3225"/>
            <a:lumOff val="-166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A0871-FD6F-4ED8-9A4A-BA3D9624A1E8}">
      <dsp:nvSpPr>
        <dsp:cNvPr id="0" name=""/>
        <dsp:cNvSpPr/>
      </dsp:nvSpPr>
      <dsp:spPr>
        <a:xfrm rot="10800000">
          <a:off x="1638597" y="3635235"/>
          <a:ext cx="5949854" cy="559797"/>
        </a:xfrm>
        <a:prstGeom prst="homePlate">
          <a:avLst/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855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Недоліки хмарних технологій</a:t>
          </a:r>
          <a:endParaRPr lang="uk-UA" sz="1900" kern="1200" dirty="0"/>
        </a:p>
      </dsp:txBody>
      <dsp:txXfrm rot="10800000">
        <a:off x="1778546" y="3635235"/>
        <a:ext cx="5809905" cy="559797"/>
      </dsp:txXfrm>
    </dsp:sp>
    <dsp:sp modelId="{2E0804FD-7247-4285-98D3-589CBEB39E3A}">
      <dsp:nvSpPr>
        <dsp:cNvPr id="0" name=""/>
        <dsp:cNvSpPr/>
      </dsp:nvSpPr>
      <dsp:spPr>
        <a:xfrm>
          <a:off x="1358698" y="3635235"/>
          <a:ext cx="559797" cy="559797"/>
        </a:xfrm>
        <a:prstGeom prst="ellipse">
          <a:avLst/>
        </a:prstGeom>
        <a:solidFill>
          <a:schemeClr val="accent4">
            <a:tint val="50000"/>
            <a:hueOff val="3107451"/>
            <a:satOff val="-4031"/>
            <a:lumOff val="-20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DAABC-114E-463E-AFDD-0BE869C26200}">
      <dsp:nvSpPr>
        <dsp:cNvPr id="0" name=""/>
        <dsp:cNvSpPr/>
      </dsp:nvSpPr>
      <dsp:spPr>
        <a:xfrm>
          <a:off x="4473575" y="1823224"/>
          <a:ext cx="3165687" cy="55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445"/>
              </a:lnTo>
              <a:lnTo>
                <a:pt x="3165687" y="283445"/>
              </a:lnTo>
              <a:lnTo>
                <a:pt x="3165687" y="558101"/>
              </a:lnTo>
            </a:path>
          </a:pathLst>
        </a:custGeom>
        <a:noFill/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3AD26-F8EC-4922-9EA2-9A2F9C6643C6}">
      <dsp:nvSpPr>
        <dsp:cNvPr id="0" name=""/>
        <dsp:cNvSpPr/>
      </dsp:nvSpPr>
      <dsp:spPr>
        <a:xfrm>
          <a:off x="4427855" y="1823224"/>
          <a:ext cx="91440" cy="5493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9312"/>
              </a:lnTo>
            </a:path>
          </a:pathLst>
        </a:custGeom>
        <a:noFill/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3A175-A04B-49FA-A015-2AFFA6C0CF43}">
      <dsp:nvSpPr>
        <dsp:cNvPr id="0" name=""/>
        <dsp:cNvSpPr/>
      </dsp:nvSpPr>
      <dsp:spPr>
        <a:xfrm>
          <a:off x="1308487" y="1823224"/>
          <a:ext cx="3165087" cy="549312"/>
        </a:xfrm>
        <a:custGeom>
          <a:avLst/>
          <a:gdLst/>
          <a:ahLst/>
          <a:cxnLst/>
          <a:rect l="0" t="0" r="0" b="0"/>
          <a:pathLst>
            <a:path>
              <a:moveTo>
                <a:pt x="3165087" y="0"/>
              </a:moveTo>
              <a:lnTo>
                <a:pt x="3165087" y="274656"/>
              </a:lnTo>
              <a:lnTo>
                <a:pt x="0" y="274656"/>
              </a:lnTo>
              <a:lnTo>
                <a:pt x="0" y="549312"/>
              </a:lnTo>
            </a:path>
          </a:pathLst>
        </a:custGeom>
        <a:noFill/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3DA35-902E-4449-85B8-0987FD44EE98}">
      <dsp:nvSpPr>
        <dsp:cNvPr id="0" name=""/>
        <dsp:cNvSpPr/>
      </dsp:nvSpPr>
      <dsp:spPr>
        <a:xfrm>
          <a:off x="3165687" y="515337"/>
          <a:ext cx="2615774" cy="1307887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dirty="0" err="1" smtClean="0"/>
            <a:t>Компю’терні</a:t>
          </a:r>
          <a:r>
            <a:rPr lang="uk-UA" sz="2500" kern="1200" dirty="0" smtClean="0"/>
            <a:t> програми</a:t>
          </a:r>
          <a:endParaRPr lang="uk-UA" sz="2500" kern="1200" dirty="0"/>
        </a:p>
      </dsp:txBody>
      <dsp:txXfrm>
        <a:off x="3165687" y="515337"/>
        <a:ext cx="2615774" cy="1307887"/>
      </dsp:txXfrm>
    </dsp:sp>
    <dsp:sp modelId="{5D630493-996E-4D8A-9AF0-41F81866B2B6}">
      <dsp:nvSpPr>
        <dsp:cNvPr id="0" name=""/>
        <dsp:cNvSpPr/>
      </dsp:nvSpPr>
      <dsp:spPr>
        <a:xfrm>
          <a:off x="600" y="2372537"/>
          <a:ext cx="2615774" cy="1307887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dirty="0" smtClean="0">
              <a:solidFill>
                <a:schemeClr val="bg1"/>
              </a:solidFill>
            </a:rPr>
            <a:t>Прикладні програми</a:t>
          </a:r>
          <a:endParaRPr lang="uk-UA" sz="2500" kern="1200" dirty="0">
            <a:solidFill>
              <a:schemeClr val="bg1"/>
            </a:solidFill>
          </a:endParaRPr>
        </a:p>
      </dsp:txBody>
      <dsp:txXfrm>
        <a:off x="600" y="2372537"/>
        <a:ext cx="2615774" cy="1307887"/>
      </dsp:txXfrm>
    </dsp:sp>
    <dsp:sp modelId="{08C8D0C3-6BA2-46C9-A892-6CD498E2A16E}">
      <dsp:nvSpPr>
        <dsp:cNvPr id="0" name=""/>
        <dsp:cNvSpPr/>
      </dsp:nvSpPr>
      <dsp:spPr>
        <a:xfrm>
          <a:off x="3165687" y="2372537"/>
          <a:ext cx="2615774" cy="1307887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dirty="0" smtClean="0">
              <a:solidFill>
                <a:schemeClr val="bg1"/>
              </a:solidFill>
            </a:rPr>
            <a:t>Системні програми</a:t>
          </a:r>
          <a:endParaRPr lang="uk-UA" sz="2500" kern="1200" dirty="0">
            <a:solidFill>
              <a:schemeClr val="bg1"/>
            </a:solidFill>
          </a:endParaRPr>
        </a:p>
      </dsp:txBody>
      <dsp:txXfrm>
        <a:off x="3165687" y="2372537"/>
        <a:ext cx="2615774" cy="1307887"/>
      </dsp:txXfrm>
    </dsp:sp>
    <dsp:sp modelId="{3F1F1567-DA22-4F48-9BFD-252F3FC86B4E}">
      <dsp:nvSpPr>
        <dsp:cNvPr id="0" name=""/>
        <dsp:cNvSpPr/>
      </dsp:nvSpPr>
      <dsp:spPr>
        <a:xfrm>
          <a:off x="6331375" y="2381326"/>
          <a:ext cx="2615774" cy="1307887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dirty="0" smtClean="0">
              <a:solidFill>
                <a:schemeClr val="bg1"/>
              </a:solidFill>
            </a:rPr>
            <a:t>Інструментальні програми</a:t>
          </a:r>
          <a:endParaRPr lang="uk-UA" sz="2500" kern="1200" dirty="0">
            <a:solidFill>
              <a:schemeClr val="bg1"/>
            </a:solidFill>
          </a:endParaRPr>
        </a:p>
      </dsp:txBody>
      <dsp:txXfrm>
        <a:off x="6331375" y="2381326"/>
        <a:ext cx="2615774" cy="1307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579F0-EB73-490A-B6C9-613FCAD36FF0}">
      <dsp:nvSpPr>
        <dsp:cNvPr id="0" name=""/>
        <dsp:cNvSpPr/>
      </dsp:nvSpPr>
      <dsp:spPr>
        <a:xfrm>
          <a:off x="-4742154" y="-727071"/>
          <a:ext cx="5649904" cy="5649904"/>
        </a:xfrm>
        <a:prstGeom prst="blockArc">
          <a:avLst>
            <a:gd name="adj1" fmla="val 18900000"/>
            <a:gd name="adj2" fmla="val 2700000"/>
            <a:gd name="adj3" fmla="val 382"/>
          </a:avLst>
        </a:pr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DC0D1-899D-4C4A-A0B3-65B3065E6049}">
      <dsp:nvSpPr>
        <dsp:cNvPr id="0" name=""/>
        <dsp:cNvSpPr/>
      </dsp:nvSpPr>
      <dsp:spPr>
        <a:xfrm>
          <a:off x="294332" y="190739"/>
          <a:ext cx="8596803" cy="3813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2665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Економія</a:t>
          </a:r>
          <a:endParaRPr lang="uk-UA" sz="1900" kern="1200" dirty="0"/>
        </a:p>
      </dsp:txBody>
      <dsp:txXfrm>
        <a:off x="294332" y="190739"/>
        <a:ext cx="8596803" cy="381310"/>
      </dsp:txXfrm>
    </dsp:sp>
    <dsp:sp modelId="{DB1D2B6A-4A63-4B27-90E9-768281D76D03}">
      <dsp:nvSpPr>
        <dsp:cNvPr id="0" name=""/>
        <dsp:cNvSpPr/>
      </dsp:nvSpPr>
      <dsp:spPr>
        <a:xfrm>
          <a:off x="56013" y="143075"/>
          <a:ext cx="476638" cy="47663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3E6DA0-1443-4CE5-88E7-BE861DAE9633}">
      <dsp:nvSpPr>
        <dsp:cNvPr id="0" name=""/>
        <dsp:cNvSpPr/>
      </dsp:nvSpPr>
      <dsp:spPr>
        <a:xfrm>
          <a:off x="639643" y="763041"/>
          <a:ext cx="8251492" cy="3813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2665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Мобільність</a:t>
          </a:r>
          <a:endParaRPr lang="uk-UA" sz="1900" kern="1200" dirty="0"/>
        </a:p>
      </dsp:txBody>
      <dsp:txXfrm>
        <a:off x="639643" y="763041"/>
        <a:ext cx="8251492" cy="381310"/>
      </dsp:txXfrm>
    </dsp:sp>
    <dsp:sp modelId="{5314617C-F581-4544-A3DB-E00F2074727A}">
      <dsp:nvSpPr>
        <dsp:cNvPr id="0" name=""/>
        <dsp:cNvSpPr/>
      </dsp:nvSpPr>
      <dsp:spPr>
        <a:xfrm>
          <a:off x="401324" y="715377"/>
          <a:ext cx="476638" cy="47663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831FEC-4C7A-4CE6-88AB-DAF5E9B9F97D}">
      <dsp:nvSpPr>
        <dsp:cNvPr id="0" name=""/>
        <dsp:cNvSpPr/>
      </dsp:nvSpPr>
      <dsp:spPr>
        <a:xfrm>
          <a:off x="828872" y="1334923"/>
          <a:ext cx="8062263" cy="3813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2665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Експлуатація</a:t>
          </a:r>
          <a:endParaRPr lang="uk-UA" sz="1900" kern="1200" dirty="0"/>
        </a:p>
      </dsp:txBody>
      <dsp:txXfrm>
        <a:off x="828872" y="1334923"/>
        <a:ext cx="8062263" cy="381310"/>
      </dsp:txXfrm>
    </dsp:sp>
    <dsp:sp modelId="{8999AC0C-57C7-4522-8235-BA0C4E060439}">
      <dsp:nvSpPr>
        <dsp:cNvPr id="0" name=""/>
        <dsp:cNvSpPr/>
      </dsp:nvSpPr>
      <dsp:spPr>
        <a:xfrm>
          <a:off x="590553" y="1287259"/>
          <a:ext cx="476638" cy="47663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66487B-9E66-4B69-B380-DA85D5B63A02}">
      <dsp:nvSpPr>
        <dsp:cNvPr id="0" name=""/>
        <dsp:cNvSpPr/>
      </dsp:nvSpPr>
      <dsp:spPr>
        <a:xfrm>
          <a:off x="889291" y="1907225"/>
          <a:ext cx="8001844" cy="3813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2665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err="1" smtClean="0"/>
            <a:t>Мультиплатформеність</a:t>
          </a:r>
          <a:endParaRPr lang="uk-UA" sz="1900" kern="1200" dirty="0"/>
        </a:p>
      </dsp:txBody>
      <dsp:txXfrm>
        <a:off x="889291" y="1907225"/>
        <a:ext cx="8001844" cy="381310"/>
      </dsp:txXfrm>
    </dsp:sp>
    <dsp:sp modelId="{092D47FD-8D64-48A4-98D1-0DEBC7DA797A}">
      <dsp:nvSpPr>
        <dsp:cNvPr id="0" name=""/>
        <dsp:cNvSpPr/>
      </dsp:nvSpPr>
      <dsp:spPr>
        <a:xfrm>
          <a:off x="650972" y="1859561"/>
          <a:ext cx="476638" cy="47663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7857C2-7043-45B2-88A4-B493C1038BBB}">
      <dsp:nvSpPr>
        <dsp:cNvPr id="0" name=""/>
        <dsp:cNvSpPr/>
      </dsp:nvSpPr>
      <dsp:spPr>
        <a:xfrm>
          <a:off x="828872" y="2479527"/>
          <a:ext cx="8062263" cy="3813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2665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Швидкість установки</a:t>
          </a:r>
          <a:endParaRPr lang="uk-UA" sz="1900" kern="1200" dirty="0"/>
        </a:p>
      </dsp:txBody>
      <dsp:txXfrm>
        <a:off x="828872" y="2479527"/>
        <a:ext cx="8062263" cy="381310"/>
      </dsp:txXfrm>
    </dsp:sp>
    <dsp:sp modelId="{74251E5F-D476-4046-8549-B89E1CF178AB}">
      <dsp:nvSpPr>
        <dsp:cNvPr id="0" name=""/>
        <dsp:cNvSpPr/>
      </dsp:nvSpPr>
      <dsp:spPr>
        <a:xfrm>
          <a:off x="590553" y="2431863"/>
          <a:ext cx="476638" cy="47663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FB6C30-0B4C-4D5A-B077-79EDFBA2AA4D}">
      <dsp:nvSpPr>
        <dsp:cNvPr id="0" name=""/>
        <dsp:cNvSpPr/>
      </dsp:nvSpPr>
      <dsp:spPr>
        <a:xfrm>
          <a:off x="639643" y="3051409"/>
          <a:ext cx="8251492" cy="3813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2665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Гнучкість</a:t>
          </a:r>
          <a:endParaRPr lang="uk-UA" sz="1900" kern="1200" dirty="0"/>
        </a:p>
      </dsp:txBody>
      <dsp:txXfrm>
        <a:off x="639643" y="3051409"/>
        <a:ext cx="8251492" cy="381310"/>
      </dsp:txXfrm>
    </dsp:sp>
    <dsp:sp modelId="{E9B6AE5A-2D5F-4786-8FEB-2469898844D1}">
      <dsp:nvSpPr>
        <dsp:cNvPr id="0" name=""/>
        <dsp:cNvSpPr/>
      </dsp:nvSpPr>
      <dsp:spPr>
        <a:xfrm>
          <a:off x="401324" y="3003746"/>
          <a:ext cx="476638" cy="47663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4FC137-AE61-43FC-825B-C55210F60B16}">
      <dsp:nvSpPr>
        <dsp:cNvPr id="0" name=""/>
        <dsp:cNvSpPr/>
      </dsp:nvSpPr>
      <dsp:spPr>
        <a:xfrm>
          <a:off x="294332" y="3623711"/>
          <a:ext cx="8596803" cy="3813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2665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Масштабованість</a:t>
          </a:r>
          <a:endParaRPr lang="uk-UA" sz="1900" kern="1200" dirty="0"/>
        </a:p>
      </dsp:txBody>
      <dsp:txXfrm>
        <a:off x="294332" y="3623711"/>
        <a:ext cx="8596803" cy="381310"/>
      </dsp:txXfrm>
    </dsp:sp>
    <dsp:sp modelId="{52DCD479-B275-470B-8A08-D35977796F85}">
      <dsp:nvSpPr>
        <dsp:cNvPr id="0" name=""/>
        <dsp:cNvSpPr/>
      </dsp:nvSpPr>
      <dsp:spPr>
        <a:xfrm>
          <a:off x="56013" y="3576047"/>
          <a:ext cx="476638" cy="47663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579F0-EB73-490A-B6C9-613FCAD36FF0}">
      <dsp:nvSpPr>
        <dsp:cNvPr id="0" name=""/>
        <dsp:cNvSpPr/>
      </dsp:nvSpPr>
      <dsp:spPr>
        <a:xfrm>
          <a:off x="-4743408" y="-727071"/>
          <a:ext cx="5649904" cy="5649904"/>
        </a:xfrm>
        <a:prstGeom prst="blockArc">
          <a:avLst>
            <a:gd name="adj1" fmla="val 18900000"/>
            <a:gd name="adj2" fmla="val 2700000"/>
            <a:gd name="adj3" fmla="val 382"/>
          </a:avLst>
        </a:pr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DC0D1-899D-4C4A-A0B3-65B3065E6049}">
      <dsp:nvSpPr>
        <dsp:cNvPr id="0" name=""/>
        <dsp:cNvSpPr/>
      </dsp:nvSpPr>
      <dsp:spPr>
        <a:xfrm>
          <a:off x="396713" y="262151"/>
          <a:ext cx="8493168" cy="5246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643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700" kern="1200" dirty="0" smtClean="0"/>
            <a:t>безпека</a:t>
          </a:r>
          <a:endParaRPr lang="uk-UA" sz="2700" kern="1200" dirty="0"/>
        </a:p>
      </dsp:txBody>
      <dsp:txXfrm>
        <a:off x="396713" y="262151"/>
        <a:ext cx="8493168" cy="524638"/>
      </dsp:txXfrm>
    </dsp:sp>
    <dsp:sp modelId="{DB1D2B6A-4A63-4B27-90E9-768281D76D03}">
      <dsp:nvSpPr>
        <dsp:cNvPr id="0" name=""/>
        <dsp:cNvSpPr/>
      </dsp:nvSpPr>
      <dsp:spPr>
        <a:xfrm>
          <a:off x="68815" y="196571"/>
          <a:ext cx="655797" cy="65579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3E6DA0-1443-4CE5-88E7-BE861DAE9633}">
      <dsp:nvSpPr>
        <dsp:cNvPr id="0" name=""/>
        <dsp:cNvSpPr/>
      </dsp:nvSpPr>
      <dsp:spPr>
        <a:xfrm>
          <a:off x="772654" y="1048856"/>
          <a:ext cx="8117228" cy="5246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643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700" kern="1200" dirty="0" smtClean="0"/>
            <a:t>Залежність від якості інтернету</a:t>
          </a:r>
          <a:endParaRPr lang="uk-UA" sz="2700" kern="1200" dirty="0"/>
        </a:p>
      </dsp:txBody>
      <dsp:txXfrm>
        <a:off x="772654" y="1048856"/>
        <a:ext cx="8117228" cy="524638"/>
      </dsp:txXfrm>
    </dsp:sp>
    <dsp:sp modelId="{5314617C-F581-4544-A3DB-E00F2074727A}">
      <dsp:nvSpPr>
        <dsp:cNvPr id="0" name=""/>
        <dsp:cNvSpPr/>
      </dsp:nvSpPr>
      <dsp:spPr>
        <a:xfrm>
          <a:off x="444755" y="983276"/>
          <a:ext cx="655797" cy="65579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831FEC-4C7A-4CE6-88AB-DAF5E9B9F97D}">
      <dsp:nvSpPr>
        <dsp:cNvPr id="0" name=""/>
        <dsp:cNvSpPr/>
      </dsp:nvSpPr>
      <dsp:spPr>
        <a:xfrm>
          <a:off x="888037" y="1835561"/>
          <a:ext cx="8001844" cy="5246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643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700" kern="1200" dirty="0" smtClean="0"/>
            <a:t>Залежність від провайдеру</a:t>
          </a:r>
          <a:endParaRPr lang="uk-UA" sz="2700" kern="1200" dirty="0"/>
        </a:p>
      </dsp:txBody>
      <dsp:txXfrm>
        <a:off x="888037" y="1835561"/>
        <a:ext cx="8001844" cy="524638"/>
      </dsp:txXfrm>
    </dsp:sp>
    <dsp:sp modelId="{8999AC0C-57C7-4522-8235-BA0C4E060439}">
      <dsp:nvSpPr>
        <dsp:cNvPr id="0" name=""/>
        <dsp:cNvSpPr/>
      </dsp:nvSpPr>
      <dsp:spPr>
        <a:xfrm>
          <a:off x="560138" y="1769982"/>
          <a:ext cx="655797" cy="65579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66487B-9E66-4B69-B380-DA85D5B63A02}">
      <dsp:nvSpPr>
        <dsp:cNvPr id="0" name=""/>
        <dsp:cNvSpPr/>
      </dsp:nvSpPr>
      <dsp:spPr>
        <a:xfrm>
          <a:off x="772654" y="2622267"/>
          <a:ext cx="8117228" cy="5246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643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700" kern="1200" dirty="0" smtClean="0"/>
            <a:t>Обмеження можливості настройки</a:t>
          </a:r>
          <a:endParaRPr lang="uk-UA" sz="2700" kern="1200" dirty="0"/>
        </a:p>
      </dsp:txBody>
      <dsp:txXfrm>
        <a:off x="772654" y="2622267"/>
        <a:ext cx="8117228" cy="524638"/>
      </dsp:txXfrm>
    </dsp:sp>
    <dsp:sp modelId="{092D47FD-8D64-48A4-98D1-0DEBC7DA797A}">
      <dsp:nvSpPr>
        <dsp:cNvPr id="0" name=""/>
        <dsp:cNvSpPr/>
      </dsp:nvSpPr>
      <dsp:spPr>
        <a:xfrm>
          <a:off x="444755" y="2556687"/>
          <a:ext cx="655797" cy="65579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7857C2-7043-45B2-88A4-B493C1038BBB}">
      <dsp:nvSpPr>
        <dsp:cNvPr id="0" name=""/>
        <dsp:cNvSpPr/>
      </dsp:nvSpPr>
      <dsp:spPr>
        <a:xfrm>
          <a:off x="396713" y="3408972"/>
          <a:ext cx="8493168" cy="5246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643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700" kern="1200" dirty="0" smtClean="0"/>
            <a:t>Додаткові витрати на навчання персоналу</a:t>
          </a:r>
          <a:endParaRPr lang="uk-UA" sz="2700" kern="1200" dirty="0"/>
        </a:p>
      </dsp:txBody>
      <dsp:txXfrm>
        <a:off x="396713" y="3408972"/>
        <a:ext cx="8493168" cy="524638"/>
      </dsp:txXfrm>
    </dsp:sp>
    <dsp:sp modelId="{74251E5F-D476-4046-8549-B89E1CF178AB}">
      <dsp:nvSpPr>
        <dsp:cNvPr id="0" name=""/>
        <dsp:cNvSpPr/>
      </dsp:nvSpPr>
      <dsp:spPr>
        <a:xfrm>
          <a:off x="68815" y="3343392"/>
          <a:ext cx="655797" cy="65579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02D7-ECD2-4405-ACE6-B937A669263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DEA-6214-434F-A4C7-5673D8898BD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0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02D7-ECD2-4405-ACE6-B937A669263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DEA-6214-434F-A4C7-5673D8898BD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6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02D7-ECD2-4405-ACE6-B937A669263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DEA-6214-434F-A4C7-5673D8898BD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77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02D7-ECD2-4405-ACE6-B937A669263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DEA-6214-434F-A4C7-5673D8898BDD}" type="slidenum">
              <a:rPr lang="en-US" smtClean="0"/>
              <a:t>‹№›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8751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02D7-ECD2-4405-ACE6-B937A669263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DEA-6214-434F-A4C7-5673D8898BD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8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02D7-ECD2-4405-ACE6-B937A669263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DEA-6214-434F-A4C7-5673D8898BD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9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02D7-ECD2-4405-ACE6-B937A669263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DEA-6214-434F-A4C7-5673D8898BD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59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02D7-ECD2-4405-ACE6-B937A669263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DEA-6214-434F-A4C7-5673D8898BD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15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02D7-ECD2-4405-ACE6-B937A669263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DEA-6214-434F-A4C7-5673D8898BD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02D7-ECD2-4405-ACE6-B937A669263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DEA-6214-434F-A4C7-5673D8898BD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4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02D7-ECD2-4405-ACE6-B937A669263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DEA-6214-434F-A4C7-5673D8898BD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02D7-ECD2-4405-ACE6-B937A669263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DEA-6214-434F-A4C7-5673D8898BD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4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02D7-ECD2-4405-ACE6-B937A669263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DEA-6214-434F-A4C7-5673D8898BD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02D7-ECD2-4405-ACE6-B937A669263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DEA-6214-434F-A4C7-5673D8898BD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02D7-ECD2-4405-ACE6-B937A669263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DEA-6214-434F-A4C7-5673D8898BD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7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02D7-ECD2-4405-ACE6-B937A669263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DEA-6214-434F-A4C7-5673D8898BD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0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02D7-ECD2-4405-ACE6-B937A669263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DEA-6214-434F-A4C7-5673D8898BD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7D02D7-ECD2-4405-ACE6-B937A6692631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12DEA-6214-434F-A4C7-5673D8898BD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3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slide" Target="slide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slide" Target="slide2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1012" y="609600"/>
            <a:ext cx="8641496" cy="276664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ПАКЕТИ ПРИКЛАДНИХ ПРОГРАМ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Мацкевич Роман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z="6600" dirty="0" smtClean="0">
                <a:solidFill>
                  <a:schemeClr val="tx1"/>
                </a:solidFill>
              </a:rPr>
              <a:t>зміст</a:t>
            </a:r>
            <a:endParaRPr lang="en-US" sz="6600" dirty="0">
              <a:solidFill>
                <a:schemeClr val="tx1"/>
              </a:solidFill>
            </a:endParaRPr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730242"/>
              </p:ext>
            </p:extLst>
          </p:nvPr>
        </p:nvGraphicFramePr>
        <p:xfrm>
          <a:off x="293688" y="15954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Види</a:t>
            </a:r>
            <a:r>
              <a:rPr lang="ru-RU" dirty="0"/>
              <a:t> </a:t>
            </a:r>
            <a:r>
              <a:rPr lang="ru-RU" dirty="0" err="1"/>
              <a:t>комп’ютерних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ru-RU" dirty="0"/>
              <a:t> </a:t>
            </a:r>
            <a:endParaRPr lang="en-US" dirty="0"/>
          </a:p>
        </p:txBody>
      </p:sp>
      <p:graphicFrame>
        <p:nvGraphicFramePr>
          <p:cNvPr id="7" name="Місце для вмісту 6">
            <a:hlinkClick r:id="rId2" action="ppaction://hlinksldjump"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929325"/>
              </p:ext>
            </p:extLst>
          </p:nvPr>
        </p:nvGraphicFramePr>
        <p:xfrm>
          <a:off x="1041767" y="971184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Кнопка дії: у кінець 11">
            <a:hlinkClick r:id="" action="ppaction://hlinkshowjump?jump=endshow" highlightClick="1"/>
          </p:cNvPr>
          <p:cNvSpPr/>
          <p:nvPr/>
        </p:nvSpPr>
        <p:spPr>
          <a:xfrm>
            <a:off x="10137531" y="5961185"/>
            <a:ext cx="1582615" cy="404446"/>
          </a:xfrm>
          <a:prstGeom prst="actionButtonE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Кнопка дії: на початок 13">
            <a:hlinkClick r:id="rId2" action="ppaction://hlinksldjump" highlightClick="1"/>
          </p:cNvPr>
          <p:cNvSpPr/>
          <p:nvPr/>
        </p:nvSpPr>
        <p:spPr>
          <a:xfrm>
            <a:off x="646111" y="5961185"/>
            <a:ext cx="1582615" cy="404446"/>
          </a:xfrm>
          <a:prstGeom prst="actionButtonBeginn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11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Місце для вмісту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191054"/>
              </p:ext>
            </p:extLst>
          </p:nvPr>
        </p:nvGraphicFramePr>
        <p:xfrm>
          <a:off x="1437421" y="1190991"/>
          <a:ext cx="894715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350094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Види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прикладних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програм</a:t>
                      </a:r>
                      <a:r>
                        <a:rPr lang="ru-RU" dirty="0" smtClean="0"/>
                        <a:t>: 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95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текстові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редактори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7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видавничі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системи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40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електронні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таблиці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або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табличні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процесори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0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засоби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створення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демонстраційного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матеріалу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13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системи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управління</a:t>
                      </a:r>
                      <a:r>
                        <a:rPr lang="ru-RU" dirty="0" smtClean="0"/>
                        <a:t> базами </a:t>
                      </a:r>
                      <a:r>
                        <a:rPr lang="ru-RU" dirty="0" err="1" smtClean="0"/>
                        <a:t>даних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2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системи</a:t>
                      </a:r>
                      <a:r>
                        <a:rPr lang="ru-RU" dirty="0" smtClean="0"/>
                        <a:t> автоматичного </a:t>
                      </a:r>
                      <a:r>
                        <a:rPr lang="ru-RU" dirty="0" err="1" smtClean="0"/>
                        <a:t>проектування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системи</a:t>
                      </a:r>
                      <a:r>
                        <a:rPr lang="ru-RU" dirty="0" smtClean="0"/>
                        <a:t> штучного </a:t>
                      </a:r>
                      <a:r>
                        <a:rPr lang="ru-RU" dirty="0" err="1" smtClean="0"/>
                        <a:t>інтелекту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графічні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редактори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5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навчальні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програми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9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системи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мультимедіа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1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комп’ютерні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ігри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176274"/>
                  </a:ext>
                </a:extLst>
              </a:tr>
            </a:tbl>
          </a:graphicData>
        </a:graphic>
      </p:graphicFrame>
      <p:sp>
        <p:nvSpPr>
          <p:cNvPr id="10" name="Кнопка дії: у кінець 9">
            <a:hlinkClick r:id="" action="ppaction://hlinkshowjump?jump=endshow" highlightClick="1"/>
          </p:cNvPr>
          <p:cNvSpPr/>
          <p:nvPr/>
        </p:nvSpPr>
        <p:spPr>
          <a:xfrm>
            <a:off x="10137531" y="5961185"/>
            <a:ext cx="1582615" cy="404446"/>
          </a:xfrm>
          <a:prstGeom prst="actionButtonE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Кнопка дії: на початок 10">
            <a:hlinkClick r:id="rId2" action="ppaction://hlinksldjump" highlightClick="1"/>
          </p:cNvPr>
          <p:cNvSpPr/>
          <p:nvPr/>
        </p:nvSpPr>
        <p:spPr>
          <a:xfrm>
            <a:off x="646111" y="5961185"/>
            <a:ext cx="1582615" cy="404446"/>
          </a:xfrm>
          <a:prstGeom prst="actionButtonBeginn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5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631" y="178778"/>
            <a:ext cx="8825660" cy="1653180"/>
          </a:xfrm>
        </p:spPr>
        <p:txBody>
          <a:bodyPr/>
          <a:lstStyle/>
          <a:p>
            <a:pPr algn="ctr"/>
            <a:r>
              <a:rPr lang="ru-RU" b="1" dirty="0" err="1">
                <a:solidFill>
                  <a:schemeClr val="bg1"/>
                </a:solidFill>
              </a:rPr>
              <a:t>Хмарні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технології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337270" y="1963842"/>
            <a:ext cx="10916884" cy="3381881"/>
          </a:xfrm>
        </p:spPr>
        <p:txBody>
          <a:bodyPr>
            <a:normAutofit/>
          </a:bodyPr>
          <a:lstStyle/>
          <a:p>
            <a:r>
              <a:rPr lang="ru-RU" sz="2400" b="1" dirty="0" err="1">
                <a:solidFill>
                  <a:schemeClr val="bg1"/>
                </a:solidFill>
              </a:rPr>
              <a:t>Хмарні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b="1" dirty="0" err="1">
                <a:solidFill>
                  <a:schemeClr val="bg1"/>
                </a:solidFill>
              </a:rPr>
              <a:t>технології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— </a:t>
            </a:r>
            <a:r>
              <a:rPr lang="ru-RU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це</a:t>
            </a:r>
            <a:r>
              <a:rPr lang="ru-RU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парадигма, </a:t>
            </a:r>
            <a:r>
              <a:rPr lang="ru-RU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що</a:t>
            </a:r>
            <a:r>
              <a:rPr lang="ru-RU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передбачає</a:t>
            </a:r>
            <a:r>
              <a:rPr lang="ru-RU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віддалену</a:t>
            </a:r>
            <a:r>
              <a:rPr lang="ru-RU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обробку</a:t>
            </a:r>
            <a:r>
              <a:rPr lang="ru-RU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та </a:t>
            </a:r>
            <a:r>
              <a:rPr lang="ru-RU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зберігання</a:t>
            </a:r>
            <a:r>
              <a:rPr lang="ru-RU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даних</a:t>
            </a:r>
            <a:r>
              <a:rPr lang="ru-RU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ru-RU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Ця</a:t>
            </a:r>
            <a:r>
              <a:rPr lang="ru-RU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технологія</a:t>
            </a:r>
            <a:r>
              <a:rPr lang="ru-RU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надає</a:t>
            </a:r>
            <a:r>
              <a:rPr lang="ru-RU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користувачам</a:t>
            </a:r>
            <a:r>
              <a:rPr lang="ru-RU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мережі</a:t>
            </a:r>
            <a:r>
              <a:rPr lang="ru-RU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Інтернет</a:t>
            </a:r>
            <a:r>
              <a:rPr lang="ru-RU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доступ до </a:t>
            </a:r>
            <a:r>
              <a:rPr lang="ru-RU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комп'ютерних</a:t>
            </a:r>
            <a:r>
              <a:rPr lang="ru-RU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ресурсів</a:t>
            </a:r>
            <a:r>
              <a:rPr lang="ru-RU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сервера і </a:t>
            </a:r>
            <a:r>
              <a:rPr lang="ru-RU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використання</a:t>
            </a:r>
            <a:r>
              <a:rPr lang="ru-RU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програмного</a:t>
            </a:r>
            <a:r>
              <a:rPr lang="ru-RU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забезпечення</a:t>
            </a:r>
            <a:r>
              <a:rPr lang="ru-RU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онлайн-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сервісу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Додати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будь-яке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зображення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яке взято з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мережі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Інтернет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запитом "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Хмарні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технології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".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Кнопка дії: у кінець 3">
            <a:hlinkClick r:id="" action="ppaction://hlinkshowjump?jump=endshow" highlightClick="1"/>
          </p:cNvPr>
          <p:cNvSpPr/>
          <p:nvPr/>
        </p:nvSpPr>
        <p:spPr>
          <a:xfrm>
            <a:off x="10137531" y="5961185"/>
            <a:ext cx="1582615" cy="404446"/>
          </a:xfrm>
          <a:prstGeom prst="actionButtonE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Кнопка дії: на початок 4">
            <a:hlinkClick r:id="rId2" action="ppaction://hlinksldjump" highlightClick="1"/>
          </p:cNvPr>
          <p:cNvSpPr/>
          <p:nvPr/>
        </p:nvSpPr>
        <p:spPr>
          <a:xfrm>
            <a:off x="646111" y="5961185"/>
            <a:ext cx="1582615" cy="404446"/>
          </a:xfrm>
          <a:prstGeom prst="actionButtonBeginn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81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3361" y="310662"/>
            <a:ext cx="8825660" cy="1653180"/>
          </a:xfrm>
        </p:spPr>
        <p:txBody>
          <a:bodyPr/>
          <a:lstStyle/>
          <a:p>
            <a:pPr algn="ctr"/>
            <a:r>
              <a:rPr lang="ru-RU" sz="4400" b="1" dirty="0" err="1">
                <a:solidFill>
                  <a:schemeClr val="bg1"/>
                </a:solidFill>
              </a:rPr>
              <a:t>Моделі</a:t>
            </a:r>
            <a:r>
              <a:rPr lang="ru-RU" sz="4400" b="1" dirty="0">
                <a:solidFill>
                  <a:schemeClr val="bg1"/>
                </a:solidFill>
              </a:rPr>
              <a:t> </a:t>
            </a:r>
            <a:r>
              <a:rPr lang="ru-RU" sz="4400" b="1" dirty="0" err="1">
                <a:solidFill>
                  <a:schemeClr val="bg1"/>
                </a:solidFill>
              </a:rPr>
              <a:t>надання</a:t>
            </a:r>
            <a:r>
              <a:rPr lang="ru-RU" sz="4400" b="1" dirty="0">
                <a:solidFill>
                  <a:schemeClr val="bg1"/>
                </a:solidFill>
              </a:rPr>
              <a:t> </a:t>
            </a:r>
            <a:r>
              <a:rPr lang="ru-RU" sz="4400" b="1" dirty="0" err="1">
                <a:solidFill>
                  <a:schemeClr val="bg1"/>
                </a:solidFill>
              </a:rPr>
              <a:t>послуг</a:t>
            </a:r>
            <a:r>
              <a:rPr lang="ru-RU" sz="4400" b="1" dirty="0">
                <a:solidFill>
                  <a:schemeClr val="bg1"/>
                </a:solidFill>
              </a:rPr>
              <a:t> </a:t>
            </a:r>
            <a:r>
              <a:rPr lang="ru-RU" sz="4400" b="1" dirty="0" err="1">
                <a:solidFill>
                  <a:schemeClr val="bg1"/>
                </a:solidFill>
              </a:rPr>
              <a:t>хмарних</a:t>
            </a:r>
            <a:r>
              <a:rPr lang="ru-RU" sz="4400" b="1" dirty="0">
                <a:solidFill>
                  <a:schemeClr val="bg1"/>
                </a:solidFill>
              </a:rPr>
              <a:t> </a:t>
            </a:r>
            <a:r>
              <a:rPr lang="ru-RU" sz="4400" b="1" dirty="0" err="1">
                <a:solidFill>
                  <a:schemeClr val="bg1"/>
                </a:solidFill>
              </a:rPr>
              <a:t>обчислень</a:t>
            </a:r>
            <a:r>
              <a:rPr lang="ru-RU" sz="4400" b="1" dirty="0">
                <a:solidFill>
                  <a:schemeClr val="bg1"/>
                </a:solidFill>
              </a:rPr>
              <a:t> 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137369" y="2535342"/>
            <a:ext cx="10090408" cy="3513765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as a service,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як </a:t>
            </a:r>
            <a:r>
              <a:rPr lang="ru-RU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послуга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надання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інтегрованої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ІТ-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розгортання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додатків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Клієнт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отримує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дистанційний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 до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програмної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інфраструктурі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засобів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as a service,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Saas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Програмне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як </a:t>
            </a:r>
            <a:r>
              <a:rPr lang="ru-RU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послуга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провайдер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розміщує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себе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додаток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надаючи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платного доступу до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нього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Інтернет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платять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тільки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користування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програмою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не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оплачують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володіння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нею. 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service,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Daas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як </a:t>
            </a:r>
            <a:r>
              <a:rPr lang="ru-RU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послуга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надання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вимогу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незалежно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географічного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розташування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провайдера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організаційної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приналежності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Service, IaaS (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Інфраструктура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як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послуга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надання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обчислювальних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ресурсів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запитом, на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замовник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розгорнути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довільне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включає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себе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операційні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Кнопка дії: у кінець 3">
            <a:hlinkClick r:id="" action="ppaction://hlinkshowjump?jump=endshow" highlightClick="1"/>
          </p:cNvPr>
          <p:cNvSpPr/>
          <p:nvPr/>
        </p:nvSpPr>
        <p:spPr>
          <a:xfrm>
            <a:off x="10137531" y="5961185"/>
            <a:ext cx="1582615" cy="404446"/>
          </a:xfrm>
          <a:prstGeom prst="actionButtonE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Кнопка дії: на початок 4">
            <a:hlinkClick r:id="rId2" action="ppaction://hlinksldjump" highlightClick="1"/>
          </p:cNvPr>
          <p:cNvSpPr/>
          <p:nvPr/>
        </p:nvSpPr>
        <p:spPr>
          <a:xfrm>
            <a:off x="646111" y="5961185"/>
            <a:ext cx="1582615" cy="404446"/>
          </a:xfrm>
          <a:prstGeom prst="actionButtonBeginn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06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157" y="2360649"/>
            <a:ext cx="3301635" cy="2009128"/>
          </a:xfrm>
        </p:spPr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Переваги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хмарних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технологій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815369"/>
              </p:ext>
            </p:extLst>
          </p:nvPr>
        </p:nvGraphicFramePr>
        <p:xfrm>
          <a:off x="2914529" y="140200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Кнопка дії: у кінець 4">
            <a:hlinkClick r:id="" action="ppaction://hlinkshowjump?jump=endshow" highlightClick="1"/>
          </p:cNvPr>
          <p:cNvSpPr/>
          <p:nvPr/>
        </p:nvSpPr>
        <p:spPr>
          <a:xfrm>
            <a:off x="10137531" y="5961185"/>
            <a:ext cx="1582615" cy="404446"/>
          </a:xfrm>
          <a:prstGeom prst="actionButtonE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Кнопка дії: на початок 5">
            <a:hlinkClick r:id="rId7" action="ppaction://hlinksldjump" highlightClick="1"/>
          </p:cNvPr>
          <p:cNvSpPr/>
          <p:nvPr/>
        </p:nvSpPr>
        <p:spPr>
          <a:xfrm>
            <a:off x="646111" y="5961185"/>
            <a:ext cx="1582615" cy="404446"/>
          </a:xfrm>
          <a:prstGeom prst="actionButtonBeginn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853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16488"/>
            <a:ext cx="3301635" cy="2009128"/>
          </a:xfrm>
        </p:spPr>
        <p:txBody>
          <a:bodyPr/>
          <a:lstStyle/>
          <a:p>
            <a:r>
              <a:rPr lang="ru-RU" sz="4800" b="1" dirty="0" err="1" smtClean="0">
                <a:solidFill>
                  <a:schemeClr val="tx1"/>
                </a:solidFill>
              </a:rPr>
              <a:t>Недоліки</a:t>
            </a:r>
            <a:endParaRPr lang="en-US" sz="48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469792"/>
              </p:ext>
            </p:extLst>
          </p:nvPr>
        </p:nvGraphicFramePr>
        <p:xfrm>
          <a:off x="2875341" y="140200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Кнопка дії: у кінець 4">
            <a:hlinkClick r:id="" action="ppaction://hlinkshowjump?jump=endshow" highlightClick="1"/>
          </p:cNvPr>
          <p:cNvSpPr/>
          <p:nvPr/>
        </p:nvSpPr>
        <p:spPr>
          <a:xfrm>
            <a:off x="10137531" y="5961185"/>
            <a:ext cx="1582615" cy="404446"/>
          </a:xfrm>
          <a:prstGeom prst="actionButtonE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Кнопка дії: на початок 5">
            <a:hlinkClick r:id="rId7" action="ppaction://hlinksldjump" highlightClick="1"/>
          </p:cNvPr>
          <p:cNvSpPr/>
          <p:nvPr/>
        </p:nvSpPr>
        <p:spPr>
          <a:xfrm>
            <a:off x="646111" y="5961185"/>
            <a:ext cx="1582615" cy="404446"/>
          </a:xfrm>
          <a:prstGeom prst="actionButtonBeginn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13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Місце для вмісту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4" y="490607"/>
            <a:ext cx="4395787" cy="2226467"/>
          </a:xfrm>
        </p:spPr>
      </p:pic>
      <p:pic>
        <p:nvPicPr>
          <p:cNvPr id="6" name="Місце для вмісту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497" y="2838208"/>
            <a:ext cx="4050265" cy="3049427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229" y="225334"/>
            <a:ext cx="4555845" cy="3187337"/>
          </a:xfrm>
          <a:prstGeom prst="rect">
            <a:avLst/>
          </a:prstGeom>
        </p:spPr>
      </p:pic>
      <p:sp>
        <p:nvSpPr>
          <p:cNvPr id="11" name="Кнопка дії: у кінець 10">
            <a:hlinkClick r:id="" action="ppaction://hlinkshowjump?jump=endshow" highlightClick="1"/>
          </p:cNvPr>
          <p:cNvSpPr/>
          <p:nvPr/>
        </p:nvSpPr>
        <p:spPr>
          <a:xfrm>
            <a:off x="10137531" y="5961185"/>
            <a:ext cx="1582615" cy="404446"/>
          </a:xfrm>
          <a:prstGeom prst="actionButtonE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Кнопка дії: на початок 11">
            <a:hlinkClick r:id="rId5" action="ppaction://hlinksldjump" highlightClick="1"/>
          </p:cNvPr>
          <p:cNvSpPr/>
          <p:nvPr/>
        </p:nvSpPr>
        <p:spPr>
          <a:xfrm>
            <a:off x="646111" y="5961185"/>
            <a:ext cx="1582615" cy="404446"/>
          </a:xfrm>
          <a:prstGeom prst="actionButtonBeginn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5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он">
  <a:themeElements>
    <a:clrScheme name="І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І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TM02836342[[fn=Іон]]</Template>
  <TotalTime>48</TotalTime>
  <Words>301</Words>
  <Application>Microsoft Office PowerPoint</Application>
  <PresentationFormat>Широкий екран</PresentationFormat>
  <Paragraphs>46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5" baseType="lpstr">
      <vt:lpstr>Arial Unicode MS</vt:lpstr>
      <vt:lpstr>Arial</vt:lpstr>
      <vt:lpstr>Century Gothic</vt:lpstr>
      <vt:lpstr>Times New Roman</vt:lpstr>
      <vt:lpstr>Wingdings 3</vt:lpstr>
      <vt:lpstr>Іон</vt:lpstr>
      <vt:lpstr>ПАКЕТИ ПРИКЛАДНИХ ПРОГРАМ</vt:lpstr>
      <vt:lpstr>зміст</vt:lpstr>
      <vt:lpstr>Види комп’ютерних програм </vt:lpstr>
      <vt:lpstr>Презентація PowerPoint</vt:lpstr>
      <vt:lpstr>Хмарні технології</vt:lpstr>
      <vt:lpstr>Моделі надання послуг хмарних обчислень </vt:lpstr>
      <vt:lpstr>Переваги хмарних технологій</vt:lpstr>
      <vt:lpstr>Недоліки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ПАКЕТИ ПРИКЛАДНИХ ПРОГРАМ</dc:title>
  <dc:creator>Мацкевич Роман Геннадійович</dc:creator>
  <cp:lastModifiedBy>Мацкевич Роман Геннадійович</cp:lastModifiedBy>
  <cp:revision>6</cp:revision>
  <dcterms:created xsi:type="dcterms:W3CDTF">2020-10-22T12:11:38Z</dcterms:created>
  <dcterms:modified xsi:type="dcterms:W3CDTF">2020-10-22T12:59:40Z</dcterms:modified>
</cp:coreProperties>
</file>