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19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9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64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0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1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3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54DCFF-C254-44BD-B56D-E04D5CA9523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6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1743" y="534747"/>
            <a:ext cx="10572000" cy="2971051"/>
          </a:xfrm>
        </p:spPr>
        <p:txBody>
          <a:bodyPr/>
          <a:lstStyle/>
          <a:p>
            <a:r>
              <a:rPr lang="uk-UA" dirty="0" smtClean="0"/>
              <a:t>Курсовий проект на тему «Програма для побудови </a:t>
            </a:r>
            <a:r>
              <a:rPr lang="uk-UA" dirty="0" err="1" smtClean="0"/>
              <a:t>фракталів</a:t>
            </a:r>
            <a:r>
              <a:rPr lang="uk-UA" dirty="0" smtClean="0"/>
              <a:t>»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uk-UA" sz="7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Виконав студент групи ІПЗ-20-2 Мацкевич Роман</a:t>
            </a:r>
          </a:p>
          <a:p>
            <a:r>
              <a:rPr lang="uk-UA" sz="7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Керівник проекту </a:t>
            </a:r>
            <a:r>
              <a:rPr lang="uk-UA" sz="7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Вакалюк</a:t>
            </a:r>
            <a:r>
              <a:rPr lang="uk-UA" sz="7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Т.А.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даної теми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 сьогоднішній день, розділ </a:t>
            </a:r>
            <a:r>
              <a:rPr lang="uk-UA" dirty="0" err="1" smtClean="0"/>
              <a:t>фракталів</a:t>
            </a:r>
            <a:r>
              <a:rPr lang="uk-UA" dirty="0" smtClean="0"/>
              <a:t> все більше набирає обертів.</a:t>
            </a:r>
          </a:p>
          <a:p>
            <a:r>
              <a:rPr lang="uk-UA" dirty="0" smtClean="0"/>
              <a:t>Більшість людей навіть не знають про їх існування.</a:t>
            </a:r>
          </a:p>
          <a:p>
            <a:r>
              <a:rPr lang="uk-UA" dirty="0" smtClean="0"/>
              <a:t>Досить складно навіть з гарними знаннями математики </a:t>
            </a:r>
            <a:r>
              <a:rPr lang="uk-UA" dirty="0" err="1" smtClean="0"/>
              <a:t>зрозумітити</a:t>
            </a:r>
            <a:r>
              <a:rPr lang="uk-UA" dirty="0" smtClean="0"/>
              <a:t> </a:t>
            </a:r>
            <a:r>
              <a:rPr lang="uk-UA" dirty="0" err="1" smtClean="0"/>
              <a:t>фрактали</a:t>
            </a:r>
            <a:r>
              <a:rPr lang="uk-U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8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732" y="5228487"/>
            <a:ext cx="8534400" cy="1507067"/>
          </a:xfrm>
        </p:spPr>
        <p:txBody>
          <a:bodyPr/>
          <a:lstStyle/>
          <a:p>
            <a:r>
              <a:rPr lang="uk-UA" dirty="0" smtClean="0"/>
              <a:t>Аналогічне програмне забезпечення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24816" y="1941107"/>
            <a:ext cx="252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Nadin</a:t>
            </a:r>
            <a:r>
              <a:rPr lang="en-US" sz="2800" b="1" dirty="0" smtClean="0"/>
              <a:t> Design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8225" y="2559216"/>
            <a:ext cx="2568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Переваги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34732" y="3020881"/>
            <a:ext cx="475290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 1 Має швидке та детальне приближення</a:t>
            </a:r>
            <a:endParaRPr lang="ru-RU" dirty="0"/>
          </a:p>
          <a:p>
            <a:r>
              <a:rPr lang="uk-UA" dirty="0"/>
              <a:t> 2 Широкий спектр </a:t>
            </a:r>
            <a:r>
              <a:rPr lang="uk-UA" dirty="0" err="1"/>
              <a:t>Мандельброт-Фракталів</a:t>
            </a:r>
            <a:endParaRPr lang="ru-RU" dirty="0"/>
          </a:p>
          <a:p>
            <a:r>
              <a:rPr lang="uk-UA" dirty="0"/>
              <a:t> </a:t>
            </a:r>
            <a:r>
              <a:rPr lang="en-US" dirty="0"/>
              <a:t>3 </a:t>
            </a:r>
            <a:r>
              <a:rPr lang="uk-UA" dirty="0"/>
              <a:t>Широка гамма кольорів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6456" y="371454"/>
            <a:ext cx="177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Недоліки</a:t>
            </a:r>
            <a:endParaRPr lang="en-US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606744" y="882525"/>
            <a:ext cx="4334435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1    Повільно </a:t>
            </a:r>
            <a:r>
              <a:rPr lang="uk-UA" dirty="0" err="1"/>
              <a:t>відрисовує</a:t>
            </a:r>
            <a:endParaRPr lang="ru-RU" dirty="0"/>
          </a:p>
          <a:p>
            <a:pPr lvl="0"/>
            <a:r>
              <a:rPr lang="en-US" dirty="0" smtClean="0"/>
              <a:t>2   </a:t>
            </a:r>
            <a:r>
              <a:rPr lang="uk-UA" dirty="0" smtClean="0"/>
              <a:t>Користувачу</a:t>
            </a:r>
            <a:r>
              <a:rPr lang="uk-UA" dirty="0"/>
              <a:t>, який цим не цікавиться взагалі не зрозуміло що це таке</a:t>
            </a:r>
            <a:endParaRPr lang="ru-RU" dirty="0"/>
          </a:p>
          <a:p>
            <a:pPr lvl="0"/>
            <a:r>
              <a:rPr lang="en-US" dirty="0" smtClean="0"/>
              <a:t>3     </a:t>
            </a:r>
            <a:r>
              <a:rPr lang="uk-UA" dirty="0" smtClean="0"/>
              <a:t>Має </a:t>
            </a:r>
            <a:r>
              <a:rPr lang="uk-UA" dirty="0"/>
              <a:t>лише </a:t>
            </a:r>
            <a:r>
              <a:rPr lang="uk-UA" dirty="0" err="1"/>
              <a:t>Мандельброт-фрактали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0" t="20882" r="1988" b="6729"/>
          <a:stretch>
            <a:fillRect/>
          </a:stretch>
        </p:blipFill>
        <p:spPr bwMode="auto">
          <a:xfrm>
            <a:off x="7413042" y="2559216"/>
            <a:ext cx="4778958" cy="319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9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9703" y="230745"/>
            <a:ext cx="8534400" cy="1507067"/>
          </a:xfrm>
        </p:spPr>
        <p:txBody>
          <a:bodyPr/>
          <a:lstStyle/>
          <a:p>
            <a:r>
              <a:rPr lang="uk-UA" dirty="0" smtClean="0"/>
              <a:t>Аналогічне програмне забезпечення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4396" y="2197904"/>
            <a:ext cx="335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http://</a:t>
            </a:r>
            <a:r>
              <a:rPr lang="en-US" sz="2800" b="1" dirty="0" smtClean="0"/>
              <a:t>usefuljs.net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8225" y="2559216"/>
            <a:ext cx="2568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Переваги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520" y="4290401"/>
            <a:ext cx="177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Недоліки</a:t>
            </a:r>
            <a:endParaRPr lang="en-US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4129" y="3025156"/>
            <a:ext cx="3958263" cy="152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 1 Має швидку </a:t>
            </a:r>
            <a:r>
              <a:rPr lang="uk-UA" dirty="0" err="1"/>
              <a:t>відрисовку</a:t>
            </a:r>
            <a:endParaRPr lang="ru-RU" dirty="0"/>
          </a:p>
          <a:p>
            <a:r>
              <a:rPr lang="uk-UA" dirty="0"/>
              <a:t> </a:t>
            </a:r>
            <a:r>
              <a:rPr lang="ru-RU" dirty="0"/>
              <a:t>2 </a:t>
            </a:r>
            <a:r>
              <a:rPr lang="uk-UA" dirty="0"/>
              <a:t>Широка гамма кольорів</a:t>
            </a:r>
            <a:endParaRPr lang="ru-RU" dirty="0"/>
          </a:p>
          <a:p>
            <a:r>
              <a:rPr lang="uk-UA" dirty="0"/>
              <a:t> 3 Можливість збереження </a:t>
            </a:r>
            <a:r>
              <a:rPr lang="en-US" dirty="0" smtClean="0"/>
              <a:t>   </a:t>
            </a:r>
            <a:r>
              <a:rPr lang="uk-UA" dirty="0" smtClean="0"/>
              <a:t>зображення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4805158"/>
            <a:ext cx="42079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1 Потрібен інтернет</a:t>
            </a:r>
            <a:endParaRPr lang="ru-RU" dirty="0"/>
          </a:p>
          <a:p>
            <a:r>
              <a:rPr lang="uk-UA" dirty="0"/>
              <a:t>2 При великій кількості користувачів, дуже повільно працює</a:t>
            </a:r>
            <a:endParaRPr lang="ru-RU" dirty="0"/>
          </a:p>
          <a:p>
            <a:r>
              <a:rPr lang="uk-UA" dirty="0"/>
              <a:t> 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4069" t="15969" r="14069" b="10598"/>
          <a:stretch/>
        </p:blipFill>
        <p:spPr>
          <a:xfrm>
            <a:off x="6289964" y="2701593"/>
            <a:ext cx="5902036" cy="41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Вибір платформи та середовища програмування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4373" y="3339804"/>
            <a:ext cx="365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C# - </a:t>
            </a:r>
            <a:r>
              <a:rPr lang="uk-UA" b="1" dirty="0" smtClean="0"/>
              <a:t>ОБ’ЄКТНО ОРІЄНТОВАНА МОВА ПРОГРАМУВАННЯ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8036" y="1233753"/>
            <a:ext cx="365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MICROSOFT Visual Studio 2019</a:t>
            </a:r>
            <a:endParaRPr lang="en-US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85" y="1127881"/>
            <a:ext cx="2905916" cy="290591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15" y="4212903"/>
            <a:ext cx="2463404" cy="246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Загальна схема роботи програми </a:t>
            </a:r>
            <a:endParaRPr lang="en-US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5" t="31876" r="20050" b="30208"/>
          <a:stretch>
            <a:fillRect/>
          </a:stretch>
        </p:blipFill>
        <p:spPr bwMode="auto">
          <a:xfrm>
            <a:off x="4023361" y="508272"/>
            <a:ext cx="7364182" cy="2888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172" y="4548292"/>
            <a:ext cx="8534400" cy="1507067"/>
          </a:xfrm>
        </p:spPr>
        <p:txBody>
          <a:bodyPr/>
          <a:lstStyle/>
          <a:p>
            <a:r>
              <a:rPr lang="uk-UA" dirty="0" smtClean="0"/>
              <a:t>Проектування програмного додатку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921" y="93426"/>
            <a:ext cx="6835701" cy="1215389"/>
          </a:xfrm>
        </p:spPr>
        <p:txBody>
          <a:bodyPr>
            <a:normAutofit/>
          </a:bodyPr>
          <a:lstStyle/>
          <a:p>
            <a:r>
              <a:rPr lang="uk-UA" dirty="0" smtClean="0"/>
              <a:t>Діаграма класів, та загальна структура проекту.</a:t>
            </a:r>
            <a:endParaRPr lang="en-US" dirty="0"/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3" t="3218" r="50374" b="920"/>
          <a:stretch>
            <a:fillRect/>
          </a:stretch>
        </p:blipFill>
        <p:spPr bwMode="auto">
          <a:xfrm>
            <a:off x="7811588" y="93426"/>
            <a:ext cx="4232365" cy="478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6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програмного додатку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548" y="2397855"/>
            <a:ext cx="4524126" cy="1450325"/>
          </a:xfrm>
        </p:spPr>
        <p:txBody>
          <a:bodyPr>
            <a:normAutofit/>
          </a:bodyPr>
          <a:lstStyle/>
          <a:p>
            <a:endParaRPr lang="uk-UA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7258" r="1757"/>
          <a:stretch/>
        </p:blipFill>
        <p:spPr>
          <a:xfrm>
            <a:off x="304548" y="1219200"/>
            <a:ext cx="4833509" cy="2757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-470" t="6456"/>
          <a:stretch/>
        </p:blipFill>
        <p:spPr>
          <a:xfrm>
            <a:off x="5930539" y="182880"/>
            <a:ext cx="6159086" cy="34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Було вивчено багато нового про середовище розробки </a:t>
            </a:r>
            <a:r>
              <a:rPr lang="en-US" b="1" dirty="0"/>
              <a:t>MICROSOFT Visual Studio </a:t>
            </a:r>
            <a:r>
              <a:rPr lang="en-US" b="1" dirty="0" smtClean="0"/>
              <a:t>2019</a:t>
            </a:r>
            <a:r>
              <a:rPr lang="uk-UA" b="1" dirty="0" smtClean="0"/>
              <a:t>, </a:t>
            </a:r>
            <a:r>
              <a:rPr lang="uk-UA" dirty="0" smtClean="0"/>
              <a:t>і про платформу </a:t>
            </a:r>
            <a:r>
              <a:rPr lang="en-US" b="1" dirty="0" smtClean="0"/>
              <a:t>Windows Form.</a:t>
            </a:r>
            <a:endParaRPr lang="en-US" b="1" dirty="0"/>
          </a:p>
          <a:p>
            <a:pPr marL="0" indent="0">
              <a:buNone/>
            </a:pPr>
            <a:endParaRPr lang="uk-UA" dirty="0" smtClean="0"/>
          </a:p>
          <a:p>
            <a:r>
              <a:rPr lang="uk-UA" dirty="0" smtClean="0"/>
              <a:t>Було створено додаток з бажаним функціоналом.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427</TotalTime>
  <Words>193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Сектор</vt:lpstr>
      <vt:lpstr>Курсовий проект на тему «Програма для побудови фракталів»</vt:lpstr>
      <vt:lpstr>Актуальність даної теми</vt:lpstr>
      <vt:lpstr>Аналогічне програмне забезпечення</vt:lpstr>
      <vt:lpstr>Аналогічне програмне забезпечення</vt:lpstr>
      <vt:lpstr>Вибір платформи та середовища програмування</vt:lpstr>
      <vt:lpstr>Загальна схема роботи програми </vt:lpstr>
      <vt:lpstr>Проектування програмного додатку</vt:lpstr>
      <vt:lpstr>Опис програмного додатку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 на тему «Розробка програми гри Doodle jump»</dc:title>
  <dc:creator>Bot</dc:creator>
  <cp:lastModifiedBy>Роман</cp:lastModifiedBy>
  <cp:revision>30</cp:revision>
  <dcterms:created xsi:type="dcterms:W3CDTF">2021-06-01T11:47:27Z</dcterms:created>
  <dcterms:modified xsi:type="dcterms:W3CDTF">2021-06-11T12:20:59Z</dcterms:modified>
</cp:coreProperties>
</file>