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SWOT аналіз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аналіз: Заголовок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аналіз: Роздільник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План доповіді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Що таке SWOT аналіз?</a:t>
            </a:r>
          </a:p>
          <a:p>
            <a:r>
              <a:t>Як провести SWOT аналіз?</a:t>
            </a:r>
          </a:p>
          <a:p>
            <a:r>
              <a:t>Приклади застосування SWOT аналізу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аналіз: Опортуніті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Виявлення можливостей розвитку</a:t>
            </a:r>
          </a:p>
          <a:p>
            <a:r>
              <a:t>Пошук нових ринків</a:t>
            </a:r>
          </a:p>
          <a:p>
            <a:r>
              <a:t>Створення конкурентних переваг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аналіз: Сильні сторони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Унікальні продукти або послуги</a:t>
            </a:r>
          </a:p>
          <a:p>
            <a:r>
              <a:t>Сильний бренд</a:t>
            </a:r>
          </a:p>
          <a:p>
            <a:r>
              <a:t>Доступ до ключових ресурсів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аналіз: Слабкі сторони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Високі витрати на виробництво</a:t>
            </a:r>
          </a:p>
          <a:p>
            <a:r>
              <a:t>Низька ефективність маркетингу</a:t>
            </a:r>
          </a:p>
          <a:p>
            <a:r>
              <a:t>Нестабільність управління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аналіз: Загрози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Зміни в законодавстві</a:t>
            </a:r>
          </a:p>
          <a:p>
            <a:r>
              <a:t>Конкуренція на ринку</a:t>
            </a:r>
          </a:p>
          <a:p>
            <a:r>
              <a:t>Технологічні зміни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Дякую за увагу!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аналіз: Визначення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Загальний опис SWOT аналізу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аналіз: Три колонки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Слабкі сторони</a:t>
            </a:r>
          </a:p>
          <a:p>
            <a:r>
              <a:t>Сильні сторони</a:t>
            </a:r>
          </a:p>
          <a:p>
            <a:r>
              <a:t>Загрози</a:t>
            </a:r>
          </a:p>
          <a:p>
            <a:r>
              <a:t>Опортуніті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