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683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59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9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5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2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04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{{{main_title}}}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{{{main_subtitle}}}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C1280C-A827-492E-B048-8786EA3E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1835278" cy="18352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9F168F-15BD-28F8-7D77-F1598A24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79247"/>
            <a:ext cx="1838325" cy="1838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42F14C-CF6F-1CC1-8195-E672C2B2E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79247"/>
            <a:ext cx="1835278" cy="1835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4000"/>
                <a:shade val="98000"/>
                <a:satMod val="130000"/>
                <a:lumMod val="102000"/>
              </a:schemeClr>
            </a:gs>
            <a:gs pos="100000">
              <a:schemeClr val="bg1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 err="1"/>
              <a:t>group.</a:t>
            </a:r>
            <a:r>
              <a:rPr dirty="0" err="1"/>
              <a:t>group_title</a:t>
            </a:r>
            <a:r>
              <a:rPr dirty="0"/>
              <a:t>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 err="1"/>
              <a:t>group.</a:t>
            </a:r>
            <a:r>
              <a:rPr dirty="0" err="1"/>
              <a:t>group_intro</a:t>
            </a:r>
            <a:r>
              <a:rPr dirty="0"/>
              <a:t>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284C4E-8D3C-3922-13F5-C36D8DFC2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B59F45-FAFC-A50C-FE1E-4ECCBFA4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content_title_1}}}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content_text_1}}}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BE728A-3033-052F-3AF5-5FE0BD36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A1EBB-A490-1EB0-7DA1-81CC5AAE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content_title_2}}}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content_text_2}}}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8E1B33-28AD-663E-1F42-74231E62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0297DF-651C-341E-3BFC-7D8A481A4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content_title_3}}}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{{{</a:t>
            </a:r>
            <a:r>
              <a:rPr lang="en-US" dirty="0"/>
              <a:t>group.</a:t>
            </a:r>
            <a:r>
              <a:rPr dirty="0"/>
              <a:t>content_text_3}}}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E6835-855C-7951-3E5F-1FA3C0D8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B4DDD0-DD1B-787D-AD37-401F9D8D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{{{</a:t>
            </a:r>
            <a:r>
              <a:rPr lang="en-US"/>
              <a:t>final_title}}}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{{{final_summary}}}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652DD4-23EB-1C42-A27A-0D6EDCA77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7" y="79247"/>
            <a:ext cx="949453" cy="9494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21D041-6704-84F2-4B65-8CCE15C3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" y="111061"/>
            <a:ext cx="949453" cy="9494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Краєвид">
  <a:themeElements>
    <a:clrScheme name="Теплий сині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рає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Крає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TM03457515[[fn=Краєвид]]</Template>
  <TotalTime>22</TotalTime>
  <Words>88</Words>
  <Application>Microsoft Office PowerPoint</Application>
  <PresentationFormat>Широкий екран</PresentationFormat>
  <Paragraphs>12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Краєвид</vt:lpstr>
      <vt:lpstr>{{{main_title}}}</vt:lpstr>
      <vt:lpstr>{{{group.group_title}}}</vt:lpstr>
      <vt:lpstr>{{{group.content_title_1}}}</vt:lpstr>
      <vt:lpstr>{{{group.content_title_2}}}</vt:lpstr>
      <vt:lpstr>{{{group.content_title_3}}}</vt:lpstr>
      <vt:lpstr>{{{final_title}}}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Roman Mykolaichuk</cp:lastModifiedBy>
  <cp:revision>5</cp:revision>
  <dcterms:created xsi:type="dcterms:W3CDTF">2013-01-27T09:14:16Z</dcterms:created>
  <dcterms:modified xsi:type="dcterms:W3CDTF">2025-04-23T09:05:49Z</dcterms:modified>
  <cp:category/>
</cp:coreProperties>
</file>