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683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2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5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8" name="Місце для зображення 7">
            <a:extLst>
              <a:ext uri="{FF2B5EF4-FFF2-40B4-BE49-F238E27FC236}">
                <a16:creationId xmlns:a16="http://schemas.microsoft.com/office/drawing/2014/main" id="{EEE841D5-7F92-C5E7-39E3-24E985836D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70750" y="1828800"/>
            <a:ext cx="3951288" cy="4937125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560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6B46A-FF92-C4B4-6678-FAF7B0F46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23CDCD1A-A4A8-00EE-DAF7-460E1CD8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825E171B-2176-144C-D2E0-AA42F6B3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BA797E9-59E8-CB58-B54B-F4DB74D6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5EC48B02-E473-80D7-5323-78A6B8B553A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523288" y="1900238"/>
            <a:ext cx="2600325" cy="48656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{{{image}}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2084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959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9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52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D8B02-D64E-FF53-DEE4-07758672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7609713" cy="1325562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8E0F32AC-DFFF-8A0E-EDF0-7B6243EE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7F199B7A-CEC6-231C-6860-58F78A40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BA9CA59-5E84-4F13-1C60-E06FFEDE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7" name="Місце для зображення 6">
            <a:extLst>
              <a:ext uri="{FF2B5EF4-FFF2-40B4-BE49-F238E27FC236}">
                <a16:creationId xmlns:a16="http://schemas.microsoft.com/office/drawing/2014/main" id="{A2FD1283-80C5-2CCC-1943-1AAE96CC6E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86825" y="0"/>
            <a:ext cx="3305175" cy="6858000"/>
          </a:xfr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4356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04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20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9" r:id="rId9"/>
    <p:sldLayoutId id="2147483715" r:id="rId10"/>
    <p:sldLayoutId id="2147483716" r:id="rId11"/>
    <p:sldLayoutId id="2147483717" r:id="rId12"/>
    <p:sldLayoutId id="214748371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{{{main_title}}}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{{{main_subtitle}}}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C1280C-A827-492E-B048-8786EA3E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7" y="79247"/>
            <a:ext cx="1835278" cy="18352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9F168F-15BD-28F8-7D77-F1598A24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79247"/>
            <a:ext cx="1838325" cy="18383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42F14C-CF6F-1CC1-8195-E672C2B2E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450" y="79247"/>
            <a:ext cx="1835278" cy="18352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8EB1317-1331-83BC-2C23-0380BED996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24900" y="0"/>
            <a:ext cx="3467100" cy="6858000"/>
          </a:xfrm>
        </p:spPr>
        <p:txBody>
          <a:bodyPr/>
          <a:lstStyle/>
          <a:p>
            <a:r>
              <a:rPr lang="en-US" dirty="0"/>
              <a:t>{{{</a:t>
            </a:r>
            <a:r>
              <a:rPr lang="en-US" dirty="0" err="1"/>
              <a:t>group.image:image</a:t>
            </a:r>
            <a:r>
              <a:rPr lang="en-US" dirty="0"/>
              <a:t>()}}}</a:t>
            </a:r>
          </a:p>
          <a:p>
            <a:endParaRPr lang="uk-U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692D6F-856F-5172-59F7-FCCDD113E1D1}"/>
              </a:ext>
            </a:extLst>
          </p:cNvPr>
          <p:cNvSpPr txBox="1">
            <a:spLocks/>
          </p:cNvSpPr>
          <p:nvPr/>
        </p:nvSpPr>
        <p:spPr>
          <a:xfrm>
            <a:off x="1333500" y="111125"/>
            <a:ext cx="7181850" cy="1155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{{{</a:t>
            </a:r>
            <a:r>
              <a:rPr lang="en-US" sz="3200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group.group_title</a:t>
            </a:r>
            <a:r>
              <a:rPr lang="en-US" sz="32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}}}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931321-278D-070A-D19A-044CF85BA40F}"/>
              </a:ext>
            </a:extLst>
          </p:cNvPr>
          <p:cNvSpPr txBox="1">
            <a:spLocks/>
          </p:cNvSpPr>
          <p:nvPr/>
        </p:nvSpPr>
        <p:spPr>
          <a:xfrm>
            <a:off x="604838" y="2103438"/>
            <a:ext cx="7681912" cy="381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{{{</a:t>
            </a:r>
            <a:r>
              <a:rPr lang="en-US" sz="24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group.group_intro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}}}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C4AB5B-CA62-C9EE-045E-428EF705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7" y="79247"/>
            <a:ext cx="949453" cy="94945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B732AE-BC13-5F79-737A-D80503D4C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1" y="111061"/>
            <a:ext cx="949453" cy="94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{{{</a:t>
            </a:r>
            <a:r>
              <a:rPr lang="en-US" dirty="0"/>
              <a:t>group.</a:t>
            </a:r>
            <a:r>
              <a:rPr dirty="0"/>
              <a:t>content_title_1}}}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{{{</a:t>
            </a:r>
            <a:r>
              <a:rPr lang="en-US" sz="2000" dirty="0"/>
              <a:t>group.</a:t>
            </a:r>
            <a:r>
              <a:rPr sz="2000" dirty="0"/>
              <a:t>content_text_1}}}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BE728A-3033-052F-3AF5-5FE0BD36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7" y="79247"/>
            <a:ext cx="949453" cy="9494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6A1EBB-A490-1EB0-7DA1-81CC5AAE7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1" y="111061"/>
            <a:ext cx="949453" cy="9494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D8203F-19A9-B307-1C9C-0E3C7A5E95B0}"/>
              </a:ext>
            </a:extLst>
          </p:cNvPr>
          <p:cNvSpPr txBox="1">
            <a:spLocks/>
          </p:cNvSpPr>
          <p:nvPr/>
        </p:nvSpPr>
        <p:spPr>
          <a:xfrm>
            <a:off x="1261872" y="0"/>
            <a:ext cx="9692640" cy="760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{{{</a:t>
            </a:r>
            <a:r>
              <a:rPr lang="en-US" sz="4000" b="1" dirty="0" err="1">
                <a:solidFill>
                  <a:schemeClr val="accent3">
                    <a:lumMod val="50000"/>
                  </a:schemeClr>
                </a:solidFill>
              </a:rPr>
              <a:t>group.group_title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}}}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{{{</a:t>
            </a:r>
            <a:r>
              <a:rPr lang="en-US" dirty="0"/>
              <a:t>group.</a:t>
            </a:r>
            <a:r>
              <a:rPr dirty="0"/>
              <a:t>content_title_2}}}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{{{</a:t>
            </a:r>
            <a:r>
              <a:rPr lang="en-US" sz="2000" dirty="0"/>
              <a:t>group.</a:t>
            </a:r>
            <a:r>
              <a:rPr sz="2000" dirty="0"/>
              <a:t>content_text_2}}}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8E1B33-28AD-663E-1F42-74231E62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7" y="79247"/>
            <a:ext cx="949453" cy="9494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0297DF-651C-341E-3BFC-7D8A481A4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1" y="111061"/>
            <a:ext cx="949453" cy="9494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12B022-E207-2F71-2CC2-58E5E3AB11B9}"/>
              </a:ext>
            </a:extLst>
          </p:cNvPr>
          <p:cNvSpPr txBox="1">
            <a:spLocks/>
          </p:cNvSpPr>
          <p:nvPr/>
        </p:nvSpPr>
        <p:spPr>
          <a:xfrm>
            <a:off x="1261872" y="0"/>
            <a:ext cx="9692640" cy="760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{{{</a:t>
            </a:r>
            <a:r>
              <a:rPr lang="en-US" sz="4000" b="1" dirty="0" err="1">
                <a:solidFill>
                  <a:schemeClr val="accent3">
                    <a:lumMod val="50000"/>
                  </a:schemeClr>
                </a:solidFill>
              </a:rPr>
              <a:t>group.group_title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}}}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{{{</a:t>
            </a:r>
            <a:r>
              <a:rPr lang="en-US" dirty="0"/>
              <a:t>group.</a:t>
            </a:r>
            <a:r>
              <a:rPr dirty="0"/>
              <a:t>content_title_3}}}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{{{</a:t>
            </a:r>
            <a:r>
              <a:rPr lang="en-US" sz="2000" dirty="0"/>
              <a:t>group.</a:t>
            </a:r>
            <a:r>
              <a:rPr sz="2000" dirty="0"/>
              <a:t>content_text_3}}}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9E6835-855C-7951-3E5F-1FA3C0D8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7" y="79247"/>
            <a:ext cx="949453" cy="9494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B4DDD0-DD1B-787D-AD37-401F9D8DA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1" y="111061"/>
            <a:ext cx="949453" cy="9494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69D21B-8A8C-D48F-5D18-E2BF2F260B47}"/>
              </a:ext>
            </a:extLst>
          </p:cNvPr>
          <p:cNvSpPr txBox="1">
            <a:spLocks/>
          </p:cNvSpPr>
          <p:nvPr/>
        </p:nvSpPr>
        <p:spPr>
          <a:xfrm>
            <a:off x="1261872" y="0"/>
            <a:ext cx="9692640" cy="760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{{{</a:t>
            </a:r>
            <a:r>
              <a:rPr lang="en-US" sz="4000" b="1" dirty="0" err="1">
                <a:solidFill>
                  <a:schemeClr val="accent3">
                    <a:lumMod val="50000"/>
                  </a:schemeClr>
                </a:solidFill>
              </a:rPr>
              <a:t>group.group_title</a:t>
            </a: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</a:rPr>
              <a:t>}}}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{{{</a:t>
            </a:r>
            <a:r>
              <a:rPr lang="en-US"/>
              <a:t>final_title}}}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{{{final_summary}}}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652DD4-23EB-1C42-A27A-0D6EDCA7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7" y="79247"/>
            <a:ext cx="949453" cy="9494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21D041-6704-84F2-4B65-8CCE15C35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1" y="111061"/>
            <a:ext cx="949453" cy="9494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Краєвид">
  <a:themeElements>
    <a:clrScheme name="Теплий сині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рає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Крає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TM03457515[[fn=Краєвид]]</Template>
  <TotalTime>44</TotalTime>
  <Words>116</Words>
  <Application>Microsoft Office PowerPoint</Application>
  <PresentationFormat>Широкий екран</PresentationFormat>
  <Paragraphs>16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Краєвид</vt:lpstr>
      <vt:lpstr>{{{main_title}}}</vt:lpstr>
      <vt:lpstr>Презентація PowerPoint</vt:lpstr>
      <vt:lpstr>{{{group.content_title_1}}}</vt:lpstr>
      <vt:lpstr>{{{group.content_title_2}}}</vt:lpstr>
      <vt:lpstr>{{{group.content_title_3}}}</vt:lpstr>
      <vt:lpstr>{{{final_title}}}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Roman Mykolaichuk</cp:lastModifiedBy>
  <cp:revision>11</cp:revision>
  <dcterms:created xsi:type="dcterms:W3CDTF">2013-01-27T09:14:16Z</dcterms:created>
  <dcterms:modified xsi:type="dcterms:W3CDTF">2025-04-23T10:08:51Z</dcterms:modified>
  <cp:category/>
</cp:coreProperties>
</file>