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D0918-998F-4C33-9EC0-F73703018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0" y="422351"/>
            <a:ext cx="8915399" cy="2262781"/>
          </a:xfrm>
        </p:spPr>
        <p:txBody>
          <a:bodyPr/>
          <a:lstStyle/>
          <a:p>
            <a:r>
              <a:rPr lang="nl-NL" dirty="0"/>
              <a:t>Boekenwinkel De Jong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E95F7D8-FD6B-42D4-BB17-F00625DDF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0" y="2775495"/>
            <a:ext cx="8915399" cy="1126283"/>
          </a:xfrm>
        </p:spPr>
        <p:txBody>
          <a:bodyPr/>
          <a:lstStyle/>
          <a:p>
            <a:r>
              <a:rPr lang="nl-NL" dirty="0"/>
              <a:t>Gemaakt door: Theepa, Roman, Huib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5244AB7-C827-4395-9B06-0863AFA6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591" y="3528315"/>
            <a:ext cx="390144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8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9A4A9-43A7-4A57-A2E6-B2E16EF3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C33B26-AF00-40FB-85B1-A1B96F73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nl-NL" dirty="0"/>
              <a:t>Inleiding</a:t>
            </a:r>
          </a:p>
          <a:p>
            <a:pPr>
              <a:buFont typeface="+mj-lt"/>
              <a:buAutoNum type="arabicPeriod"/>
            </a:pPr>
            <a:r>
              <a:rPr lang="nl-NL" dirty="0"/>
              <a:t>Voorwaarden </a:t>
            </a:r>
          </a:p>
          <a:p>
            <a:pPr>
              <a:buFont typeface="+mj-lt"/>
              <a:buAutoNum type="arabicPeriod"/>
            </a:pPr>
            <a:r>
              <a:rPr lang="nl-NL" dirty="0"/>
              <a:t>Product/applicatie presenteren</a:t>
            </a:r>
          </a:p>
          <a:p>
            <a:pPr>
              <a:buFont typeface="+mj-lt"/>
              <a:buAutoNum type="arabicPeriod"/>
            </a:pPr>
            <a:r>
              <a:rPr lang="nl-NL" dirty="0"/>
              <a:t>Wat laten we je in de live presentatie zien</a:t>
            </a:r>
          </a:p>
          <a:p>
            <a:pPr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496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F9D26-2C59-4DBF-8A15-30BCD027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Inleiding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58D23B-9006-410C-A48D-22451A517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nl-NL" dirty="0"/>
              <a:t>12 maart hebben wij een gesprek gehad bij de boekenwinkel van de heer de Jong. </a:t>
            </a:r>
          </a:p>
          <a:p>
            <a:r>
              <a:rPr lang="nl-NL" dirty="0"/>
              <a:t>De bedoeling is om de applicatie die wij hebben gemaakt, zijn dagelijkse werkzaamheden moeten gaan ondersteunen.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9AF8043-E737-4F60-9C29-E4DB1EAA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563" y="3975115"/>
            <a:ext cx="3368190" cy="216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4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E6BC7-A635-40EC-8D9F-AAAEB6A7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 Voorwaarden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9A7FEF-59BB-4BDB-AC7A-02F8FB65F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421" y="1658104"/>
            <a:ext cx="8915400" cy="4027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Heer de Jong heeft de volgende voorwaarden vast gesteld aan de applicatie: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Wanneer de voorraad van de boeken gedaald is tot een minimale aantal moet er worden bij gevuld tot het maximale aantal.</a:t>
            </a:r>
          </a:p>
          <a:p>
            <a:r>
              <a:rPr lang="nl-NL" dirty="0"/>
              <a:t>Wekelijks worden er een vast aantal tijdschriften bestel (op = op).</a:t>
            </a:r>
          </a:p>
          <a:p>
            <a:r>
              <a:rPr lang="nl-NL" dirty="0"/>
              <a:t>Met een handeling moet er een bestellijst worden gegenereerd voor de boeken en tijdschriften.</a:t>
            </a:r>
          </a:p>
          <a:p>
            <a:r>
              <a:rPr lang="nl-NL" dirty="0"/>
              <a:t>Er moet een boek verkocht worden op basis van een ISBN en op titel/auteur.</a:t>
            </a:r>
          </a:p>
          <a:p>
            <a:r>
              <a:rPr lang="nl-NL" dirty="0"/>
              <a:t>Een tijdschrift moet verkocht worden op basis van een ISSN.</a:t>
            </a:r>
          </a:p>
          <a:p>
            <a:r>
              <a:rPr lang="nl-NL" dirty="0"/>
              <a:t>Tijdschriften worden eens per werkdagen besteld op een vaste dag.</a:t>
            </a:r>
          </a:p>
        </p:txBody>
      </p:sp>
    </p:spTree>
    <p:extLst>
      <p:ext uri="{BB962C8B-B14F-4D97-AF65-F5344CB8AC3E}">
        <p14:creationId xmlns:p14="http://schemas.microsoft.com/office/powerpoint/2010/main" val="35644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B738F-6652-4D7E-BAFC-9677BD6E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Product presenteren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C92B7E-7D91-47E4-A05E-9F50B8362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korte live presentatie van onze applicatie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6140A23-BA20-439B-AAD8-EE9C34B9B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96" b="11672"/>
          <a:stretch/>
        </p:blipFill>
        <p:spPr>
          <a:xfrm>
            <a:off x="2026119" y="2821962"/>
            <a:ext cx="8688529" cy="37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7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F033-A9AF-4B94-B426-27051D23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082240" cy="1058916"/>
          </a:xfrm>
        </p:spPr>
        <p:txBody>
          <a:bodyPr>
            <a:normAutofit fontScale="90000"/>
          </a:bodyPr>
          <a:lstStyle/>
          <a:p>
            <a:r>
              <a:rPr lang="nl-NL" dirty="0"/>
              <a:t>5. Wat laten we je in de live presentatie zien: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0AF30E-FADA-470C-BF37-C075D0485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Tonen van voorradige boeken en tijdschriften.</a:t>
            </a:r>
          </a:p>
          <a:p>
            <a:r>
              <a:rPr lang="nl-NL" dirty="0"/>
              <a:t>Nieuw boeken en tijdschriften  aan de collectie van boeken en tijdschriften toevoegen.</a:t>
            </a:r>
          </a:p>
          <a:p>
            <a:r>
              <a:rPr lang="nl-NL" dirty="0"/>
              <a:t>Boeken en tijdschriften uit de collectie verwijderen.</a:t>
            </a:r>
          </a:p>
          <a:p>
            <a:r>
              <a:rPr lang="nl-NL" dirty="0"/>
              <a:t>Bestellijsten genereren van dagelijks te bestellen boeken en tijdschriften.</a:t>
            </a:r>
          </a:p>
          <a:p>
            <a:r>
              <a:rPr lang="nl-NL" dirty="0"/>
              <a:t>Kijken naar de minimum en maximum voorraad van de boeken.</a:t>
            </a:r>
          </a:p>
          <a:p>
            <a:r>
              <a:rPr lang="nl-NL" dirty="0"/>
              <a:t>Er wordt naar de besteldag gekeken van de tijdschriften voor het bestelt wordt.</a:t>
            </a:r>
          </a:p>
          <a:p>
            <a:r>
              <a:rPr lang="nl-NL" dirty="0"/>
              <a:t>Een bestelling uit het verleden inzien op een specifieke datum</a:t>
            </a:r>
          </a:p>
        </p:txBody>
      </p:sp>
    </p:spTree>
    <p:extLst>
      <p:ext uri="{BB962C8B-B14F-4D97-AF65-F5344CB8AC3E}">
        <p14:creationId xmlns:p14="http://schemas.microsoft.com/office/powerpoint/2010/main" val="1622576045"/>
      </p:ext>
    </p:extLst>
  </p:cSld>
  <p:clrMapOvr>
    <a:masterClrMapping/>
  </p:clrMapOvr>
</p:sld>
</file>

<file path=ppt/theme/theme1.xml><?xml version="1.0" encoding="utf-8"?>
<a:theme xmlns:a="http://schemas.openxmlformats.org/drawingml/2006/main" name="Sliert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265</Words>
  <Application>Microsoft Office PowerPoint</Application>
  <PresentationFormat>Breedbeeld</PresentationFormat>
  <Paragraphs>29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Sliert</vt:lpstr>
      <vt:lpstr>Boekenwinkel De Jong</vt:lpstr>
      <vt:lpstr>Inhoudsopgave</vt:lpstr>
      <vt:lpstr>1. Inleiding </vt:lpstr>
      <vt:lpstr>2. Voorwaarden</vt:lpstr>
      <vt:lpstr>4. Product presenteren</vt:lpstr>
      <vt:lpstr>5. Wat laten we je in de live presentatie zien: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Boekenwinkel De Jong</dc:title>
  <dc:creator>Huib te Riet</dc:creator>
  <cp:lastModifiedBy>Piratheepa Satheeskumar</cp:lastModifiedBy>
  <cp:revision>21</cp:revision>
  <dcterms:created xsi:type="dcterms:W3CDTF">2018-03-27T17:00:14Z</dcterms:created>
  <dcterms:modified xsi:type="dcterms:W3CDTF">2018-03-30T19:59:43Z</dcterms:modified>
</cp:coreProperties>
</file>