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nl-NL"/>
              <a:t>Klik om stijl te bewerken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nl-NL"/>
              <a:t>Klik om stijl te bewerken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nl-NL"/>
              <a:t>Klik om stijl te bewerken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nl-NL"/>
              <a:t>Klik om stijl te bewerken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nl-NL"/>
              <a:t>Klik om stijl te bewerken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nl-NL"/>
              <a:t>Klik om stijl te bewerken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nl-NL"/>
              <a:t>Klik om stijl te bewerken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nl-NL"/>
              <a:t>Klik om stijl te bewerken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D0918-998F-4C33-9EC0-F73703018B94}"/>
              </a:ext>
            </a:extLst>
          </p:cNvPr>
          <p:cNvSpPr>
            <a:spLocks noGrp="1"/>
          </p:cNvSpPr>
          <p:nvPr>
            <p:ph type="ctrTitle"/>
          </p:nvPr>
        </p:nvSpPr>
        <p:spPr/>
        <p:txBody>
          <a:bodyPr/>
          <a:lstStyle/>
          <a:p>
            <a:r>
              <a:rPr lang="nl-NL" dirty="0"/>
              <a:t>Boekenwinkel De Jong</a:t>
            </a:r>
          </a:p>
        </p:txBody>
      </p:sp>
      <p:sp>
        <p:nvSpPr>
          <p:cNvPr id="3" name="Ondertitel 2">
            <a:extLst>
              <a:ext uri="{FF2B5EF4-FFF2-40B4-BE49-F238E27FC236}">
                <a16:creationId xmlns:a16="http://schemas.microsoft.com/office/drawing/2014/main" id="{DE95F7D8-FD6B-42D4-BB17-F00625DDFFE2}"/>
              </a:ext>
            </a:extLst>
          </p:cNvPr>
          <p:cNvSpPr>
            <a:spLocks noGrp="1"/>
          </p:cNvSpPr>
          <p:nvPr>
            <p:ph type="subTitle" idx="1"/>
          </p:nvPr>
        </p:nvSpPr>
        <p:spPr/>
        <p:txBody>
          <a:bodyPr/>
          <a:lstStyle/>
          <a:p>
            <a:r>
              <a:rPr lang="nl-NL" dirty="0"/>
              <a:t>Gemaakt door: </a:t>
            </a:r>
            <a:r>
              <a:rPr lang="nl-NL" dirty="0" err="1"/>
              <a:t>theepa</a:t>
            </a:r>
            <a:r>
              <a:rPr lang="nl-NL" dirty="0"/>
              <a:t>, Roman, Huib</a:t>
            </a:r>
          </a:p>
        </p:txBody>
      </p:sp>
    </p:spTree>
    <p:extLst>
      <p:ext uri="{BB962C8B-B14F-4D97-AF65-F5344CB8AC3E}">
        <p14:creationId xmlns:p14="http://schemas.microsoft.com/office/powerpoint/2010/main" val="149098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9A4A9-43A7-4A57-A2E6-B2E16EF3E0BF}"/>
              </a:ext>
            </a:extLst>
          </p:cNvPr>
          <p:cNvSpPr>
            <a:spLocks noGrp="1"/>
          </p:cNvSpPr>
          <p:nvPr>
            <p:ph type="title"/>
          </p:nvPr>
        </p:nvSpPr>
        <p:spPr/>
        <p:txBody>
          <a:bodyPr/>
          <a:lstStyle/>
          <a:p>
            <a:r>
              <a:rPr lang="nl-NL" dirty="0"/>
              <a:t>Inhoudsopgave</a:t>
            </a:r>
          </a:p>
        </p:txBody>
      </p:sp>
      <p:sp>
        <p:nvSpPr>
          <p:cNvPr id="3" name="Tijdelijke aanduiding voor inhoud 2">
            <a:extLst>
              <a:ext uri="{FF2B5EF4-FFF2-40B4-BE49-F238E27FC236}">
                <a16:creationId xmlns:a16="http://schemas.microsoft.com/office/drawing/2014/main" id="{FBC33B26-AF00-40FB-85B1-A1B96F7347DD}"/>
              </a:ext>
            </a:extLst>
          </p:cNvPr>
          <p:cNvSpPr>
            <a:spLocks noGrp="1"/>
          </p:cNvSpPr>
          <p:nvPr>
            <p:ph idx="1"/>
          </p:nvPr>
        </p:nvSpPr>
        <p:spPr/>
        <p:txBody>
          <a:bodyPr/>
          <a:lstStyle/>
          <a:p>
            <a:pPr>
              <a:buFont typeface="+mj-lt"/>
              <a:buAutoNum type="arabicPeriod"/>
            </a:pPr>
            <a:r>
              <a:rPr lang="nl-NL" dirty="0"/>
              <a:t>Inleiding</a:t>
            </a:r>
          </a:p>
          <a:p>
            <a:pPr>
              <a:buFont typeface="+mj-lt"/>
              <a:buAutoNum type="arabicPeriod"/>
            </a:pPr>
            <a:r>
              <a:rPr lang="nl-NL" dirty="0"/>
              <a:t>Voorwaarden </a:t>
            </a:r>
          </a:p>
          <a:p>
            <a:pPr>
              <a:buFont typeface="+mj-lt"/>
              <a:buAutoNum type="arabicPeriod"/>
            </a:pPr>
            <a:r>
              <a:rPr lang="nl-NL" dirty="0"/>
              <a:t>Functionaliteiten</a:t>
            </a:r>
          </a:p>
          <a:p>
            <a:pPr>
              <a:buFont typeface="+mj-lt"/>
              <a:buAutoNum type="arabicPeriod"/>
            </a:pPr>
            <a:r>
              <a:rPr lang="nl-NL" dirty="0"/>
              <a:t>Product/applicatie presenteren</a:t>
            </a:r>
          </a:p>
          <a:p>
            <a:pPr>
              <a:buFont typeface="+mj-lt"/>
              <a:buAutoNum type="arabicPeriod"/>
            </a:pPr>
            <a:endParaRPr lang="nl-NL" dirty="0"/>
          </a:p>
        </p:txBody>
      </p:sp>
    </p:spTree>
    <p:extLst>
      <p:ext uri="{BB962C8B-B14F-4D97-AF65-F5344CB8AC3E}">
        <p14:creationId xmlns:p14="http://schemas.microsoft.com/office/powerpoint/2010/main" val="305496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2F9D26-2C59-4DBF-8A15-30BCD027D33F}"/>
              </a:ext>
            </a:extLst>
          </p:cNvPr>
          <p:cNvSpPr>
            <a:spLocks noGrp="1"/>
          </p:cNvSpPr>
          <p:nvPr>
            <p:ph type="title"/>
          </p:nvPr>
        </p:nvSpPr>
        <p:spPr/>
        <p:txBody>
          <a:bodyPr/>
          <a:lstStyle/>
          <a:p>
            <a:r>
              <a:rPr lang="nl-NL" dirty="0"/>
              <a:t>1. Inleiding </a:t>
            </a:r>
          </a:p>
        </p:txBody>
      </p:sp>
      <p:sp>
        <p:nvSpPr>
          <p:cNvPr id="3" name="Tijdelijke aanduiding voor inhoud 2">
            <a:extLst>
              <a:ext uri="{FF2B5EF4-FFF2-40B4-BE49-F238E27FC236}">
                <a16:creationId xmlns:a16="http://schemas.microsoft.com/office/drawing/2014/main" id="{0358D23B-9006-410C-A48D-22451A517C22}"/>
              </a:ext>
            </a:extLst>
          </p:cNvPr>
          <p:cNvSpPr>
            <a:spLocks noGrp="1"/>
          </p:cNvSpPr>
          <p:nvPr>
            <p:ph idx="1"/>
          </p:nvPr>
        </p:nvSpPr>
        <p:spPr/>
        <p:txBody>
          <a:bodyPr/>
          <a:lstStyle/>
          <a:p>
            <a:r>
              <a:rPr lang="nl-NL" dirty="0"/>
              <a:t>12 maart hebben wij een gesprek gehad bij de boekenwinkel van de heer de Jong. Het is de bedoeling dat de applicatie die wij hebben gemaakt zijn dagelijkse werkzaamheden moeten gaan ondersteunen.</a:t>
            </a:r>
          </a:p>
        </p:txBody>
      </p:sp>
      <p:pic>
        <p:nvPicPr>
          <p:cNvPr id="4" name="Afbeelding 3">
            <a:extLst>
              <a:ext uri="{FF2B5EF4-FFF2-40B4-BE49-F238E27FC236}">
                <a16:creationId xmlns:a16="http://schemas.microsoft.com/office/drawing/2014/main" id="{D9AF8043-E737-4F60-9C29-E4DB1EAA3B33}"/>
              </a:ext>
            </a:extLst>
          </p:cNvPr>
          <p:cNvPicPr>
            <a:picLocks noChangeAspect="1"/>
          </p:cNvPicPr>
          <p:nvPr/>
        </p:nvPicPr>
        <p:blipFill>
          <a:blip r:embed="rId2"/>
          <a:stretch>
            <a:fillRect/>
          </a:stretch>
        </p:blipFill>
        <p:spPr>
          <a:xfrm>
            <a:off x="7772563" y="3975115"/>
            <a:ext cx="3368190" cy="2164707"/>
          </a:xfrm>
          <a:prstGeom prst="rect">
            <a:avLst/>
          </a:prstGeom>
        </p:spPr>
      </p:pic>
    </p:spTree>
    <p:extLst>
      <p:ext uri="{BB962C8B-B14F-4D97-AF65-F5344CB8AC3E}">
        <p14:creationId xmlns:p14="http://schemas.microsoft.com/office/powerpoint/2010/main" val="105634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E6BC7-A635-40EC-8D9F-AAAEB6A733A0}"/>
              </a:ext>
            </a:extLst>
          </p:cNvPr>
          <p:cNvSpPr>
            <a:spLocks noGrp="1"/>
          </p:cNvSpPr>
          <p:nvPr>
            <p:ph type="title"/>
          </p:nvPr>
        </p:nvSpPr>
        <p:spPr/>
        <p:txBody>
          <a:bodyPr/>
          <a:lstStyle/>
          <a:p>
            <a:r>
              <a:rPr lang="nl-NL" dirty="0"/>
              <a:t>2. Voorwaarden</a:t>
            </a:r>
          </a:p>
        </p:txBody>
      </p:sp>
      <p:sp>
        <p:nvSpPr>
          <p:cNvPr id="3" name="Tijdelijke aanduiding voor inhoud 2">
            <a:extLst>
              <a:ext uri="{FF2B5EF4-FFF2-40B4-BE49-F238E27FC236}">
                <a16:creationId xmlns:a16="http://schemas.microsoft.com/office/drawing/2014/main" id="{789A7FEF-59BB-4BDB-AC7A-02F8FB65F94B}"/>
              </a:ext>
            </a:extLst>
          </p:cNvPr>
          <p:cNvSpPr>
            <a:spLocks noGrp="1"/>
          </p:cNvSpPr>
          <p:nvPr>
            <p:ph idx="1"/>
          </p:nvPr>
        </p:nvSpPr>
        <p:spPr>
          <a:xfrm>
            <a:off x="2589212" y="2214695"/>
            <a:ext cx="8915400" cy="4027486"/>
          </a:xfrm>
        </p:spPr>
        <p:txBody>
          <a:bodyPr/>
          <a:lstStyle/>
          <a:p>
            <a:r>
              <a:rPr lang="nl-NL" dirty="0"/>
              <a:t>Heer de Jong heeft de volgende voorwaarden vast gesteld aan de applicatie:</a:t>
            </a:r>
          </a:p>
          <a:p>
            <a:r>
              <a:rPr lang="nl-NL" dirty="0"/>
              <a:t>Wanneer de voorraad van de boeken gedaald is tot een minimale aantal moet er worden bij gevuld tot het maximale aantal.</a:t>
            </a:r>
          </a:p>
          <a:p>
            <a:r>
              <a:rPr lang="nl-NL" dirty="0"/>
              <a:t>Wekelijks worden er een vast aantal tijdschriften bestel (op = op)</a:t>
            </a:r>
          </a:p>
          <a:p>
            <a:r>
              <a:rPr lang="nl-NL" dirty="0"/>
              <a:t>Met een handeling moet er een bestellijst worden gegenereerd.</a:t>
            </a:r>
          </a:p>
          <a:p>
            <a:r>
              <a:rPr lang="nl-NL" dirty="0"/>
              <a:t>Er moet een boek verkocht worden op basis van een ISBN en op titel/auteur</a:t>
            </a:r>
          </a:p>
          <a:p>
            <a:r>
              <a:rPr lang="nl-NL" dirty="0"/>
              <a:t>Een tijdschrift moet verkocht worden op basis van een ISSN</a:t>
            </a:r>
          </a:p>
        </p:txBody>
      </p:sp>
    </p:spTree>
    <p:extLst>
      <p:ext uri="{BB962C8B-B14F-4D97-AF65-F5344CB8AC3E}">
        <p14:creationId xmlns:p14="http://schemas.microsoft.com/office/powerpoint/2010/main" val="35644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E905D9-BABF-49E8-A660-86201CF86585}"/>
              </a:ext>
            </a:extLst>
          </p:cNvPr>
          <p:cNvSpPr>
            <a:spLocks noGrp="1"/>
          </p:cNvSpPr>
          <p:nvPr>
            <p:ph type="title"/>
          </p:nvPr>
        </p:nvSpPr>
        <p:spPr/>
        <p:txBody>
          <a:bodyPr/>
          <a:lstStyle/>
          <a:p>
            <a:r>
              <a:rPr lang="nl-NL" dirty="0"/>
              <a:t>3. Functionaliteiten</a:t>
            </a:r>
          </a:p>
        </p:txBody>
      </p:sp>
      <p:sp>
        <p:nvSpPr>
          <p:cNvPr id="3" name="Tijdelijke aanduiding voor inhoud 2">
            <a:extLst>
              <a:ext uri="{FF2B5EF4-FFF2-40B4-BE49-F238E27FC236}">
                <a16:creationId xmlns:a16="http://schemas.microsoft.com/office/drawing/2014/main" id="{A4B7B13A-A4CF-4003-93C5-021F7C6D4C6D}"/>
              </a:ext>
            </a:extLst>
          </p:cNvPr>
          <p:cNvSpPr>
            <a:spLocks noGrp="1"/>
          </p:cNvSpPr>
          <p:nvPr>
            <p:ph idx="1"/>
          </p:nvPr>
        </p:nvSpPr>
        <p:spPr>
          <a:xfrm>
            <a:off x="2589212" y="2133600"/>
            <a:ext cx="8915400" cy="4116198"/>
          </a:xfrm>
        </p:spPr>
        <p:txBody>
          <a:bodyPr>
            <a:normAutofit fontScale="92500" lnSpcReduction="10000"/>
          </a:bodyPr>
          <a:lstStyle/>
          <a:p>
            <a:r>
              <a:rPr lang="nl-NL" dirty="0"/>
              <a:t>De boekenwinkel de Jong moet de volgende functionaliteiten hebben:</a:t>
            </a:r>
          </a:p>
          <a:p>
            <a:r>
              <a:rPr lang="nl-NL" dirty="0"/>
              <a:t>Het verkopen van boeken en tijdschriften.</a:t>
            </a:r>
          </a:p>
          <a:p>
            <a:r>
              <a:rPr lang="nl-NL" dirty="0"/>
              <a:t>Het tonen van de voorraad.</a:t>
            </a:r>
          </a:p>
          <a:p>
            <a:r>
              <a:rPr lang="nl-NL" dirty="0"/>
              <a:t>Een nieuw boek of tijdschrift toevoegen aan de collectie.</a:t>
            </a:r>
          </a:p>
          <a:p>
            <a:r>
              <a:rPr lang="nl-NL" dirty="0"/>
              <a:t>Een boek of tijdschrift uit de collectie verwijderen.</a:t>
            </a:r>
          </a:p>
          <a:p>
            <a:r>
              <a:rPr lang="nl-NL" dirty="0"/>
              <a:t>Een bestellijst genereren op basis van de dag.</a:t>
            </a:r>
          </a:p>
          <a:p>
            <a:r>
              <a:rPr lang="nl-NL" dirty="0"/>
              <a:t>Aanmerken of de bestelling is afgehandeld.</a:t>
            </a:r>
          </a:p>
          <a:p>
            <a:r>
              <a:rPr lang="nl-NL" dirty="0"/>
              <a:t>Inzien welke bestellingen nog niet zijn verwerkt.</a:t>
            </a:r>
          </a:p>
          <a:p>
            <a:r>
              <a:rPr lang="nl-NL" dirty="0"/>
              <a:t>Bestellingen inzien op specifieke datum uit het verleden.</a:t>
            </a:r>
          </a:p>
          <a:p>
            <a:r>
              <a:rPr lang="nl-NL" dirty="0"/>
              <a:t>Het aanpassen van de minimale en maximale bestelgrootheden.</a:t>
            </a:r>
          </a:p>
          <a:p>
            <a:r>
              <a:rPr lang="nl-NL" dirty="0"/>
              <a:t>Het aanpassen van de wekelijkse aantal tijdschriften.</a:t>
            </a:r>
          </a:p>
          <a:p>
            <a:endParaRPr lang="nl-NL" dirty="0"/>
          </a:p>
        </p:txBody>
      </p:sp>
    </p:spTree>
    <p:extLst>
      <p:ext uri="{BB962C8B-B14F-4D97-AF65-F5344CB8AC3E}">
        <p14:creationId xmlns:p14="http://schemas.microsoft.com/office/powerpoint/2010/main" val="426691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B738F-6652-4D7E-BAFC-9677BD6E5A98}"/>
              </a:ext>
            </a:extLst>
          </p:cNvPr>
          <p:cNvSpPr>
            <a:spLocks noGrp="1"/>
          </p:cNvSpPr>
          <p:nvPr>
            <p:ph type="title"/>
          </p:nvPr>
        </p:nvSpPr>
        <p:spPr/>
        <p:txBody>
          <a:bodyPr/>
          <a:lstStyle/>
          <a:p>
            <a:r>
              <a:rPr lang="nl-NL" dirty="0"/>
              <a:t>4. Product presenteren</a:t>
            </a:r>
          </a:p>
        </p:txBody>
      </p:sp>
      <p:sp>
        <p:nvSpPr>
          <p:cNvPr id="3" name="Tijdelijke aanduiding voor inhoud 2">
            <a:extLst>
              <a:ext uri="{FF2B5EF4-FFF2-40B4-BE49-F238E27FC236}">
                <a16:creationId xmlns:a16="http://schemas.microsoft.com/office/drawing/2014/main" id="{F3C92B7E-7D91-47E4-A05E-9F50B8362185}"/>
              </a:ext>
            </a:extLst>
          </p:cNvPr>
          <p:cNvSpPr>
            <a:spLocks noGrp="1"/>
          </p:cNvSpPr>
          <p:nvPr>
            <p:ph idx="1"/>
          </p:nvPr>
        </p:nvSpPr>
        <p:spPr/>
        <p:txBody>
          <a:bodyPr/>
          <a:lstStyle/>
          <a:p>
            <a:r>
              <a:rPr lang="nl-NL" dirty="0"/>
              <a:t>Een korte live presentatie van onze applicatie</a:t>
            </a:r>
          </a:p>
        </p:txBody>
      </p:sp>
    </p:spTree>
    <p:extLst>
      <p:ext uri="{BB962C8B-B14F-4D97-AF65-F5344CB8AC3E}">
        <p14:creationId xmlns:p14="http://schemas.microsoft.com/office/powerpoint/2010/main" val="1040275584"/>
      </p:ext>
    </p:extLst>
  </p:cSld>
  <p:clrMapOvr>
    <a:masterClrMapping/>
  </p:clrMapOvr>
</p:sld>
</file>

<file path=ppt/theme/theme1.xml><?xml version="1.0" encoding="utf-8"?>
<a:theme xmlns:a="http://schemas.openxmlformats.org/drawingml/2006/main" name="Sliert">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TotalTime>
  <Words>249</Words>
  <Application>Microsoft Office PowerPoint</Application>
  <PresentationFormat>Breedbeeld</PresentationFormat>
  <Paragraphs>30</Paragraphs>
  <Slides>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6</vt:i4>
      </vt:variant>
    </vt:vector>
  </HeadingPairs>
  <TitlesOfParts>
    <vt:vector size="10" baseType="lpstr">
      <vt:lpstr>Arial</vt:lpstr>
      <vt:lpstr>Century Gothic</vt:lpstr>
      <vt:lpstr>Wingdings 3</vt:lpstr>
      <vt:lpstr>Sliert</vt:lpstr>
      <vt:lpstr>Boekenwinkel De Jong</vt:lpstr>
      <vt:lpstr>Inhoudsopgave</vt:lpstr>
      <vt:lpstr>1. Inleiding </vt:lpstr>
      <vt:lpstr>2. Voorwaarden</vt:lpstr>
      <vt:lpstr>3. Functionaliteiten</vt:lpstr>
      <vt:lpstr>4. Product presenteren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Boekenwinkel De Jong</dc:title>
  <dc:creator>Huib te Riet</dc:creator>
  <cp:lastModifiedBy>Huib te Riet</cp:lastModifiedBy>
  <cp:revision>5</cp:revision>
  <dcterms:created xsi:type="dcterms:W3CDTF">2018-03-27T17:00:14Z</dcterms:created>
  <dcterms:modified xsi:type="dcterms:W3CDTF">2018-03-27T17:53:19Z</dcterms:modified>
</cp:coreProperties>
</file>