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F6C2-0A48-436D-AA63-299CC5CF5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WagenPark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62845-BEF7-426F-8E7E-BC1305FE2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, </a:t>
            </a:r>
            <a:r>
              <a:rPr lang="en-US" dirty="0" err="1"/>
              <a:t>sven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roman</a:t>
            </a:r>
          </a:p>
        </p:txBody>
      </p:sp>
    </p:spTree>
    <p:extLst>
      <p:ext uri="{BB962C8B-B14F-4D97-AF65-F5344CB8AC3E}">
        <p14:creationId xmlns:p14="http://schemas.microsoft.com/office/powerpoint/2010/main" val="31670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7C66-EE8C-48AF-8248-9F57C5C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0EC5-BDD9-4A5D-8385-E0160EAE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Inleiding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Taakverdeling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3482-AD89-4666-8798-7C55F9B9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B324-B055-4B7C-8ABA-050D521C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7BCE-0F2D-48FC-994B-3D37169F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A896-7E10-42F2-A929-28D120A0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0310"/>
            <a:ext cx="8946541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3BC2-5A2D-4732-B2C8-4AC2207C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Taakverdeling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3EFD-A149-4567-958D-CFCF883B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Sven:</a:t>
            </a:r>
          </a:p>
          <a:p>
            <a:pPr lvl="1"/>
            <a:r>
              <a:rPr lang="en-US" dirty="0"/>
              <a:t>Sven is </a:t>
            </a:r>
            <a:r>
              <a:rPr lang="en-US" dirty="0" err="1"/>
              <a:t>bezig</a:t>
            </a:r>
            <a:r>
              <a:rPr lang="en-US" dirty="0"/>
              <a:t> </a:t>
            </a:r>
            <a:r>
              <a:rPr lang="en-US" dirty="0" err="1"/>
              <a:t>geweest</a:t>
            </a:r>
            <a:r>
              <a:rPr lang="en-US" dirty="0"/>
              <a:t> met het design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/>
              <a:t>Roman &amp; Felix</a:t>
            </a:r>
          </a:p>
          <a:p>
            <a:pPr lvl="1"/>
            <a:r>
              <a:rPr lang="en-US" dirty="0"/>
              <a:t>Roman &amp; Felix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bezig</a:t>
            </a:r>
            <a:r>
              <a:rPr lang="en-US" dirty="0"/>
              <a:t> </a:t>
            </a:r>
            <a:r>
              <a:rPr lang="en-US" dirty="0" err="1"/>
              <a:t>geweest</a:t>
            </a:r>
            <a:r>
              <a:rPr lang="en-US" dirty="0"/>
              <a:t> met het </a:t>
            </a:r>
            <a:r>
              <a:rPr lang="en-US" dirty="0" err="1"/>
              <a:t>realiseren</a:t>
            </a:r>
            <a:r>
              <a:rPr lang="en-US" dirty="0"/>
              <a:t> van het project</a:t>
            </a:r>
          </a:p>
        </p:txBody>
      </p:sp>
    </p:spTree>
    <p:extLst>
      <p:ext uri="{BB962C8B-B14F-4D97-AF65-F5344CB8AC3E}">
        <p14:creationId xmlns:p14="http://schemas.microsoft.com/office/powerpoint/2010/main" val="40406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0676-943B-4722-A539-2C6E8AC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Uitvoering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9332-C6EE-4E9D-90B9-B27284CC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Luisteren</a:t>
            </a:r>
            <a:r>
              <a:rPr lang="en-US" dirty="0"/>
              <a:t> </a:t>
            </a:r>
            <a:r>
              <a:rPr lang="en-US" dirty="0" err="1"/>
              <a:t>Opdrachtgever</a:t>
            </a:r>
            <a:endParaRPr lang="en-US" dirty="0"/>
          </a:p>
          <a:p>
            <a:r>
              <a:rPr lang="en-US" dirty="0" err="1"/>
              <a:t>Inventariseren</a:t>
            </a:r>
            <a:endParaRPr lang="en-US" dirty="0"/>
          </a:p>
          <a:p>
            <a:r>
              <a:rPr lang="en-US" dirty="0" err="1"/>
              <a:t>Definitiestudie</a:t>
            </a:r>
            <a:endParaRPr lang="en-US" dirty="0"/>
          </a:p>
          <a:p>
            <a:r>
              <a:rPr lang="en-US" dirty="0" err="1"/>
              <a:t>Wachten</a:t>
            </a:r>
            <a:r>
              <a:rPr lang="en-US" dirty="0"/>
              <a:t> plan van </a:t>
            </a:r>
            <a:r>
              <a:rPr lang="en-US" dirty="0" err="1"/>
              <a:t>aanpak</a:t>
            </a:r>
            <a:endParaRPr lang="en-US" dirty="0"/>
          </a:p>
          <a:p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Maken</a:t>
            </a:r>
            <a:r>
              <a:rPr lang="en-US" dirty="0"/>
              <a:t> project</a:t>
            </a:r>
          </a:p>
          <a:p>
            <a:r>
              <a:rPr lang="en-US" dirty="0" err="1"/>
              <a:t>Testen</a:t>
            </a:r>
            <a:r>
              <a:rPr lang="en-US"/>
              <a:t> Project</a:t>
            </a:r>
            <a:endParaRPr lang="en-US" dirty="0"/>
          </a:p>
          <a:p>
            <a:r>
              <a:rPr lang="en-US" dirty="0"/>
              <a:t>Test plan</a:t>
            </a:r>
          </a:p>
          <a:p>
            <a:r>
              <a:rPr lang="en-US" dirty="0" err="1"/>
              <a:t>Implementatieplan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Project WagenPark</vt:lpstr>
      <vt:lpstr>Overzicht</vt:lpstr>
      <vt:lpstr>Inleiding</vt:lpstr>
      <vt:lpstr>Documentatie</vt:lpstr>
      <vt:lpstr>Taakverdeling</vt:lpstr>
      <vt:lpstr>Uitvoering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WagenPark</dc:title>
  <dc:creator>Felix Ruwe</dc:creator>
  <cp:lastModifiedBy>Felix Ruwe</cp:lastModifiedBy>
  <cp:revision>4</cp:revision>
  <dcterms:created xsi:type="dcterms:W3CDTF">2018-06-21T09:32:44Z</dcterms:created>
  <dcterms:modified xsi:type="dcterms:W3CDTF">2018-06-21T10:02:08Z</dcterms:modified>
</cp:coreProperties>
</file>