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6" r:id="rId5"/>
    <p:sldId id="283" r:id="rId6"/>
    <p:sldId id="284" r:id="rId7"/>
    <p:sldId id="290" r:id="rId8"/>
    <p:sldId id="287" r:id="rId9"/>
    <p:sldId id="291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/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/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/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/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/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/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DA21-2948-4F0C-951F-777D343E8B0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0E76FC-9C01-42C5-9A48-195119638250}">
      <dgm:prSet phldrT="[Text]" custT="1"/>
      <dgm:spPr>
        <a:solidFill>
          <a:srgbClr val="D24726"/>
        </a:solidFill>
      </dgm:spPr>
      <dgm:t>
        <a:bodyPr/>
        <a:lstStyle/>
        <a:p>
          <a:r>
            <a:rPr lang="en-US" sz="4400" dirty="0"/>
            <a:t>Database</a:t>
          </a:r>
        </a:p>
      </dgm:t>
    </dgm:pt>
    <dgm:pt modelId="{AB2B5CED-7B56-4F74-8B76-6B61577970D9}" type="parTrans" cxnId="{B02569FE-13A6-4044-ABD2-FB2BEA32493F}">
      <dgm:prSet/>
      <dgm:spPr/>
      <dgm:t>
        <a:bodyPr/>
        <a:lstStyle/>
        <a:p>
          <a:endParaRPr lang="en-US"/>
        </a:p>
      </dgm:t>
    </dgm:pt>
    <dgm:pt modelId="{3252EB1E-4915-4F02-AD21-01FE476E17B5}" type="sibTrans" cxnId="{B02569FE-13A6-4044-ABD2-FB2BEA32493F}">
      <dgm:prSet/>
      <dgm:spPr/>
      <dgm:t>
        <a:bodyPr/>
        <a:lstStyle/>
        <a:p>
          <a:endParaRPr lang="en-US"/>
        </a:p>
      </dgm:t>
    </dgm:pt>
    <dgm:pt modelId="{88ABA1AF-22F2-42EA-AC99-9C91772A0182}">
      <dgm:prSet phldrT="[Text]"/>
      <dgm:spPr/>
      <dgm:t>
        <a:bodyPr/>
        <a:lstStyle/>
        <a:p>
          <a:r>
            <a:rPr lang="en-US" dirty="0"/>
            <a:t>Test Class A</a:t>
          </a:r>
        </a:p>
      </dgm:t>
    </dgm:pt>
    <dgm:pt modelId="{318109E4-E1EB-44A8-B1CC-85A9536B7001}" type="parTrans" cxnId="{A6B6A006-D1FF-47B4-8C2A-1120540A6E73}">
      <dgm:prSet/>
      <dgm:spPr/>
      <dgm:t>
        <a:bodyPr/>
        <a:lstStyle/>
        <a:p>
          <a:endParaRPr lang="en-US"/>
        </a:p>
      </dgm:t>
    </dgm:pt>
    <dgm:pt modelId="{AE714A87-EB71-4716-A7CC-2B89FB181CE3}" type="sibTrans" cxnId="{A6B6A006-D1FF-47B4-8C2A-1120540A6E73}">
      <dgm:prSet/>
      <dgm:spPr/>
      <dgm:t>
        <a:bodyPr/>
        <a:lstStyle/>
        <a:p>
          <a:endParaRPr lang="en-US"/>
        </a:p>
      </dgm:t>
    </dgm:pt>
    <dgm:pt modelId="{96E6ED36-98C8-4576-923F-2D2EE83904D3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2CDAC040-6C07-478D-B150-A3CFEDFE5F77}" type="parTrans" cxnId="{9CBDD812-2223-4745-8855-174D64B721BC}">
      <dgm:prSet/>
      <dgm:spPr/>
      <dgm:t>
        <a:bodyPr/>
        <a:lstStyle/>
        <a:p>
          <a:endParaRPr lang="en-US"/>
        </a:p>
      </dgm:t>
    </dgm:pt>
    <dgm:pt modelId="{0A23CC4B-A9C8-4BFA-9146-395B74E0AE21}" type="sibTrans" cxnId="{9CBDD812-2223-4745-8855-174D64B721BC}">
      <dgm:prSet/>
      <dgm:spPr/>
      <dgm:t>
        <a:bodyPr/>
        <a:lstStyle/>
        <a:p>
          <a:endParaRPr lang="en-US"/>
        </a:p>
      </dgm:t>
    </dgm:pt>
    <dgm:pt modelId="{E8D6B9C9-6127-482A-A781-CD08E1F8A5BF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3143C423-B44C-4818-B6B4-78B0A1ED3BB5}" type="parTrans" cxnId="{62C3CACD-6F3E-4847-B057-4859CB95FDA6}">
      <dgm:prSet/>
      <dgm:spPr/>
      <dgm:t>
        <a:bodyPr/>
        <a:lstStyle/>
        <a:p>
          <a:endParaRPr lang="en-US"/>
        </a:p>
      </dgm:t>
    </dgm:pt>
    <dgm:pt modelId="{3D362F49-065A-4D26-9618-5FCCA8985E5F}" type="sibTrans" cxnId="{62C3CACD-6F3E-4847-B057-4859CB95FDA6}">
      <dgm:prSet/>
      <dgm:spPr/>
      <dgm:t>
        <a:bodyPr/>
        <a:lstStyle/>
        <a:p>
          <a:endParaRPr lang="en-US"/>
        </a:p>
      </dgm:t>
    </dgm:pt>
    <dgm:pt modelId="{B64E34B0-02C5-4BA1-95BC-A00176FABF51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2F269D29-1AE8-4FDA-A54F-5986FC5719EC}" type="parTrans" cxnId="{129D4571-94D2-4215-A1FF-BB1B6A88714B}">
      <dgm:prSet/>
      <dgm:spPr/>
      <dgm:t>
        <a:bodyPr/>
        <a:lstStyle/>
        <a:p>
          <a:endParaRPr lang="en-US"/>
        </a:p>
      </dgm:t>
    </dgm:pt>
    <dgm:pt modelId="{E8520068-BE9A-4438-8759-98C409E4BCEA}" type="sibTrans" cxnId="{129D4571-94D2-4215-A1FF-BB1B6A88714B}">
      <dgm:prSet/>
      <dgm:spPr/>
      <dgm:t>
        <a:bodyPr/>
        <a:lstStyle/>
        <a:p>
          <a:endParaRPr lang="en-US"/>
        </a:p>
      </dgm:t>
    </dgm:pt>
    <dgm:pt modelId="{2690BAE3-FC9A-4803-BC2D-EE3EB96BF268}">
      <dgm:prSet phldrT="[Text]"/>
      <dgm:spPr/>
      <dgm:t>
        <a:bodyPr/>
        <a:lstStyle/>
        <a:p>
          <a:r>
            <a:rPr lang="en-US" dirty="0"/>
            <a:t>Test Class B</a:t>
          </a:r>
        </a:p>
      </dgm:t>
    </dgm:pt>
    <dgm:pt modelId="{8803CDA4-D833-43D9-8084-2E8837D1955B}" type="parTrans" cxnId="{A1F660F4-7286-4E4C-A228-62584D391A7F}">
      <dgm:prSet/>
      <dgm:spPr/>
      <dgm:t>
        <a:bodyPr/>
        <a:lstStyle/>
        <a:p>
          <a:endParaRPr lang="en-US"/>
        </a:p>
      </dgm:t>
    </dgm:pt>
    <dgm:pt modelId="{DD532118-9940-439C-BBB1-865F2BE2BC83}" type="sibTrans" cxnId="{A1F660F4-7286-4E4C-A228-62584D391A7F}">
      <dgm:prSet/>
      <dgm:spPr/>
      <dgm:t>
        <a:bodyPr/>
        <a:lstStyle/>
        <a:p>
          <a:endParaRPr lang="en-US"/>
        </a:p>
      </dgm:t>
    </dgm:pt>
    <dgm:pt modelId="{EAE3DA97-A9B7-4506-B249-C697986C2857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0705749F-32B1-45A1-B557-52B3BF8CD2FE}" type="parTrans" cxnId="{8401E543-7C44-4025-AE3A-A15359C1B502}">
      <dgm:prSet/>
      <dgm:spPr/>
      <dgm:t>
        <a:bodyPr/>
        <a:lstStyle/>
        <a:p>
          <a:endParaRPr lang="en-US"/>
        </a:p>
      </dgm:t>
    </dgm:pt>
    <dgm:pt modelId="{47A7BE96-2236-431A-B9BD-0DE93421E133}" type="sibTrans" cxnId="{8401E543-7C44-4025-AE3A-A15359C1B502}">
      <dgm:prSet/>
      <dgm:spPr/>
      <dgm:t>
        <a:bodyPr/>
        <a:lstStyle/>
        <a:p>
          <a:endParaRPr lang="en-US"/>
        </a:p>
      </dgm:t>
    </dgm:pt>
    <dgm:pt modelId="{03063141-730F-4246-88AC-7D882FC4131D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18466060-6F95-428B-9313-115F7CC88803}" type="parTrans" cxnId="{6D5D6C7A-6468-431A-AC8E-DEDF35E9D6E1}">
      <dgm:prSet/>
      <dgm:spPr/>
      <dgm:t>
        <a:bodyPr/>
        <a:lstStyle/>
        <a:p>
          <a:endParaRPr lang="en-US"/>
        </a:p>
      </dgm:t>
    </dgm:pt>
    <dgm:pt modelId="{13AFB685-D6CB-4439-AB8D-178F1104F354}" type="sibTrans" cxnId="{6D5D6C7A-6468-431A-AC8E-DEDF35E9D6E1}">
      <dgm:prSet/>
      <dgm:spPr/>
      <dgm:t>
        <a:bodyPr/>
        <a:lstStyle/>
        <a:p>
          <a:endParaRPr lang="en-US"/>
        </a:p>
      </dgm:t>
    </dgm:pt>
    <dgm:pt modelId="{AF7675CA-0060-47FD-8F11-969CA1BDCA04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B1BD3EFD-3BB8-41DB-B34C-9354253BF53B}" type="parTrans" cxnId="{CF7D423B-ED1D-42F7-9D66-46EC6641C8FB}">
      <dgm:prSet/>
      <dgm:spPr/>
      <dgm:t>
        <a:bodyPr/>
        <a:lstStyle/>
        <a:p>
          <a:endParaRPr lang="en-US"/>
        </a:p>
      </dgm:t>
    </dgm:pt>
    <dgm:pt modelId="{45F27FD5-B70A-4363-9132-FDF6050DB680}" type="sibTrans" cxnId="{CF7D423B-ED1D-42F7-9D66-46EC6641C8FB}">
      <dgm:prSet/>
      <dgm:spPr/>
      <dgm:t>
        <a:bodyPr/>
        <a:lstStyle/>
        <a:p>
          <a:endParaRPr lang="en-US"/>
        </a:p>
      </dgm:t>
    </dgm:pt>
    <dgm:pt modelId="{0C9CA81E-3802-4EC0-8C54-7C9E23249746}">
      <dgm:prSet phldrT="[Text]"/>
      <dgm:spPr/>
      <dgm:t>
        <a:bodyPr/>
        <a:lstStyle/>
        <a:p>
          <a:r>
            <a:rPr lang="en-US" dirty="0"/>
            <a:t>Test Class n</a:t>
          </a:r>
        </a:p>
      </dgm:t>
    </dgm:pt>
    <dgm:pt modelId="{E7C45E67-3ABD-4D21-8DD1-60F7BD2008D6}" type="parTrans" cxnId="{30F4192A-98E9-4FE7-8B7D-5EB770A2C421}">
      <dgm:prSet/>
      <dgm:spPr/>
      <dgm:t>
        <a:bodyPr/>
        <a:lstStyle/>
        <a:p>
          <a:endParaRPr lang="en-US"/>
        </a:p>
      </dgm:t>
    </dgm:pt>
    <dgm:pt modelId="{37687E73-2D43-41BA-965C-8FE093D53FA0}" type="sibTrans" cxnId="{30F4192A-98E9-4FE7-8B7D-5EB770A2C421}">
      <dgm:prSet/>
      <dgm:spPr/>
      <dgm:t>
        <a:bodyPr/>
        <a:lstStyle/>
        <a:p>
          <a:endParaRPr lang="en-US"/>
        </a:p>
      </dgm:t>
    </dgm:pt>
    <dgm:pt modelId="{8131BF5F-6BB6-4CB6-9EC1-7E714FFB340D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E0443A2F-1060-440C-9B08-DEE1E4D8D37E}" type="parTrans" cxnId="{61B1935C-E5AB-40FF-908E-3A4123AA7EAE}">
      <dgm:prSet/>
      <dgm:spPr/>
      <dgm:t>
        <a:bodyPr/>
        <a:lstStyle/>
        <a:p>
          <a:endParaRPr lang="en-US"/>
        </a:p>
      </dgm:t>
    </dgm:pt>
    <dgm:pt modelId="{3E951E96-EFB3-40C8-82B7-C17C26510142}" type="sibTrans" cxnId="{61B1935C-E5AB-40FF-908E-3A4123AA7EAE}">
      <dgm:prSet/>
      <dgm:spPr/>
      <dgm:t>
        <a:bodyPr/>
        <a:lstStyle/>
        <a:p>
          <a:endParaRPr lang="en-US"/>
        </a:p>
      </dgm:t>
    </dgm:pt>
    <dgm:pt modelId="{4E8C51AB-72E9-48D6-83D3-8BA6B2EB851B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431803D5-0C26-406E-9752-43B417DD2458}" type="parTrans" cxnId="{2A77B569-64BE-4D0C-B018-881BC6EAEAFC}">
      <dgm:prSet/>
      <dgm:spPr/>
      <dgm:t>
        <a:bodyPr/>
        <a:lstStyle/>
        <a:p>
          <a:endParaRPr lang="en-US"/>
        </a:p>
      </dgm:t>
    </dgm:pt>
    <dgm:pt modelId="{A6B11022-FA55-4A42-91F0-BE6CB5CD184B}" type="sibTrans" cxnId="{2A77B569-64BE-4D0C-B018-881BC6EAEAFC}">
      <dgm:prSet/>
      <dgm:spPr/>
      <dgm:t>
        <a:bodyPr/>
        <a:lstStyle/>
        <a:p>
          <a:endParaRPr lang="en-US"/>
        </a:p>
      </dgm:t>
    </dgm:pt>
    <dgm:pt modelId="{9EA4A20B-894A-4E5E-8B44-1FA5B0F336AE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9E0CEC7A-1C07-46E5-BECD-81BA257A6FED}" type="parTrans" cxnId="{CDBCAA4B-8002-4420-AAF1-24626CB13C16}">
      <dgm:prSet/>
      <dgm:spPr/>
      <dgm:t>
        <a:bodyPr/>
        <a:lstStyle/>
        <a:p>
          <a:endParaRPr lang="en-US"/>
        </a:p>
      </dgm:t>
    </dgm:pt>
    <dgm:pt modelId="{BE9A8FB7-00DF-4504-AAAB-259B31C96FDA}" type="sibTrans" cxnId="{CDBCAA4B-8002-4420-AAF1-24626CB13C16}">
      <dgm:prSet/>
      <dgm:spPr/>
      <dgm:t>
        <a:bodyPr/>
        <a:lstStyle/>
        <a:p>
          <a:endParaRPr lang="en-US"/>
        </a:p>
      </dgm:t>
    </dgm:pt>
    <dgm:pt modelId="{3A116D03-D690-4082-A018-EA4C800E6930}" type="pres">
      <dgm:prSet presAssocID="{9E96DA21-2948-4F0C-951F-777D343E8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53FF8-C90F-44DD-9701-A54A5591A7E5}" type="pres">
      <dgm:prSet presAssocID="{CA0E76FC-9C01-42C5-9A48-195119638250}" presName="vertOne" presStyleCnt="0"/>
      <dgm:spPr/>
    </dgm:pt>
    <dgm:pt modelId="{E083C6C7-E0CF-4B3D-B92B-A7BA439AB84E}" type="pres">
      <dgm:prSet presAssocID="{CA0E76FC-9C01-42C5-9A48-195119638250}" presName="txOne" presStyleLbl="node0" presStyleIdx="0" presStyleCnt="1" custLinFactNeighborX="-17150" custLinFactNeighborY="27313">
        <dgm:presLayoutVars>
          <dgm:chPref val="3"/>
        </dgm:presLayoutVars>
      </dgm:prSet>
      <dgm:spPr/>
    </dgm:pt>
    <dgm:pt modelId="{5DFD1B78-7262-47E3-ACA3-C1A44420D0E4}" type="pres">
      <dgm:prSet presAssocID="{CA0E76FC-9C01-42C5-9A48-195119638250}" presName="parTransOne" presStyleCnt="0"/>
      <dgm:spPr/>
    </dgm:pt>
    <dgm:pt modelId="{098A0E8A-2DF7-4EAA-B03E-27CF4AA9CD0B}" type="pres">
      <dgm:prSet presAssocID="{CA0E76FC-9C01-42C5-9A48-195119638250}" presName="horzOne" presStyleCnt="0"/>
      <dgm:spPr/>
    </dgm:pt>
    <dgm:pt modelId="{D4FE3653-C186-400A-BC25-99C8CEAC4485}" type="pres">
      <dgm:prSet presAssocID="{88ABA1AF-22F2-42EA-AC99-9C91772A0182}" presName="vertTwo" presStyleCnt="0"/>
      <dgm:spPr/>
    </dgm:pt>
    <dgm:pt modelId="{63E6DB0F-5C24-4397-BD7B-13F6B05250D2}" type="pres">
      <dgm:prSet presAssocID="{88ABA1AF-22F2-42EA-AC99-9C91772A0182}" presName="txTwo" presStyleLbl="node2" presStyleIdx="0" presStyleCnt="3">
        <dgm:presLayoutVars>
          <dgm:chPref val="3"/>
        </dgm:presLayoutVars>
      </dgm:prSet>
      <dgm:spPr/>
    </dgm:pt>
    <dgm:pt modelId="{E243C789-56B6-4B6F-980F-07FCC9EB5CA2}" type="pres">
      <dgm:prSet presAssocID="{88ABA1AF-22F2-42EA-AC99-9C91772A0182}" presName="parTransTwo" presStyleCnt="0"/>
      <dgm:spPr/>
    </dgm:pt>
    <dgm:pt modelId="{CB23E8D5-3EA1-4C2B-95B6-459F39C8FF18}" type="pres">
      <dgm:prSet presAssocID="{88ABA1AF-22F2-42EA-AC99-9C91772A0182}" presName="horzTwo" presStyleCnt="0"/>
      <dgm:spPr/>
    </dgm:pt>
    <dgm:pt modelId="{75BB8C44-702A-4B39-ADA9-7428A622437A}" type="pres">
      <dgm:prSet presAssocID="{96E6ED36-98C8-4576-923F-2D2EE83904D3}" presName="vertThree" presStyleCnt="0"/>
      <dgm:spPr/>
    </dgm:pt>
    <dgm:pt modelId="{FFCDE61B-0D10-4A23-9BD4-0A5153EFC017}" type="pres">
      <dgm:prSet presAssocID="{96E6ED36-98C8-4576-923F-2D2EE83904D3}" presName="txThree" presStyleLbl="node3" presStyleIdx="0" presStyleCnt="9">
        <dgm:presLayoutVars>
          <dgm:chPref val="3"/>
        </dgm:presLayoutVars>
      </dgm:prSet>
      <dgm:spPr/>
    </dgm:pt>
    <dgm:pt modelId="{CCFC6C0D-7C3B-4908-B3A0-57E5A3DD704A}" type="pres">
      <dgm:prSet presAssocID="{96E6ED36-98C8-4576-923F-2D2EE83904D3}" presName="horzThree" presStyleCnt="0"/>
      <dgm:spPr/>
    </dgm:pt>
    <dgm:pt modelId="{A46C3125-574A-4433-BCAE-4CE1A4570A5A}" type="pres">
      <dgm:prSet presAssocID="{0A23CC4B-A9C8-4BFA-9146-395B74E0AE21}" presName="sibSpaceThree" presStyleCnt="0"/>
      <dgm:spPr/>
    </dgm:pt>
    <dgm:pt modelId="{DB8C80B5-C411-4338-AFD0-AA561ADBA508}" type="pres">
      <dgm:prSet presAssocID="{E8D6B9C9-6127-482A-A781-CD08E1F8A5BF}" presName="vertThree" presStyleCnt="0"/>
      <dgm:spPr/>
    </dgm:pt>
    <dgm:pt modelId="{68A8BFD7-FFC8-4624-A024-E8828CCBAAFE}" type="pres">
      <dgm:prSet presAssocID="{E8D6B9C9-6127-482A-A781-CD08E1F8A5BF}" presName="txThree" presStyleLbl="node3" presStyleIdx="1" presStyleCnt="9">
        <dgm:presLayoutVars>
          <dgm:chPref val="3"/>
        </dgm:presLayoutVars>
      </dgm:prSet>
      <dgm:spPr/>
    </dgm:pt>
    <dgm:pt modelId="{AE0BBFA1-8BF8-45C8-B3F6-6A902CD407E4}" type="pres">
      <dgm:prSet presAssocID="{E8D6B9C9-6127-482A-A781-CD08E1F8A5BF}" presName="horzThree" presStyleCnt="0"/>
      <dgm:spPr/>
    </dgm:pt>
    <dgm:pt modelId="{080B5C70-13B1-4824-84E9-D6D0E2ED6B9A}" type="pres">
      <dgm:prSet presAssocID="{3D362F49-065A-4D26-9618-5FCCA8985E5F}" presName="sibSpaceThree" presStyleCnt="0"/>
      <dgm:spPr/>
    </dgm:pt>
    <dgm:pt modelId="{E4611C69-9E6B-4334-B4FF-E237B69F9A02}" type="pres">
      <dgm:prSet presAssocID="{B64E34B0-02C5-4BA1-95BC-A00176FABF51}" presName="vertThree" presStyleCnt="0"/>
      <dgm:spPr/>
    </dgm:pt>
    <dgm:pt modelId="{62A9BCDE-B012-4076-BF9B-622C2D859914}" type="pres">
      <dgm:prSet presAssocID="{B64E34B0-02C5-4BA1-95BC-A00176FABF51}" presName="txThree" presStyleLbl="node3" presStyleIdx="2" presStyleCnt="9">
        <dgm:presLayoutVars>
          <dgm:chPref val="3"/>
        </dgm:presLayoutVars>
      </dgm:prSet>
      <dgm:spPr/>
    </dgm:pt>
    <dgm:pt modelId="{E29A4995-C4EF-46CB-AB63-D77372CA4118}" type="pres">
      <dgm:prSet presAssocID="{B64E34B0-02C5-4BA1-95BC-A00176FABF51}" presName="horzThree" presStyleCnt="0"/>
      <dgm:spPr/>
    </dgm:pt>
    <dgm:pt modelId="{B5C43AD2-6B3F-4123-804E-9D8A921924FB}" type="pres">
      <dgm:prSet presAssocID="{AE714A87-EB71-4716-A7CC-2B89FB181CE3}" presName="sibSpaceTwo" presStyleCnt="0"/>
      <dgm:spPr/>
    </dgm:pt>
    <dgm:pt modelId="{BAA3E389-149A-4E91-AAFE-00071C516312}" type="pres">
      <dgm:prSet presAssocID="{2690BAE3-FC9A-4803-BC2D-EE3EB96BF268}" presName="vertTwo" presStyleCnt="0"/>
      <dgm:spPr/>
    </dgm:pt>
    <dgm:pt modelId="{DD658866-7328-4CC9-98F2-A4E0399D6487}" type="pres">
      <dgm:prSet presAssocID="{2690BAE3-FC9A-4803-BC2D-EE3EB96BF268}" presName="txTwo" presStyleLbl="node2" presStyleIdx="1" presStyleCnt="3">
        <dgm:presLayoutVars>
          <dgm:chPref val="3"/>
        </dgm:presLayoutVars>
      </dgm:prSet>
      <dgm:spPr/>
    </dgm:pt>
    <dgm:pt modelId="{751157C8-F7AE-4193-AEF5-C1DD4B39E7F9}" type="pres">
      <dgm:prSet presAssocID="{2690BAE3-FC9A-4803-BC2D-EE3EB96BF268}" presName="parTransTwo" presStyleCnt="0"/>
      <dgm:spPr/>
    </dgm:pt>
    <dgm:pt modelId="{DF7CB43F-EC9A-4D3C-918A-F7DFC203EF8E}" type="pres">
      <dgm:prSet presAssocID="{2690BAE3-FC9A-4803-BC2D-EE3EB96BF268}" presName="horzTwo" presStyleCnt="0"/>
      <dgm:spPr/>
    </dgm:pt>
    <dgm:pt modelId="{92D634B5-1B47-4A58-9BF0-7A6BCF59BA23}" type="pres">
      <dgm:prSet presAssocID="{EAE3DA97-A9B7-4506-B249-C697986C2857}" presName="vertThree" presStyleCnt="0"/>
      <dgm:spPr/>
    </dgm:pt>
    <dgm:pt modelId="{B622D178-B6AB-4071-9CAA-6B34EAD55442}" type="pres">
      <dgm:prSet presAssocID="{EAE3DA97-A9B7-4506-B249-C697986C2857}" presName="txThree" presStyleLbl="node3" presStyleIdx="3" presStyleCnt="9">
        <dgm:presLayoutVars>
          <dgm:chPref val="3"/>
        </dgm:presLayoutVars>
      </dgm:prSet>
      <dgm:spPr/>
    </dgm:pt>
    <dgm:pt modelId="{64A2B7FC-A315-440A-944A-C0205F58A826}" type="pres">
      <dgm:prSet presAssocID="{EAE3DA97-A9B7-4506-B249-C697986C2857}" presName="horzThree" presStyleCnt="0"/>
      <dgm:spPr/>
    </dgm:pt>
    <dgm:pt modelId="{6E1CD1AE-DB4F-4B6D-A672-2EC650C06079}" type="pres">
      <dgm:prSet presAssocID="{47A7BE96-2236-431A-B9BD-0DE93421E133}" presName="sibSpaceThree" presStyleCnt="0"/>
      <dgm:spPr/>
    </dgm:pt>
    <dgm:pt modelId="{C602C8C9-1AE9-4540-BBCC-8CAB7D0C320C}" type="pres">
      <dgm:prSet presAssocID="{03063141-730F-4246-88AC-7D882FC4131D}" presName="vertThree" presStyleCnt="0"/>
      <dgm:spPr/>
    </dgm:pt>
    <dgm:pt modelId="{59EFEBA2-6630-419B-9766-A61CD68B29D6}" type="pres">
      <dgm:prSet presAssocID="{03063141-730F-4246-88AC-7D882FC4131D}" presName="txThree" presStyleLbl="node3" presStyleIdx="4" presStyleCnt="9">
        <dgm:presLayoutVars>
          <dgm:chPref val="3"/>
        </dgm:presLayoutVars>
      </dgm:prSet>
      <dgm:spPr/>
    </dgm:pt>
    <dgm:pt modelId="{4D1C191A-6FF8-4743-9839-F24286B68B34}" type="pres">
      <dgm:prSet presAssocID="{03063141-730F-4246-88AC-7D882FC4131D}" presName="horzThree" presStyleCnt="0"/>
      <dgm:spPr/>
    </dgm:pt>
    <dgm:pt modelId="{50B9B841-2B09-4130-B22E-7E2EC031E8F3}" type="pres">
      <dgm:prSet presAssocID="{13AFB685-D6CB-4439-AB8D-178F1104F354}" presName="sibSpaceThree" presStyleCnt="0"/>
      <dgm:spPr/>
    </dgm:pt>
    <dgm:pt modelId="{1FF3E8E9-5816-4716-890D-06FACCBC6082}" type="pres">
      <dgm:prSet presAssocID="{AF7675CA-0060-47FD-8F11-969CA1BDCA04}" presName="vertThree" presStyleCnt="0"/>
      <dgm:spPr/>
    </dgm:pt>
    <dgm:pt modelId="{B6A0AC8B-7796-4C69-BA76-9531F4CA3371}" type="pres">
      <dgm:prSet presAssocID="{AF7675CA-0060-47FD-8F11-969CA1BDCA04}" presName="txThree" presStyleLbl="node3" presStyleIdx="5" presStyleCnt="9">
        <dgm:presLayoutVars>
          <dgm:chPref val="3"/>
        </dgm:presLayoutVars>
      </dgm:prSet>
      <dgm:spPr/>
    </dgm:pt>
    <dgm:pt modelId="{3E7BB57D-8BEB-48E6-9233-9FD05CD133CE}" type="pres">
      <dgm:prSet presAssocID="{AF7675CA-0060-47FD-8F11-969CA1BDCA04}" presName="horzThree" presStyleCnt="0"/>
      <dgm:spPr/>
    </dgm:pt>
    <dgm:pt modelId="{0C9BD34A-0D6A-4336-A132-349A985031B0}" type="pres">
      <dgm:prSet presAssocID="{DD532118-9940-439C-BBB1-865F2BE2BC83}" presName="sibSpaceTwo" presStyleCnt="0"/>
      <dgm:spPr/>
    </dgm:pt>
    <dgm:pt modelId="{B1CC34EC-DC63-4F7A-AB5E-5FC369DAC051}" type="pres">
      <dgm:prSet presAssocID="{0C9CA81E-3802-4EC0-8C54-7C9E23249746}" presName="vertTwo" presStyleCnt="0"/>
      <dgm:spPr/>
    </dgm:pt>
    <dgm:pt modelId="{733E26B6-61FB-47F8-B616-519249F4BCB9}" type="pres">
      <dgm:prSet presAssocID="{0C9CA81E-3802-4EC0-8C54-7C9E23249746}" presName="txTwo" presStyleLbl="node2" presStyleIdx="2" presStyleCnt="3">
        <dgm:presLayoutVars>
          <dgm:chPref val="3"/>
        </dgm:presLayoutVars>
      </dgm:prSet>
      <dgm:spPr/>
    </dgm:pt>
    <dgm:pt modelId="{A3EB92BF-997C-42EA-8AF6-FDC2318B4AF3}" type="pres">
      <dgm:prSet presAssocID="{0C9CA81E-3802-4EC0-8C54-7C9E23249746}" presName="parTransTwo" presStyleCnt="0"/>
      <dgm:spPr/>
    </dgm:pt>
    <dgm:pt modelId="{96C73994-B9DA-4E4B-BD3B-0F80A5071D5C}" type="pres">
      <dgm:prSet presAssocID="{0C9CA81E-3802-4EC0-8C54-7C9E23249746}" presName="horzTwo" presStyleCnt="0"/>
      <dgm:spPr/>
    </dgm:pt>
    <dgm:pt modelId="{1BD3EB00-2E97-442C-86BA-B00630D19A8F}" type="pres">
      <dgm:prSet presAssocID="{8131BF5F-6BB6-4CB6-9EC1-7E714FFB340D}" presName="vertThree" presStyleCnt="0"/>
      <dgm:spPr/>
    </dgm:pt>
    <dgm:pt modelId="{47B1032B-AB30-4366-8D9D-C61624EA166D}" type="pres">
      <dgm:prSet presAssocID="{8131BF5F-6BB6-4CB6-9EC1-7E714FFB340D}" presName="txThree" presStyleLbl="node3" presStyleIdx="6" presStyleCnt="9">
        <dgm:presLayoutVars>
          <dgm:chPref val="3"/>
        </dgm:presLayoutVars>
      </dgm:prSet>
      <dgm:spPr/>
    </dgm:pt>
    <dgm:pt modelId="{1CBFD5D9-BE0F-42C8-9A2C-7A39C43F5B3D}" type="pres">
      <dgm:prSet presAssocID="{8131BF5F-6BB6-4CB6-9EC1-7E714FFB340D}" presName="horzThree" presStyleCnt="0"/>
      <dgm:spPr/>
    </dgm:pt>
    <dgm:pt modelId="{B7AE2479-5995-4055-83FE-37FE3528DE1A}" type="pres">
      <dgm:prSet presAssocID="{3E951E96-EFB3-40C8-82B7-C17C26510142}" presName="sibSpaceThree" presStyleCnt="0"/>
      <dgm:spPr/>
    </dgm:pt>
    <dgm:pt modelId="{F65B7A02-F1AE-4F4E-824C-211AFA8EBA13}" type="pres">
      <dgm:prSet presAssocID="{4E8C51AB-72E9-48D6-83D3-8BA6B2EB851B}" presName="vertThree" presStyleCnt="0"/>
      <dgm:spPr/>
    </dgm:pt>
    <dgm:pt modelId="{163E09AF-CDCD-476C-A2A2-BCB0AE4E131D}" type="pres">
      <dgm:prSet presAssocID="{4E8C51AB-72E9-48D6-83D3-8BA6B2EB851B}" presName="txThree" presStyleLbl="node3" presStyleIdx="7" presStyleCnt="9">
        <dgm:presLayoutVars>
          <dgm:chPref val="3"/>
        </dgm:presLayoutVars>
      </dgm:prSet>
      <dgm:spPr/>
    </dgm:pt>
    <dgm:pt modelId="{9F68B375-8600-4840-91C9-8F9E65297195}" type="pres">
      <dgm:prSet presAssocID="{4E8C51AB-72E9-48D6-83D3-8BA6B2EB851B}" presName="horzThree" presStyleCnt="0"/>
      <dgm:spPr/>
    </dgm:pt>
    <dgm:pt modelId="{39212638-292E-4D31-B279-5519144BB0AA}" type="pres">
      <dgm:prSet presAssocID="{A6B11022-FA55-4A42-91F0-BE6CB5CD184B}" presName="sibSpaceThree" presStyleCnt="0"/>
      <dgm:spPr/>
    </dgm:pt>
    <dgm:pt modelId="{9267E943-743B-4A13-873A-9ACEA96BB9A3}" type="pres">
      <dgm:prSet presAssocID="{9EA4A20B-894A-4E5E-8B44-1FA5B0F336AE}" presName="vertThree" presStyleCnt="0"/>
      <dgm:spPr/>
    </dgm:pt>
    <dgm:pt modelId="{29CA0038-025A-4E60-8A97-F4CECE038850}" type="pres">
      <dgm:prSet presAssocID="{9EA4A20B-894A-4E5E-8B44-1FA5B0F336AE}" presName="txThree" presStyleLbl="node3" presStyleIdx="8" presStyleCnt="9">
        <dgm:presLayoutVars>
          <dgm:chPref val="3"/>
        </dgm:presLayoutVars>
      </dgm:prSet>
      <dgm:spPr/>
    </dgm:pt>
    <dgm:pt modelId="{36C6EF85-FDA5-48CB-909F-F6907B435FFF}" type="pres">
      <dgm:prSet presAssocID="{9EA4A20B-894A-4E5E-8B44-1FA5B0F336AE}" presName="horzThree" presStyleCnt="0"/>
      <dgm:spPr/>
    </dgm:pt>
  </dgm:ptLst>
  <dgm:cxnLst>
    <dgm:cxn modelId="{A6B6A006-D1FF-47B4-8C2A-1120540A6E73}" srcId="{CA0E76FC-9C01-42C5-9A48-195119638250}" destId="{88ABA1AF-22F2-42EA-AC99-9C91772A0182}" srcOrd="0" destOrd="0" parTransId="{318109E4-E1EB-44A8-B1CC-85A9536B7001}" sibTransId="{AE714A87-EB71-4716-A7CC-2B89FB181CE3}"/>
    <dgm:cxn modelId="{82C2C30C-713C-46DC-B550-0920AA8A7377}" type="presOf" srcId="{03063141-730F-4246-88AC-7D882FC4131D}" destId="{59EFEBA2-6630-419B-9766-A61CD68B29D6}" srcOrd="0" destOrd="0" presId="urn:microsoft.com/office/officeart/2005/8/layout/hierarchy4"/>
    <dgm:cxn modelId="{9CBDD812-2223-4745-8855-174D64B721BC}" srcId="{88ABA1AF-22F2-42EA-AC99-9C91772A0182}" destId="{96E6ED36-98C8-4576-923F-2D2EE83904D3}" srcOrd="0" destOrd="0" parTransId="{2CDAC040-6C07-478D-B150-A3CFEDFE5F77}" sibTransId="{0A23CC4B-A9C8-4BFA-9146-395B74E0AE21}"/>
    <dgm:cxn modelId="{37288614-57D7-4D88-A199-EC3AEC61B831}" type="presOf" srcId="{AF7675CA-0060-47FD-8F11-969CA1BDCA04}" destId="{B6A0AC8B-7796-4C69-BA76-9531F4CA3371}" srcOrd="0" destOrd="0" presId="urn:microsoft.com/office/officeart/2005/8/layout/hierarchy4"/>
    <dgm:cxn modelId="{30F4192A-98E9-4FE7-8B7D-5EB770A2C421}" srcId="{CA0E76FC-9C01-42C5-9A48-195119638250}" destId="{0C9CA81E-3802-4EC0-8C54-7C9E23249746}" srcOrd="2" destOrd="0" parTransId="{E7C45E67-3ABD-4D21-8DD1-60F7BD2008D6}" sibTransId="{37687E73-2D43-41BA-965C-8FE093D53FA0}"/>
    <dgm:cxn modelId="{27150533-EEF5-4FFC-957C-DD70E061CBDC}" type="presOf" srcId="{EAE3DA97-A9B7-4506-B249-C697986C2857}" destId="{B622D178-B6AB-4071-9CAA-6B34EAD55442}" srcOrd="0" destOrd="0" presId="urn:microsoft.com/office/officeart/2005/8/layout/hierarchy4"/>
    <dgm:cxn modelId="{CF7D423B-ED1D-42F7-9D66-46EC6641C8FB}" srcId="{2690BAE3-FC9A-4803-BC2D-EE3EB96BF268}" destId="{AF7675CA-0060-47FD-8F11-969CA1BDCA04}" srcOrd="2" destOrd="0" parTransId="{B1BD3EFD-3BB8-41DB-B34C-9354253BF53B}" sibTransId="{45F27FD5-B70A-4363-9132-FDF6050DB680}"/>
    <dgm:cxn modelId="{61B1935C-E5AB-40FF-908E-3A4123AA7EAE}" srcId="{0C9CA81E-3802-4EC0-8C54-7C9E23249746}" destId="{8131BF5F-6BB6-4CB6-9EC1-7E714FFB340D}" srcOrd="0" destOrd="0" parTransId="{E0443A2F-1060-440C-9B08-DEE1E4D8D37E}" sibTransId="{3E951E96-EFB3-40C8-82B7-C17C26510142}"/>
    <dgm:cxn modelId="{8401E543-7C44-4025-AE3A-A15359C1B502}" srcId="{2690BAE3-FC9A-4803-BC2D-EE3EB96BF268}" destId="{EAE3DA97-A9B7-4506-B249-C697986C2857}" srcOrd="0" destOrd="0" parTransId="{0705749F-32B1-45A1-B557-52B3BF8CD2FE}" sibTransId="{47A7BE96-2236-431A-B9BD-0DE93421E133}"/>
    <dgm:cxn modelId="{2A77B569-64BE-4D0C-B018-881BC6EAEAFC}" srcId="{0C9CA81E-3802-4EC0-8C54-7C9E23249746}" destId="{4E8C51AB-72E9-48D6-83D3-8BA6B2EB851B}" srcOrd="1" destOrd="0" parTransId="{431803D5-0C26-406E-9752-43B417DD2458}" sibTransId="{A6B11022-FA55-4A42-91F0-BE6CB5CD184B}"/>
    <dgm:cxn modelId="{764B6C6B-FCE2-4406-ACE7-4610A0B4049E}" type="presOf" srcId="{88ABA1AF-22F2-42EA-AC99-9C91772A0182}" destId="{63E6DB0F-5C24-4397-BD7B-13F6B05250D2}" srcOrd="0" destOrd="0" presId="urn:microsoft.com/office/officeart/2005/8/layout/hierarchy4"/>
    <dgm:cxn modelId="{CDBCAA4B-8002-4420-AAF1-24626CB13C16}" srcId="{0C9CA81E-3802-4EC0-8C54-7C9E23249746}" destId="{9EA4A20B-894A-4E5E-8B44-1FA5B0F336AE}" srcOrd="2" destOrd="0" parTransId="{9E0CEC7A-1C07-46E5-BECD-81BA257A6FED}" sibTransId="{BE9A8FB7-00DF-4504-AAAB-259B31C96FDA}"/>
    <dgm:cxn modelId="{7DE7724C-5447-4844-85CE-4B8FD9CA5178}" type="presOf" srcId="{E8D6B9C9-6127-482A-A781-CD08E1F8A5BF}" destId="{68A8BFD7-FFC8-4624-A024-E8828CCBAAFE}" srcOrd="0" destOrd="0" presId="urn:microsoft.com/office/officeart/2005/8/layout/hierarchy4"/>
    <dgm:cxn modelId="{B5A8666E-CED0-4724-80AA-A3D5CD2C63B7}" type="presOf" srcId="{8131BF5F-6BB6-4CB6-9EC1-7E714FFB340D}" destId="{47B1032B-AB30-4366-8D9D-C61624EA166D}" srcOrd="0" destOrd="0" presId="urn:microsoft.com/office/officeart/2005/8/layout/hierarchy4"/>
    <dgm:cxn modelId="{77768550-2E9F-428F-9501-B386F6B6DE60}" type="presOf" srcId="{CA0E76FC-9C01-42C5-9A48-195119638250}" destId="{E083C6C7-E0CF-4B3D-B92B-A7BA439AB84E}" srcOrd="0" destOrd="0" presId="urn:microsoft.com/office/officeart/2005/8/layout/hierarchy4"/>
    <dgm:cxn modelId="{129D4571-94D2-4215-A1FF-BB1B6A88714B}" srcId="{88ABA1AF-22F2-42EA-AC99-9C91772A0182}" destId="{B64E34B0-02C5-4BA1-95BC-A00176FABF51}" srcOrd="2" destOrd="0" parTransId="{2F269D29-1AE8-4FDA-A54F-5986FC5719EC}" sibTransId="{E8520068-BE9A-4438-8759-98C409E4BCEA}"/>
    <dgm:cxn modelId="{6D5D6C7A-6468-431A-AC8E-DEDF35E9D6E1}" srcId="{2690BAE3-FC9A-4803-BC2D-EE3EB96BF268}" destId="{03063141-730F-4246-88AC-7D882FC4131D}" srcOrd="1" destOrd="0" parTransId="{18466060-6F95-428B-9313-115F7CC88803}" sibTransId="{13AFB685-D6CB-4439-AB8D-178F1104F354}"/>
    <dgm:cxn modelId="{879B5E83-7F07-479E-B8AE-9EE0B57490B4}" type="presOf" srcId="{4E8C51AB-72E9-48D6-83D3-8BA6B2EB851B}" destId="{163E09AF-CDCD-476C-A2A2-BCB0AE4E131D}" srcOrd="0" destOrd="0" presId="urn:microsoft.com/office/officeart/2005/8/layout/hierarchy4"/>
    <dgm:cxn modelId="{E742C2B3-E63E-43C3-A06A-37BAA5F306AA}" type="presOf" srcId="{2690BAE3-FC9A-4803-BC2D-EE3EB96BF268}" destId="{DD658866-7328-4CC9-98F2-A4E0399D6487}" srcOrd="0" destOrd="0" presId="urn:microsoft.com/office/officeart/2005/8/layout/hierarchy4"/>
    <dgm:cxn modelId="{5A70ADBD-1753-4745-B4D5-62438B731520}" type="presOf" srcId="{9E96DA21-2948-4F0C-951F-777D343E8B0A}" destId="{3A116D03-D690-4082-A018-EA4C800E6930}" srcOrd="0" destOrd="0" presId="urn:microsoft.com/office/officeart/2005/8/layout/hierarchy4"/>
    <dgm:cxn modelId="{F1EDB5CB-5253-4420-A4FA-56BE4D4FAC3C}" type="presOf" srcId="{96E6ED36-98C8-4576-923F-2D2EE83904D3}" destId="{FFCDE61B-0D10-4A23-9BD4-0A5153EFC017}" srcOrd="0" destOrd="0" presId="urn:microsoft.com/office/officeart/2005/8/layout/hierarchy4"/>
    <dgm:cxn modelId="{62C3CACD-6F3E-4847-B057-4859CB95FDA6}" srcId="{88ABA1AF-22F2-42EA-AC99-9C91772A0182}" destId="{E8D6B9C9-6127-482A-A781-CD08E1F8A5BF}" srcOrd="1" destOrd="0" parTransId="{3143C423-B44C-4818-B6B4-78B0A1ED3BB5}" sibTransId="{3D362F49-065A-4D26-9618-5FCCA8985E5F}"/>
    <dgm:cxn modelId="{FF71E2DD-20A7-4718-A7EF-A062EF366094}" type="presOf" srcId="{B64E34B0-02C5-4BA1-95BC-A00176FABF51}" destId="{62A9BCDE-B012-4076-BF9B-622C2D859914}" srcOrd="0" destOrd="0" presId="urn:microsoft.com/office/officeart/2005/8/layout/hierarchy4"/>
    <dgm:cxn modelId="{1ABA91E6-1201-4B99-A442-127B47B76747}" type="presOf" srcId="{9EA4A20B-894A-4E5E-8B44-1FA5B0F336AE}" destId="{29CA0038-025A-4E60-8A97-F4CECE038850}" srcOrd="0" destOrd="0" presId="urn:microsoft.com/office/officeart/2005/8/layout/hierarchy4"/>
    <dgm:cxn modelId="{A1F660F4-7286-4E4C-A228-62584D391A7F}" srcId="{CA0E76FC-9C01-42C5-9A48-195119638250}" destId="{2690BAE3-FC9A-4803-BC2D-EE3EB96BF268}" srcOrd="1" destOrd="0" parTransId="{8803CDA4-D833-43D9-8084-2E8837D1955B}" sibTransId="{DD532118-9940-439C-BBB1-865F2BE2BC83}"/>
    <dgm:cxn modelId="{79F2F4F7-2048-46D1-801C-DD6ACD81176C}" type="presOf" srcId="{0C9CA81E-3802-4EC0-8C54-7C9E23249746}" destId="{733E26B6-61FB-47F8-B616-519249F4BCB9}" srcOrd="0" destOrd="0" presId="urn:microsoft.com/office/officeart/2005/8/layout/hierarchy4"/>
    <dgm:cxn modelId="{B02569FE-13A6-4044-ABD2-FB2BEA32493F}" srcId="{9E96DA21-2948-4F0C-951F-777D343E8B0A}" destId="{CA0E76FC-9C01-42C5-9A48-195119638250}" srcOrd="0" destOrd="0" parTransId="{AB2B5CED-7B56-4F74-8B76-6B61577970D9}" sibTransId="{3252EB1E-4915-4F02-AD21-01FE476E17B5}"/>
    <dgm:cxn modelId="{81005CFF-EBAA-49A4-ADB1-9BF1C42D13BA}" type="presParOf" srcId="{3A116D03-D690-4082-A018-EA4C800E6930}" destId="{08B53FF8-C90F-44DD-9701-A54A5591A7E5}" srcOrd="0" destOrd="0" presId="urn:microsoft.com/office/officeart/2005/8/layout/hierarchy4"/>
    <dgm:cxn modelId="{B13C9A88-62FB-464B-A1F0-535D77F9A45C}" type="presParOf" srcId="{08B53FF8-C90F-44DD-9701-A54A5591A7E5}" destId="{E083C6C7-E0CF-4B3D-B92B-A7BA439AB84E}" srcOrd="0" destOrd="0" presId="urn:microsoft.com/office/officeart/2005/8/layout/hierarchy4"/>
    <dgm:cxn modelId="{A77D33C0-3CFD-42FB-8B8A-43C8BDBD9E29}" type="presParOf" srcId="{08B53FF8-C90F-44DD-9701-A54A5591A7E5}" destId="{5DFD1B78-7262-47E3-ACA3-C1A44420D0E4}" srcOrd="1" destOrd="0" presId="urn:microsoft.com/office/officeart/2005/8/layout/hierarchy4"/>
    <dgm:cxn modelId="{B23F3EAE-D206-45EC-9A36-A16E4E7613BE}" type="presParOf" srcId="{08B53FF8-C90F-44DD-9701-A54A5591A7E5}" destId="{098A0E8A-2DF7-4EAA-B03E-27CF4AA9CD0B}" srcOrd="2" destOrd="0" presId="urn:microsoft.com/office/officeart/2005/8/layout/hierarchy4"/>
    <dgm:cxn modelId="{673B1A7A-F5F5-4E27-9427-3F4EC585028A}" type="presParOf" srcId="{098A0E8A-2DF7-4EAA-B03E-27CF4AA9CD0B}" destId="{D4FE3653-C186-400A-BC25-99C8CEAC4485}" srcOrd="0" destOrd="0" presId="urn:microsoft.com/office/officeart/2005/8/layout/hierarchy4"/>
    <dgm:cxn modelId="{DCBD69D1-B98F-4166-9E80-E6EE0D48E0AB}" type="presParOf" srcId="{D4FE3653-C186-400A-BC25-99C8CEAC4485}" destId="{63E6DB0F-5C24-4397-BD7B-13F6B05250D2}" srcOrd="0" destOrd="0" presId="urn:microsoft.com/office/officeart/2005/8/layout/hierarchy4"/>
    <dgm:cxn modelId="{845154D5-5EAF-4203-9211-A20A2154BE50}" type="presParOf" srcId="{D4FE3653-C186-400A-BC25-99C8CEAC4485}" destId="{E243C789-56B6-4B6F-980F-07FCC9EB5CA2}" srcOrd="1" destOrd="0" presId="urn:microsoft.com/office/officeart/2005/8/layout/hierarchy4"/>
    <dgm:cxn modelId="{C31BEFCC-A4B2-4A7F-99C6-568DE0FC7263}" type="presParOf" srcId="{D4FE3653-C186-400A-BC25-99C8CEAC4485}" destId="{CB23E8D5-3EA1-4C2B-95B6-459F39C8FF18}" srcOrd="2" destOrd="0" presId="urn:microsoft.com/office/officeart/2005/8/layout/hierarchy4"/>
    <dgm:cxn modelId="{F82AD941-0ABB-433B-AB44-E6A1CC33A358}" type="presParOf" srcId="{CB23E8D5-3EA1-4C2B-95B6-459F39C8FF18}" destId="{75BB8C44-702A-4B39-ADA9-7428A622437A}" srcOrd="0" destOrd="0" presId="urn:microsoft.com/office/officeart/2005/8/layout/hierarchy4"/>
    <dgm:cxn modelId="{05A5BFF5-E766-425B-81EA-9192DE6C4B30}" type="presParOf" srcId="{75BB8C44-702A-4B39-ADA9-7428A622437A}" destId="{FFCDE61B-0D10-4A23-9BD4-0A5153EFC017}" srcOrd="0" destOrd="0" presId="urn:microsoft.com/office/officeart/2005/8/layout/hierarchy4"/>
    <dgm:cxn modelId="{8703F881-E2FD-4F84-9574-192A5B294023}" type="presParOf" srcId="{75BB8C44-702A-4B39-ADA9-7428A622437A}" destId="{CCFC6C0D-7C3B-4908-B3A0-57E5A3DD704A}" srcOrd="1" destOrd="0" presId="urn:microsoft.com/office/officeart/2005/8/layout/hierarchy4"/>
    <dgm:cxn modelId="{67282D1F-51D1-4433-A647-FF47452B0462}" type="presParOf" srcId="{CB23E8D5-3EA1-4C2B-95B6-459F39C8FF18}" destId="{A46C3125-574A-4433-BCAE-4CE1A4570A5A}" srcOrd="1" destOrd="0" presId="urn:microsoft.com/office/officeart/2005/8/layout/hierarchy4"/>
    <dgm:cxn modelId="{065EB261-D4A5-44CC-895E-F0844EF2C890}" type="presParOf" srcId="{CB23E8D5-3EA1-4C2B-95B6-459F39C8FF18}" destId="{DB8C80B5-C411-4338-AFD0-AA561ADBA508}" srcOrd="2" destOrd="0" presId="urn:microsoft.com/office/officeart/2005/8/layout/hierarchy4"/>
    <dgm:cxn modelId="{8D07189B-C746-413C-BE0E-EDDC9C9DDA23}" type="presParOf" srcId="{DB8C80B5-C411-4338-AFD0-AA561ADBA508}" destId="{68A8BFD7-FFC8-4624-A024-E8828CCBAAFE}" srcOrd="0" destOrd="0" presId="urn:microsoft.com/office/officeart/2005/8/layout/hierarchy4"/>
    <dgm:cxn modelId="{48D83328-343C-408B-AB39-E67F831E58A5}" type="presParOf" srcId="{DB8C80B5-C411-4338-AFD0-AA561ADBA508}" destId="{AE0BBFA1-8BF8-45C8-B3F6-6A902CD407E4}" srcOrd="1" destOrd="0" presId="urn:microsoft.com/office/officeart/2005/8/layout/hierarchy4"/>
    <dgm:cxn modelId="{0749B522-7770-4720-851C-E4CDB14205BF}" type="presParOf" srcId="{CB23E8D5-3EA1-4C2B-95B6-459F39C8FF18}" destId="{080B5C70-13B1-4824-84E9-D6D0E2ED6B9A}" srcOrd="3" destOrd="0" presId="urn:microsoft.com/office/officeart/2005/8/layout/hierarchy4"/>
    <dgm:cxn modelId="{36B5D557-BC76-4A56-9253-A4FD180BFABE}" type="presParOf" srcId="{CB23E8D5-3EA1-4C2B-95B6-459F39C8FF18}" destId="{E4611C69-9E6B-4334-B4FF-E237B69F9A02}" srcOrd="4" destOrd="0" presId="urn:microsoft.com/office/officeart/2005/8/layout/hierarchy4"/>
    <dgm:cxn modelId="{CA3C17E9-75E0-4627-AC93-C1D217D29F46}" type="presParOf" srcId="{E4611C69-9E6B-4334-B4FF-E237B69F9A02}" destId="{62A9BCDE-B012-4076-BF9B-622C2D859914}" srcOrd="0" destOrd="0" presId="urn:microsoft.com/office/officeart/2005/8/layout/hierarchy4"/>
    <dgm:cxn modelId="{B74234B1-05AA-4C2B-BB18-4249FB6421A2}" type="presParOf" srcId="{E4611C69-9E6B-4334-B4FF-E237B69F9A02}" destId="{E29A4995-C4EF-46CB-AB63-D77372CA4118}" srcOrd="1" destOrd="0" presId="urn:microsoft.com/office/officeart/2005/8/layout/hierarchy4"/>
    <dgm:cxn modelId="{13552A8F-8B2D-4BF1-91AE-49755A317F2B}" type="presParOf" srcId="{098A0E8A-2DF7-4EAA-B03E-27CF4AA9CD0B}" destId="{B5C43AD2-6B3F-4123-804E-9D8A921924FB}" srcOrd="1" destOrd="0" presId="urn:microsoft.com/office/officeart/2005/8/layout/hierarchy4"/>
    <dgm:cxn modelId="{19E2375B-03ED-4673-AD93-A6D40D0D994F}" type="presParOf" srcId="{098A0E8A-2DF7-4EAA-B03E-27CF4AA9CD0B}" destId="{BAA3E389-149A-4E91-AAFE-00071C516312}" srcOrd="2" destOrd="0" presId="urn:microsoft.com/office/officeart/2005/8/layout/hierarchy4"/>
    <dgm:cxn modelId="{BA8B207E-994E-436D-A9EB-159002DF08DE}" type="presParOf" srcId="{BAA3E389-149A-4E91-AAFE-00071C516312}" destId="{DD658866-7328-4CC9-98F2-A4E0399D6487}" srcOrd="0" destOrd="0" presId="urn:microsoft.com/office/officeart/2005/8/layout/hierarchy4"/>
    <dgm:cxn modelId="{94A79897-DB5B-467F-9675-62C12935817F}" type="presParOf" srcId="{BAA3E389-149A-4E91-AAFE-00071C516312}" destId="{751157C8-F7AE-4193-AEF5-C1DD4B39E7F9}" srcOrd="1" destOrd="0" presId="urn:microsoft.com/office/officeart/2005/8/layout/hierarchy4"/>
    <dgm:cxn modelId="{1104C98D-FA63-4CC1-A078-01136F28430B}" type="presParOf" srcId="{BAA3E389-149A-4E91-AAFE-00071C516312}" destId="{DF7CB43F-EC9A-4D3C-918A-F7DFC203EF8E}" srcOrd="2" destOrd="0" presId="urn:microsoft.com/office/officeart/2005/8/layout/hierarchy4"/>
    <dgm:cxn modelId="{759AAC4B-E84F-49CF-AB1B-AD54DB67DEEF}" type="presParOf" srcId="{DF7CB43F-EC9A-4D3C-918A-F7DFC203EF8E}" destId="{92D634B5-1B47-4A58-9BF0-7A6BCF59BA23}" srcOrd="0" destOrd="0" presId="urn:microsoft.com/office/officeart/2005/8/layout/hierarchy4"/>
    <dgm:cxn modelId="{B308B34F-6E70-4C6C-BDFE-9E9B00B15E8F}" type="presParOf" srcId="{92D634B5-1B47-4A58-9BF0-7A6BCF59BA23}" destId="{B622D178-B6AB-4071-9CAA-6B34EAD55442}" srcOrd="0" destOrd="0" presId="urn:microsoft.com/office/officeart/2005/8/layout/hierarchy4"/>
    <dgm:cxn modelId="{30D9577B-9374-4CB4-9E77-E9F085515806}" type="presParOf" srcId="{92D634B5-1B47-4A58-9BF0-7A6BCF59BA23}" destId="{64A2B7FC-A315-440A-944A-C0205F58A826}" srcOrd="1" destOrd="0" presId="urn:microsoft.com/office/officeart/2005/8/layout/hierarchy4"/>
    <dgm:cxn modelId="{52BDF6A2-6D76-46A3-982A-567CCA33F0BE}" type="presParOf" srcId="{DF7CB43F-EC9A-4D3C-918A-F7DFC203EF8E}" destId="{6E1CD1AE-DB4F-4B6D-A672-2EC650C06079}" srcOrd="1" destOrd="0" presId="urn:microsoft.com/office/officeart/2005/8/layout/hierarchy4"/>
    <dgm:cxn modelId="{0026467C-E6E4-46E8-9A53-AD73F6C7BE1B}" type="presParOf" srcId="{DF7CB43F-EC9A-4D3C-918A-F7DFC203EF8E}" destId="{C602C8C9-1AE9-4540-BBCC-8CAB7D0C320C}" srcOrd="2" destOrd="0" presId="urn:microsoft.com/office/officeart/2005/8/layout/hierarchy4"/>
    <dgm:cxn modelId="{864C6114-FC78-45B2-A3F7-863730E1768B}" type="presParOf" srcId="{C602C8C9-1AE9-4540-BBCC-8CAB7D0C320C}" destId="{59EFEBA2-6630-419B-9766-A61CD68B29D6}" srcOrd="0" destOrd="0" presId="urn:microsoft.com/office/officeart/2005/8/layout/hierarchy4"/>
    <dgm:cxn modelId="{E62ED17C-41BA-4F7F-8BF4-C68CB1A4D9D0}" type="presParOf" srcId="{C602C8C9-1AE9-4540-BBCC-8CAB7D0C320C}" destId="{4D1C191A-6FF8-4743-9839-F24286B68B34}" srcOrd="1" destOrd="0" presId="urn:microsoft.com/office/officeart/2005/8/layout/hierarchy4"/>
    <dgm:cxn modelId="{26E14CB9-360D-4659-846D-9A1F3105DA95}" type="presParOf" srcId="{DF7CB43F-EC9A-4D3C-918A-F7DFC203EF8E}" destId="{50B9B841-2B09-4130-B22E-7E2EC031E8F3}" srcOrd="3" destOrd="0" presId="urn:microsoft.com/office/officeart/2005/8/layout/hierarchy4"/>
    <dgm:cxn modelId="{1525620D-0759-40BF-A24C-AA36358EA594}" type="presParOf" srcId="{DF7CB43F-EC9A-4D3C-918A-F7DFC203EF8E}" destId="{1FF3E8E9-5816-4716-890D-06FACCBC6082}" srcOrd="4" destOrd="0" presId="urn:microsoft.com/office/officeart/2005/8/layout/hierarchy4"/>
    <dgm:cxn modelId="{B53D6F67-28A9-448B-B85C-BAA751A811D2}" type="presParOf" srcId="{1FF3E8E9-5816-4716-890D-06FACCBC6082}" destId="{B6A0AC8B-7796-4C69-BA76-9531F4CA3371}" srcOrd="0" destOrd="0" presId="urn:microsoft.com/office/officeart/2005/8/layout/hierarchy4"/>
    <dgm:cxn modelId="{831ED5AC-478B-4269-8976-2F97D86DAC26}" type="presParOf" srcId="{1FF3E8E9-5816-4716-890D-06FACCBC6082}" destId="{3E7BB57D-8BEB-48E6-9233-9FD05CD133CE}" srcOrd="1" destOrd="0" presId="urn:microsoft.com/office/officeart/2005/8/layout/hierarchy4"/>
    <dgm:cxn modelId="{C7D79D93-FE56-4398-AB72-B85B7C5EE3CC}" type="presParOf" srcId="{098A0E8A-2DF7-4EAA-B03E-27CF4AA9CD0B}" destId="{0C9BD34A-0D6A-4336-A132-349A985031B0}" srcOrd="3" destOrd="0" presId="urn:microsoft.com/office/officeart/2005/8/layout/hierarchy4"/>
    <dgm:cxn modelId="{2C47E5E5-E5F1-431B-8D43-7986438EC20C}" type="presParOf" srcId="{098A0E8A-2DF7-4EAA-B03E-27CF4AA9CD0B}" destId="{B1CC34EC-DC63-4F7A-AB5E-5FC369DAC051}" srcOrd="4" destOrd="0" presId="urn:microsoft.com/office/officeart/2005/8/layout/hierarchy4"/>
    <dgm:cxn modelId="{7406404D-2DA6-4936-BE34-ED42C37B4717}" type="presParOf" srcId="{B1CC34EC-DC63-4F7A-AB5E-5FC369DAC051}" destId="{733E26B6-61FB-47F8-B616-519249F4BCB9}" srcOrd="0" destOrd="0" presId="urn:microsoft.com/office/officeart/2005/8/layout/hierarchy4"/>
    <dgm:cxn modelId="{2B6BC6A0-61EE-419A-A000-D1966A99D9C9}" type="presParOf" srcId="{B1CC34EC-DC63-4F7A-AB5E-5FC369DAC051}" destId="{A3EB92BF-997C-42EA-8AF6-FDC2318B4AF3}" srcOrd="1" destOrd="0" presId="urn:microsoft.com/office/officeart/2005/8/layout/hierarchy4"/>
    <dgm:cxn modelId="{05B66297-33A0-47F7-8D3C-119E1824E5A9}" type="presParOf" srcId="{B1CC34EC-DC63-4F7A-AB5E-5FC369DAC051}" destId="{96C73994-B9DA-4E4B-BD3B-0F80A5071D5C}" srcOrd="2" destOrd="0" presId="urn:microsoft.com/office/officeart/2005/8/layout/hierarchy4"/>
    <dgm:cxn modelId="{9E595092-F770-4B37-AD6C-22FD51F12E84}" type="presParOf" srcId="{96C73994-B9DA-4E4B-BD3B-0F80A5071D5C}" destId="{1BD3EB00-2E97-442C-86BA-B00630D19A8F}" srcOrd="0" destOrd="0" presId="urn:microsoft.com/office/officeart/2005/8/layout/hierarchy4"/>
    <dgm:cxn modelId="{75E8807D-CC26-4EF9-AB3C-B7268F4726F6}" type="presParOf" srcId="{1BD3EB00-2E97-442C-86BA-B00630D19A8F}" destId="{47B1032B-AB30-4366-8D9D-C61624EA166D}" srcOrd="0" destOrd="0" presId="urn:microsoft.com/office/officeart/2005/8/layout/hierarchy4"/>
    <dgm:cxn modelId="{FDC78514-BD9D-42FE-BFB3-8015FFC1028F}" type="presParOf" srcId="{1BD3EB00-2E97-442C-86BA-B00630D19A8F}" destId="{1CBFD5D9-BE0F-42C8-9A2C-7A39C43F5B3D}" srcOrd="1" destOrd="0" presId="urn:microsoft.com/office/officeart/2005/8/layout/hierarchy4"/>
    <dgm:cxn modelId="{F1809F8C-E80E-4050-9234-51015913A271}" type="presParOf" srcId="{96C73994-B9DA-4E4B-BD3B-0F80A5071D5C}" destId="{B7AE2479-5995-4055-83FE-37FE3528DE1A}" srcOrd="1" destOrd="0" presId="urn:microsoft.com/office/officeart/2005/8/layout/hierarchy4"/>
    <dgm:cxn modelId="{19711F7B-4151-49CB-975A-906D1D9FBF0A}" type="presParOf" srcId="{96C73994-B9DA-4E4B-BD3B-0F80A5071D5C}" destId="{F65B7A02-F1AE-4F4E-824C-211AFA8EBA13}" srcOrd="2" destOrd="0" presId="urn:microsoft.com/office/officeart/2005/8/layout/hierarchy4"/>
    <dgm:cxn modelId="{06F8BFDF-0D0A-487E-81B9-7728D1D141C9}" type="presParOf" srcId="{F65B7A02-F1AE-4F4E-824C-211AFA8EBA13}" destId="{163E09AF-CDCD-476C-A2A2-BCB0AE4E131D}" srcOrd="0" destOrd="0" presId="urn:microsoft.com/office/officeart/2005/8/layout/hierarchy4"/>
    <dgm:cxn modelId="{F8CB0DE0-F019-46C9-8861-01CA03B9FEE0}" type="presParOf" srcId="{F65B7A02-F1AE-4F4E-824C-211AFA8EBA13}" destId="{9F68B375-8600-4840-91C9-8F9E65297195}" srcOrd="1" destOrd="0" presId="urn:microsoft.com/office/officeart/2005/8/layout/hierarchy4"/>
    <dgm:cxn modelId="{10F95F1B-9224-4AB6-BE5B-3E8DBE251F82}" type="presParOf" srcId="{96C73994-B9DA-4E4B-BD3B-0F80A5071D5C}" destId="{39212638-292E-4D31-B279-5519144BB0AA}" srcOrd="3" destOrd="0" presId="urn:microsoft.com/office/officeart/2005/8/layout/hierarchy4"/>
    <dgm:cxn modelId="{C3C78D46-512F-4A75-9DC2-CB6D55D94070}" type="presParOf" srcId="{96C73994-B9DA-4E4B-BD3B-0F80A5071D5C}" destId="{9267E943-743B-4A13-873A-9ACEA96BB9A3}" srcOrd="4" destOrd="0" presId="urn:microsoft.com/office/officeart/2005/8/layout/hierarchy4"/>
    <dgm:cxn modelId="{E58785FD-91EF-4995-9143-8914BB184CC6}" type="presParOf" srcId="{9267E943-743B-4A13-873A-9ACEA96BB9A3}" destId="{29CA0038-025A-4E60-8A97-F4CECE038850}" srcOrd="0" destOrd="0" presId="urn:microsoft.com/office/officeart/2005/8/layout/hierarchy4"/>
    <dgm:cxn modelId="{801A844C-349C-47A1-BB99-F441107EEDFB}" type="presParOf" srcId="{9267E943-743B-4A13-873A-9ACEA96BB9A3}" destId="{36C6EF85-FDA5-48CB-909F-F6907B435F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C6C7-E0CF-4B3D-B92B-A7BA439AB84E}">
      <dsp:nvSpPr>
        <dsp:cNvPr id="0" name=""/>
        <dsp:cNvSpPr/>
      </dsp:nvSpPr>
      <dsp:spPr>
        <a:xfrm>
          <a:off x="0" y="43471"/>
          <a:ext cx="9079735" cy="1227262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Database</a:t>
          </a:r>
        </a:p>
      </dsp:txBody>
      <dsp:txXfrm>
        <a:off x="35945" y="79416"/>
        <a:ext cx="9007845" cy="1155372"/>
      </dsp:txXfrm>
    </dsp:sp>
    <dsp:sp modelId="{63E6DB0F-5C24-4397-BD7B-13F6B05250D2}">
      <dsp:nvSpPr>
        <dsp:cNvPr id="0" name=""/>
        <dsp:cNvSpPr/>
      </dsp:nvSpPr>
      <dsp:spPr>
        <a:xfrm>
          <a:off x="3338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A</a:t>
          </a:r>
        </a:p>
      </dsp:txBody>
      <dsp:txXfrm>
        <a:off x="39283" y="1420274"/>
        <a:ext cx="2900711" cy="1155372"/>
      </dsp:txXfrm>
    </dsp:sp>
    <dsp:sp modelId="{FFCDE61B-0D10-4A23-9BD4-0A5153EFC017}">
      <dsp:nvSpPr>
        <dsp:cNvPr id="0" name=""/>
        <dsp:cNvSpPr/>
      </dsp:nvSpPr>
      <dsp:spPr>
        <a:xfrm>
          <a:off x="333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31569" y="2796102"/>
        <a:ext cx="907416" cy="1170800"/>
      </dsp:txXfrm>
    </dsp:sp>
    <dsp:sp modelId="{68A8BFD7-FFC8-4624-A024-E8828CCBAAFE}">
      <dsp:nvSpPr>
        <dsp:cNvPr id="0" name=""/>
        <dsp:cNvSpPr/>
      </dsp:nvSpPr>
      <dsp:spPr>
        <a:xfrm>
          <a:off x="1007700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1035931" y="2796102"/>
        <a:ext cx="907416" cy="1170800"/>
      </dsp:txXfrm>
    </dsp:sp>
    <dsp:sp modelId="{62A9BCDE-B012-4076-BF9B-622C2D859914}">
      <dsp:nvSpPr>
        <dsp:cNvPr id="0" name=""/>
        <dsp:cNvSpPr/>
      </dsp:nvSpPr>
      <dsp:spPr>
        <a:xfrm>
          <a:off x="2012061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2040292" y="2796102"/>
        <a:ext cx="907416" cy="1170800"/>
      </dsp:txXfrm>
    </dsp:sp>
    <dsp:sp modelId="{DD658866-7328-4CC9-98F2-A4E0399D6487}">
      <dsp:nvSpPr>
        <dsp:cNvPr id="0" name=""/>
        <dsp:cNvSpPr/>
      </dsp:nvSpPr>
      <dsp:spPr>
        <a:xfrm>
          <a:off x="3056905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B</a:t>
          </a:r>
        </a:p>
      </dsp:txBody>
      <dsp:txXfrm>
        <a:off x="3092850" y="1420274"/>
        <a:ext cx="2900711" cy="1155372"/>
      </dsp:txXfrm>
    </dsp:sp>
    <dsp:sp modelId="{B622D178-B6AB-4071-9CAA-6B34EAD55442}">
      <dsp:nvSpPr>
        <dsp:cNvPr id="0" name=""/>
        <dsp:cNvSpPr/>
      </dsp:nvSpPr>
      <dsp:spPr>
        <a:xfrm>
          <a:off x="305690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3085136" y="2796102"/>
        <a:ext cx="907416" cy="1170800"/>
      </dsp:txXfrm>
    </dsp:sp>
    <dsp:sp modelId="{59EFEBA2-6630-419B-9766-A61CD68B29D6}">
      <dsp:nvSpPr>
        <dsp:cNvPr id="0" name=""/>
        <dsp:cNvSpPr/>
      </dsp:nvSpPr>
      <dsp:spPr>
        <a:xfrm>
          <a:off x="4061267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4089498" y="2796102"/>
        <a:ext cx="907416" cy="1170800"/>
      </dsp:txXfrm>
    </dsp:sp>
    <dsp:sp modelId="{B6A0AC8B-7796-4C69-BA76-9531F4CA3371}">
      <dsp:nvSpPr>
        <dsp:cNvPr id="0" name=""/>
        <dsp:cNvSpPr/>
      </dsp:nvSpPr>
      <dsp:spPr>
        <a:xfrm>
          <a:off x="506562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5093859" y="2796102"/>
        <a:ext cx="907416" cy="1170800"/>
      </dsp:txXfrm>
    </dsp:sp>
    <dsp:sp modelId="{733E26B6-61FB-47F8-B616-519249F4BCB9}">
      <dsp:nvSpPr>
        <dsp:cNvPr id="0" name=""/>
        <dsp:cNvSpPr/>
      </dsp:nvSpPr>
      <dsp:spPr>
        <a:xfrm>
          <a:off x="6110472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n</a:t>
          </a:r>
        </a:p>
      </dsp:txBody>
      <dsp:txXfrm>
        <a:off x="6146417" y="1420274"/>
        <a:ext cx="2900711" cy="1155372"/>
      </dsp:txXfrm>
    </dsp:sp>
    <dsp:sp modelId="{47B1032B-AB30-4366-8D9D-C61624EA166D}">
      <dsp:nvSpPr>
        <dsp:cNvPr id="0" name=""/>
        <dsp:cNvSpPr/>
      </dsp:nvSpPr>
      <dsp:spPr>
        <a:xfrm>
          <a:off x="6110472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6138703" y="2796102"/>
        <a:ext cx="907416" cy="1170800"/>
      </dsp:txXfrm>
    </dsp:sp>
    <dsp:sp modelId="{163E09AF-CDCD-476C-A2A2-BCB0AE4E131D}">
      <dsp:nvSpPr>
        <dsp:cNvPr id="0" name=""/>
        <dsp:cNvSpPr/>
      </dsp:nvSpPr>
      <dsp:spPr>
        <a:xfrm>
          <a:off x="7114834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7143065" y="2796102"/>
        <a:ext cx="907416" cy="1170800"/>
      </dsp:txXfrm>
    </dsp:sp>
    <dsp:sp modelId="{29CA0038-025A-4E60-8A97-F4CECE038850}">
      <dsp:nvSpPr>
        <dsp:cNvPr id="0" name=""/>
        <dsp:cNvSpPr/>
      </dsp:nvSpPr>
      <dsp:spPr>
        <a:xfrm>
          <a:off x="811919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8147426" y="2796102"/>
        <a:ext cx="907416" cy="11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12/01//2020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2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12/01//2020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sqlshack.com/sql-unit-testing-with-the-tsqlt-framework-for-beginners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tsql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hyperlink" Target="https://nikolaithomassen.com/2019/02/26/azure-sql-unit-testing-with-tsqlt-using-azure-devops/" TargetMode="External"/><Relationship Id="rId4" Type="http://schemas.openxmlformats.org/officeDocument/2006/relationships/hyperlink" Target="https://www.youtube.com/watch?v=byf7QRCtOu0" TargetMode="External"/><Relationship Id="rId9" Type="http://schemas.openxmlformats.org/officeDocument/2006/relationships/hyperlink" Target="https://github.com/RomanPijacek/tSQL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237" y="1337309"/>
            <a:ext cx="9915525" cy="1790700"/>
          </a:xfrm>
        </p:spPr>
        <p:txBody>
          <a:bodyPr/>
          <a:lstStyle/>
          <a:p>
            <a:pPr algn="ctr"/>
            <a:r>
              <a:rPr lang="en-US" b="1" dirty="0"/>
              <a:t>Introduction to </a:t>
            </a:r>
            <a:r>
              <a:rPr lang="en-US" b="1" dirty="0" err="1"/>
              <a:t>tSQLt</a:t>
            </a:r>
            <a:r>
              <a:rPr lang="en-US" b="1" dirty="0"/>
              <a:t>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154" y="4667640"/>
            <a:ext cx="2857293" cy="484581"/>
          </a:xfrm>
        </p:spPr>
        <p:txBody>
          <a:bodyPr/>
          <a:lstStyle/>
          <a:p>
            <a:r>
              <a:rPr lang="en-US" sz="2800" b="1" dirty="0"/>
              <a:t>Roman </a:t>
            </a:r>
            <a:r>
              <a:rPr lang="en-US" sz="2800" b="1" dirty="0" err="1"/>
              <a:t>Pij</a:t>
            </a:r>
            <a:r>
              <a:rPr lang="cs-CZ" sz="2800" b="1" dirty="0"/>
              <a:t>áč</a:t>
            </a:r>
            <a:r>
              <a:rPr lang="en-US" sz="2800" b="1" dirty="0" err="1"/>
              <a:t>ek</a:t>
            </a:r>
            <a:endParaRPr lang="cs-CZ" sz="2800" b="1" dirty="0"/>
          </a:p>
        </p:txBody>
      </p:sp>
      <p:pic>
        <p:nvPicPr>
          <p:cNvPr id="1026" name="Picture 2" descr="Image result for tsqlt logo">
            <a:extLst>
              <a:ext uri="{FF2B5EF4-FFF2-40B4-BE49-F238E27FC236}">
                <a16:creationId xmlns:a16="http://schemas.microsoft.com/office/drawing/2014/main" id="{06F87588-D1C0-454A-B0B4-81022E4E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68" y="3805031"/>
            <a:ext cx="1762125" cy="2209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6A38C-51E8-4B31-82CF-8ACC78FB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4" y="5299398"/>
            <a:ext cx="3480626" cy="8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en-US" sz="2400" dirty="0"/>
              <a:t>The cost of fixing a defect detected during </a:t>
            </a:r>
            <a:r>
              <a:rPr lang="cs-CZ" sz="2400" dirty="0"/>
              <a:t>U</a:t>
            </a:r>
            <a:r>
              <a:rPr lang="en-US" sz="2400" dirty="0"/>
              <a:t>nit </a:t>
            </a:r>
            <a:r>
              <a:rPr lang="cs-CZ" sz="2400" dirty="0"/>
              <a:t>T</a:t>
            </a:r>
            <a:r>
              <a:rPr lang="en-US" sz="2400" dirty="0" err="1"/>
              <a:t>esting</a:t>
            </a:r>
            <a:r>
              <a:rPr lang="en-US" sz="2400" dirty="0"/>
              <a:t> is l</a:t>
            </a:r>
            <a:r>
              <a:rPr lang="cs-CZ" sz="2400" dirty="0"/>
              <a:t>ower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I</a:t>
            </a:r>
            <a:r>
              <a:rPr lang="cs-CZ" sz="2400" dirty="0"/>
              <a:t>mmediate </a:t>
            </a:r>
            <a:r>
              <a:rPr lang="en-US" sz="2400" dirty="0"/>
              <a:t>feedback to developer</a:t>
            </a:r>
            <a:r>
              <a:rPr lang="cs-CZ" sz="2400" dirty="0"/>
              <a:t>s (CI pipeline failed after commit?)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Can define logic/behavior when used with TDD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I</a:t>
            </a:r>
            <a:r>
              <a:rPr lang="en-US" sz="2400" dirty="0" err="1"/>
              <a:t>ncreases</a:t>
            </a:r>
            <a:r>
              <a:rPr lang="en-US" sz="2400" dirty="0"/>
              <a:t> confidence in maintaining</a:t>
            </a:r>
            <a:r>
              <a:rPr lang="cs-CZ" sz="2400" dirty="0"/>
              <a:t>/refactoring</a:t>
            </a:r>
            <a:r>
              <a:rPr lang="en-US" sz="2400" dirty="0"/>
              <a:t> code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</a:t>
            </a:r>
            <a:r>
              <a:rPr lang="cs-CZ" sz="3600" dirty="0"/>
              <a:t>shoud we </a:t>
            </a:r>
            <a:r>
              <a:rPr lang="en-US" sz="3600" dirty="0"/>
              <a:t>write </a:t>
            </a:r>
            <a:r>
              <a:rPr lang="cs-CZ" sz="3600" dirty="0"/>
              <a:t>U</a:t>
            </a:r>
            <a:r>
              <a:rPr lang="en-US" sz="3600" dirty="0"/>
              <a:t>nit </a:t>
            </a:r>
            <a:r>
              <a:rPr lang="cs-CZ" sz="3600" dirty="0"/>
              <a:t>T</a:t>
            </a:r>
            <a:r>
              <a:rPr lang="en-US" sz="3600" dirty="0" err="1"/>
              <a:t>ests</a:t>
            </a:r>
            <a:r>
              <a:rPr lang="en-US" sz="3600" dirty="0"/>
              <a:t>?</a:t>
            </a:r>
          </a:p>
        </p:txBody>
      </p:sp>
      <p:sp>
        <p:nvSpPr>
          <p:cNvPr id="4" name="Number 1" descr="Number 1">
            <a:extLst>
              <a:ext uri="{FF2B5EF4-FFF2-40B4-BE49-F238E27FC236}">
                <a16:creationId xmlns:a16="http://schemas.microsoft.com/office/drawing/2014/main" id="{EC8EC21F-4830-40E3-AF1F-E4F3DB3C2618}"/>
              </a:ext>
            </a:extLst>
          </p:cNvPr>
          <p:cNvSpPr/>
          <p:nvPr/>
        </p:nvSpPr>
        <p:spPr bwMode="blackWhite">
          <a:xfrm>
            <a:off x="604433" y="176552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EA75D8-1D7A-49A3-A7F1-3F02958E0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258118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4844BF-7DA7-461F-B0F5-EA48C76B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340035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650474-C6F6-4993-862C-7435F7868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421901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pic>
        <p:nvPicPr>
          <p:cNvPr id="1028" name="Picture 4" descr="Image result for unit testing">
            <a:extLst>
              <a:ext uri="{FF2B5EF4-FFF2-40B4-BE49-F238E27FC236}">
                <a16:creationId xmlns:a16="http://schemas.microsoft.com/office/drawing/2014/main" id="{497A0A69-01AA-418E-BF7C-AB8B771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82" y="3997735"/>
            <a:ext cx="2402029" cy="24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Open Source </a:t>
            </a:r>
            <a:r>
              <a:rPr lang="en-US" sz="2400" dirty="0"/>
              <a:t>Database Unit Testing framework for </a:t>
            </a:r>
            <a:r>
              <a:rPr lang="cs-CZ" sz="2400" dirty="0"/>
              <a:t>MS </a:t>
            </a:r>
            <a:r>
              <a:rPr lang="en-US" sz="2400" dirty="0"/>
              <a:t>SQL Server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C</a:t>
            </a:r>
            <a:r>
              <a:rPr lang="en-US" sz="2400" dirty="0" err="1"/>
              <a:t>ompatible</a:t>
            </a:r>
            <a:r>
              <a:rPr lang="en-US" sz="2400" dirty="0"/>
              <a:t> with SQL Server 2005 S</a:t>
            </a:r>
            <a:r>
              <a:rPr lang="cs-CZ" sz="2400" dirty="0"/>
              <a:t>P</a:t>
            </a:r>
            <a:r>
              <a:rPr lang="en-US" sz="2400" dirty="0"/>
              <a:t>2</a:t>
            </a:r>
            <a:r>
              <a:rPr lang="cs-CZ" sz="2400" dirty="0"/>
              <a:t> </a:t>
            </a:r>
            <a:r>
              <a:rPr lang="en-US" sz="2400" dirty="0"/>
              <a:t>onwards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 err="1"/>
              <a:t>tSQLt</a:t>
            </a:r>
            <a:r>
              <a:rPr lang="en-US" sz="2400" dirty="0"/>
              <a:t> frameworks written in T-SQL and C#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Test Classes, Unit Tests, Asserts written in T-SQL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Tests categorized into </a:t>
            </a:r>
            <a:r>
              <a:rPr lang="en-US" sz="2400" dirty="0" err="1"/>
              <a:t>TestClasses</a:t>
            </a:r>
            <a:r>
              <a:rPr lang="en-US" sz="2400" dirty="0"/>
              <a:t>, executed within transactions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Ideal World: </a:t>
            </a:r>
            <a:r>
              <a:rPr lang="en-US" sz="2400" dirty="0"/>
              <a:t>Every developer covers his code with </a:t>
            </a:r>
            <a:r>
              <a:rPr lang="en-US" sz="2400" dirty="0" err="1"/>
              <a:t>tSQLt</a:t>
            </a:r>
            <a:r>
              <a:rPr lang="en-US" sz="2400" dirty="0"/>
              <a:t>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cs-CZ" sz="3600" dirty="0"/>
              <a:t>the </a:t>
            </a:r>
            <a:r>
              <a:rPr lang="en-US" sz="3600" dirty="0" err="1"/>
              <a:t>tSQLt</a:t>
            </a:r>
            <a:r>
              <a:rPr lang="cs-CZ" sz="3600" dirty="0"/>
              <a:t> framework</a:t>
            </a:r>
            <a:r>
              <a:rPr lang="en-US" sz="3600" dirty="0"/>
              <a:t>?</a:t>
            </a:r>
          </a:p>
        </p:txBody>
      </p:sp>
      <p:pic>
        <p:nvPicPr>
          <p:cNvPr id="9" name="Picture 2" descr="Image result for tsqlt logo">
            <a:extLst>
              <a:ext uri="{FF2B5EF4-FFF2-40B4-BE49-F238E27FC236}">
                <a16:creationId xmlns:a16="http://schemas.microsoft.com/office/drawing/2014/main" id="{16C031DD-664C-46F5-B659-704D9C43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4" y="4000191"/>
            <a:ext cx="1583579" cy="1985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E89D5E48-09A8-4AB3-BF62-6F9FA00EA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3" y="1755383"/>
            <a:ext cx="409838" cy="409838"/>
          </a:xfrm>
          <a:prstGeom prst="rect">
            <a:avLst/>
          </a:prstGeom>
        </p:spPr>
      </p:pic>
      <p:pic>
        <p:nvPicPr>
          <p:cNvPr id="11" name="Picture 10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76D7A7E4-7FC7-4D33-8C5B-116AACDE73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496446"/>
            <a:ext cx="409838" cy="409838"/>
          </a:xfrm>
          <a:prstGeom prst="rect">
            <a:avLst/>
          </a:prstGeom>
        </p:spPr>
      </p:pic>
      <p:pic>
        <p:nvPicPr>
          <p:cNvPr id="12" name="Picture 11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A9E26FC6-0BC9-4121-BFC6-46100434B8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" y="3314104"/>
            <a:ext cx="409838" cy="409838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D6883158-BC83-4063-8DE6-E02DBE252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4078015"/>
            <a:ext cx="409838" cy="409838"/>
          </a:xfrm>
          <a:prstGeom prst="rect">
            <a:avLst/>
          </a:prstGeom>
        </p:spPr>
      </p:pic>
      <p:pic>
        <p:nvPicPr>
          <p:cNvPr id="14" name="Picture 13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F863B5A-46B6-4FE3-8B3C-07D271DCD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" y="4907232"/>
            <a:ext cx="409838" cy="409838"/>
          </a:xfrm>
          <a:prstGeom prst="rect">
            <a:avLst/>
          </a:prstGeom>
        </p:spPr>
      </p:pic>
      <p:pic>
        <p:nvPicPr>
          <p:cNvPr id="15" name="Picture 1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73E8402-5C33-4A93-852A-D4E1E32656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" y="5671143"/>
            <a:ext cx="409838" cy="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and When to use </a:t>
            </a:r>
            <a:r>
              <a:rPr lang="en-US" sz="3600" dirty="0" err="1"/>
              <a:t>tSQLt</a:t>
            </a:r>
            <a:r>
              <a:rPr lang="en-US" sz="3600" dirty="0"/>
              <a:t>?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93CD1204-EBAF-430A-9E03-FFE17AE0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8558"/>
            <a:ext cx="10368366" cy="242038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CI/CD Pipeline, Personal/Local DB, DEV Environment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Upper environments: (PROD/UAT/etc.)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8C06F-4EDD-4BBA-8456-A1C97102F382}"/>
              </a:ext>
            </a:extLst>
          </p:cNvPr>
          <p:cNvSpPr/>
          <p:nvPr/>
        </p:nvSpPr>
        <p:spPr>
          <a:xfrm>
            <a:off x="5943600" y="4249270"/>
            <a:ext cx="1264024" cy="18825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4588133D-64F9-4DB0-AC57-2D809D84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752121"/>
            <a:ext cx="430306" cy="430306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DD8A14-7E87-405F-8BE1-03066F28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2594482"/>
            <a:ext cx="430306" cy="430306"/>
          </a:xfrm>
          <a:prstGeom prst="rect">
            <a:avLst/>
          </a:prstGeom>
        </p:spPr>
      </p:pic>
      <p:pic>
        <p:nvPicPr>
          <p:cNvPr id="30" name="Picture 29" descr="A screen shot of a clock&#10;&#10;Description automatically generated">
            <a:extLst>
              <a:ext uri="{FF2B5EF4-FFF2-40B4-BE49-F238E27FC236}">
                <a16:creationId xmlns:a16="http://schemas.microsoft.com/office/drawing/2014/main" id="{4E4E1F2D-2E3C-4A2B-BE75-F15F0CA05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95138"/>
            <a:ext cx="9753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2EB7-6244-49B8-A0A5-9A79C6210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382364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</a:t>
            </a:r>
            <a:r>
              <a:rPr lang="cs-CZ" sz="3600" dirty="0"/>
              <a:t>does </a:t>
            </a:r>
            <a:r>
              <a:rPr lang="en-US" sz="3600" dirty="0" err="1"/>
              <a:t>tSQLt</a:t>
            </a:r>
            <a:r>
              <a:rPr lang="en-US" sz="3600" dirty="0"/>
              <a:t> work? Example of Test Execution</a:t>
            </a:r>
            <a:r>
              <a:rPr lang="cs-CZ" sz="3600" dirty="0"/>
              <a:t> </a:t>
            </a:r>
            <a:endParaRPr lang="en-US" sz="36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21BEDB8-9147-40B9-89FB-77CED2650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785354"/>
              </p:ext>
            </p:extLst>
          </p:nvPr>
        </p:nvGraphicFramePr>
        <p:xfrm>
          <a:off x="4659944" y="4719721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F367AE9-7FA1-4491-9334-8C3A59A3D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79805"/>
              </p:ext>
            </p:extLst>
          </p:nvPr>
        </p:nvGraphicFramePr>
        <p:xfrm>
          <a:off x="9173899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5ECA0A-4679-422E-BEAB-67280849BE74}"/>
              </a:ext>
            </a:extLst>
          </p:cNvPr>
          <p:cNvSpPr txBox="1"/>
          <p:nvPr/>
        </p:nvSpPr>
        <p:spPr>
          <a:xfrm>
            <a:off x="388011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Number 1" descr="Number 1">
            <a:extLst>
              <a:ext uri="{FF2B5EF4-FFF2-40B4-BE49-F238E27FC236}">
                <a16:creationId xmlns:a16="http://schemas.microsoft.com/office/drawing/2014/main" id="{E0A63CA0-0729-4F6C-872C-8AE2B06E55E2}"/>
              </a:ext>
            </a:extLst>
          </p:cNvPr>
          <p:cNvSpPr/>
          <p:nvPr/>
        </p:nvSpPr>
        <p:spPr bwMode="blackWhite">
          <a:xfrm>
            <a:off x="1388004" y="136355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A754-A907-494B-8FA9-46FDDF4B3C5D}"/>
              </a:ext>
            </a:extLst>
          </p:cNvPr>
          <p:cNvSpPr txBox="1"/>
          <p:nvPr/>
        </p:nvSpPr>
        <p:spPr>
          <a:xfrm>
            <a:off x="9394164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umber 1" descr="Number 1">
            <a:extLst>
              <a:ext uri="{FF2B5EF4-FFF2-40B4-BE49-F238E27FC236}">
                <a16:creationId xmlns:a16="http://schemas.microsoft.com/office/drawing/2014/main" id="{DD731E26-0559-40E5-B103-CB0E70DD2CCD}"/>
              </a:ext>
            </a:extLst>
          </p:cNvPr>
          <p:cNvSpPr/>
          <p:nvPr/>
        </p:nvSpPr>
        <p:spPr bwMode="blackWhite">
          <a:xfrm>
            <a:off x="10387987" y="131537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3C151-279E-4DA8-8D22-70188316BB5B}"/>
              </a:ext>
            </a:extLst>
          </p:cNvPr>
          <p:cNvSpPr txBox="1"/>
          <p:nvPr/>
        </p:nvSpPr>
        <p:spPr>
          <a:xfrm>
            <a:off x="4745731" y="439896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Cloned DB 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Number 1" descr="Number 1">
            <a:extLst>
              <a:ext uri="{FF2B5EF4-FFF2-40B4-BE49-F238E27FC236}">
                <a16:creationId xmlns:a16="http://schemas.microsoft.com/office/drawing/2014/main" id="{CCB71978-A15E-4969-8805-2C9876CE094C}"/>
              </a:ext>
            </a:extLst>
          </p:cNvPr>
          <p:cNvSpPr/>
          <p:nvPr/>
        </p:nvSpPr>
        <p:spPr bwMode="blackWhite">
          <a:xfrm>
            <a:off x="5784362" y="3944587"/>
            <a:ext cx="409838" cy="409838"/>
          </a:xfrm>
          <a:prstGeom prst="ellipse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63576" tIns="163576" rIns="163576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85E3ADD4-7195-463D-A554-91BDF968E8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43250" y="529804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DCB6ED-A9ED-4B86-BEAE-DE1BE1FDE064}"/>
              </a:ext>
            </a:extLst>
          </p:cNvPr>
          <p:cNvSpPr txBox="1"/>
          <p:nvPr/>
        </p:nvSpPr>
        <p:spPr>
          <a:xfrm>
            <a:off x="7949587" y="5680839"/>
            <a:ext cx="2438400" cy="3167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tSQLt Tests</a:t>
            </a:r>
            <a:b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3F31E63-BED3-4E26-97FD-332CFBDC20DF}"/>
              </a:ext>
            </a:extLst>
          </p:cNvPr>
          <p:cNvSpPr/>
          <p:nvPr/>
        </p:nvSpPr>
        <p:spPr>
          <a:xfrm rot="2468753">
            <a:off x="2781507" y="3921090"/>
            <a:ext cx="2127131" cy="171336"/>
          </a:xfrm>
          <a:prstGeom prst="rightArrow">
            <a:avLst/>
          </a:prstGeom>
          <a:gradFill flip="none" rotWithShape="1">
            <a:gsLst>
              <a:gs pos="0">
                <a:srgbClr val="D24726">
                  <a:tint val="66000"/>
                  <a:satMod val="160000"/>
                </a:srgbClr>
              </a:gs>
              <a:gs pos="50000">
                <a:srgbClr val="D24726">
                  <a:tint val="44500"/>
                  <a:satMod val="160000"/>
                </a:srgbClr>
              </a:gs>
              <a:gs pos="100000">
                <a:srgbClr val="D2472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36A3922-F24E-40BD-99D0-066DB61E145A}"/>
              </a:ext>
            </a:extLst>
          </p:cNvPr>
          <p:cNvSpPr/>
          <p:nvPr/>
        </p:nvSpPr>
        <p:spPr>
          <a:xfrm rot="19279370">
            <a:off x="7075709" y="3921256"/>
            <a:ext cx="2240824" cy="164303"/>
          </a:xfrm>
          <a:prstGeom prst="rightArrow">
            <a:avLst/>
          </a:prstGeom>
          <a:gradFill flip="none" rotWithShape="1">
            <a:gsLst>
              <a:gs pos="0">
                <a:srgbClr val="D24726">
                  <a:tint val="66000"/>
                  <a:satMod val="160000"/>
                </a:srgbClr>
              </a:gs>
              <a:gs pos="50000">
                <a:srgbClr val="D24726">
                  <a:tint val="44500"/>
                  <a:satMod val="160000"/>
                </a:srgbClr>
              </a:gs>
              <a:gs pos="100000">
                <a:srgbClr val="D2472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FAA93-6B12-4DAE-BBF2-1030A90EE666}"/>
              </a:ext>
            </a:extLst>
          </p:cNvPr>
          <p:cNvSpPr txBox="1"/>
          <p:nvPr/>
        </p:nvSpPr>
        <p:spPr>
          <a:xfrm>
            <a:off x="3477306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TRAN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D787A-F3CE-49C9-951B-74E7007D4D89}"/>
              </a:ext>
            </a:extLst>
          </p:cNvPr>
          <p:cNvSpPr txBox="1"/>
          <p:nvPr/>
        </p:nvSpPr>
        <p:spPr>
          <a:xfrm>
            <a:off x="6993472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 TRAN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P spid="11" grpId="0"/>
      <p:bldP spid="12" grpId="0" animBg="1"/>
      <p:bldP spid="13" grpId="0"/>
      <p:bldP spid="14" grpId="0" animBg="1"/>
      <p:bldP spid="21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2EB7-6244-49B8-A0A5-9A79C6210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850138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dirty="0"/>
              <a:t>Structure of </a:t>
            </a:r>
            <a:r>
              <a:rPr lang="en-US" sz="3600" dirty="0" err="1"/>
              <a:t>tSQLt</a:t>
            </a:r>
            <a:r>
              <a:rPr lang="en-US" sz="3600" dirty="0"/>
              <a:t> Tests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4AC2E8-20CC-41EB-A769-E8D4C9EA7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730761"/>
              </p:ext>
            </p:extLst>
          </p:nvPr>
        </p:nvGraphicFramePr>
        <p:xfrm>
          <a:off x="604433" y="1822174"/>
          <a:ext cx="9086413" cy="399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5FBEFC-998D-4E3D-96E3-B8F9119922B4}"/>
              </a:ext>
            </a:extLst>
          </p:cNvPr>
          <p:cNvSpPr txBox="1"/>
          <p:nvPr/>
        </p:nvSpPr>
        <p:spPr>
          <a:xfrm>
            <a:off x="10235111" y="3667734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968B2-12B4-4C38-B28A-1D8FB328EAB3}"/>
              </a:ext>
            </a:extLst>
          </p:cNvPr>
          <p:cNvSpPr txBox="1"/>
          <p:nvPr/>
        </p:nvSpPr>
        <p:spPr>
          <a:xfrm>
            <a:off x="10237694" y="5075193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2C8ED-93AE-42AE-BC4D-D2A34981DBFE}"/>
              </a:ext>
            </a:extLst>
          </p:cNvPr>
          <p:cNvSpPr/>
          <p:nvPr/>
        </p:nvSpPr>
        <p:spPr>
          <a:xfrm>
            <a:off x="510988" y="3155576"/>
            <a:ext cx="9278471" cy="1326777"/>
          </a:xfrm>
          <a:prstGeom prst="roundRect">
            <a:avLst/>
          </a:prstGeom>
          <a:noFill/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41DA09-C4AC-44DC-A0B7-9B6494E8816D}"/>
              </a:ext>
            </a:extLst>
          </p:cNvPr>
          <p:cNvSpPr/>
          <p:nvPr/>
        </p:nvSpPr>
        <p:spPr>
          <a:xfrm>
            <a:off x="508403" y="4545105"/>
            <a:ext cx="9278471" cy="1308847"/>
          </a:xfrm>
          <a:prstGeom prst="roundRect">
            <a:avLst/>
          </a:prstGeom>
          <a:noFill/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98994-D042-46C9-BBE1-AE3AFE884B2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784291" y="3846444"/>
            <a:ext cx="450820" cy="0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66B9DD-E7E3-4E5E-95B9-C1371B079312}"/>
              </a:ext>
            </a:extLst>
          </p:cNvPr>
          <p:cNvCxnSpPr>
            <a:cxnSpLocks/>
          </p:cNvCxnSpPr>
          <p:nvPr/>
        </p:nvCxnSpPr>
        <p:spPr>
          <a:xfrm flipH="1">
            <a:off x="9784291" y="5199528"/>
            <a:ext cx="450820" cy="0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1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466344"/>
            <a:ext cx="11149565" cy="1709928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tSQLt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15C9A222-D1DD-4DAE-B981-E7793AF3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51" y="3228975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1" y="1557418"/>
            <a:ext cx="7195134" cy="2550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cs-CZ" sz="2400" dirty="0">
                <a:hlinkClick r:id="rId2"/>
              </a:rPr>
              <a:t>tSQLt.org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3"/>
              </a:rPr>
              <a:t>SQL Unit Testing with the </a:t>
            </a:r>
            <a:r>
              <a:rPr lang="en-US" sz="2400" dirty="0" err="1">
                <a:hlinkClick r:id="rId3"/>
              </a:rPr>
              <a:t>tSQLt</a:t>
            </a:r>
            <a:r>
              <a:rPr lang="en-US" sz="2400" dirty="0">
                <a:hlinkClick r:id="rId3"/>
              </a:rPr>
              <a:t> Framework for beginners</a:t>
            </a:r>
            <a:r>
              <a:rPr lang="cs-CZ" sz="2400" dirty="0"/>
              <a:t>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4"/>
              </a:rPr>
              <a:t>Unit Testing in SQL Server with </a:t>
            </a:r>
            <a:r>
              <a:rPr lang="en-US" sz="2400" dirty="0" err="1">
                <a:hlinkClick r:id="rId4"/>
              </a:rPr>
              <a:t>tSQLt</a:t>
            </a:r>
            <a:r>
              <a:rPr lang="en-US" sz="2400" dirty="0">
                <a:hlinkClick r:id="rId4"/>
              </a:rPr>
              <a:t> (</a:t>
            </a:r>
            <a:r>
              <a:rPr lang="en-US" sz="2400" dirty="0" err="1">
                <a:hlinkClick r:id="rId4"/>
              </a:rPr>
              <a:t>RedGate</a:t>
            </a:r>
            <a:r>
              <a:rPr lang="en-US" sz="2400" dirty="0">
                <a:hlinkClick r:id="rId4"/>
              </a:rPr>
              <a:t> video)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5"/>
              </a:rPr>
              <a:t>Azure SQL unit testing with </a:t>
            </a:r>
            <a:r>
              <a:rPr lang="en-US" sz="2400" dirty="0" err="1">
                <a:hlinkClick r:id="rId5"/>
              </a:rPr>
              <a:t>tSQLt</a:t>
            </a:r>
            <a:r>
              <a:rPr lang="en-US" sz="2400" dirty="0">
                <a:hlinkClick r:id="rId5"/>
              </a:rPr>
              <a:t> using Azure DevOps</a:t>
            </a:r>
            <a:r>
              <a:rPr lang="cs-CZ" sz="2400" dirty="0"/>
              <a:t>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Sources</a:t>
            </a:r>
            <a:endParaRPr lang="en-US" sz="3600" dirty="0"/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E89D5E48-09A8-4AB3-BF62-6F9FA00EA5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1622480"/>
            <a:ext cx="409838" cy="409838"/>
          </a:xfrm>
          <a:prstGeom prst="rect">
            <a:avLst/>
          </a:prstGeom>
        </p:spPr>
      </p:pic>
      <p:pic>
        <p:nvPicPr>
          <p:cNvPr id="11" name="Picture 10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76D7A7E4-7FC7-4D33-8C5B-116AACDE7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310801"/>
            <a:ext cx="409838" cy="409838"/>
          </a:xfrm>
          <a:prstGeom prst="rect">
            <a:avLst/>
          </a:prstGeom>
        </p:spPr>
      </p:pic>
      <p:pic>
        <p:nvPicPr>
          <p:cNvPr id="12" name="Picture 11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A9E26FC6-0BC9-4121-BFC6-46100434B8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977423"/>
            <a:ext cx="409838" cy="409838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D6883158-BC83-4063-8DE6-E02DBE252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3644045"/>
            <a:ext cx="409838" cy="409838"/>
          </a:xfrm>
          <a:prstGeom prst="rect">
            <a:avLst/>
          </a:prstGeom>
        </p:spPr>
      </p:pic>
      <p:pic>
        <p:nvPicPr>
          <p:cNvPr id="17" name="Picture 1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5D51864-D4BB-4CB9-A84F-63B2E8CCA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5" y="5087927"/>
            <a:ext cx="401957" cy="3927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5FF35-9C34-46B0-91F1-E8AC2DA1E541}"/>
              </a:ext>
            </a:extLst>
          </p:cNvPr>
          <p:cNvSpPr/>
          <p:nvPr/>
        </p:nvSpPr>
        <p:spPr>
          <a:xfrm>
            <a:off x="1005033" y="5099637"/>
            <a:ext cx="349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github.com/RomanPijacek/</a:t>
            </a:r>
            <a:r>
              <a:rPr lang="en-US" dirty="0" err="1">
                <a:hlinkClick r:id="rId9"/>
              </a:rPr>
              <a:t>tSQLt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2F28-1AFE-4383-B70F-D8EC1E99D734}"/>
              </a:ext>
            </a:extLst>
          </p:cNvPr>
          <p:cNvSpPr txBox="1"/>
          <p:nvPr/>
        </p:nvSpPr>
        <p:spPr>
          <a:xfrm>
            <a:off x="502023" y="4533787"/>
            <a:ext cx="8256494" cy="3927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source code and other materials available in my GitHub repository: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466344"/>
            <a:ext cx="11149565" cy="1709928"/>
          </a:xfrm>
        </p:spPr>
        <p:txBody>
          <a:bodyPr>
            <a:noAutofit/>
          </a:bodyPr>
          <a:lstStyle/>
          <a:p>
            <a:pPr algn="ctr"/>
            <a:r>
              <a:rPr lang="cs-CZ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nk you 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8CF73-0F77-4747-9385-3714C51A9E1E}"/>
              </a:ext>
            </a:extLst>
          </p:cNvPr>
          <p:cNvSpPr txBox="1"/>
          <p:nvPr/>
        </p:nvSpPr>
        <p:spPr>
          <a:xfrm>
            <a:off x="4701986" y="3563471"/>
            <a:ext cx="5723965" cy="29067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pijacek.roman[at]gmail.com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@Roman_Pijacek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github.com/RomanPijacek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0683A-F148-416E-BAC9-02D2F7C36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3538819"/>
            <a:ext cx="347380" cy="347380"/>
          </a:xfrm>
          <a:prstGeom prst="rect">
            <a:avLst/>
          </a:prstGeom>
        </p:spPr>
      </p:pic>
      <p:pic>
        <p:nvPicPr>
          <p:cNvPr id="6" name="Picture 5" descr="A picture containing plant&#10;&#10;Description automatically generated">
            <a:extLst>
              <a:ext uri="{FF2B5EF4-FFF2-40B4-BE49-F238E27FC236}">
                <a16:creationId xmlns:a16="http://schemas.microsoft.com/office/drawing/2014/main" id="{5CD8F5E1-41FB-416C-8547-C87374B0D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75" y="4632335"/>
            <a:ext cx="593911" cy="593911"/>
          </a:xfrm>
          <a:prstGeom prst="rect">
            <a:avLst/>
          </a:prstGeom>
        </p:spPr>
      </p:pic>
      <p:pic>
        <p:nvPicPr>
          <p:cNvPr id="8" name="Picture 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EFA5E5F-A711-41C4-93F4-F7C2B2D5B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4109153"/>
            <a:ext cx="347380" cy="347380"/>
          </a:xfrm>
          <a:prstGeom prst="rect">
            <a:avLst/>
          </a:prstGeom>
        </p:spPr>
      </p:pic>
      <p:pic>
        <p:nvPicPr>
          <p:cNvPr id="15" name="Picture 1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AF96564-A30D-4588-A1B9-510D93675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5327146"/>
            <a:ext cx="355522" cy="3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 - v2" id="{2D4F0743-FB00-42E8-AC86-DDC4E79E71E4}" vid="{CD6377A1-ECC5-4F47-A7F2-2270C06DB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41ACD-2E23-424D-AA73-C02742EA4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371</Words>
  <Application>Microsoft Office PowerPoint</Application>
  <PresentationFormat>Widescreen</PresentationFormat>
  <Paragraphs>77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Get Started with 3D</vt:lpstr>
      <vt:lpstr>Introduction to tSQLt Framework</vt:lpstr>
      <vt:lpstr>Why shoud we write Unit Tests?</vt:lpstr>
      <vt:lpstr>What is the tSQLt framework?</vt:lpstr>
      <vt:lpstr>Where and When to use tSQLt?</vt:lpstr>
      <vt:lpstr>How does tSQLt work? Example of Test Execution </vt:lpstr>
      <vt:lpstr>Structure of tSQLt Tests</vt:lpstr>
      <vt:lpstr>tSQLt Examples</vt:lpstr>
      <vt:lpstr>Sources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2018-11-24T20:16:02Z</dcterms:created>
  <dcterms:modified xsi:type="dcterms:W3CDTF">2020-01-12T13:45:30Z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