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107" d="100"/>
          <a:sy n="107" d="100"/>
        </p:scale>
        <p:origin x="17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44C293-9FD2-8342-A874-0AF9CA6774E9}" type="datetimeFigureOut">
              <a:rPr lang="en-DE" smtClean="0"/>
              <a:t>18.05.24</a:t>
            </a:fld>
            <a:endParaRPr lang="en-D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26CE8-B2C3-1647-9410-748704192AF4}" type="slidenum">
              <a:rPr lang="en-DE" smtClean="0"/>
              <a:t>‹#›</a:t>
            </a:fld>
            <a:endParaRPr lang="en-DE"/>
          </a:p>
        </p:txBody>
      </p:sp>
    </p:spTree>
    <p:extLst>
      <p:ext uri="{BB962C8B-B14F-4D97-AF65-F5344CB8AC3E}">
        <p14:creationId xmlns:p14="http://schemas.microsoft.com/office/powerpoint/2010/main" val="3243289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Hi! </a:t>
            </a:r>
            <a:r>
              <a:rPr lang="en-DE"/>
              <a:t>This is a presentation about the mayweed. </a:t>
            </a:r>
            <a:endParaRPr lang="en-DE" dirty="0"/>
          </a:p>
        </p:txBody>
      </p:sp>
      <p:sp>
        <p:nvSpPr>
          <p:cNvPr id="4" name="Slide Number Placeholder 3"/>
          <p:cNvSpPr>
            <a:spLocks noGrp="1"/>
          </p:cNvSpPr>
          <p:nvPr>
            <p:ph type="sldNum" sz="quarter" idx="5"/>
          </p:nvPr>
        </p:nvSpPr>
        <p:spPr/>
        <p:txBody>
          <a:bodyPr/>
          <a:lstStyle/>
          <a:p>
            <a:fld id="{C9026CE8-B2C3-1647-9410-748704192AF4}" type="slidenum">
              <a:rPr lang="en-DE" smtClean="0"/>
              <a:t>1</a:t>
            </a:fld>
            <a:endParaRPr lang="en-DE"/>
          </a:p>
        </p:txBody>
      </p:sp>
    </p:spTree>
    <p:extLst>
      <p:ext uri="{BB962C8B-B14F-4D97-AF65-F5344CB8AC3E}">
        <p14:creationId xmlns:p14="http://schemas.microsoft.com/office/powerpoint/2010/main" val="104146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Scented Mayweed, also known as Matricaria chamomilla, is a flowering plant in the Asteraceae family. It is commonly referred to as German Chamomile or Wild Chamomile. Originally native to Europe and Western Asia, it is now found all over the world.</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Scented Mayweed grows up to 60 cm tall, featuring feathery leaves and daisy-like white flowers with yellow centers. It blooms from May to October and is known for its distinct apple-like scent.</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404" y="4194958"/>
            <a:ext cx="7389421" cy="628650"/>
          </a:xfrm>
        </p:spPr>
        <p:txBody>
          <a:bodyPr>
            <a:normAutofit fontScale="90000"/>
          </a:bodyPr>
          <a:lstStyle/>
          <a:p>
            <a:r>
              <a:rPr lang="en-GB" dirty="0"/>
              <a:t>Scented Mayweed</a:t>
            </a:r>
          </a:p>
        </p:txBody>
      </p:sp>
      <p:sp>
        <p:nvSpPr>
          <p:cNvPr id="3" name="Subtitle 2"/>
          <p:cNvSpPr>
            <a:spLocks noGrp="1"/>
          </p:cNvSpPr>
          <p:nvPr>
            <p:ph type="subTitle" idx="1"/>
          </p:nvPr>
        </p:nvSpPr>
        <p:spPr>
          <a:xfrm>
            <a:off x="1371600" y="4983163"/>
            <a:ext cx="6400800" cy="1752600"/>
          </a:xfrm>
        </p:spPr>
        <p:txBody>
          <a:bodyPr/>
          <a:lstStyle/>
          <a:p>
            <a:r>
              <a:rPr lang="en-GB" dirty="0"/>
              <a:t>An Overview of Its Characteristics and Uses</a:t>
            </a:r>
          </a:p>
          <a:p>
            <a:r>
              <a:rPr lang="en-GB" dirty="0"/>
              <a:t>Your Name and Date</a:t>
            </a:r>
          </a:p>
        </p:txBody>
      </p:sp>
      <p:pic>
        <p:nvPicPr>
          <p:cNvPr id="4" name="Picture 3" descr="A_close-up_image_of_Scented_Mayweed.png">
            <a:extLst>
              <a:ext uri="{FF2B5EF4-FFF2-40B4-BE49-F238E27FC236}">
                <a16:creationId xmlns:a16="http://schemas.microsoft.com/office/drawing/2014/main" id="{802F0F33-7334-7C19-BFB3-C5ADCC069F2B}"/>
              </a:ext>
            </a:extLst>
          </p:cNvPr>
          <p:cNvPicPr>
            <a:picLocks noChangeAspect="1"/>
          </p:cNvPicPr>
          <p:nvPr/>
        </p:nvPicPr>
        <p:blipFill>
          <a:blip r:embed="rId3"/>
          <a:stretch>
            <a:fillRect/>
          </a:stretch>
        </p:blipFill>
        <p:spPr>
          <a:xfrm>
            <a:off x="2762753" y="122237"/>
            <a:ext cx="4072721" cy="40727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Scented Mayweed</a:t>
            </a:r>
          </a:p>
        </p:txBody>
      </p:sp>
      <p:sp>
        <p:nvSpPr>
          <p:cNvPr id="3" name="Content Placeholder 2"/>
          <p:cNvSpPr>
            <a:spLocks noGrp="1"/>
          </p:cNvSpPr>
          <p:nvPr>
            <p:ph idx="1"/>
          </p:nvPr>
        </p:nvSpPr>
        <p:spPr/>
        <p:txBody>
          <a:bodyPr/>
          <a:lstStyle/>
          <a:p>
            <a:r>
              <a:t>• Scented Mayweed (Matricaria chamomilla) is a flowering plant in the Asteraceae family.</a:t>
            </a:r>
          </a:p>
          <a:p>
            <a:r>
              <a:t>• Commonly known as German Chamomile or Wild Chamomile.</a:t>
            </a:r>
          </a:p>
          <a:p>
            <a:r>
              <a:t>• Native to Europe and Western Asia, now found worldwide.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Characteristics of Scented Mayweed</a:t>
            </a:r>
          </a:p>
        </p:txBody>
      </p:sp>
      <p:sp>
        <p:nvSpPr>
          <p:cNvPr id="3" name="Content Placeholder 2"/>
          <p:cNvSpPr>
            <a:spLocks noGrp="1"/>
          </p:cNvSpPr>
          <p:nvPr>
            <p:ph idx="1"/>
          </p:nvPr>
        </p:nvSpPr>
        <p:spPr/>
        <p:txBody>
          <a:bodyPr/>
          <a:lstStyle/>
          <a:p>
            <a:r>
              <a:t>• Grows up to 60 cm tall.</a:t>
            </a:r>
          </a:p>
          <a:p>
            <a:r>
              <a:t>• Feathery leaves and daisy-like white flowers with yellow centers.</a:t>
            </a:r>
          </a:p>
          <a:p>
            <a:r>
              <a:t>• Blooms from May to October.</a:t>
            </a:r>
          </a:p>
          <a:p>
            <a:r>
              <a:t>• Has a distinct apple-like scent.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185</Words>
  <Application>Microsoft Macintosh PowerPoint</Application>
  <PresentationFormat>On-screen Show (4:3)</PresentationFormat>
  <Paragraphs>18</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Arial</vt:lpstr>
      <vt:lpstr>Calibri</vt:lpstr>
      <vt:lpstr>Office Theme</vt:lpstr>
      <vt:lpstr>Scented Mayweed</vt:lpstr>
      <vt:lpstr>Introduction to Scented Mayweed</vt:lpstr>
      <vt:lpstr>Characteristics of Scented Mayweed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Scented Mayweed</dc:title>
  <dc:subject/>
  <dc:creator/>
  <cp:keywords/>
  <dc:description>generated using python-pptx</dc:description>
  <cp:lastModifiedBy>Otto Koenig</cp:lastModifiedBy>
  <cp:revision>3</cp:revision>
  <dcterms:created xsi:type="dcterms:W3CDTF">2013-01-27T09:14:16Z</dcterms:created>
  <dcterms:modified xsi:type="dcterms:W3CDTF">2024-05-18T16:41:47Z</dcterms:modified>
  <cp:category/>
</cp:coreProperties>
</file>