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4A6E9B-971C-4334-B822-A9B196BD10C0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49D208-8A5E-48F9-B4F5-9A0489F37FB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ru-RU" dirty="0" err="1"/>
              <a:t>Т</a:t>
            </a:r>
            <a:r>
              <a:rPr lang="ru-RU" dirty="0" err="1" smtClean="0"/>
              <a:t>анчики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Подберезко</a:t>
            </a:r>
            <a:r>
              <a:rPr lang="ru-RU" dirty="0" smtClean="0"/>
              <a:t> Роман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04656"/>
          </a:xfrm>
        </p:spPr>
        <p:txBody>
          <a:bodyPr/>
          <a:lstStyle/>
          <a:p>
            <a:r>
              <a:rPr lang="ru-RU" dirty="0" smtClean="0"/>
              <a:t>Этот проект – ремейк одной из любимых игр моего детства – «</a:t>
            </a:r>
            <a:r>
              <a:rPr lang="en-US" dirty="0" smtClean="0"/>
              <a:t>Battle city</a:t>
            </a:r>
            <a:r>
              <a:rPr lang="ru-RU" dirty="0" smtClean="0"/>
              <a:t>» ну или просто  всем известные «</a:t>
            </a:r>
            <a:r>
              <a:rPr lang="ru-RU" dirty="0" err="1" smtClean="0"/>
              <a:t>Танчики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69360"/>
          </a:xfrm>
        </p:spPr>
        <p:txBody>
          <a:bodyPr/>
          <a:lstStyle/>
          <a:p>
            <a:r>
              <a:rPr lang="ru-RU" dirty="0" smtClean="0"/>
              <a:t>Цель игры – пройти пять уровней различной сложности с тремя типами противников.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ru-RU" dirty="0" smtClean="0"/>
              <a:t>Для создания проекта были использованы такие библиотеки как </a:t>
            </a:r>
            <a:r>
              <a:rPr lang="en-US" dirty="0" err="1" smtClean="0"/>
              <a:t>Pygame</a:t>
            </a:r>
            <a:r>
              <a:rPr lang="en-US" dirty="0" smtClean="0"/>
              <a:t>, sys, random</a:t>
            </a:r>
            <a:r>
              <a:rPr lang="ru-RU" dirty="0" smtClean="0"/>
              <a:t>. Также были использованы элементы Объектно</a:t>
            </a:r>
            <a:r>
              <a:rPr lang="ru-RU" dirty="0" smtClean="0"/>
              <a:t>-</a:t>
            </a:r>
            <a:r>
              <a:rPr lang="ru-RU" dirty="0" smtClean="0"/>
              <a:t>ориентированного программирования, а также различные функции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4722"/>
          </a:xfrm>
        </p:spPr>
        <p:txBody>
          <a:bodyPr/>
          <a:lstStyle/>
          <a:p>
            <a:r>
              <a:rPr lang="ru-RU" dirty="0" smtClean="0"/>
              <a:t>Из особенностей игры можно отметить наличие меню, меню выбора уровней, открывающихся по мере прохождения игры, возможность поставить паузу во время игрового процесса.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r>
              <a:rPr lang="ru-RU" dirty="0" smtClean="0"/>
              <a:t>Из возможных улучшений игры можно отметить добавление звука, сохранение процесса, усложнение физики и искусственного интеллекта.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279432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116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Игра «Танчики»</vt:lpstr>
      <vt:lpstr>Этот проект – ремейк одной из любимых игр моего детства – «Battle city» ну или просто  всем известные «Танчики».</vt:lpstr>
      <vt:lpstr>Цель игры – пройти пять уровней различной сложности с тремя типами противников.</vt:lpstr>
      <vt:lpstr>Для создания проекта были использованы такие библиотеки как Pygame, sys, random. Также были использованы элементы Объектно-ориентированного программирования, а также различные функции</vt:lpstr>
      <vt:lpstr>Из особенностей игры можно отметить наличие меню, меню выбора уровней, открывающихся по мере прохождения игры, возможность поставить паузу во время игрового процесса.</vt:lpstr>
      <vt:lpstr>Из возможных улучшений игры можно отметить добавление звука, сохранение процесса, усложнение физики и искусственного интеллекта.  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«Танчики»</dc:title>
  <dc:creator>2</dc:creator>
  <cp:lastModifiedBy>2</cp:lastModifiedBy>
  <cp:revision>3</cp:revision>
  <dcterms:created xsi:type="dcterms:W3CDTF">2020-01-19T19:50:59Z</dcterms:created>
  <dcterms:modified xsi:type="dcterms:W3CDTF">2020-01-19T20:19:47Z</dcterms:modified>
</cp:coreProperties>
</file>