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100" d="100"/>
          <a:sy n="100" d="100"/>
        </p:scale>
        <p:origin x="7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13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7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4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7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89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4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3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88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5175-DC93-4418-BB05-467DE793B3D0}" type="datetimeFigureOut">
              <a:rPr lang="ru-RU" smtClean="0"/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3DDA-CF20-40E7-ABFF-20E9131D5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9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5064129" y="4095448"/>
            <a:ext cx="1503893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Tasks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990850" y="3739848"/>
            <a:ext cx="1517652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1933" y="937380"/>
            <a:ext cx="196426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</a:p>
          <a:p>
            <a:pPr algn="ctr"/>
            <a:r>
              <a:rPr lang="en-US" dirty="0" smtClean="0"/>
              <a:t>Task Result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1933" y="1665513"/>
            <a:ext cx="196426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Event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87826" y="1280279"/>
            <a:ext cx="12530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20443" y="1280279"/>
            <a:ext cx="12530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809876" y="1161746"/>
            <a:ext cx="1276349" cy="77046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apply()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542493" y="1161746"/>
            <a:ext cx="1276349" cy="77046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update()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40855" y="3693281"/>
            <a:ext cx="150389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Phlux Root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000375" y="3693281"/>
            <a:ext cx="151765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073656" y="4053114"/>
            <a:ext cx="150389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Tasks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073655" y="3333448"/>
            <a:ext cx="150389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ru-RU" dirty="0"/>
          </a:p>
        </p:txBody>
      </p:sp>
      <p:cxnSp>
        <p:nvCxnSpPr>
          <p:cNvPr id="22" name="Соединительная линия уступом 21"/>
          <p:cNvCxnSpPr>
            <a:stCxn id="15" idx="3"/>
          </p:cNvCxnSpPr>
          <p:nvPr/>
        </p:nvCxnSpPr>
        <p:spPr>
          <a:xfrm>
            <a:off x="2444748" y="3959981"/>
            <a:ext cx="558008" cy="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6" idx="3"/>
            <a:endCxn id="19" idx="1"/>
          </p:cNvCxnSpPr>
          <p:nvPr/>
        </p:nvCxnSpPr>
        <p:spPr>
          <a:xfrm flipV="1">
            <a:off x="4518027" y="3600148"/>
            <a:ext cx="555628" cy="359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6" idx="3"/>
            <a:endCxn id="18" idx="1"/>
          </p:cNvCxnSpPr>
          <p:nvPr/>
        </p:nvCxnSpPr>
        <p:spPr>
          <a:xfrm>
            <a:off x="4518027" y="3959981"/>
            <a:ext cx="555629" cy="359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567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konmik</dc:creator>
  <cp:lastModifiedBy>konmik</cp:lastModifiedBy>
  <cp:revision>4</cp:revision>
  <dcterms:created xsi:type="dcterms:W3CDTF">2015-12-21T18:15:09Z</dcterms:created>
  <dcterms:modified xsi:type="dcterms:W3CDTF">2015-12-22T22:09:15Z</dcterms:modified>
</cp:coreProperties>
</file>