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  <p:sldId id="267" r:id="rId20"/>
    <p:sldId id="268" r:id="rId21"/>
    <p:sldId id="258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9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7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6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43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4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5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230964-D79B-4F64-AF15-4795E0139B6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CE68E8-D24A-43EC-AC97-7AB3919A3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17600" y="408909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 smtClean="0"/>
              <a:t>Курсововй</a:t>
            </a:r>
            <a:r>
              <a:rPr lang="ru-RU" sz="2400" dirty="0" smtClean="0"/>
              <a:t> проект на тему</a:t>
            </a:r>
            <a:r>
              <a:rPr lang="en-US" sz="2400" dirty="0" smtClean="0"/>
              <a:t>: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“WWW-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Пожигайло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Р. А.</a:t>
            </a:r>
          </a:p>
          <a:p>
            <a:pPr algn="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7318" y="13341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EPC диа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04" y="1485150"/>
            <a:ext cx="6667956" cy="469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77078" y="6204385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1491" y="42141"/>
            <a:ext cx="7578436" cy="9409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618" y="940955"/>
            <a:ext cx="5619924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одного блока операции,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стрелок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расположенных по разные стороны от блока.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слева обозначаются входные данные, которые представляют собой объекты, используемые функцией для получения результата.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управление, которое представляет собой информацию, управляющую действиями системы.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функции.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снизу – механизм, которые представляют собой ресурсы, выполняющие работу.</a:t>
            </a:r>
          </a:p>
          <a:p>
            <a:endParaRPr lang="ru-RU" dirty="0"/>
          </a:p>
        </p:txBody>
      </p:sp>
      <p:pic>
        <p:nvPicPr>
          <p:cNvPr id="1026" name="Picture 2" descr="https://camo.githubusercontent.com/76327d3a804922c28970eb2a42a0b8ec4ff8733c/68747470733a2f2f692e696d6775722e636f6d2f764f5a6a334471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97" y="1261489"/>
            <a:ext cx="5861069" cy="40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200" y="0"/>
            <a:ext cx="11129818" cy="1117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1200" y="1185545"/>
            <a:ext cx="11129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для первого уровня мы видим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что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indent="540385" algn="just">
              <a:spcAft>
                <a:spcPts val="0"/>
              </a:spcAft>
            </a:pP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входных данных для данной системы выступают тема для дискуссии, список участников конференции. Это те вводные, которые необходимы для начала работы.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происходит благодаря методическим рекомендациям по проекту и нормативной документации. Это та необходимая информация для реализации проекта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Механизмом реализации работы системы являются администратор конференции, специальное ПО, само понятие 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-конференциях. Это те инструменты, которыми будут пользоваться разработчики в процессе создания проекта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деятельности будет являться создание программного обеспечения для проведения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-конференции.</a:t>
            </a:r>
          </a:p>
        </p:txBody>
      </p:sp>
    </p:spTree>
    <p:extLst>
      <p:ext uri="{BB962C8B-B14F-4D97-AF65-F5344CB8AC3E}">
        <p14:creationId xmlns:p14="http://schemas.microsoft.com/office/powerpoint/2010/main" val="35961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4145" y="184727"/>
            <a:ext cx="8368146" cy="142240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уровень.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6254" y="1919077"/>
            <a:ext cx="5384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Полученная модель системы может быть представлена в более подробном виде путём разбиения на большее количество составных элементов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процесс создания проекта разбивается на четыре основных функции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темы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бсуждение темы.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amo.githubusercontent.com/cec2472d2e59c69ad51a37a997d8d6e2a0d742f6/68747470733a2f2f692e696d6775722e636f6d2f38796c6a474136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09" y="1919077"/>
            <a:ext cx="6159199" cy="42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98074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IDEF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28606" y="6012251"/>
            <a:ext cx="4134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блока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camo.githubusercontent.com/f9ef4aaf7b7fbed6e74ac1699ec7241ac8ef51dd/68747470733a2f2f692e696d6775722e636f6d2f6a304c7248597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95" y="1467722"/>
            <a:ext cx="6513409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98074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IDEF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43459" y="6154579"/>
            <a:ext cx="4186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блока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«Авторизация»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camo.githubusercontent.com/5b525fd99c5785fe61edd76b13789e7aac782347/68747470733a2f2f692e696d6775722e636f6d2f66665a4b587549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19" y="1504900"/>
            <a:ext cx="6797222" cy="46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98074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IDEF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99148" y="6097008"/>
            <a:ext cx="4694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блока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темы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camo.githubusercontent.com/bdc69c82011f3d7e4cf1884b6263c59eea68e7c5/68747470733a2f2f692e696d6775722e636f6d2f4f38574e416437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48" y="1501866"/>
            <a:ext cx="6551501" cy="448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98074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IDEF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4159" y="6170899"/>
            <a:ext cx="4759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блока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 темы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amo.githubusercontent.com/61b5c90a095e6bbb86811b2c389557e32149b879/68747470733a2f2f692e696d6775722e636f6d2f666e726e466d7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891" y="1485453"/>
            <a:ext cx="6852212" cy="468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786" y="225783"/>
            <a:ext cx="87324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 descr="DFD диа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66" y="1684193"/>
            <a:ext cx="5935663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8666" y="1554884"/>
            <a:ext cx="568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нотация, предназначенная для моделирования информационный систем с точки зрения хранения, обработки и передачи данных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8666" y="3286335"/>
            <a:ext cx="55386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точки зрения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нас имеются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внешняя сущность.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Несколько процессов такие, как «Авторизация пользователя», «Регистрация», «Вход в систему», «Добавление темы» и другие.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«Данные о добавленных темах» и «Данные о пользователях» – это хранилища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5954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872" y="138545"/>
            <a:ext cx="10982036" cy="146992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вариантов использования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4872" y="1794409"/>
            <a:ext cx="5412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вариантов использования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описывает функциональные требования системы с точки зрения способов её применения. Данная модель позволяет связать то, что нужно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разработчикам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системы, с тем, как система удовлетворяет эти потребности.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53" y="1794409"/>
            <a:ext cx="592772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24872" y="3835462"/>
            <a:ext cx="5491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Вокруг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фигурируют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два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актера –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«Пользователь», «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WWW-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конференция (программа)».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4872" y="463692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событиями считаются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«Добавление темы», «Обсуждение темы».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как добавить свою тему для обсуждения, так и присоединиться к обсуждению другой темы</a:t>
            </a:r>
          </a:p>
        </p:txBody>
      </p:sp>
    </p:spTree>
    <p:extLst>
      <p:ext uri="{BB962C8B-B14F-4D97-AF65-F5344CB8AC3E}">
        <p14:creationId xmlns:p14="http://schemas.microsoft.com/office/powerpoint/2010/main" val="631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53290"/>
            <a:ext cx="9601200" cy="91670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270000"/>
            <a:ext cx="9601200" cy="5075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проектами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приемов разработки проектов программных продуктов с использованием языка моделирования UML, а также диаграмм IDEF0,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языка моделирования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диаграмм IDEF0, DFD,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BPMN,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133419"/>
            <a:ext cx="7729728" cy="77174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Диаграмма классо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7" y="1242436"/>
            <a:ext cx="6778626" cy="332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127" y="1242436"/>
            <a:ext cx="5045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классов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это одна из основных методик моделирования, которая используется практически во всех объектно-ориентированных подходах. Она показывает классы, интерфейсы, объекты и их отношения.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127" y="3181428"/>
            <a:ext cx="518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системе, описывающей программное обеспечение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-конференции, можно выделить следующие классы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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(человек, использующий программу);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RegisterForm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(окно регистрации пользователя);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LoginForm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(окно авторизации пользователя);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MainForm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(главное окно где находятся темы конференции);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"/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SubtopicForm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(окно обсуждения тем).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2364" y="230910"/>
            <a:ext cx="96012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https://camo.githubusercontent.com/29c48639583c9e6e7836d18d995bb80d116e3e05/68747470733a2f2f692e696d6775722e636f6d2f4869666c5077502e706e6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7" y="1519824"/>
            <a:ext cx="11365346" cy="354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526968" y="5338289"/>
            <a:ext cx="96791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иллюстрирующая плана, графика работ по проекту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конференция».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31136" y="1529224"/>
            <a:ext cx="77297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Сокращение FURPS расшифровывается так: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функциональность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удобство использования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надежность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производительность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Supportability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поддерживаемость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необходимо помнить о таких возможных ограничениях, как: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 проектирования,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 разработки,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ограничения на интерфейсы,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физические ограничения,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33172"/>
            <a:ext cx="7729728" cy="118872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8660" y="1551533"/>
            <a:ext cx="107746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требований к системе рассматриваемого курсового проекта по классификации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FURPS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можно выделить следующие: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(функциональность) – представляет собой хранилище сообщений. Для каждого сообщения конференции хранятся значения следующих полей: номер сообщения, автор, тема, текст сообщения, дата добавления сообщения, ссылка на родительское сообщение. Сообщения добавляются в конференцию зарегистрированными пользователями.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(удобство использования) –  интуитивная понятность; красивый дизайн и приятный пользовательский интерфейс.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(надежность)  – в случае сбоя программы информация теряется; режим доступности системы 24/7; данные о пользователях хранятся в БД; 1 сбой/1 год.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(производительность) – время, необходимое для запуска и завершения работы не превышает 10 с; время отклика системы  не превышает 0.5 с; 100% эффективность работы.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Supportability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поддерживаемость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совместимость с ОС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простота установки ПО; работоспособность зависит от стороннего ПО.</a:t>
            </a: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ограничений нет.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18" y="1457960"/>
            <a:ext cx="7712346" cy="48882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73000" y="6346189"/>
            <a:ext cx="2922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0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480502"/>
            <a:ext cx="4362450" cy="4943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98967" y="6409173"/>
            <a:ext cx="1982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88" y="1445545"/>
            <a:ext cx="7202424" cy="47171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36407" y="6162675"/>
            <a:ext cx="266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8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471612"/>
            <a:ext cx="6229350" cy="3914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00567" y="5547359"/>
            <a:ext cx="245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9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47" y="1620520"/>
            <a:ext cx="6762505" cy="441579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46907" y="6047740"/>
            <a:ext cx="172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добавлена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461772"/>
            <a:ext cx="7729728" cy="848868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77" y="1504956"/>
            <a:ext cx="7599045" cy="47548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00566" y="6269479"/>
            <a:ext cx="249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обсуждения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481" y="327383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2506" y="1709373"/>
            <a:ext cx="115546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отражает взаимодействие определенного набора объектов на некоторой временной оси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ее элементами являются обозначения объектов, линии жизни объектов и стрелки, показывающие обмен сигналами или сообщениями между ними.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программы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-конференция», моделируемой в данном курсовом проекте можно выделить несколько вариантов развития событий. Первый – человек хочет авторизоваться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Диаграмма последовательности (Авторизация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86" y="3648365"/>
            <a:ext cx="6336133" cy="254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09954" y="6192983"/>
            <a:ext cx="5242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(авторизация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4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2416" y="212852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6960" y="1584452"/>
            <a:ext cx="102006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ходе проделанного курсового проекта бала проведена работа с литературой в области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диаграмм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подробное описание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системы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применены: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унифицированный язык моделирования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описана классификация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программным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FURPS+.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были смоделированы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это выразилось в ряде моделей, диаграмм, описанных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представленных в отчете</a:t>
            </a:r>
          </a:p>
        </p:txBody>
      </p:sp>
    </p:spTree>
    <p:extLst>
      <p:ext uri="{BB962C8B-B14F-4D97-AF65-F5344CB8AC3E}">
        <p14:creationId xmlns:p14="http://schemas.microsoft.com/office/powerpoint/2010/main" val="1120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3760" y="294132"/>
            <a:ext cx="10830560" cy="118872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Сложности, возникшие во время выполнения работы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5360" y="2472174"/>
            <a:ext cx="1101344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во время выполнения работы возникали из-за того, что работа велась дистанционно.</a:t>
            </a:r>
          </a:p>
          <a:p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Проблемы, состоящие в нехватке теоретического материала, решались с использованием сети Интернет и при помощи советов преподавателя.</a:t>
            </a:r>
          </a:p>
          <a:p>
            <a:endParaRPr lang="ru-RU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на разработку программы было выделено достаточное количество времени, она максимально соответствует требованиям задачи. Также у нее имеется две версии. В первой представлена только авторизация пользователя, а во второй весь остальной </a:t>
            </a:r>
            <a:r>
              <a:rPr lang="ru-RU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функцинал</a:t>
            </a:r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Обе версии находятся на моем </a:t>
            </a:r>
            <a:r>
              <a:rPr lang="ru-RU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гитхаб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https://github.com/RomanPozhig/WWW-conference.git</a:t>
            </a:r>
            <a:r>
              <a:rPr lang="ru-RU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smtClean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01349" y="2583934"/>
            <a:ext cx="67169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08911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600" dirty="0"/>
          </a:p>
        </p:txBody>
      </p:sp>
      <p:pic>
        <p:nvPicPr>
          <p:cNvPr id="6146" name="Picture 2" descr="Диаграмма последовательности (Регистрация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1888661"/>
            <a:ext cx="8543478" cy="32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04654" y="5172680"/>
            <a:ext cx="6834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Следующий вариант развития событий показывает, цепочку действий для регистрации.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94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008" y="311180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261" y="5758953"/>
            <a:ext cx="8543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вариант развития событий демонстрирует последовательность действий, необходимую для добавления темы на конференцию. </a:t>
            </a:r>
          </a:p>
        </p:txBody>
      </p:sp>
      <p:pic>
        <p:nvPicPr>
          <p:cNvPr id="7170" name="Picture 2" descr="Диаграмма последовательности (Добавление темы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72" y="1682358"/>
            <a:ext cx="4343400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4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08911"/>
            <a:ext cx="7729728" cy="1188720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261" y="5758953"/>
            <a:ext cx="8543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Четвертый вариант развития событий демонстрирует последовательность действий, необходимую для обсуждения темы.</a:t>
            </a:r>
          </a:p>
        </p:txBody>
      </p:sp>
      <p:pic>
        <p:nvPicPr>
          <p:cNvPr id="8195" name="Picture 3" descr="Диаграмма последовательности (Обсуждение темы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21" y="1660694"/>
            <a:ext cx="6606958" cy="393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27383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08363" y="1651223"/>
            <a:ext cx="9975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моделирования бизнес-процессов.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pPr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8363" y="324914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 smtClean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 smtClean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E:\git\TMP_диаграммы\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479" y="103970"/>
            <a:ext cx="6136265" cy="6280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816266" y="6384697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7318" y="13341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040" y="167712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0040" y="2445270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фиксирует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состояние определённых параметров на определенный момент времени.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Диаграммы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231</TotalTime>
  <Words>1242</Words>
  <Application>Microsoft Office PowerPoint</Application>
  <PresentationFormat>Широкоэкранный</PresentationFormat>
  <Paragraphs>156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Arial</vt:lpstr>
      <vt:lpstr>Calibri</vt:lpstr>
      <vt:lpstr>Corbel</vt:lpstr>
      <vt:lpstr>Gill Sans MT</vt:lpstr>
      <vt:lpstr>Symbol</vt:lpstr>
      <vt:lpstr>Times New Roman</vt:lpstr>
      <vt:lpstr>Wingdings</vt:lpstr>
      <vt:lpstr>Parcel</vt:lpstr>
      <vt:lpstr>Презентация PowerPoint</vt:lpstr>
      <vt:lpstr>Постановка задачи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bpmn</vt:lpstr>
      <vt:lpstr>Презентация PowerPoint</vt:lpstr>
      <vt:lpstr>диаграмма EPC</vt:lpstr>
      <vt:lpstr>диаграмма EPC</vt:lpstr>
      <vt:lpstr>Создание модели IDEF0. Первый уровень</vt:lpstr>
      <vt:lpstr>Создание модели IDEF0 Первый уровень</vt:lpstr>
      <vt:lpstr>Создание модели IDEF0. Второй уровень. </vt:lpstr>
      <vt:lpstr>Создание модели IDEF0.  тРЕТИЙ уровень.</vt:lpstr>
      <vt:lpstr>Создание модели IDEF0.  тРЕТИЙ уровень.</vt:lpstr>
      <vt:lpstr>Создание модели IDEF0.  тРЕТИЙ уровень.</vt:lpstr>
      <vt:lpstr>Создание модели IDEF0.  тРЕТИЙ уровень.</vt:lpstr>
      <vt:lpstr>Диаграмма потоков данных (DFD)</vt:lpstr>
      <vt:lpstr>Модели и анализ вариантов использования </vt:lpstr>
      <vt:lpstr>Диаграмма классов</vt:lpstr>
      <vt:lpstr>Диаграмма Ганта </vt:lpstr>
      <vt:lpstr>FURPS+</vt:lpstr>
      <vt:lpstr>FURPS+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Сложности, возникшие во время выполнения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Uswer</dc:creator>
  <cp:lastModifiedBy>Uswer</cp:lastModifiedBy>
  <cp:revision>26</cp:revision>
  <dcterms:created xsi:type="dcterms:W3CDTF">2020-05-09T20:25:06Z</dcterms:created>
  <dcterms:modified xsi:type="dcterms:W3CDTF">2020-05-10T17:07:07Z</dcterms:modified>
</cp:coreProperties>
</file>