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64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6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46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0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53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2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83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2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1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79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8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7274B-302B-4850-B32F-5236D882EBC9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F1B9467A-6345-46CD-984E-8CF50CF68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194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6DB72-7EB5-6AE7-57D2-D5DD44DC4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163" y="947352"/>
            <a:ext cx="9293262" cy="249961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C9D1D9"/>
                </a:solidFill>
                <a:effectLst/>
                <a:latin typeface="-apple-system"/>
              </a:rPr>
              <a:t> Итоговый проект по</a:t>
            </a:r>
            <a:br>
              <a:rPr lang="ru-RU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b="1" i="0" dirty="0" smtClean="0">
                <a:solidFill>
                  <a:srgbClr val="C9D1D9"/>
                </a:solidFill>
                <a:effectLst/>
                <a:latin typeface="-apple-system"/>
              </a:rPr>
              <a:t>   </a:t>
            </a:r>
            <a:r>
              <a:rPr lang="ru-RU" b="1" i="0" dirty="0" smtClean="0">
                <a:solidFill>
                  <a:srgbClr val="C9D1D9"/>
                </a:solidFill>
                <a:effectLst/>
                <a:latin typeface="-apple-system"/>
              </a:rPr>
              <a:t>информатике </a:t>
            </a:r>
            <a:r>
              <a:rPr lang="ru-RU" b="1" i="0" dirty="0">
                <a:solidFill>
                  <a:srgbClr val="C9D1D9"/>
                </a:solidFill>
                <a:effectLst/>
                <a:latin typeface="-apple-system"/>
              </a:rPr>
              <a:t>10 </a:t>
            </a:r>
            <a:r>
              <a:rPr lang="en-US" b="1" i="0" dirty="0" smtClean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ru-RU" b="1" i="0" dirty="0" smtClean="0">
                <a:solidFill>
                  <a:srgbClr val="C9D1D9"/>
                </a:solidFill>
                <a:effectLst/>
                <a:latin typeface="-apple-system"/>
              </a:rPr>
              <a:t>класс</a:t>
            </a:r>
            <a:endParaRPr lang="ru-RU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DBBE41-66BC-7E9D-56C8-54B2909E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31" y="4245250"/>
            <a:ext cx="2975295" cy="1449198"/>
          </a:xfrm>
        </p:spPr>
        <p:txBody>
          <a:bodyPr/>
          <a:lstStyle/>
          <a:p>
            <a:r>
              <a:rPr lang="ru-RU" dirty="0"/>
              <a:t>Прокофьев Роман 10-3 </a:t>
            </a:r>
          </a:p>
        </p:txBody>
      </p:sp>
    </p:spTree>
    <p:extLst>
      <p:ext uri="{BB962C8B-B14F-4D97-AF65-F5344CB8AC3E}">
        <p14:creationId xmlns:p14="http://schemas.microsoft.com/office/powerpoint/2010/main" val="398893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9F755-3116-19E0-379E-F9ACFE26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F2451-DB50-0FAB-B465-1327D297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№16</a:t>
            </a:r>
          </a:p>
          <a:p>
            <a:r>
              <a:rPr lang="ru-RU" b="0" i="0" dirty="0">
                <a:solidFill>
                  <a:srgbClr val="C9D1D9"/>
                </a:solidFill>
                <a:effectLst/>
                <a:latin typeface="-apple-system"/>
              </a:rPr>
              <a:t>На плоскости задано множество окружностей и множество "острых углов". Найти такую пару "окружность-выпуклый угол", что площадь фигуры, находящейся внутри найденной окружности и "острого угла" будет максимальной. В качестве ответа: выделить эту пару "окружность-выпуклый угол", выделить контур фигуры, находящейся внутри окружности и "острого угла",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E75CCAE-46CF-03D1-08A4-CC6E66FF6413}"/>
              </a:ext>
            </a:extLst>
          </p:cNvPr>
          <p:cNvSpPr/>
          <p:nvPr/>
        </p:nvSpPr>
        <p:spPr>
          <a:xfrm>
            <a:off x="2776756" y="4184126"/>
            <a:ext cx="1937857" cy="1911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36DCAEF-803D-D1D4-FE54-DF19C21BDD6C}"/>
              </a:ext>
            </a:extLst>
          </p:cNvPr>
          <p:cNvCxnSpPr/>
          <p:nvPr/>
        </p:nvCxnSpPr>
        <p:spPr>
          <a:xfrm flipV="1">
            <a:off x="3657600" y="3965394"/>
            <a:ext cx="2877424" cy="1079260"/>
          </a:xfrm>
          <a:prstGeom prst="line">
            <a:avLst/>
          </a:prstGeom>
          <a:ln w="57150">
            <a:solidFill>
              <a:srgbClr val="FF0000">
                <a:alpha val="95000"/>
              </a:srgb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6F7BDE4-9DEB-9ABF-45BF-1D6D4F5293E4}"/>
              </a:ext>
            </a:extLst>
          </p:cNvPr>
          <p:cNvCxnSpPr/>
          <p:nvPr/>
        </p:nvCxnSpPr>
        <p:spPr>
          <a:xfrm>
            <a:off x="3657600" y="5033394"/>
            <a:ext cx="3238150" cy="1458846"/>
          </a:xfrm>
          <a:prstGeom prst="line">
            <a:avLst/>
          </a:prstGeom>
          <a:ln w="57150">
            <a:solidFill>
              <a:srgbClr val="FF0000">
                <a:alpha val="95000"/>
              </a:srgb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21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3A07C-8E89-C64D-8711-03B83C88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4" y="214758"/>
            <a:ext cx="9692640" cy="825477"/>
          </a:xfrm>
        </p:spPr>
        <p:txBody>
          <a:bodyPr/>
          <a:lstStyle/>
          <a:p>
            <a:r>
              <a:rPr lang="ru-RU" dirty="0"/>
              <a:t>Инструкция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327BA-F3BD-D4C2-4BF8-5D645902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64" y="1140904"/>
            <a:ext cx="4442642" cy="5039234"/>
          </a:xfrm>
        </p:spPr>
        <p:txBody>
          <a:bodyPr/>
          <a:lstStyle/>
          <a:p>
            <a:r>
              <a:rPr lang="ru-RU" dirty="0"/>
              <a:t>Кнопка «Окружность» отвечает за координаты окружности, где </a:t>
            </a:r>
            <a:r>
              <a:rPr lang="en-US" dirty="0"/>
              <a:t>x1, y1</a:t>
            </a:r>
            <a:r>
              <a:rPr lang="ru-RU" dirty="0"/>
              <a:t> –координаты центра, </a:t>
            </a:r>
            <a:r>
              <a:rPr lang="en-US" dirty="0"/>
              <a:t>x2, y2 – </a:t>
            </a:r>
            <a:r>
              <a:rPr lang="ru-RU" dirty="0"/>
              <a:t>координаты точки на окружности</a:t>
            </a:r>
          </a:p>
          <a:p>
            <a:r>
              <a:rPr lang="ru-RU" dirty="0"/>
              <a:t>Кнопка «Угол» отвечает за координаты угла, где </a:t>
            </a:r>
            <a:r>
              <a:rPr lang="en-US" dirty="0"/>
              <a:t>x1, y1</a:t>
            </a:r>
            <a:r>
              <a:rPr lang="ru-RU" dirty="0"/>
              <a:t> –координаты 1-ой вершины, </a:t>
            </a:r>
            <a:r>
              <a:rPr lang="en-US" dirty="0"/>
              <a:t>x2, y2 – </a:t>
            </a:r>
            <a:r>
              <a:rPr lang="ru-RU" dirty="0"/>
              <a:t>второй, </a:t>
            </a:r>
            <a:r>
              <a:rPr lang="en-US" dirty="0"/>
              <a:t>x3, y3 –</a:t>
            </a:r>
            <a:r>
              <a:rPr lang="ru-RU" dirty="0"/>
              <a:t> третьей </a:t>
            </a:r>
          </a:p>
          <a:p>
            <a:r>
              <a:rPr lang="ru-RU" dirty="0"/>
              <a:t>Кнопка «Решение» решает задачу</a:t>
            </a:r>
          </a:p>
          <a:p>
            <a:r>
              <a:rPr lang="ru-RU" dirty="0"/>
              <a:t>Кнопка «Очистка» убирает все элементы с окна.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266B08-9FCF-868D-0F57-253ECE9B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08" y="647599"/>
            <a:ext cx="5785031" cy="55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FC3A-0E57-436C-F7F3-164EA0F4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276838"/>
            <a:ext cx="10367283" cy="713064"/>
          </a:xfrm>
        </p:spPr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27CD8-1043-C819-2C34-8EC210AA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34" y="989902"/>
            <a:ext cx="9546672" cy="713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sz="4400" dirty="0"/>
              <a:t>Создание класса точка и прямая</a:t>
            </a:r>
            <a:r>
              <a:rPr lang="en-US" sz="4400" dirty="0"/>
              <a:t>:</a:t>
            </a:r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A7C61-1995-4CA3-29C4-047972AC6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27" y="2911173"/>
            <a:ext cx="6590571" cy="36699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3340AC-BDD8-ED30-9440-0A50BCAA6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8" y="2911173"/>
            <a:ext cx="3096057" cy="341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FAE42-3074-EB2A-0538-BDCF8700E921}"/>
              </a:ext>
            </a:extLst>
          </p:cNvPr>
          <p:cNvSpPr txBox="1"/>
          <p:nvPr/>
        </p:nvSpPr>
        <p:spPr>
          <a:xfrm>
            <a:off x="997534" y="2273525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Прямая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CA800-74F1-1E43-CE78-B9C3CB0E7348}"/>
              </a:ext>
            </a:extLst>
          </p:cNvPr>
          <p:cNvSpPr txBox="1"/>
          <p:nvPr/>
        </p:nvSpPr>
        <p:spPr>
          <a:xfrm>
            <a:off x="5395709" y="2273525"/>
            <a:ext cx="411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Точки и расстояние между ними</a:t>
            </a:r>
          </a:p>
        </p:txBody>
      </p:sp>
    </p:spTree>
    <p:extLst>
      <p:ext uri="{BB962C8B-B14F-4D97-AF65-F5344CB8AC3E}">
        <p14:creationId xmlns:p14="http://schemas.microsoft.com/office/powerpoint/2010/main" val="279668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0FC3D-4BF2-5D80-DB41-8B4BD65B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51" y="466427"/>
            <a:ext cx="9692640" cy="1325562"/>
          </a:xfrm>
        </p:spPr>
        <p:txBody>
          <a:bodyPr/>
          <a:lstStyle/>
          <a:p>
            <a:r>
              <a:rPr lang="ru-RU" dirty="0"/>
              <a:t>Создание класса угол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90F7EA-CDF6-25A1-2BDF-1FE22BDC9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31" y="1899150"/>
            <a:ext cx="6725589" cy="4210638"/>
          </a:xfrm>
        </p:spPr>
      </p:pic>
    </p:spTree>
    <p:extLst>
      <p:ext uri="{BB962C8B-B14F-4D97-AF65-F5344CB8AC3E}">
        <p14:creationId xmlns:p14="http://schemas.microsoft.com/office/powerpoint/2010/main" val="16621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242F1-6F8F-A3A0-150F-F1358E09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695860" cy="724809"/>
          </a:xfrm>
        </p:spPr>
        <p:txBody>
          <a:bodyPr/>
          <a:lstStyle/>
          <a:p>
            <a:r>
              <a:rPr lang="ru-RU" dirty="0"/>
              <a:t>Создание класса окружность: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FC1F531-06F0-EAE0-FBE1-F4E8FBF87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1484851"/>
            <a:ext cx="7306811" cy="4186107"/>
          </a:xfrm>
        </p:spPr>
      </p:pic>
    </p:spTree>
    <p:extLst>
      <p:ext uri="{BB962C8B-B14F-4D97-AF65-F5344CB8AC3E}">
        <p14:creationId xmlns:p14="http://schemas.microsoft.com/office/powerpoint/2010/main" val="412622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34445-6FDC-C336-A1AF-6190045BF806}"/>
              </a:ext>
            </a:extLst>
          </p:cNvPr>
          <p:cNvSpPr txBox="1"/>
          <p:nvPr/>
        </p:nvSpPr>
        <p:spPr>
          <a:xfrm>
            <a:off x="2421596" y="2472592"/>
            <a:ext cx="8749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2428314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76</TotalTime>
  <Words>170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Schoolbook</vt:lpstr>
      <vt:lpstr>Wingdings 2</vt:lpstr>
      <vt:lpstr>Вид</vt:lpstr>
      <vt:lpstr> Итоговый проект по    информатике 10  класс</vt:lpstr>
      <vt:lpstr>Задача </vt:lpstr>
      <vt:lpstr>Инструкция </vt:lpstr>
      <vt:lpstr>Код</vt:lpstr>
      <vt:lpstr>Создание класса угол </vt:lpstr>
      <vt:lpstr>Создание класса окружность: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информатике 10 класс</dc:title>
  <dc:creator>Прокофьев Роман</dc:creator>
  <cp:lastModifiedBy>Пользователь Windows</cp:lastModifiedBy>
  <cp:revision>4</cp:revision>
  <dcterms:created xsi:type="dcterms:W3CDTF">2022-05-10T23:38:42Z</dcterms:created>
  <dcterms:modified xsi:type="dcterms:W3CDTF">2022-05-12T07:30:51Z</dcterms:modified>
</cp:coreProperties>
</file>