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1" r:id="rId7"/>
    <p:sldId id="265" r:id="rId8"/>
    <p:sldId id="266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AD207-C13F-0232-98E1-0F93C478C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AC681-8570-DF70-05BD-B2A7B8EA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307CB-70C2-079C-EA9F-E5269708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93E6D-E617-C20C-A10A-628868AB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C9880-405E-43AD-8D54-EF839FF0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FC01C-9F94-7755-A179-85B98AA0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2D75DC-500A-1B72-20E6-74FF53E7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F4299-A38D-17FE-17AB-2A3F1528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40304-C434-79B2-52B9-B8DEF8B7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C0B46-5DF0-8BB0-71E3-F7E1073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9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262873-E06C-8D1C-B139-9B3C34F79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11D75D-B717-A27B-C3BD-2F6B18FD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4DC75-DFB8-3236-F5D4-D7F9ED0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C09AA-691B-BBA4-77B8-C6FF6C98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AA794-0128-35B2-92E8-533FACE7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3E8DB-2C05-EA87-F353-89E7718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FF86B-0D7F-0C51-77B4-41D6053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38DAE-09B8-2DA0-4341-DF4B1DAA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8F170-277C-6E7F-8DDF-DC2AEAE1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8FE8A-40ED-7D42-B1AF-75D09F1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3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184C6-0C09-598D-9B11-A8E91D1F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FEAA8-5229-AD32-814E-DEB3C162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1A0AD-E9CD-9E9C-260A-14E71F1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8D149-C608-EBBC-8753-F3F3AE10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19A30-73BE-99B8-7543-AB46773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8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0361F-6FD0-ED67-F5FA-CF9723C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A4704-32E3-F915-3C90-14E01011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30385-E0C4-FDE6-4A0D-35144D84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F326E-0549-E404-85EC-33ED4E47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FA954-C212-6BE3-3E8B-536A959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A2D39-7C70-4059-ED3B-A428C139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548D5-DF5C-EB51-99EC-9FF7A7D9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40E8CF-01DA-32AE-507A-7119AE78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D42EF1-E1A8-41BC-7B15-A8B85991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8CF913-E66D-451A-9C12-ADA03FE1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408C02-69EC-B78A-C7D4-015E72B7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F6365D-9886-84A5-342E-CE2101E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F1AFE9-193C-14F5-1E41-E181CA3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B26B2A-90A9-B1E9-CC75-81B3972C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0CBD-5366-DEE2-945B-2B60EFF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5D1A3-15A7-BE26-12D8-83F16449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04AA73-CB38-8113-7F41-DCC2992B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7AABC0-4477-4089-139D-068AE5CA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44405F-E412-98F7-84E5-06308E1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F36102-7328-7EB2-6FC6-30B6BB8F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4EBFF-FD91-9BBA-AF23-C9A531E6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D8EF-B8CB-C47C-1CC4-08A9DE7F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5BB59-894E-BFAB-39FE-9332E5B8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C8DAE-9BA6-77D9-0653-467B522E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9C32F-831C-DDB3-5AF9-653F2AF9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4F7569-8ADC-E9BE-EC64-96E1AC2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575791-8A67-431B-81F0-E7FC5D8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727B-65B5-FDF3-C7E8-F3EA3349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D95946-79D0-0659-62FB-969C012D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A2CFF-E0DC-3E79-CD4A-DEFF29D6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442DD-24EA-615D-906B-9228F736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896294-8571-40F5-99B4-53D0C53A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00E3B-57CC-B82B-327A-B039372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D960E-A171-980C-C2D5-9ECAAC24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A020E-6FF9-BB01-376C-14A82752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A7556-43E7-4747-9B64-FBC42ECB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89E-7599-4A3E-BCA8-779E1FAA977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97E55-6969-351D-5797-A49BEAE7C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E863E-848A-6C5D-3FBA-D3EBAF80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0D29E-11C2-6114-1A57-8F0271C9B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«Построение </a:t>
            </a:r>
            <a:r>
              <a:rPr lang="en-US" dirty="0"/>
              <a:t>CSG </a:t>
            </a:r>
            <a:r>
              <a:rPr lang="ru-RU" dirty="0"/>
              <a:t>сцены»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ECDAD-98B7-07AC-CE11-4740222F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529"/>
            <a:ext cx="9144000" cy="1655762"/>
          </a:xfrm>
        </p:spPr>
        <p:txBody>
          <a:bodyPr/>
          <a:lstStyle/>
          <a:p>
            <a:pPr algn="l"/>
            <a:r>
              <a:rPr lang="ru-RU" b="1" dirty="0"/>
              <a:t>Студент</a:t>
            </a:r>
            <a:r>
              <a:rPr lang="en-US" dirty="0"/>
              <a:t>: </a:t>
            </a:r>
            <a:r>
              <a:rPr lang="ru-RU" dirty="0"/>
              <a:t>Бакалдин Роман Алексеевич</a:t>
            </a:r>
            <a:endParaRPr lang="en-US" dirty="0"/>
          </a:p>
          <a:p>
            <a:pPr algn="l"/>
            <a:r>
              <a:rPr lang="ru-RU" b="1" dirty="0"/>
              <a:t>Группа</a:t>
            </a:r>
            <a:r>
              <a:rPr lang="en-US" dirty="0"/>
              <a:t>:</a:t>
            </a:r>
            <a:r>
              <a:rPr lang="ru-RU" dirty="0"/>
              <a:t> ИУ7-55Б</a:t>
            </a:r>
            <a:endParaRPr lang="en-US" dirty="0"/>
          </a:p>
          <a:p>
            <a:pPr algn="l"/>
            <a:r>
              <a:rPr lang="ru-RU" b="1" dirty="0"/>
              <a:t>Руководитель</a:t>
            </a:r>
            <a:r>
              <a:rPr lang="en-US" dirty="0"/>
              <a:t>:</a:t>
            </a:r>
            <a:r>
              <a:rPr lang="ru-RU" dirty="0"/>
              <a:t> Погорелов Дмитрий Александрович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B8E4E-52B5-FBA2-0654-FD9CD8DAE0F7}"/>
              </a:ext>
            </a:extLst>
          </p:cNvPr>
          <p:cNvSpPr txBox="1"/>
          <p:nvPr/>
        </p:nvSpPr>
        <p:spPr>
          <a:xfrm>
            <a:off x="1659465" y="476032"/>
            <a:ext cx="887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МОСКОВСКИЙ ГОСУДАРСТВЕННЫЙ ТЕХНИЧЕСКИЙ УНИВЕРСИТЕТ ИМЕНИ Н. Э. БАУМАНА </a:t>
            </a:r>
          </a:p>
          <a:p>
            <a:pPr algn="ctr"/>
            <a:r>
              <a:rPr lang="ru-RU" dirty="0"/>
              <a:t>(НАЦИОНАЛЬНЫЙ ИССЛЕДОВАТЕЛЬСКИЙ УНИВЕРСИТЕТ)	</a:t>
            </a:r>
          </a:p>
        </p:txBody>
      </p:sp>
    </p:spTree>
    <p:extLst>
      <p:ext uri="{BB962C8B-B14F-4D97-AF65-F5344CB8AC3E}">
        <p14:creationId xmlns:p14="http://schemas.microsoft.com/office/powerpoint/2010/main" val="30612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6FE45-2B29-4952-1B15-80ECF597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производительности </a:t>
            </a:r>
            <a:r>
              <a:rPr lang="en-US" dirty="0"/>
              <a:t>CSG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17DE3-92AA-2604-7A95-3194747F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4908"/>
            <a:ext cx="3571240" cy="26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45383-7B1B-8E59-D8DE-BD232F6A3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60" y="2744908"/>
            <a:ext cx="3571241" cy="267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B251F0-4EF6-F93F-9AAF-97D861D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81" y="2802578"/>
            <a:ext cx="3417185" cy="2561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F2F5F-C43E-E96C-A7A0-1DDC4A9C991F}"/>
              </a:ext>
            </a:extLst>
          </p:cNvPr>
          <p:cNvSpPr txBox="1"/>
          <p:nvPr/>
        </p:nvSpPr>
        <p:spPr>
          <a:xfrm>
            <a:off x="2011680" y="5421940"/>
            <a:ext cx="155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E5FEE-EC95-BE43-D86F-E8FD3AFB53DB}"/>
              </a:ext>
            </a:extLst>
          </p:cNvPr>
          <p:cNvSpPr txBox="1"/>
          <p:nvPr/>
        </p:nvSpPr>
        <p:spPr>
          <a:xfrm>
            <a:off x="5943600" y="54219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Вычитание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5E349-8925-8C9E-F4AE-AFE7F174EC8F}"/>
              </a:ext>
            </a:extLst>
          </p:cNvPr>
          <p:cNvSpPr txBox="1"/>
          <p:nvPr/>
        </p:nvSpPr>
        <p:spPr>
          <a:xfrm>
            <a:off x="9702800" y="536427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Пересечение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63D5E-4D9E-51A0-F819-C89568C02A2E}"/>
              </a:ext>
            </a:extLst>
          </p:cNvPr>
          <p:cNvSpPr txBox="1"/>
          <p:nvPr/>
        </p:nvSpPr>
        <p:spPr>
          <a:xfrm>
            <a:off x="11697419" y="63225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1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6C09A-174F-8FCA-4593-1734BDC9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11179-05B6-A1FF-629A-033D5B72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курсовой работы решены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описана структуры сцены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проанализированы существующих алгоритмов построения </a:t>
            </a:r>
            <a:r>
              <a:rPr lang="en-US" dirty="0"/>
              <a:t>CSG </a:t>
            </a:r>
            <a:r>
              <a:rPr lang="ru-RU" dirty="0"/>
              <a:t>моделей, алгоритмов визуализации трёхмерной сцены</a:t>
            </a:r>
            <a:r>
              <a:rPr lang="en-US" dirty="0"/>
              <a:t>;</a:t>
            </a:r>
          </a:p>
          <a:p>
            <a:r>
              <a:rPr lang="ru-RU" dirty="0"/>
              <a:t>выбраны наиболее подходящих алгоритмов для решения поставленной задачи</a:t>
            </a:r>
            <a:r>
              <a:rPr lang="en-US" dirty="0"/>
              <a:t>;</a:t>
            </a:r>
          </a:p>
          <a:p>
            <a:r>
              <a:rPr lang="ru-RU" dirty="0"/>
              <a:t>реализованы выбранные алгоритмов</a:t>
            </a:r>
            <a:r>
              <a:rPr lang="en-US" dirty="0"/>
              <a:t>;</a:t>
            </a:r>
          </a:p>
          <a:p>
            <a:r>
              <a:rPr lang="ru-RU" dirty="0"/>
              <a:t>исследованы возможности реализованной программы.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617F4-5CF5-8F35-95C9-6DBBB31E14EF}"/>
              </a:ext>
            </a:extLst>
          </p:cNvPr>
          <p:cNvSpPr txBox="1"/>
          <p:nvPr/>
        </p:nvSpPr>
        <p:spPr>
          <a:xfrm>
            <a:off x="11697419" y="63225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95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507B-16A8-241A-9F7E-B479361A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AEE64-AA82-3734-F8A7-BAB003BB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CSG </a:t>
            </a:r>
            <a:r>
              <a:rPr lang="ru-RU" dirty="0"/>
              <a:t>сегодня</a:t>
            </a:r>
            <a:r>
              <a:rPr lang="en-US" dirty="0"/>
              <a:t>:</a:t>
            </a:r>
          </a:p>
          <a:p>
            <a:r>
              <a:rPr lang="ru-RU" dirty="0"/>
              <a:t>Компьютерные игры</a:t>
            </a:r>
          </a:p>
          <a:p>
            <a:r>
              <a:rPr lang="ru-RU" dirty="0"/>
              <a:t>САПР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8152E5-0AED-F106-56A2-FCD3F121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5" y="3779101"/>
            <a:ext cx="3969905" cy="25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E8802B-7CD8-8095-AED9-E3315E5A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2" y="3439665"/>
            <a:ext cx="3344537" cy="288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63932-E4B6-0FE8-1C29-EDB35B5904BE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15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0835-F358-0358-58E0-2C008BFF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AFDB6-7F52-C48E-AF4B-2CF6A9A9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курсовой работы является разработка программы, позволяющей строить </a:t>
            </a:r>
            <a:r>
              <a:rPr lang="en-US" dirty="0"/>
              <a:t>CSG </a:t>
            </a:r>
            <a:r>
              <a:rPr lang="ru-RU" dirty="0"/>
              <a:t>сцены.</a:t>
            </a: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описание структуры сцены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анализ существующих алгоритмов построения </a:t>
            </a:r>
            <a:r>
              <a:rPr lang="en-US" dirty="0"/>
              <a:t>CSG </a:t>
            </a:r>
            <a:r>
              <a:rPr lang="ru-RU" dirty="0"/>
              <a:t>моделей, алгоритмов визуализации трёхмерной сцены</a:t>
            </a:r>
            <a:r>
              <a:rPr lang="en-US" dirty="0"/>
              <a:t>;</a:t>
            </a:r>
          </a:p>
          <a:p>
            <a:r>
              <a:rPr lang="ru-RU" dirty="0"/>
              <a:t>выбор наиболее подходящих алгоритмов для решения поставленной задачи</a:t>
            </a:r>
            <a:r>
              <a:rPr lang="en-US" dirty="0"/>
              <a:t>;</a:t>
            </a:r>
          </a:p>
          <a:p>
            <a:r>
              <a:rPr lang="ru-RU" dirty="0"/>
              <a:t>реализация выбранных алгоритмов</a:t>
            </a:r>
            <a:r>
              <a:rPr lang="en-US" dirty="0"/>
              <a:t>;</a:t>
            </a:r>
          </a:p>
          <a:p>
            <a:r>
              <a:rPr lang="ru-RU" dirty="0"/>
              <a:t>исследование возможностей реализованной программы.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2F438-A3A0-1C1A-F16D-D77E8998FA7E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71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3FED-B250-9C06-C681-6A631825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построения </a:t>
            </a:r>
            <a:r>
              <a:rPr lang="en-US" dirty="0"/>
              <a:t>CSG </a:t>
            </a:r>
            <a:r>
              <a:rPr lang="ru-RU" dirty="0"/>
              <a:t>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A80D7-91B0-797F-FD69-A2036378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38" y="2568864"/>
            <a:ext cx="4312442" cy="227327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6F2DA42-A69D-363A-9372-4856C372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Разбиение по линии пересечения</a:t>
            </a:r>
          </a:p>
          <a:p>
            <a:r>
              <a:rPr lang="ru-RU" dirty="0"/>
              <a:t>Слияние </a:t>
            </a:r>
            <a:r>
              <a:rPr lang="en-US" dirty="0"/>
              <a:t>BSP-</a:t>
            </a:r>
            <a:r>
              <a:rPr lang="ru-RU" dirty="0"/>
              <a:t>деревьев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52591-D035-F185-461A-805920081AD9}"/>
              </a:ext>
            </a:extLst>
          </p:cNvPr>
          <p:cNvSpPr txBox="1"/>
          <p:nvPr/>
        </p:nvSpPr>
        <p:spPr>
          <a:xfrm>
            <a:off x="8525055" y="4863681"/>
            <a:ext cx="225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Структура </a:t>
            </a:r>
            <a:r>
              <a:rPr lang="en-US" dirty="0"/>
              <a:t>CSG </a:t>
            </a:r>
            <a:r>
              <a:rPr lang="ru-RU" dirty="0"/>
              <a:t>сцены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78249-314F-40D9-22D0-DB3E2F45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71" y="3028322"/>
            <a:ext cx="2779203" cy="1449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51FFA5-6637-C35F-AC16-D3EAF86EC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13" y="3030975"/>
            <a:ext cx="3345478" cy="1444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393AF-DC51-4406-1DCC-D7C3DC865B4B}"/>
              </a:ext>
            </a:extLst>
          </p:cNvPr>
          <p:cNvSpPr txBox="1"/>
          <p:nvPr/>
        </p:nvSpPr>
        <p:spPr>
          <a:xfrm>
            <a:off x="1101427" y="4433427"/>
            <a:ext cx="225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Разбиение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98D18-0267-008B-3734-7F814F420772}"/>
              </a:ext>
            </a:extLst>
          </p:cNvPr>
          <p:cNvSpPr txBox="1"/>
          <p:nvPr/>
        </p:nvSpPr>
        <p:spPr>
          <a:xfrm>
            <a:off x="4529710" y="4472805"/>
            <a:ext cx="225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BSP</a:t>
            </a:r>
            <a:r>
              <a:rPr lang="ru-RU" dirty="0"/>
              <a:t>-дерево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5CB792-E4F8-1174-5C14-7B299F800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02" y="4924348"/>
            <a:ext cx="4861578" cy="1512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FCA27B-0D08-58D0-0885-DCA7F43DEC25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526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B9457-1745-4869-F623-C066E64C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удаления невидимых линий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4E3F0-B076-E48A-EEE8-71F92A4E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Робертса</a:t>
            </a:r>
          </a:p>
          <a:p>
            <a:r>
              <a:rPr lang="ru-RU" dirty="0"/>
              <a:t>Алгоритм Варнока</a:t>
            </a:r>
          </a:p>
          <a:p>
            <a:r>
              <a:rPr lang="en-US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Обратная трассировка лучей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74FA9-AEA5-1E8C-4421-F81C08C4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29" y="1563621"/>
            <a:ext cx="2336991" cy="1918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453DE1-29BC-448D-2990-840584B0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27" y="3956088"/>
            <a:ext cx="2478445" cy="18031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6623D4-D77D-2BE0-6CD0-02EF460C9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059" y="1593669"/>
            <a:ext cx="2693113" cy="1918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A2D6F0-92F4-20BC-7DFD-3ED1753AC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029" y="4091841"/>
            <a:ext cx="2545562" cy="15427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F0D948-DEB2-B464-0839-8B08699CE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8" y="3890008"/>
            <a:ext cx="5268873" cy="242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A12F0E-6F73-64BE-56FA-567D61C9F178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87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796A0-8409-E842-6983-A89843F9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закраски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BADD3-D37F-2805-A17D-DF2D9D9F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Простая закраска</a:t>
            </a:r>
          </a:p>
          <a:p>
            <a:r>
              <a:rPr lang="ru-RU" dirty="0"/>
              <a:t>Закраска по Гуро</a:t>
            </a:r>
          </a:p>
          <a:p>
            <a:r>
              <a:rPr lang="ru-RU" dirty="0"/>
              <a:t>Закраска по Фонгу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7DC0D-4A8D-0E6D-E465-9944AA1A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34" y="1013027"/>
            <a:ext cx="2266747" cy="14687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2C3652-3917-8B75-FB44-3AB1B88E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34" y="2803921"/>
            <a:ext cx="2277940" cy="1468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29CB8F-9F09-1E33-6057-7384F8A6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034" y="4605395"/>
            <a:ext cx="2266748" cy="1468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6895C-355F-9FB7-1E10-E738AAE912AD}"/>
              </a:ext>
            </a:extLst>
          </p:cNvPr>
          <p:cNvSpPr txBox="1"/>
          <p:nvPr/>
        </p:nvSpPr>
        <p:spPr>
          <a:xfrm>
            <a:off x="8243634" y="2434392"/>
            <a:ext cx="151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Простая закраска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BCCEE-C0BC-40CE-D863-BB7B7881AB24}"/>
              </a:ext>
            </a:extLst>
          </p:cNvPr>
          <p:cNvSpPr txBox="1"/>
          <p:nvPr/>
        </p:nvSpPr>
        <p:spPr>
          <a:xfrm>
            <a:off x="8243633" y="4215097"/>
            <a:ext cx="151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Закраска по Гуро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04720-B669-DBA2-7C34-D4C1151A4D82}"/>
              </a:ext>
            </a:extLst>
          </p:cNvPr>
          <p:cNvSpPr txBox="1"/>
          <p:nvPr/>
        </p:nvSpPr>
        <p:spPr>
          <a:xfrm>
            <a:off x="8243633" y="6074130"/>
            <a:ext cx="159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Закраска по Фонгу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9DFD85-40D3-A393-1981-48D3012C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90" y="4429663"/>
            <a:ext cx="6684648" cy="1644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905C7-A73C-0B1E-F7C9-68EC9F3E1BCE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782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47988-08CF-D945-AC98-98A19B3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алгоритмов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70BA4-8362-CC13-149C-ACA5A52F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25" y="1250830"/>
            <a:ext cx="4352910" cy="4951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D1CDF-CB8E-5231-D782-DC987573A6E6}"/>
              </a:ext>
            </a:extLst>
          </p:cNvPr>
          <p:cNvSpPr txBox="1"/>
          <p:nvPr/>
        </p:nvSpPr>
        <p:spPr>
          <a:xfrm>
            <a:off x="7435969" y="6202392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</a:t>
            </a:r>
            <a:r>
              <a:rPr lang="en-US" dirty="0"/>
              <a:t>BSP-</a:t>
            </a:r>
            <a:r>
              <a:rPr lang="ru-RU" dirty="0"/>
              <a:t>дерева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B2E616-9191-3A69-0DE3-D26DC1FC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66" y="1406105"/>
            <a:ext cx="1902586" cy="4632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9C750-FFEC-EC9B-D660-5CB1FAA0193D}"/>
              </a:ext>
            </a:extLst>
          </p:cNvPr>
          <p:cNvSpPr txBox="1"/>
          <p:nvPr/>
        </p:nvSpPr>
        <p:spPr>
          <a:xfrm>
            <a:off x="1873874" y="6123543"/>
            <a:ext cx="183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Генерация кадра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8EF31-D12B-F868-A8E8-F6A456A86EF8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9523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A01A-70CA-2693-6ED2-828AB46C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E4D40E0-2C97-82DF-731F-E3BA5DCF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05" y="1285973"/>
            <a:ext cx="2755179" cy="21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6F45F4D-7E86-E8EA-DA7D-3CEC3BE1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2" y="3781859"/>
            <a:ext cx="1983366" cy="20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4C6E-FA05-620B-AD27-A0E76EF6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Поддержка ООП</a:t>
            </a:r>
          </a:p>
          <a:p>
            <a:r>
              <a:rPr lang="ru-RU" dirty="0"/>
              <a:t>Строгая типизация</a:t>
            </a:r>
          </a:p>
          <a:p>
            <a:r>
              <a:rPr lang="ru-RU" dirty="0"/>
              <a:t>Большое разнообразие библиотек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66458-BE67-2F6C-A050-3BE9539C3628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460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A036-8E2D-F7BC-4BEC-28D1888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производительности визуализатора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481967-FC38-2E50-11B4-D3AF2F90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07" y="1792604"/>
            <a:ext cx="5799773" cy="434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5F98A-5451-9D95-A240-ED1732BC6FE3}"/>
              </a:ext>
            </a:extLst>
          </p:cNvPr>
          <p:cNvSpPr txBox="1"/>
          <p:nvPr/>
        </p:nvSpPr>
        <p:spPr>
          <a:xfrm>
            <a:off x="11697419" y="632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5797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221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«Построение CSG сцены»</vt:lpstr>
      <vt:lpstr>Актуальность задачи</vt:lpstr>
      <vt:lpstr>Цели и задачи</vt:lpstr>
      <vt:lpstr>Алгоритмы построения CSG моделей</vt:lpstr>
      <vt:lpstr>Алгоритмы удаления невидимых линий и поверхностей</vt:lpstr>
      <vt:lpstr>Алгоритмы закраски</vt:lpstr>
      <vt:lpstr>Схемы алгоритмов</vt:lpstr>
      <vt:lpstr>Средства реализации</vt:lpstr>
      <vt:lpstr>Исследование производительности визуализатора</vt:lpstr>
      <vt:lpstr>Исследование производительности CSG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Ковалёв</dc:creator>
  <cp:lastModifiedBy>Степан Ковалёв</cp:lastModifiedBy>
  <cp:revision>58</cp:revision>
  <dcterms:created xsi:type="dcterms:W3CDTF">2023-12-20T11:25:13Z</dcterms:created>
  <dcterms:modified xsi:type="dcterms:W3CDTF">2023-12-21T02:27:40Z</dcterms:modified>
</cp:coreProperties>
</file>