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1" r:id="rId8"/>
    <p:sldId id="265" r:id="rId9"/>
    <p:sldId id="264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AD207-C13F-0232-98E1-0F93C478C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0AC681-8570-DF70-05BD-B2A7B8EA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C307CB-70C2-079C-EA9F-E5269708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93E6D-E617-C20C-A10A-628868AB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C9880-405E-43AD-8D54-EF839FF0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FC01C-9F94-7755-A179-85B98AA0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2D75DC-500A-1B72-20E6-74FF53E7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F4299-A38D-17FE-17AB-2A3F1528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40304-C434-79B2-52B9-B8DEF8B7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C0B46-5DF0-8BB0-71E3-F7E10732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29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262873-E06C-8D1C-B139-9B3C34F79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11D75D-B717-A27B-C3BD-2F6B18FD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4DC75-DFB8-3236-F5D4-D7F9ED07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5C09AA-691B-BBA4-77B8-C6FF6C98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AA794-0128-35B2-92E8-533FACE7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3E8DB-2C05-EA87-F353-89E77180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FF86B-0D7F-0C51-77B4-41D6053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38DAE-09B8-2DA0-4341-DF4B1DAA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8F170-277C-6E7F-8DDF-DC2AEAE1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8FE8A-40ED-7D42-B1AF-75D09F1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3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184C6-0C09-598D-9B11-A8E91D1F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FEAA8-5229-AD32-814E-DEB3C162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1A0AD-E9CD-9E9C-260A-14E71F19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8D149-C608-EBBC-8753-F3F3AE10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19A30-73BE-99B8-7543-AB46773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88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0361F-6FD0-ED67-F5FA-CF9723C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A4704-32E3-F915-3C90-14E01011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530385-E0C4-FDE6-4A0D-35144D84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F326E-0549-E404-85EC-33ED4E47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FA954-C212-6BE3-3E8B-536A9596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6A2D39-7C70-4059-ED3B-A428C139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548D5-DF5C-EB51-99EC-9FF7A7D9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40E8CF-01DA-32AE-507A-7119AE78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D42EF1-E1A8-41BC-7B15-A8B85991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8CF913-E66D-451A-9C12-ADA03FE1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408C02-69EC-B78A-C7D4-015E72B7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F6365D-9886-84A5-342E-CE2101E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F1AFE9-193C-14F5-1E41-E181CA3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B26B2A-90A9-B1E9-CC75-81B3972C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2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0CBD-5366-DEE2-945B-2B60EFF0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5D1A3-15A7-BE26-12D8-83F16449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04AA73-CB38-8113-7F41-DCC2992B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7AABC0-4477-4089-139D-068AE5CA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5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44405F-E412-98F7-84E5-06308E18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F36102-7328-7EB2-6FC6-30B6BB8F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4EBFF-FD91-9BBA-AF23-C9A531E6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3D8EF-B8CB-C47C-1CC4-08A9DE7F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5BB59-894E-BFAB-39FE-9332E5B8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BC8DAE-9BA6-77D9-0653-467B522E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9C32F-831C-DDB3-5AF9-653F2AF9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4F7569-8ADC-E9BE-EC64-96E1AC2E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575791-8A67-431B-81F0-E7FC5D8D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727B-65B5-FDF3-C7E8-F3EA3349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D95946-79D0-0659-62FB-969C012D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A2CFF-E0DC-3E79-CD4A-DEFF29D6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442DD-24EA-615D-906B-9228F736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896294-8571-40F5-99B4-53D0C53A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00E3B-57CC-B82B-327A-B039372F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D960E-A171-980C-C2D5-9ECAAC24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6A020E-6FF9-BB01-376C-14A82752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A7556-43E7-4747-9B64-FBC42ECBA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89E-7599-4A3E-BCA8-779E1FAA977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97E55-6969-351D-5797-A49BEAE7C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E863E-848A-6C5D-3FBA-D3EBAF80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EC51-EE21-4D53-BD13-D0B3E7EDF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0D29E-11C2-6114-1A57-8F0271C9B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«Построение </a:t>
            </a:r>
            <a:r>
              <a:rPr lang="en-US" dirty="0"/>
              <a:t>CSG </a:t>
            </a:r>
            <a:r>
              <a:rPr lang="ru-RU" dirty="0"/>
              <a:t>сцены»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FECDAD-98B7-07AC-CE11-4740222F0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7529"/>
            <a:ext cx="9144000" cy="1655762"/>
          </a:xfrm>
        </p:spPr>
        <p:txBody>
          <a:bodyPr/>
          <a:lstStyle/>
          <a:p>
            <a:pPr algn="l"/>
            <a:r>
              <a:rPr lang="ru-RU" b="1" dirty="0"/>
              <a:t>Студент</a:t>
            </a:r>
            <a:r>
              <a:rPr lang="en-US" dirty="0"/>
              <a:t>: </a:t>
            </a:r>
            <a:r>
              <a:rPr lang="ru-RU" dirty="0"/>
              <a:t>Бакалдин Роман Алексеевич</a:t>
            </a:r>
            <a:endParaRPr lang="en-US" dirty="0"/>
          </a:p>
          <a:p>
            <a:pPr algn="l"/>
            <a:r>
              <a:rPr lang="ru-RU" b="1" dirty="0"/>
              <a:t>Группа</a:t>
            </a:r>
            <a:r>
              <a:rPr lang="en-US" dirty="0"/>
              <a:t>:</a:t>
            </a:r>
            <a:r>
              <a:rPr lang="ru-RU" dirty="0"/>
              <a:t> ИУ7-55Б</a:t>
            </a:r>
            <a:endParaRPr lang="en-US" dirty="0"/>
          </a:p>
          <a:p>
            <a:pPr algn="l"/>
            <a:r>
              <a:rPr lang="ru-RU" b="1" dirty="0"/>
              <a:t>Руководитель</a:t>
            </a:r>
            <a:r>
              <a:rPr lang="en-US" dirty="0"/>
              <a:t>:</a:t>
            </a:r>
            <a:r>
              <a:rPr lang="ru-RU" dirty="0"/>
              <a:t> Погорелов Дмитрий Александрович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B8E4E-52B5-FBA2-0654-FD9CD8DAE0F7}"/>
              </a:ext>
            </a:extLst>
          </p:cNvPr>
          <p:cNvSpPr txBox="1"/>
          <p:nvPr/>
        </p:nvSpPr>
        <p:spPr>
          <a:xfrm>
            <a:off x="1659465" y="476032"/>
            <a:ext cx="887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МОСКОВСКИЙ ГОСУДАРСТВЕННЫЙ ТЕХНИЧЕСКИЙ УНИВЕРСИТЕТ ИМЕНИ Н. Э. БАУМАНА </a:t>
            </a:r>
          </a:p>
          <a:p>
            <a:pPr algn="ctr"/>
            <a:r>
              <a:rPr lang="ru-RU" dirty="0"/>
              <a:t>(НАЦИОНАЛЬНЫЙ ИССЛЕДОВАТЕЛЬСКИЙ УНИВЕРСИТЕТ)	</a:t>
            </a:r>
          </a:p>
        </p:txBody>
      </p:sp>
    </p:spTree>
    <p:extLst>
      <p:ext uri="{BB962C8B-B14F-4D97-AF65-F5344CB8AC3E}">
        <p14:creationId xmlns:p14="http://schemas.microsoft.com/office/powerpoint/2010/main" val="306128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A01A-70CA-2693-6ED2-828AB46C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CC9D6C-C4D5-7707-1905-B1D55096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1798061"/>
            <a:ext cx="4543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4D40E0-2C97-82DF-731F-E3BA5DCF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36" y="3934454"/>
            <a:ext cx="2755179" cy="214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6F45F4D-7E86-E8EA-DA7D-3CEC3BE1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2" y="3781859"/>
            <a:ext cx="1983366" cy="204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6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FC333-C0E3-8A44-3FFE-72EB6C4B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05EBC9-FB75-5622-3DBA-D6AEB6845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02" y="1451985"/>
            <a:ext cx="8387595" cy="5040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14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A036-8E2D-F7BC-4BEC-28D1888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производительности визуализатора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481967-FC38-2E50-11B4-D3AF2F90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07" y="1792604"/>
            <a:ext cx="5799773" cy="4347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79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6FE45-2B29-4952-1B15-80ECF597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производительности </a:t>
            </a:r>
            <a:r>
              <a:rPr lang="en-US" dirty="0"/>
              <a:t>CSG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17DE3-92AA-2604-7A95-3194747F3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4908"/>
            <a:ext cx="3571240" cy="267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45383-7B1B-8E59-D8DE-BD232F6A3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60" y="2744908"/>
            <a:ext cx="3571241" cy="267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B251F0-4EF6-F93F-9AAF-97D861D3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81" y="2802578"/>
            <a:ext cx="3417185" cy="2561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F2F5F-C43E-E96C-A7A0-1DDC4A9C991F}"/>
              </a:ext>
            </a:extLst>
          </p:cNvPr>
          <p:cNvSpPr txBox="1"/>
          <p:nvPr/>
        </p:nvSpPr>
        <p:spPr>
          <a:xfrm>
            <a:off x="2011680" y="5421940"/>
            <a:ext cx="155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E5FEE-EC95-BE43-D86F-E8FD3AFB53DB}"/>
              </a:ext>
            </a:extLst>
          </p:cNvPr>
          <p:cNvSpPr txBox="1"/>
          <p:nvPr/>
        </p:nvSpPr>
        <p:spPr>
          <a:xfrm>
            <a:off x="5943600" y="54219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Вычитание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5E349-8925-8C9E-F4AE-AFE7F174EC8F}"/>
              </a:ext>
            </a:extLst>
          </p:cNvPr>
          <p:cNvSpPr txBox="1"/>
          <p:nvPr/>
        </p:nvSpPr>
        <p:spPr>
          <a:xfrm>
            <a:off x="9702800" y="536427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Пересечение</a:t>
            </a:r>
          </a:p>
        </p:txBody>
      </p:sp>
    </p:spTree>
    <p:extLst>
      <p:ext uri="{BB962C8B-B14F-4D97-AF65-F5344CB8AC3E}">
        <p14:creationId xmlns:p14="http://schemas.microsoft.com/office/powerpoint/2010/main" val="157163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6C09A-174F-8FCA-4593-1734BDC9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11179-05B6-A1FF-629A-033D5B72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рамках курсовой работы решены следующие задачи</a:t>
            </a:r>
            <a:r>
              <a:rPr lang="en-US" dirty="0"/>
              <a:t>:</a:t>
            </a:r>
          </a:p>
          <a:p>
            <a:r>
              <a:rPr lang="ru-RU" dirty="0"/>
              <a:t>описана структуры сцены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проанализированы существующих алгоритмов построения </a:t>
            </a:r>
            <a:r>
              <a:rPr lang="en-US" dirty="0"/>
              <a:t>CSG </a:t>
            </a:r>
            <a:r>
              <a:rPr lang="ru-RU" dirty="0"/>
              <a:t>моделей, алгоритмов визуализации трёхмерной сцены</a:t>
            </a:r>
            <a:r>
              <a:rPr lang="en-US" dirty="0"/>
              <a:t>;</a:t>
            </a:r>
          </a:p>
          <a:p>
            <a:r>
              <a:rPr lang="ru-RU" dirty="0"/>
              <a:t>выбраны наиболее подходящих алгоритмов для решения поставленной задачи</a:t>
            </a:r>
            <a:r>
              <a:rPr lang="en-US" dirty="0"/>
              <a:t>;</a:t>
            </a:r>
          </a:p>
          <a:p>
            <a:r>
              <a:rPr lang="ru-RU" dirty="0"/>
              <a:t>реализованы выбранные алгоритмов</a:t>
            </a:r>
            <a:r>
              <a:rPr lang="en-US" dirty="0"/>
              <a:t>;</a:t>
            </a:r>
          </a:p>
          <a:p>
            <a:r>
              <a:rPr lang="ru-RU" dirty="0"/>
              <a:t>исследованы возможности реализованной программы.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507B-16A8-241A-9F7E-B479361A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AEE64-AA82-3734-F8A7-BAB003BB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CSG </a:t>
            </a:r>
            <a:r>
              <a:rPr lang="ru-RU" dirty="0"/>
              <a:t>сегодня</a:t>
            </a:r>
            <a:r>
              <a:rPr lang="en-US" dirty="0"/>
              <a:t>:</a:t>
            </a:r>
          </a:p>
          <a:p>
            <a:r>
              <a:rPr lang="ru-RU" dirty="0"/>
              <a:t>Компьютерные игры</a:t>
            </a:r>
          </a:p>
          <a:p>
            <a:r>
              <a:rPr lang="ru-RU" dirty="0"/>
              <a:t>САПР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8152E5-0AED-F106-56A2-FCD3F121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5" y="3779101"/>
            <a:ext cx="3969905" cy="25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E8802B-7CD8-8095-AED9-E3315E5A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2" y="3439665"/>
            <a:ext cx="3344537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A0835-F358-0358-58E0-2C008BFF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AFDB6-7F52-C48E-AF4B-2CF6A9A9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курсовой работы является разработка программы, позволяющей строить </a:t>
            </a:r>
            <a:r>
              <a:rPr lang="en-US" dirty="0"/>
              <a:t>CSG </a:t>
            </a:r>
            <a:r>
              <a:rPr lang="ru-RU" dirty="0"/>
              <a:t>сцены.</a:t>
            </a:r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описание структуры сцены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анализ существующих алгоритмов построения </a:t>
            </a:r>
            <a:r>
              <a:rPr lang="en-US" dirty="0"/>
              <a:t>CSG </a:t>
            </a:r>
            <a:r>
              <a:rPr lang="ru-RU" dirty="0"/>
              <a:t>моделей, алгоритмов визуализации трёхмерной сцены</a:t>
            </a:r>
            <a:r>
              <a:rPr lang="en-US" dirty="0"/>
              <a:t>;</a:t>
            </a:r>
          </a:p>
          <a:p>
            <a:r>
              <a:rPr lang="ru-RU" dirty="0"/>
              <a:t>выбор наиболее подходящих алгоритмов для решения поставленной задачи</a:t>
            </a:r>
            <a:r>
              <a:rPr lang="en-US" dirty="0"/>
              <a:t>;</a:t>
            </a:r>
          </a:p>
          <a:p>
            <a:r>
              <a:rPr lang="ru-RU" dirty="0"/>
              <a:t>реализация выбранных алгоритмов</a:t>
            </a:r>
            <a:r>
              <a:rPr lang="en-US" dirty="0"/>
              <a:t>;</a:t>
            </a:r>
          </a:p>
          <a:p>
            <a:r>
              <a:rPr lang="ru-RU" dirty="0"/>
              <a:t>исследование возможностей реализованной программы.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1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3FED-B250-9C06-C681-6A631825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CSG </a:t>
            </a:r>
            <a:r>
              <a:rPr lang="ru-RU" dirty="0"/>
              <a:t>сцены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A80D7-91B0-797F-FD69-A2036378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23" y="2318182"/>
            <a:ext cx="6667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D68FB-6DC4-E9E9-4663-326B40AA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построения </a:t>
            </a:r>
            <a:r>
              <a:rPr lang="en-US" dirty="0"/>
              <a:t>CSG </a:t>
            </a:r>
            <a:r>
              <a:rPr lang="ru-RU" dirty="0"/>
              <a:t>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BE0C2-B71D-F578-1A44-C4CB4242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Разбиение по линии пересечения</a:t>
            </a:r>
          </a:p>
          <a:p>
            <a:r>
              <a:rPr lang="ru-RU" dirty="0"/>
              <a:t>Слияние </a:t>
            </a:r>
            <a:r>
              <a:rPr lang="en-US" dirty="0"/>
              <a:t>BSP-</a:t>
            </a:r>
            <a:r>
              <a:rPr lang="ru-RU" dirty="0"/>
              <a:t>деревьев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1067F7-8540-54EA-285F-60279E7C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818" y="1690688"/>
            <a:ext cx="3345478" cy="14444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C5F6D2-530C-4873-1AB2-F53440D9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891" y="3693596"/>
            <a:ext cx="3606458" cy="1881335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328678F-A149-BE7B-699D-A9FA77974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99518"/>
              </p:ext>
            </p:extLst>
          </p:nvPr>
        </p:nvGraphicFramePr>
        <p:xfrm>
          <a:off x="559245" y="2872987"/>
          <a:ext cx="75691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671">
                  <a:extLst>
                    <a:ext uri="{9D8B030D-6E8A-4147-A177-3AD203B41FA5}">
                      <a16:colId xmlns:a16="http://schemas.microsoft.com/office/drawing/2014/main" val="3789474947"/>
                    </a:ext>
                  </a:extLst>
                </a:gridCol>
                <a:gridCol w="3751922">
                  <a:extLst>
                    <a:ext uri="{9D8B030D-6E8A-4147-A177-3AD203B41FA5}">
                      <a16:colId xmlns:a16="http://schemas.microsoft.com/office/drawing/2014/main" val="2892781999"/>
                    </a:ext>
                  </a:extLst>
                </a:gridCol>
                <a:gridCol w="1994557">
                  <a:extLst>
                    <a:ext uri="{9D8B030D-6E8A-4147-A177-3AD203B41FA5}">
                      <a16:colId xmlns:a16="http://schemas.microsoft.com/office/drawing/2014/main" val="4196277409"/>
                    </a:ext>
                  </a:extLst>
                </a:gridCol>
              </a:tblGrid>
              <a:tr h="297554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73100"/>
                  </a:ext>
                </a:extLst>
              </a:tr>
              <a:tr h="1227883">
                <a:tc>
                  <a:txBody>
                    <a:bodyPr/>
                    <a:lstStyle/>
                    <a:p>
                      <a:r>
                        <a:rPr lang="ru-RU" dirty="0"/>
                        <a:t>Разбиение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Низкое потребление памяти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 выходе триангулированная 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Работает только с </a:t>
                      </a:r>
                      <a:r>
                        <a:rPr lang="ru-RU" dirty="0" err="1"/>
                        <a:t>трисами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Трудоёмкие вычисления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39283"/>
                  </a:ext>
                </a:extLst>
              </a:tr>
              <a:tr h="1636547">
                <a:tc>
                  <a:txBody>
                    <a:bodyPr/>
                    <a:lstStyle/>
                    <a:p>
                      <a:r>
                        <a:rPr lang="en-US" dirty="0"/>
                        <a:t>BSP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Простые вычисления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Работает с любыми полигонами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Высокое потребление памяти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 выходе </a:t>
                      </a:r>
                      <a:r>
                        <a:rPr lang="ru-RU" dirty="0" err="1"/>
                        <a:t>нетриангулированная</a:t>
                      </a:r>
                      <a:r>
                        <a:rPr lang="ru-RU" dirty="0"/>
                        <a:t> модель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B9457-1745-4869-F623-C066E64C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удаления невидимых линий и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4E3F0-B076-E48A-EEE8-71F92A4E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Робертса</a:t>
            </a:r>
          </a:p>
          <a:p>
            <a:r>
              <a:rPr lang="ru-RU" dirty="0"/>
              <a:t>Алгоритм Варнока</a:t>
            </a:r>
          </a:p>
          <a:p>
            <a:r>
              <a:rPr lang="en-US" dirty="0"/>
              <a:t>Z-</a:t>
            </a:r>
            <a:r>
              <a:rPr lang="ru-RU" dirty="0"/>
              <a:t>буфер</a:t>
            </a:r>
          </a:p>
          <a:p>
            <a:r>
              <a:rPr lang="ru-RU" dirty="0"/>
              <a:t>Обратная трассировка лучей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474FA9-AEA5-1E8C-4421-F81C08C4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10" y="1397000"/>
            <a:ext cx="2662608" cy="21862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453DE1-29BC-448D-2990-840584B0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391373" cy="24673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6623D4-D77D-2BE0-6CD0-02EF460C9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501" y="4001294"/>
            <a:ext cx="3877216" cy="27626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A2D6F0-92F4-20BC-7DFD-3ED1753AC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510" y="4306583"/>
            <a:ext cx="3098218" cy="18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796A0-8409-E842-6983-A89843F9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закраски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BADD3-D37F-2805-A17D-DF2D9D9F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Простая закраска</a:t>
            </a:r>
          </a:p>
          <a:p>
            <a:r>
              <a:rPr lang="ru-RU" dirty="0"/>
              <a:t>Закраска по Гуро</a:t>
            </a:r>
          </a:p>
          <a:p>
            <a:r>
              <a:rPr lang="ru-RU" dirty="0"/>
              <a:t>Закраска по Фонгу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7DC0D-4A8D-0E6D-E465-9944AA1A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34977"/>
            <a:ext cx="3530600" cy="22876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2C3652-3917-8B75-FB44-3AB1B88E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42" y="3634977"/>
            <a:ext cx="3268066" cy="2287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29CB8F-9F09-1E33-6057-7384F8A6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31" y="3634977"/>
            <a:ext cx="3311640" cy="22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2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47988-08CF-D945-AC98-98A19B30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построения </a:t>
            </a:r>
            <a:r>
              <a:rPr lang="en-US" dirty="0"/>
              <a:t>BSP-</a:t>
            </a:r>
            <a:r>
              <a:rPr lang="ru-RU" dirty="0"/>
              <a:t>дерева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45BAB0-5875-664F-6951-57ED5360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7" y="1330037"/>
            <a:ext cx="2479138" cy="5444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17D7D-D571-CB87-076D-EBB001A90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89" y="1330037"/>
            <a:ext cx="2156824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3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8D8E-011C-4883-D12C-0306CACF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генерации кадра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5CE026-0FBA-791A-4F9E-14EF0F8B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58" y="1320800"/>
            <a:ext cx="2153722" cy="5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91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226</Words>
  <Application>Microsoft Office PowerPoint</Application>
  <PresentationFormat>Широкоэкранный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«Построение CSG сцены»</vt:lpstr>
      <vt:lpstr>Актуальность задачи</vt:lpstr>
      <vt:lpstr>Цели и задачи</vt:lpstr>
      <vt:lpstr>Представление CSG сцены</vt:lpstr>
      <vt:lpstr>Алгоритмы построения CSG моделей</vt:lpstr>
      <vt:lpstr>Алгоритмы удаления невидимых линий и поверхностей</vt:lpstr>
      <vt:lpstr>Алгоритмы закраски</vt:lpstr>
      <vt:lpstr>Алгоритм построения BSP-дерева</vt:lpstr>
      <vt:lpstr>Алгоритм генерации кадра</vt:lpstr>
      <vt:lpstr>Средства реализации</vt:lpstr>
      <vt:lpstr>UML диаграмма</vt:lpstr>
      <vt:lpstr>Исследование производительности визуализатора</vt:lpstr>
      <vt:lpstr>Исследование производительности CSG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Ковалёв</dc:creator>
  <cp:lastModifiedBy>Степан Ковалёв</cp:lastModifiedBy>
  <cp:revision>25</cp:revision>
  <dcterms:created xsi:type="dcterms:W3CDTF">2023-12-20T11:25:13Z</dcterms:created>
  <dcterms:modified xsi:type="dcterms:W3CDTF">2023-12-20T13:52:53Z</dcterms:modified>
</cp:coreProperties>
</file>