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jqE7TFn0EaLTFOvioUu1g5y/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6496049" y="1219533"/>
            <a:ext cx="4838701" cy="1231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s-MX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Técnico en Programación de Software </a:t>
            </a:r>
            <a:endParaRPr b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096000" y="2967335"/>
            <a:ext cx="35500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Sophya Rincón Cáceres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David Ríos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Felipe Román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605655" y="90170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2.3 Canales de Distribución y Comunicación</a:t>
            </a:r>
            <a:endParaRPr b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3518170" y="3112852"/>
            <a:ext cx="5155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medio de publicidad y anuncios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697352" y="795487"/>
            <a:ext cx="4617598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2.4 Relación con los Clientes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 flipH="1" rot="10800000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2875291" y="2828828"/>
            <a:ext cx="644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través de redes sociales y vía correo electrónico se puede interactuar con los usuarios respecto a sugerencias, advertencias y/o quejas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856236" y="901701"/>
            <a:ext cx="42586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2.5 Flujo de Ingresos</a:t>
            </a:r>
            <a:endParaRPr b="1" i="0" sz="2800">
              <a:solidFill>
                <a:srgbClr val="00B05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4" name="Google Shape;184;p12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1493032" y="1887908"/>
            <a:ext cx="89114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estima tener ingresos aproximados o mayores a los 10 millones de pesos(COP), con un estimado de 180 millones de pesos(COP) al año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853305" y="90170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2.6 Recursos clave</a:t>
            </a:r>
            <a:endParaRPr b="1" sz="2800">
              <a:solidFill>
                <a:srgbClr val="00B05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1" name="Google Shape;191;p13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3315936" y="3108625"/>
            <a:ext cx="44066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de trabajo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Vendedores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872355" y="90170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2.7 Actividades Clave</a:t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2030110" y="2139216"/>
            <a:ext cx="84124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 de la 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Interacciones entre el Comprador y Vendedor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/>
        </p:nvSpPr>
        <p:spPr>
          <a:xfrm>
            <a:off x="-708795" y="90170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2.8 Socios y Aliados Clave </a:t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3181363" y="1803837"/>
            <a:ext cx="56535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Sena, Instructores y Compañeros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/>
        </p:nvSpPr>
        <p:spPr>
          <a:xfrm>
            <a:off x="853305" y="901701"/>
            <a:ext cx="7055619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2.9 Estructura de Costos</a:t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032" y="1568011"/>
            <a:ext cx="5336058" cy="498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791" y="1568011"/>
            <a:ext cx="5286935" cy="320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/>
        </p:nvSpPr>
        <p:spPr>
          <a:xfrm>
            <a:off x="2491605" y="537384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Cibergrafía 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587014" y="1800934"/>
            <a:ext cx="10105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1" lang="es-MX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  <a:p>
            <a:pPr indent="-342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1" lang="es-MX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-342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1" lang="es-MX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-342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1" lang="es-MX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1" lang="es-MX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PHP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984143" y="1318984"/>
            <a:ext cx="3537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Real-State</a:t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181850" y="1796037"/>
            <a:ext cx="3533775" cy="3448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2633" t="0"/>
          <a:stretch/>
        </p:blipFill>
        <p:spPr>
          <a:xfrm>
            <a:off x="7176358" y="1796037"/>
            <a:ext cx="3539267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2334841" y="487041"/>
            <a:ext cx="7503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b="1"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Tabla de Contenido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99475" y="1812071"/>
            <a:ext cx="2951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999475" y="3086951"/>
            <a:ext cx="20945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Componente Canvas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577773" y="3343014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Segmento de clientes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Propuesta de valor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Canales de distribución y comunicación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Relación con el 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Flujo de ingreso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2.6 Recursos clave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Actividades claves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Socios y Aliados clave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Estructura de costos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577773" y="2072573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1.1.1 ¿ Cuál es el problema?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1.1.2 ¿Cuál es la solución?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1.1.3 ¿Cuál es su funcionamiento?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999475" y="5562230"/>
            <a:ext cx="1335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Cibergrafía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2476843" y="2514171"/>
            <a:ext cx="66744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b="1" lang="es-MX" sz="5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b="1" sz="5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691381" y="772627"/>
            <a:ext cx="5318426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220405" y="1695197"/>
            <a:ext cx="3550482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1.1.2 ¿Cuál es la solución?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651552" y="1695197"/>
            <a:ext cx="355048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1.1.1 ¿Cuál es el problema?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flipH="1" rot="10800000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193533" y="2483318"/>
            <a:ext cx="41196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dificultad al encontrar un establecimiento y el tiempo que lleva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384974" y="2483318"/>
            <a:ext cx="43859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Real-State cuenta con establecimientos de todo tipo, precio y servicio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486966" y="902168"/>
            <a:ext cx="5268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1.1.3  Funcionamiento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 flipH="1" rot="10800000">
            <a:off x="1493032" y="13792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898269" y="2070552"/>
            <a:ext cx="388258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Somos un aplicativo web cuya función consiste en un periódico informativo para aquellas personas que desean vender y buscar un establecimiento para sus necesidades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6536987" y="2263582"/>
            <a:ext cx="445732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página web cuenta con una amplia variedad de lugares y disposición para los clientes y vendedores, para compartir e investigar desde la comodidad de su hogar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2657817" y="2451342"/>
            <a:ext cx="72305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b="1" lang="es-MX" sz="5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Componentes Canvas</a:t>
            </a:r>
            <a:endParaRPr b="1" sz="5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657818" y="3536942"/>
            <a:ext cx="3121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b="1" lang="es-MX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Metodología de negocio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693308" y="749341"/>
            <a:ext cx="767834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2.1 Segmentación de Clientes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 flipH="1" rot="10800000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.png" id="155" name="Google Shape;155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917" y="1566128"/>
            <a:ext cx="9177726" cy="254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308" y="4403446"/>
            <a:ext cx="10598806" cy="215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702833" y="749341"/>
            <a:ext cx="767834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2.2 Propuesta de Valor</a:t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1340632" y="1226802"/>
            <a:ext cx="107415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2414788" y="1749982"/>
            <a:ext cx="740030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se basa en la seguridad, privacidad y comodidad que se les brinda a los usuarios al momento de buscar y de dialogar con el vendedor para la compra sin necesidad de un intermediario entre estos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