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13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518786"/>
            <a:ext cx="5744210" cy="5234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Main</a:t>
            </a:r>
            <a:r>
              <a:rPr sz="11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12700" marR="191135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3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BCDs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tick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rate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equals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 </a:t>
            </a:r>
            <a:r>
              <a:rPr sz="1100" spc="-5" dirty="0">
                <a:latin typeface="Calibri"/>
                <a:cs typeface="Calibri"/>
              </a:rPr>
              <a:t>millisecond.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timer; </a:t>
            </a:r>
            <a:r>
              <a:rPr sz="1100" dirty="0">
                <a:latin typeface="Calibri"/>
                <a:cs typeface="Calibri"/>
              </a:rPr>
              <a:t>mid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stopper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bot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 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watch.</a:t>
            </a:r>
            <a:endParaRPr sz="1100">
              <a:latin typeface="Calibri"/>
              <a:cs typeface="Calibri"/>
            </a:endParaRPr>
          </a:p>
          <a:p>
            <a:pPr marL="12700" marR="184785" indent="228600" algn="just">
              <a:lnSpc>
                <a:spcPct val="110000"/>
              </a:lnSpc>
              <a:spcBef>
                <a:spcPts val="795"/>
              </a:spcBef>
            </a:pPr>
            <a:r>
              <a:rPr sz="1100" spc="-5" dirty="0">
                <a:latin typeface="Calibri"/>
                <a:cs typeface="Calibri"/>
              </a:rPr>
              <a:t>Each BCD (except stopper) </a:t>
            </a:r>
            <a:r>
              <a:rPr sz="1100" dirty="0">
                <a:latin typeface="Calibri"/>
                <a:cs typeface="Calibri"/>
              </a:rPr>
              <a:t>has load </a:t>
            </a:r>
            <a:r>
              <a:rPr sz="1100" spc="-5" dirty="0">
                <a:latin typeface="Calibri"/>
                <a:cs typeface="Calibri"/>
              </a:rPr>
              <a:t>option,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10" dirty="0">
                <a:latin typeface="Calibri"/>
                <a:cs typeface="Calibri"/>
              </a:rPr>
              <a:t>being </a:t>
            </a:r>
            <a:r>
              <a:rPr sz="1100" spc="-5" dirty="0">
                <a:latin typeface="Calibri"/>
                <a:cs typeface="Calibri"/>
              </a:rPr>
              <a:t>performed </a:t>
            </a:r>
            <a:r>
              <a:rPr sz="1100" dirty="0">
                <a:latin typeface="Calibri"/>
                <a:cs typeface="Calibri"/>
              </a:rPr>
              <a:t>via </a:t>
            </a:r>
            <a:r>
              <a:rPr sz="1100" spc="-5" dirty="0">
                <a:latin typeface="Calibri"/>
                <a:cs typeface="Calibri"/>
              </a:rPr>
              <a:t>button2(right)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has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several conditions </a:t>
            </a:r>
            <a:r>
              <a:rPr sz="1100" dirty="0">
                <a:latin typeface="Calibri"/>
                <a:cs typeface="Calibri"/>
              </a:rPr>
              <a:t>that </a:t>
            </a:r>
            <a:r>
              <a:rPr sz="1100" spc="-5" dirty="0">
                <a:latin typeface="Calibri"/>
                <a:cs typeface="Calibri"/>
              </a:rPr>
              <a:t>are </a:t>
            </a:r>
            <a:r>
              <a:rPr sz="1100" dirty="0">
                <a:latin typeface="Calibri"/>
                <a:cs typeface="Calibri"/>
              </a:rPr>
              <a:t>has to </a:t>
            </a:r>
            <a:r>
              <a:rPr sz="1100" spc="-5" dirty="0">
                <a:latin typeface="Calibri"/>
                <a:cs typeface="Calibri"/>
              </a:rPr>
              <a:t>be met. Verification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conditions performed </a:t>
            </a:r>
            <a:r>
              <a:rPr sz="1100" dirty="0">
                <a:latin typeface="Calibri"/>
                <a:cs typeface="Calibri"/>
              </a:rPr>
              <a:t>via </a:t>
            </a:r>
            <a:r>
              <a:rPr sz="1100" spc="-5" dirty="0">
                <a:latin typeface="Calibri"/>
                <a:cs typeface="Calibri"/>
              </a:rPr>
              <a:t>AND3 gate </a:t>
            </a:r>
            <a:r>
              <a:rPr sz="1100" dirty="0">
                <a:latin typeface="Calibri"/>
                <a:cs typeface="Calibri"/>
              </a:rPr>
              <a:t> with</a:t>
            </a:r>
            <a:r>
              <a:rPr sz="1100" spc="-5" dirty="0">
                <a:latin typeface="Calibri"/>
                <a:cs typeface="Calibri"/>
              </a:rPr>
              <a:t> input: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XOR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 </a:t>
            </a:r>
            <a:r>
              <a:rPr sz="1100" b="1" spc="-5" dirty="0">
                <a:latin typeface="Calibri"/>
                <a:cs typeface="Calibri"/>
              </a:rPr>
              <a:t>timer_load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watch_load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inputs.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timer_load/watch_load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‘1’, </a:t>
            </a:r>
            <a:r>
              <a:rPr sz="1100" spc="-5" dirty="0">
                <a:latin typeface="Calibri"/>
                <a:cs typeface="Calibri"/>
              </a:rPr>
              <a:t>respectively.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b="1" dirty="0">
                <a:latin typeface="Calibri"/>
                <a:cs typeface="Calibri"/>
              </a:rPr>
              <a:t>Step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pressed.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Each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BCD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output</a:t>
            </a:r>
            <a:r>
              <a:rPr sz="1100" spc="-5" dirty="0">
                <a:latin typeface="Calibri"/>
                <a:cs typeface="Calibri"/>
              </a:rPr>
              <a:t> 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32-bit,</a:t>
            </a:r>
            <a:r>
              <a:rPr sz="1100" dirty="0">
                <a:latin typeface="Calibri"/>
                <a:cs typeface="Calibri"/>
              </a:rPr>
              <a:t> which </a:t>
            </a:r>
            <a:r>
              <a:rPr sz="1100" spc="-1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current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result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every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counter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BCD. Then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there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2260"/>
              </a:lnSpc>
              <a:spcBef>
                <a:spcPts val="215"/>
              </a:spcBef>
            </a:pPr>
            <a:r>
              <a:rPr sz="1100" dirty="0">
                <a:latin typeface="Calibri"/>
                <a:cs typeface="Calibri"/>
              </a:rPr>
              <a:t>is 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block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called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time_selector</a:t>
            </a:r>
            <a:r>
              <a:rPr sz="1100" spc="-5" dirty="0">
                <a:latin typeface="Calibri"/>
                <a:cs typeface="Calibri"/>
              </a:rPr>
              <a:t>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controls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current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display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group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numbers. There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are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options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controlled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 </a:t>
            </a:r>
            <a:r>
              <a:rPr sz="1100" spc="-5" dirty="0">
                <a:latin typeface="Calibri"/>
                <a:cs typeface="Calibri"/>
              </a:rPr>
              <a:t>switch t_sel: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7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milliseconds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seconds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minutes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hours.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b="1" spc="-5" dirty="0">
                <a:latin typeface="Calibri"/>
                <a:cs typeface="Calibri"/>
              </a:rPr>
              <a:t>Flicker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Verilog-written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block,</a:t>
            </a:r>
            <a:r>
              <a:rPr sz="1100" dirty="0">
                <a:latin typeface="Calibri"/>
                <a:cs typeface="Calibri"/>
              </a:rPr>
              <a:t> which</a:t>
            </a:r>
            <a:r>
              <a:rPr sz="1100" spc="-5" dirty="0">
                <a:latin typeface="Calibri"/>
                <a:cs typeface="Calibri"/>
              </a:rPr>
              <a:t> make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current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load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segments</a:t>
            </a:r>
            <a:r>
              <a:rPr sz="1100" dirty="0">
                <a:latin typeface="Calibri"/>
                <a:cs typeface="Calibri"/>
              </a:rPr>
              <a:t> to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flick: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once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every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half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second.</a:t>
            </a:r>
            <a:endParaRPr sz="1100">
              <a:latin typeface="Calibri"/>
              <a:cs typeface="Calibri"/>
            </a:endParaRPr>
          </a:p>
          <a:p>
            <a:pPr marL="12700" marR="163830">
              <a:lnSpc>
                <a:spcPct val="109100"/>
              </a:lnSpc>
              <a:spcBef>
                <a:spcPts val="815"/>
              </a:spcBef>
            </a:pPr>
            <a:r>
              <a:rPr sz="1100" b="1" spc="-5" dirty="0">
                <a:latin typeface="Calibri"/>
                <a:cs typeface="Calibri"/>
              </a:rPr>
              <a:t>PWMgen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Verilog-written block,</a:t>
            </a:r>
            <a:r>
              <a:rPr sz="1100" dirty="0">
                <a:latin typeface="Calibri"/>
                <a:cs typeface="Calibri"/>
              </a:rPr>
              <a:t> which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responsible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brightness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control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with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button0</a:t>
            </a:r>
            <a:r>
              <a:rPr sz="1100" spc="-5" dirty="0">
                <a:latin typeface="Calibri"/>
                <a:cs typeface="Calibri"/>
              </a:rPr>
              <a:t>(left)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decrease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button1</a:t>
            </a:r>
            <a:r>
              <a:rPr sz="1100" spc="-5" dirty="0">
                <a:latin typeface="Calibri"/>
                <a:cs typeface="Calibri"/>
              </a:rPr>
              <a:t>(middle)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increase.</a:t>
            </a:r>
            <a:endParaRPr sz="1100">
              <a:latin typeface="Calibri"/>
              <a:cs typeface="Calibri"/>
            </a:endParaRPr>
          </a:p>
          <a:p>
            <a:pPr marL="12700" marR="1965960">
              <a:lnSpc>
                <a:spcPct val="170000"/>
              </a:lnSpc>
              <a:spcBef>
                <a:spcPts val="10"/>
              </a:spcBef>
            </a:pPr>
            <a:r>
              <a:rPr sz="1100" b="1" spc="-5" dirty="0">
                <a:latin typeface="Calibri"/>
                <a:cs typeface="Calibri"/>
              </a:rPr>
              <a:t>3-to-1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VecMux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 choose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display </a:t>
            </a:r>
            <a:r>
              <a:rPr sz="1100" spc="-5" dirty="0">
                <a:latin typeface="Calibri"/>
                <a:cs typeface="Calibri"/>
              </a:rPr>
              <a:t>block: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timer, stopper,</a:t>
            </a:r>
            <a:r>
              <a:rPr sz="1100" dirty="0">
                <a:latin typeface="Calibri"/>
                <a:cs typeface="Calibri"/>
              </a:rPr>
              <a:t> watch.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 </a:t>
            </a:r>
            <a:r>
              <a:rPr sz="1100" b="1" spc="-5" dirty="0">
                <a:latin typeface="Calibri"/>
                <a:cs typeface="Calibri"/>
              </a:rPr>
              <a:t>hexsse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convert</a:t>
            </a:r>
            <a:r>
              <a:rPr sz="1100" dirty="0">
                <a:latin typeface="Calibri"/>
                <a:cs typeface="Calibri"/>
              </a:rPr>
              <a:t> binary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hex.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b="1" spc="-5" dirty="0">
                <a:latin typeface="Calibri"/>
                <a:cs typeface="Calibri"/>
              </a:rPr>
              <a:t>load_sel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block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chose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5" dirty="0">
                <a:latin typeface="Calibri"/>
                <a:cs typeface="Calibri"/>
              </a:rPr>
              <a:t>counter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5" dirty="0">
                <a:latin typeface="Calibri"/>
                <a:cs typeface="Calibri"/>
              </a:rPr>
              <a:t> BCD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loaded. </a:t>
            </a:r>
            <a:r>
              <a:rPr sz="1100" spc="-5" dirty="0">
                <a:latin typeface="Calibri"/>
                <a:cs typeface="Calibri"/>
              </a:rPr>
              <a:t>Not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watch,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could </a:t>
            </a:r>
            <a:r>
              <a:rPr sz="1100" spc="-5" dirty="0">
                <a:latin typeface="Calibri"/>
                <a:cs typeface="Calibri"/>
              </a:rPr>
              <a:t>be.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8972"/>
            <a:ext cx="5731509" cy="32193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5092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load_sel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233540"/>
            <a:ext cx="8248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time_selector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4595"/>
            <a:ext cx="5731509" cy="32193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543027"/>
            <a:ext cx="5731509" cy="32193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6140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flicker_sel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233540"/>
            <a:ext cx="3848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flicker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4595"/>
            <a:ext cx="5731509" cy="32193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543027"/>
            <a:ext cx="5731509" cy="32193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474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ppe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233540"/>
            <a:ext cx="9512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BCD_24/60/100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4595"/>
            <a:ext cx="5731509" cy="32193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543027"/>
            <a:ext cx="5731509" cy="32193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14903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secgen</a:t>
            </a:r>
            <a:r>
              <a:rPr sz="11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(centgen</a:t>
            </a:r>
            <a:r>
              <a:rPr sz="11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actually)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233540"/>
            <a:ext cx="17037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gozer_up</a:t>
            </a:r>
            <a:r>
              <a:rPr sz="11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(sync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rise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detector)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4595"/>
            <a:ext cx="5731509" cy="32193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543027"/>
            <a:ext cx="5731509" cy="32193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5613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PWMgen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0022"/>
            <a:ext cx="5731509" cy="32238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543027"/>
            <a:ext cx="5731509" cy="32193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233540"/>
            <a:ext cx="4178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hexs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4595"/>
            <a:ext cx="5731509" cy="32193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543027"/>
            <a:ext cx="5731509" cy="32193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2660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4595"/>
            <a:ext cx="5731509" cy="32193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543027"/>
            <a:ext cx="5731509" cy="32193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6686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zero_comp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518786"/>
            <a:ext cx="31851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Output</a:t>
            </a:r>
            <a:r>
              <a:rPr sz="1100" dirty="0">
                <a:latin typeface="Calibri"/>
                <a:cs typeface="Calibri"/>
              </a:rPr>
              <a:t> 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inverted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stop timer </a:t>
            </a:r>
            <a:r>
              <a:rPr sz="1100" dirty="0">
                <a:latin typeface="Calibri"/>
                <a:cs typeface="Calibri"/>
              </a:rPr>
              <a:t>count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00:00:00:000.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4595"/>
            <a:ext cx="5731509" cy="32193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285</Words>
  <Application>Microsoft Office PowerPoint</Application>
  <PresentationFormat>Custom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peppa</dc:creator>
  <cp:lastModifiedBy>peppa</cp:lastModifiedBy>
  <cp:revision>1</cp:revision>
  <dcterms:created xsi:type="dcterms:W3CDTF">2022-08-27T22:39:17Z</dcterms:created>
  <dcterms:modified xsi:type="dcterms:W3CDTF">2022-08-27T22:40:36Z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2021-07-08T00:00:00Z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2022-08-27T00:00:00Z</vt:filetime>
  </property>
</Properties>
</file>