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7" r:id="rId7"/>
    <p:sldId id="272" r:id="rId8"/>
    <p:sldId id="273" r:id="rId9"/>
    <p:sldId id="274" r:id="rId10"/>
    <p:sldId id="275" r:id="rId11"/>
    <p:sldId id="276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RISC-V AI Accelerator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roman </a:t>
            </a:r>
            <a:r>
              <a:rPr lang="en-US" dirty="0" err="1"/>
              <a:t>revzin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changes implemented: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Address domain of accelerator increased</a:t>
            </a:r>
          </a:p>
          <a:p>
            <a:pPr lvl="1"/>
            <a:r>
              <a:rPr lang="en-US" dirty="0"/>
              <a:t>from 0x20 - 0x30 to 0x20 – 0x44</a:t>
            </a:r>
          </a:p>
          <a:p>
            <a:r>
              <a:rPr lang="en-US" dirty="0"/>
              <a:t>Multiplier module</a:t>
            </a:r>
          </a:p>
          <a:p>
            <a:pPr lvl="1"/>
            <a:r>
              <a:rPr lang="en-US" dirty="0"/>
              <a:t>Multiplies two 32 bit registers. Output 32 bit as well.</a:t>
            </a:r>
          </a:p>
          <a:p>
            <a:r>
              <a:rPr lang="en-US" dirty="0"/>
              <a:t>Adder Module</a:t>
            </a:r>
          </a:p>
          <a:p>
            <a:pPr lvl="1"/>
            <a:r>
              <a:rPr lang="en-US" dirty="0"/>
              <a:t>Summarize two 32 bit registers. Output 32 bit as well.</a:t>
            </a:r>
          </a:p>
          <a:p>
            <a:r>
              <a:rPr lang="en-US" dirty="0"/>
              <a:t>Mean module</a:t>
            </a:r>
          </a:p>
          <a:p>
            <a:pPr lvl="1"/>
            <a:r>
              <a:rPr lang="en-US" dirty="0"/>
              <a:t>Calculates mean of the given matrix</a:t>
            </a:r>
          </a:p>
          <a:p>
            <a:r>
              <a:rPr lang="en-US" dirty="0"/>
              <a:t>Zero mean module</a:t>
            </a:r>
          </a:p>
          <a:p>
            <a:pPr lvl="1"/>
            <a:r>
              <a:rPr lang="en-US" dirty="0"/>
              <a:t>Shifts expected value of matrix to zero</a:t>
            </a:r>
          </a:p>
          <a:p>
            <a:r>
              <a:rPr lang="en-US" dirty="0"/>
              <a:t>Variance module</a:t>
            </a:r>
          </a:p>
          <a:p>
            <a:pPr lvl="1"/>
            <a:r>
              <a:rPr lang="en-US" dirty="0"/>
              <a:t>Calculates variance of the given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Compiled with </a:t>
            </a:r>
            <a:r>
              <a:rPr lang="en-US" dirty="0" err="1"/>
              <a:t>gcc</a:t>
            </a:r>
            <a:r>
              <a:rPr lang="en-US" dirty="0"/>
              <a:t> 10.1.0: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riscv64-unknown-elf-gcc 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Ttext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=0 -march=rv32i 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mabi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=ilp32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test.c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-o test &amp;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riscv64-unknown-elf-objdump -d test &gt;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test.dump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&amp;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riscv64-unknown-elf-objcopy -O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verilog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test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test.hex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--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verilog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-data-width=4 &amp;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.\srec_cat.exe test -binary -o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test.mif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mif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9B55E-59EC-415B-BE2F-E30DD03D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8" t="46666" r="63754" b="50000"/>
          <a:stretch/>
        </p:blipFill>
        <p:spPr>
          <a:xfrm>
            <a:off x="5573818" y="5092699"/>
            <a:ext cx="1447800" cy="228601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105A1FE-78D3-40F9-92CB-A309C7242A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5520" t="8636" r="68401" b="9545"/>
          <a:stretch/>
        </p:blipFill>
        <p:spPr>
          <a:xfrm>
            <a:off x="7313612" y="838200"/>
            <a:ext cx="3429000" cy="5086526"/>
          </a:xfrm>
        </p:spPr>
      </p:pic>
    </p:spTree>
    <p:extLst>
      <p:ext uri="{BB962C8B-B14F-4D97-AF65-F5344CB8AC3E}">
        <p14:creationId xmlns:p14="http://schemas.microsoft.com/office/powerpoint/2010/main" val="187990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uint8 overflow of output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4D321F3-E374-43CD-97A1-EE9839A08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16818" r="57664" b="53182"/>
          <a:stretch/>
        </p:blipFill>
        <p:spPr>
          <a:xfrm>
            <a:off x="5942012" y="1524000"/>
            <a:ext cx="4821382" cy="4419600"/>
          </a:xfrm>
        </p:spPr>
      </p:pic>
    </p:spTree>
    <p:extLst>
      <p:ext uri="{BB962C8B-B14F-4D97-AF65-F5344CB8AC3E}">
        <p14:creationId xmlns:p14="http://schemas.microsoft.com/office/powerpoint/2010/main" val="13282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uint8 overflow of output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38F1AB-F57D-4AA9-B3D4-0926529861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18182" r="56897" b="53181"/>
          <a:stretch/>
        </p:blipFill>
        <p:spPr>
          <a:xfrm>
            <a:off x="5942012" y="1600200"/>
            <a:ext cx="4876800" cy="4419600"/>
          </a:xfrm>
        </p:spPr>
      </p:pic>
    </p:spTree>
    <p:extLst>
      <p:ext uri="{BB962C8B-B14F-4D97-AF65-F5344CB8AC3E}">
        <p14:creationId xmlns:p14="http://schemas.microsoft.com/office/powerpoint/2010/main" val="32687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round up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B38CC4F-04ED-416B-B1D6-63C4EA9EFA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16818" r="52295" b="60208"/>
          <a:stretch/>
        </p:blipFill>
        <p:spPr>
          <a:xfrm>
            <a:off x="5942012" y="1524000"/>
            <a:ext cx="4800600" cy="3810000"/>
          </a:xfrm>
        </p:spPr>
      </p:pic>
    </p:spTree>
    <p:extLst>
      <p:ext uri="{BB962C8B-B14F-4D97-AF65-F5344CB8AC3E}">
        <p14:creationId xmlns:p14="http://schemas.microsoft.com/office/powerpoint/2010/main" val="3214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Mean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uint8 casting of negative values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7C4E5DF-CAC3-4F11-84E7-A4F58E7ED4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27727" r="53062" b="38182"/>
          <a:stretch/>
        </p:blipFill>
        <p:spPr>
          <a:xfrm>
            <a:off x="5942012" y="1701800"/>
            <a:ext cx="4724400" cy="4368800"/>
          </a:xfrm>
        </p:spPr>
      </p:pic>
    </p:spTree>
    <p:extLst>
      <p:ext uri="{BB962C8B-B14F-4D97-AF65-F5344CB8AC3E}">
        <p14:creationId xmlns:p14="http://schemas.microsoft.com/office/powerpoint/2010/main" val="34170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Handles round up. Prevents negative values to be zeroed by uint8 casting.</a:t>
            </a:r>
          </a:p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9903FFF-EB6F-4CB9-9E37-E31A2B01C8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927" t="18182" r="55363" b="34546"/>
          <a:stretch/>
        </p:blipFill>
        <p:spPr>
          <a:xfrm>
            <a:off x="5942012" y="1600200"/>
            <a:ext cx="4724400" cy="4572000"/>
          </a:xfrm>
        </p:spPr>
      </p:pic>
    </p:spTree>
    <p:extLst>
      <p:ext uri="{BB962C8B-B14F-4D97-AF65-F5344CB8AC3E}">
        <p14:creationId xmlns:p14="http://schemas.microsoft.com/office/powerpoint/2010/main" val="41787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E63FFEDA-F2F1-4EC4-A2FB-BDAF132D16D4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calculations has been performed with combinational circuit, which makes total clock calculation quite complicated.</a:t>
            </a:r>
          </a:p>
          <a:p>
            <a:r>
              <a:rPr lang="en-US" dirty="0"/>
              <a:t>If we assume propagation delays are negligible compared to the main clock speed, the best performance observed is 6</a:t>
            </a:r>
            <a:r>
              <a:rPr lang="en-IL" i="0" dirty="0">
                <a:effectLst/>
                <a:latin typeface="Roboto" panose="02000000000000000000" pitchFamily="2" charset="0"/>
              </a:rPr>
              <a:t>±</a:t>
            </a:r>
            <a:r>
              <a:rPr lang="en-US" dirty="0"/>
              <a:t>1 CPU clocks. </a:t>
            </a:r>
          </a:p>
          <a:p>
            <a:r>
              <a:rPr lang="en-US" dirty="0"/>
              <a:t>Multiple core/thread</a:t>
            </a:r>
            <a:r>
              <a:rPr lang="ru-RU" dirty="0"/>
              <a:t> </a:t>
            </a:r>
            <a:r>
              <a:rPr lang="en-US" dirty="0"/>
              <a:t>extension for</a:t>
            </a:r>
            <a:r>
              <a:rPr lang="ru-RU" dirty="0"/>
              <a:t> </a:t>
            </a:r>
            <a:r>
              <a:rPr lang="en-US" dirty="0"/>
              <a:t>faster data fetch improve accelerator’s performance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61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</TotalTime>
  <Words>245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Tech 16x9</vt:lpstr>
      <vt:lpstr>RISC-V AI Accelerator</vt:lpstr>
      <vt:lpstr>Modules and changes implemented:</vt:lpstr>
      <vt:lpstr>C program</vt:lpstr>
      <vt:lpstr>Multiplier</vt:lpstr>
      <vt:lpstr>Adder</vt:lpstr>
      <vt:lpstr>Mean</vt:lpstr>
      <vt:lpstr>Zero Mean</vt:lpstr>
      <vt:lpstr>variance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AI Accelerator</dc:title>
  <dc:creator>peppa</dc:creator>
  <cp:lastModifiedBy>peppa</cp:lastModifiedBy>
  <cp:revision>2</cp:revision>
  <dcterms:created xsi:type="dcterms:W3CDTF">2022-04-14T08:03:37Z</dcterms:created>
  <dcterms:modified xsi:type="dcterms:W3CDTF">2022-08-27T21:27:47Z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