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ook.com.ua-99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на платформе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err="1" smtClean="0">
                <a:solidFill>
                  <a:schemeClr val="bg1"/>
                </a:solidFill>
              </a:rPr>
              <a:t>Яндекс.</a:t>
            </a:r>
            <a:r>
              <a:rPr lang="ru-RU" sz="3600" b="1" dirty="0" err="1" smtClean="0">
                <a:solidFill>
                  <a:schemeClr val="bg1"/>
                </a:solidFill>
              </a:rPr>
              <a:t>Алиса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11760" y="3068960"/>
            <a:ext cx="4248472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7030A0"/>
                </a:solidFill>
              </a:rPr>
              <a:t>Мой ориентир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72400" y="5373216"/>
            <a:ext cx="648072" cy="5040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24128" y="4293096"/>
            <a:ext cx="3096344" cy="1584176"/>
          </a:xfrm>
          <a:prstGeom prst="roundRect">
            <a:avLst>
              <a:gd name="adj" fmla="val 2780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sz="2400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cs typeface="Hind" charset="0"/>
              </a:rPr>
              <a:t>Проект подготовил</a:t>
            </a:r>
            <a:r>
              <a:rPr lang="en-US" sz="2000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Hind" charset="0"/>
              <a:cs typeface="Hind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cs typeface="Hind" charset="0"/>
              </a:rPr>
              <a:t>Родионов Роман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cs typeface="Hind" charset="0"/>
              </a:rPr>
              <a:t>Руководитель проекта</a:t>
            </a:r>
            <a:r>
              <a:rPr lang="en-US" sz="2000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sz="2000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cs typeface="Hind" charset="0"/>
              </a:rPr>
              <a:t>Андрей Егоров </a:t>
            </a:r>
          </a:p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2019 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293096"/>
            <a:ext cx="936104" cy="86409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ref\Desktop\Screenshot_3 - коп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1800200" cy="1800200"/>
          </a:xfrm>
          <a:prstGeom prst="ellipse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699792" y="5229200"/>
            <a:ext cx="57606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332656"/>
            <a:ext cx="3168352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Введение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32656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196752"/>
            <a:ext cx="8208912" cy="230425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Навык предназначен для поиска ближайших организаций, интересующих пользователя. Он поможет найти информацию о библиотеке, магазине, кинотеатре и т. д. Такое приложение может быть полезно, если вы находитесь в незнакомом городе или нужно срочно найти информацию о каком-либо объекте.</a:t>
            </a:r>
          </a:p>
        </p:txBody>
      </p:sp>
      <p:pic>
        <p:nvPicPr>
          <p:cNvPr id="8" name="Picture 2" descr="C:\Users\ref\Desktop\cNfOpxbAWJkg85I3d6G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4581128"/>
            <a:ext cx="2664296" cy="266429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8172400" y="4725144"/>
            <a:ext cx="216024" cy="216024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44208" y="4509120"/>
            <a:ext cx="1944216" cy="432048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ru-RU" sz="2400" dirty="0" smtClean="0">
              <a:solidFill>
                <a:schemeClr val="bg1"/>
              </a:solidFill>
              <a:cs typeface="Hind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кинотеатр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99792" y="5229200"/>
            <a:ext cx="3312368" cy="1296144"/>
          </a:xfrm>
          <a:prstGeom prst="roundRect">
            <a:avLst>
              <a:gd name="adj" fmla="val 230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Объект "кинотеатр" найден: название: </a:t>
            </a:r>
            <a:r>
              <a:rPr lang="ru-RU" sz="2000" dirty="0" err="1" smtClean="0">
                <a:solidFill>
                  <a:schemeClr val="tx1"/>
                </a:solidFill>
              </a:rPr>
              <a:t>Киномакс</a:t>
            </a:r>
            <a:r>
              <a:rPr lang="ru-RU" sz="2000" dirty="0" smtClean="0">
                <a:solidFill>
                  <a:schemeClr val="tx1"/>
                </a:solidFill>
              </a:rPr>
              <a:t>; адрес: ул. </a:t>
            </a:r>
            <a:r>
              <a:rPr lang="ru-RU" sz="2000" dirty="0" err="1" smtClean="0">
                <a:solidFill>
                  <a:schemeClr val="tx1"/>
                </a:solidFill>
              </a:rPr>
              <a:t>Студене</a:t>
            </a:r>
            <a:r>
              <a:rPr lang="ru-RU" sz="2000" dirty="0" smtClean="0">
                <a:solidFill>
                  <a:schemeClr val="tx1"/>
                </a:solidFill>
              </a:rPr>
              <a:t>…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99792" y="3789040"/>
            <a:ext cx="576064" cy="24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699792" y="3789040"/>
            <a:ext cx="3528392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Что надо найти поблизости?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260648"/>
            <a:ext cx="3528392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Что он умеет?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052736"/>
            <a:ext cx="8208912" cy="86409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 smtClean="0">
                <a:solidFill>
                  <a:schemeClr val="tx1"/>
                </a:solidFill>
              </a:rPr>
              <a:t>Вначале навык спрашивает у пользователя адрес, чтобы определить его местоположение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187624" y="1988840"/>
            <a:ext cx="6704000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67544" y="260648"/>
            <a:ext cx="8208912" cy="936104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Затем приложение ищет объект, основываясь на запросе и координатах, при нажатии на кнопку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ru-RU" sz="2000" dirty="0" smtClean="0">
                <a:solidFill>
                  <a:schemeClr val="tx1"/>
                </a:solidFill>
              </a:rPr>
              <a:t>показать на карте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</a:rPr>
              <a:t> выдаёт соответствующий участок карты.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059460" cy="51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67544" y="332656"/>
            <a:ext cx="8208912" cy="122413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Пользователь может посмотреть и другие подходящие объекты. При наличии таких данных, он может посмотреть контактную информацию и перейти на сайт организации нажатием на соответствующую кнопку.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91795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Пользователь вводит свой адрес, например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ru-RU" sz="2000" dirty="0" smtClean="0">
                <a:solidFill>
                  <a:schemeClr val="tx1"/>
                </a:solidFill>
              </a:rPr>
              <a:t>Тамбов улица Советская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</a:rPr>
              <a:t>, и навык ищет в нём именованные сущности и передаёт </a:t>
            </a:r>
            <a:r>
              <a:rPr lang="ru-RU" sz="2000" dirty="0" err="1" smtClean="0">
                <a:solidFill>
                  <a:schemeClr val="tx1"/>
                </a:solidFill>
              </a:rPr>
              <a:t>Геокодеру</a:t>
            </a:r>
            <a:r>
              <a:rPr lang="ru-RU" sz="2000" dirty="0" smtClean="0">
                <a:solidFill>
                  <a:schemeClr val="tx1"/>
                </a:solidFill>
              </a:rPr>
              <a:t>. Если в запросе не будет обнаружен населённый пункт, адрес будет передан без изменений.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err="1" smtClean="0">
                <a:solidFill>
                  <a:schemeClr val="tx1"/>
                </a:solidFill>
              </a:rPr>
              <a:t>Геокодер</a:t>
            </a:r>
            <a:r>
              <a:rPr lang="ru-RU" sz="2000" dirty="0" smtClean="0">
                <a:solidFill>
                  <a:schemeClr val="tx1"/>
                </a:solidFill>
              </a:rPr>
              <a:t> ищет этот адрес и передаёт координаты приложению.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Далее программа ищет объекты по запросу пользователя, основываясь на его местоположении. Для этого используется </a:t>
            </a:r>
            <a:r>
              <a:rPr lang="en-US" sz="2000" dirty="0" smtClean="0">
                <a:solidFill>
                  <a:schemeClr val="tx1"/>
                </a:solidFill>
              </a:rPr>
              <a:t>API </a:t>
            </a:r>
            <a:r>
              <a:rPr lang="ru-RU" sz="2000" dirty="0" smtClean="0">
                <a:solidFill>
                  <a:schemeClr val="tx1"/>
                </a:solidFill>
              </a:rPr>
              <a:t>Поиска по организациям. Пользователю выдаётся информация об адресе, режиме работы, контактные данные и т.д.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Карту приложение получает с помощью </a:t>
            </a:r>
            <a:r>
              <a:rPr lang="en-US" sz="2000" dirty="0" smtClean="0">
                <a:solidFill>
                  <a:schemeClr val="tx1"/>
                </a:solidFill>
              </a:rPr>
              <a:t>Static API.</a:t>
            </a:r>
            <a:r>
              <a:rPr lang="ru-RU" sz="2000" dirty="0" smtClean="0">
                <a:solidFill>
                  <a:schemeClr val="tx1"/>
                </a:solidFill>
              </a:rPr>
              <a:t> На карте отмечаются положение пользователя и объекта.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260648"/>
            <a:ext cx="417646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Как это работает?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427984" y="2420888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427984" y="3356992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427984" y="5157192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260648"/>
            <a:ext cx="417646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Структура проекта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</a:t>
            </a:r>
            <a:r>
              <a:rPr lang="en-US" sz="2000" dirty="0" smtClean="0">
                <a:solidFill>
                  <a:schemeClr val="tx1"/>
                </a:solidFill>
              </a:rPr>
              <a:t> flask_app.py </a:t>
            </a:r>
            <a:r>
              <a:rPr lang="ru-RU" sz="2000" dirty="0" smtClean="0">
                <a:solidFill>
                  <a:schemeClr val="tx1"/>
                </a:solidFill>
              </a:rPr>
              <a:t>находится функция, отвечающая запросы Алисы, а также сам диалог.  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 </a:t>
            </a:r>
            <a:r>
              <a:rPr lang="en-US" sz="2000" dirty="0" smtClean="0">
                <a:solidFill>
                  <a:schemeClr val="tx1"/>
                </a:solidFill>
              </a:rPr>
              <a:t>geo.py </a:t>
            </a:r>
            <a:r>
              <a:rPr lang="ru-RU" sz="2000" dirty="0" smtClean="0">
                <a:solidFill>
                  <a:schemeClr val="tx1"/>
                </a:solidFill>
              </a:rPr>
              <a:t>находятся функции, получающие информацию с </a:t>
            </a:r>
            <a:r>
              <a:rPr lang="en-US" sz="2000" dirty="0" smtClean="0">
                <a:solidFill>
                  <a:schemeClr val="tx1"/>
                </a:solidFill>
              </a:rPr>
              <a:t>API </a:t>
            </a:r>
            <a:r>
              <a:rPr lang="ru-RU" sz="2000" dirty="0" err="1" smtClean="0">
                <a:solidFill>
                  <a:schemeClr val="tx1"/>
                </a:solidFill>
              </a:rPr>
              <a:t>Яндекс</a:t>
            </a:r>
            <a:r>
              <a:rPr lang="ru-RU" sz="2000" dirty="0" smtClean="0">
                <a:solidFill>
                  <a:schemeClr val="tx1"/>
                </a:solidFill>
              </a:rPr>
              <a:t> карт.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Ключ и </a:t>
            </a:r>
            <a:r>
              <a:rPr lang="ru-RU" sz="2000" dirty="0" err="1" smtClean="0">
                <a:solidFill>
                  <a:schemeClr val="tx1"/>
                </a:solidFill>
              </a:rPr>
              <a:t>токен</a:t>
            </a:r>
            <a:r>
              <a:rPr lang="ru-RU" sz="2000" dirty="0" smtClean="0">
                <a:solidFill>
                  <a:schemeClr val="tx1"/>
                </a:solidFill>
              </a:rPr>
              <a:t>, а также большие диалоги хранятся в </a:t>
            </a:r>
            <a:r>
              <a:rPr lang="en-US" sz="2000" dirty="0" err="1" smtClean="0">
                <a:solidFill>
                  <a:schemeClr val="tx1"/>
                </a:solidFill>
              </a:rPr>
              <a:t>json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файлах.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 </a:t>
            </a:r>
            <a:r>
              <a:rPr lang="en-US" sz="2000" dirty="0" smtClean="0">
                <a:solidFill>
                  <a:schemeClr val="tx1"/>
                </a:solidFill>
              </a:rPr>
              <a:t>memory_status.py </a:t>
            </a:r>
            <a:r>
              <a:rPr lang="ru-RU" sz="2000" dirty="0" smtClean="0">
                <a:solidFill>
                  <a:schemeClr val="tx1"/>
                </a:solidFill>
              </a:rPr>
              <a:t>находится </a:t>
            </a:r>
            <a:r>
              <a:rPr lang="ru-RU" sz="2000" dirty="0" smtClean="0">
                <a:solidFill>
                  <a:schemeClr val="tx1"/>
                </a:solidFill>
              </a:rPr>
              <a:t>консольное приложение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для очистки хранилища </a:t>
            </a:r>
            <a:r>
              <a:rPr lang="ru-RU" sz="2000" dirty="0" smtClean="0">
                <a:solidFill>
                  <a:schemeClr val="tx1"/>
                </a:solidFill>
              </a:rPr>
              <a:t>не удалённых </a:t>
            </a:r>
            <a:r>
              <a:rPr lang="ru-RU" sz="2000" dirty="0" smtClean="0">
                <a:solidFill>
                  <a:schemeClr val="tx1"/>
                </a:solidFill>
              </a:rPr>
              <a:t>изображений.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156" y="3933056"/>
            <a:ext cx="4231915" cy="171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347864" y="3356992"/>
            <a:ext cx="2592288" cy="25922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3888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pythonanywhere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573016"/>
            <a:ext cx="710208" cy="710208"/>
          </a:xfrm>
          <a:prstGeom prst="rect">
            <a:avLst/>
          </a:prstGeom>
          <a:noFill/>
        </p:spPr>
      </p:pic>
      <p:pic>
        <p:nvPicPr>
          <p:cNvPr id="1028" name="Picture 4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437112"/>
            <a:ext cx="710208" cy="710208"/>
          </a:xfrm>
          <a:prstGeom prst="rect">
            <a:avLst/>
          </a:prstGeom>
          <a:noFill/>
        </p:spPr>
      </p:pic>
      <p:pic>
        <p:nvPicPr>
          <p:cNvPr id="1029" name="Picture 5" descr="C:\Users\ref\Desktop\json-file-1-5044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933056"/>
            <a:ext cx="648072" cy="648072"/>
          </a:xfrm>
          <a:prstGeom prst="rect">
            <a:avLst/>
          </a:prstGeom>
          <a:noFill/>
        </p:spPr>
      </p:pic>
      <p:pic>
        <p:nvPicPr>
          <p:cNvPr id="1030" name="Picture 6" descr="C:\Users\ref\Desktop\json-file-1-5044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933056"/>
            <a:ext cx="648072" cy="648072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>
          <a:xfrm>
            <a:off x="6732240" y="1916832"/>
            <a:ext cx="2016224" cy="388843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876256" y="2060848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Геокодера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76256" y="3140968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Static API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76256" y="4221088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Поиска по организациям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51571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Яндекс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Прямоугольник с двумя скругленными соседними углами 21"/>
          <p:cNvSpPr/>
          <p:nvPr/>
        </p:nvSpPr>
        <p:spPr>
          <a:xfrm>
            <a:off x="539552" y="4941168"/>
            <a:ext cx="2304256" cy="1124744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39552" y="56612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ПК Администратора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" name="Picture 3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013176"/>
            <a:ext cx="710208" cy="710208"/>
          </a:xfrm>
          <a:prstGeom prst="rect">
            <a:avLst/>
          </a:prstGeom>
          <a:noFill/>
        </p:spPr>
      </p:pic>
      <p:sp>
        <p:nvSpPr>
          <p:cNvPr id="24" name="Скругленный прямоугольник 23"/>
          <p:cNvSpPr/>
          <p:nvPr/>
        </p:nvSpPr>
        <p:spPr>
          <a:xfrm>
            <a:off x="611560" y="1916832"/>
            <a:ext cx="1800200" cy="1656184"/>
          </a:xfrm>
          <a:prstGeom prst="roundRect">
            <a:avLst>
              <a:gd name="adj" fmla="val 6793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67544" y="270892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Хранилище изображений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198884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Не более 100 МБ</a:t>
            </a:r>
            <a:endParaRPr lang="ru-RU" sz="1600" dirty="0"/>
          </a:p>
        </p:txBody>
      </p:sp>
      <p:sp>
        <p:nvSpPr>
          <p:cNvPr id="27" name="Овал 26"/>
          <p:cNvSpPr/>
          <p:nvPr/>
        </p:nvSpPr>
        <p:spPr>
          <a:xfrm>
            <a:off x="3347864" y="476672"/>
            <a:ext cx="2304256" cy="2304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203848" y="1556792"/>
            <a:ext cx="25922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51520" y="1772816"/>
            <a:ext cx="8568952" cy="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3888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Пользователь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5896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Навык Алисы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7" name="Прямая со стрелкой 56"/>
          <p:cNvCxnSpPr>
            <a:stCxn id="22" idx="3"/>
          </p:cNvCxnSpPr>
          <p:nvPr/>
        </p:nvCxnSpPr>
        <p:spPr>
          <a:xfrm flipH="1" flipV="1">
            <a:off x="1619672" y="3573016"/>
            <a:ext cx="72008" cy="136815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411760" y="3429000"/>
            <a:ext cx="1080120" cy="64807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24" idx="3"/>
            <a:endCxn id="27" idx="3"/>
          </p:cNvCxnSpPr>
          <p:nvPr/>
        </p:nvCxnSpPr>
        <p:spPr>
          <a:xfrm flipV="1">
            <a:off x="2411760" y="2443478"/>
            <a:ext cx="1273555" cy="301446"/>
          </a:xfrm>
          <a:prstGeom prst="straightConnector1">
            <a:avLst/>
          </a:prstGeom>
          <a:ln w="15875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" idx="7"/>
          </p:cNvCxnSpPr>
          <p:nvPr/>
        </p:nvCxnSpPr>
        <p:spPr>
          <a:xfrm flipV="1">
            <a:off x="5560520" y="2636912"/>
            <a:ext cx="1171720" cy="109971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V="1">
            <a:off x="5868144" y="3717032"/>
            <a:ext cx="864096" cy="432048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5940152" y="4581128"/>
            <a:ext cx="792088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27" idx="4"/>
          </p:cNvCxnSpPr>
          <p:nvPr/>
        </p:nvCxnSpPr>
        <p:spPr>
          <a:xfrm>
            <a:off x="4499992" y="2780928"/>
            <a:ext cx="72008" cy="576064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260648"/>
            <a:ext cx="525658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Грядущие обновления..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Доработанные диалоги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Доработка </a:t>
            </a:r>
            <a:r>
              <a:rPr lang="ru-RU" sz="2000" dirty="0" smtClean="0">
                <a:solidFill>
                  <a:schemeClr val="tx1"/>
                </a:solidFill>
              </a:rPr>
              <a:t>карты (иногда объекты не помещаются на карте)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Сортировка по типам объектов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Устранение вылетов</a:t>
            </a:r>
          </a:p>
          <a:p>
            <a:pPr marL="457200" indent="-457200" algn="just"/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ref\Desktop\Screenshot_2019-04-22-16-53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24673">
            <a:off x="4572000" y="2780928"/>
            <a:ext cx="2088232" cy="37124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1" name="Picture 3" descr="C:\Users\ref\Desktop\Screenshot_2019-04-22-16-56-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43478">
            <a:off x="6606284" y="2757859"/>
            <a:ext cx="2124236" cy="3776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2" name="Picture 4" descr="C:\Users\ref\Desktop\Screenshot_2019-04-22-16-50-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023">
            <a:off x="2432820" y="2543660"/>
            <a:ext cx="2160240" cy="3840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3" name="Picture 5" descr="C:\Users\ref\Desktop\Screenshot_2019-04-22-16-52-4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2130">
            <a:off x="399208" y="2751263"/>
            <a:ext cx="2160239" cy="38404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301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на платформе  Яндекс.Алиса: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платформе  Яндекс.Алиса: Поиск организаций</dc:title>
  <dc:creator>ref</dc:creator>
  <cp:lastModifiedBy>ref</cp:lastModifiedBy>
  <cp:revision>65</cp:revision>
  <dcterms:created xsi:type="dcterms:W3CDTF">2019-04-15T14:06:50Z</dcterms:created>
  <dcterms:modified xsi:type="dcterms:W3CDTF">2019-04-25T12:37:22Z</dcterms:modified>
</cp:coreProperties>
</file>