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5" r:id="rId8"/>
    <p:sldId id="264" r:id="rId9"/>
    <p:sldId id="266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00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look.com.ua-9906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Проект на платформе </a:t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sz="3600" dirty="0" err="1" smtClean="0">
                <a:solidFill>
                  <a:schemeClr val="bg1"/>
                </a:solidFill>
              </a:rPr>
              <a:t>Яндекс.</a:t>
            </a:r>
            <a:r>
              <a:rPr lang="ru-RU" sz="3600" b="1" dirty="0" err="1" smtClean="0">
                <a:solidFill>
                  <a:schemeClr val="bg1"/>
                </a:solidFill>
              </a:rPr>
              <a:t>Алиса</a:t>
            </a:r>
            <a:r>
              <a:rPr lang="en-US" sz="3600" dirty="0" smtClean="0">
                <a:solidFill>
                  <a:schemeClr val="bg1"/>
                </a:solidFill>
              </a:rPr>
              <a:t>: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411760" y="3068960"/>
            <a:ext cx="4248472" cy="6480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rgbClr val="7030A0"/>
                </a:solidFill>
              </a:rPr>
              <a:t>Мой ориентир</a:t>
            </a:r>
            <a:endParaRPr lang="ru-RU" sz="4000" dirty="0">
              <a:solidFill>
                <a:srgbClr val="7030A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172400" y="5373216"/>
            <a:ext cx="648072" cy="50405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724128" y="4293096"/>
            <a:ext cx="3096344" cy="1584176"/>
          </a:xfrm>
          <a:prstGeom prst="roundRect">
            <a:avLst>
              <a:gd name="adj" fmla="val 2780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sz="2400" dirty="0" smtClean="0">
              <a:solidFill>
                <a:schemeClr val="bg1"/>
              </a:solidFill>
              <a:cs typeface="Hind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cs typeface="Hind" charset="0"/>
              </a:rPr>
              <a:t>Проект подготовил</a:t>
            </a:r>
            <a:r>
              <a:rPr lang="en-US" sz="2000" dirty="0" smtClean="0">
                <a:solidFill>
                  <a:schemeClr val="bg1"/>
                </a:solidFill>
                <a:latin typeface="Hind" charset="0"/>
                <a:cs typeface="Hind" charset="0"/>
              </a:rPr>
              <a:t>:</a:t>
            </a:r>
            <a:endParaRPr lang="ru-RU" sz="2000" dirty="0" smtClean="0">
              <a:solidFill>
                <a:schemeClr val="bg1"/>
              </a:solidFill>
              <a:latin typeface="Hind" charset="0"/>
              <a:cs typeface="Hind" charset="0"/>
            </a:endParaRPr>
          </a:p>
          <a:p>
            <a:pPr algn="r"/>
            <a:r>
              <a:rPr lang="ru-RU" sz="2400" dirty="0" smtClean="0">
                <a:solidFill>
                  <a:schemeClr val="bg1"/>
                </a:solidFill>
                <a:cs typeface="Hind" charset="0"/>
              </a:rPr>
              <a:t>Родионов Роман</a:t>
            </a:r>
          </a:p>
          <a:p>
            <a:pPr algn="r"/>
            <a:r>
              <a:rPr lang="ru-RU" sz="2000" dirty="0" smtClean="0">
                <a:solidFill>
                  <a:schemeClr val="bg1"/>
                </a:solidFill>
                <a:cs typeface="Hind" charset="0"/>
              </a:rPr>
              <a:t>Руководитель проекта</a:t>
            </a:r>
            <a:r>
              <a:rPr lang="en-US" sz="2000" dirty="0" smtClean="0">
                <a:solidFill>
                  <a:schemeClr val="bg1"/>
                </a:solidFill>
                <a:latin typeface="Hind" charset="0"/>
                <a:cs typeface="Hind" charset="0"/>
              </a:rPr>
              <a:t>:</a:t>
            </a:r>
            <a:endParaRPr lang="ru-RU" sz="2000" dirty="0" smtClean="0">
              <a:solidFill>
                <a:schemeClr val="bg1"/>
              </a:solidFill>
              <a:cs typeface="Hind" charset="0"/>
            </a:endParaRPr>
          </a:p>
          <a:p>
            <a:pPr algn="r"/>
            <a:r>
              <a:rPr lang="ru-RU" sz="2400" dirty="0" smtClean="0">
                <a:solidFill>
                  <a:schemeClr val="bg1"/>
                </a:solidFill>
                <a:cs typeface="Hind" charset="0"/>
              </a:rPr>
              <a:t>Андрей Егоров </a:t>
            </a:r>
          </a:p>
          <a:p>
            <a:pPr algn="ctr"/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419872" y="63093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2019 г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83568" y="4293096"/>
            <a:ext cx="936104" cy="864096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5" name="Picture 3" descr="C:\Users\ref\Desktop\Screenshot_3 - копия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293096"/>
            <a:ext cx="1800200" cy="1800200"/>
          </a:xfrm>
          <a:prstGeom prst="ellipse">
            <a:avLst/>
          </a:prstGeom>
          <a:noFill/>
          <a:ln w="12700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699792" y="5229200"/>
            <a:ext cx="57606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67544" y="332656"/>
            <a:ext cx="3168352" cy="64807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Введение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332656"/>
            <a:ext cx="50405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67544" y="1196752"/>
            <a:ext cx="8208912" cy="2304256"/>
          </a:xfrm>
          <a:prstGeom prst="roundRect">
            <a:avLst>
              <a:gd name="adj" fmla="val 1412"/>
            </a:avLst>
          </a:prstGeom>
          <a:noFill/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algn="just"/>
            <a:r>
              <a:rPr lang="ru-RU" sz="2400" dirty="0" smtClean="0">
                <a:solidFill>
                  <a:schemeClr val="tx1"/>
                </a:solidFill>
              </a:rPr>
              <a:t>Навык предназначен для поиска ближайших организаций, интересующих пользователя. Он поможет найти информацию о библиотеке, магазине, кинотеатре и т. д. Такое приложение может быть полезно, если вы находитесь в незнакомом городе или нужно срочно найти информацию о каком-либо объекте.</a:t>
            </a:r>
          </a:p>
        </p:txBody>
      </p:sp>
      <p:pic>
        <p:nvPicPr>
          <p:cNvPr id="8" name="Picture 2" descr="C:\Users\ref\Desktop\cNfOpxbAWJkg85I3d6G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8520" y="4581128"/>
            <a:ext cx="2664296" cy="2664296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>
          <a:xfrm>
            <a:off x="8172400" y="4725144"/>
            <a:ext cx="216024" cy="216024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444208" y="4509120"/>
            <a:ext cx="1944216" cy="432048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ru-RU" sz="2400" dirty="0" smtClean="0">
              <a:solidFill>
                <a:schemeClr val="bg1"/>
              </a:solidFill>
              <a:cs typeface="Hind" charset="0"/>
            </a:endParaRPr>
          </a:p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кинотеатр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699792" y="5229200"/>
            <a:ext cx="3312368" cy="1296144"/>
          </a:xfrm>
          <a:prstGeom prst="roundRect">
            <a:avLst>
              <a:gd name="adj" fmla="val 2302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 smtClean="0">
                <a:solidFill>
                  <a:schemeClr val="tx1"/>
                </a:solidFill>
              </a:rPr>
              <a:t>Объект "кинотеатр" найден: название: </a:t>
            </a:r>
            <a:r>
              <a:rPr lang="ru-RU" sz="2000" dirty="0" err="1" smtClean="0">
                <a:solidFill>
                  <a:schemeClr val="tx1"/>
                </a:solidFill>
              </a:rPr>
              <a:t>Киномакс</a:t>
            </a:r>
            <a:r>
              <a:rPr lang="ru-RU" sz="2000" dirty="0" smtClean="0">
                <a:solidFill>
                  <a:schemeClr val="tx1"/>
                </a:solidFill>
              </a:rPr>
              <a:t>; адрес: ул. </a:t>
            </a:r>
            <a:r>
              <a:rPr lang="ru-RU" sz="2000" dirty="0" err="1" smtClean="0">
                <a:solidFill>
                  <a:schemeClr val="tx1"/>
                </a:solidFill>
              </a:rPr>
              <a:t>Студене</a:t>
            </a:r>
            <a:r>
              <a:rPr lang="ru-RU" sz="2000" dirty="0" smtClean="0">
                <a:solidFill>
                  <a:schemeClr val="tx1"/>
                </a:solidFill>
              </a:rPr>
              <a:t>…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699792" y="3789040"/>
            <a:ext cx="576064" cy="240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699792" y="3789040"/>
            <a:ext cx="3528392" cy="4320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 smtClean="0">
                <a:solidFill>
                  <a:schemeClr val="tx1"/>
                </a:solidFill>
              </a:rPr>
              <a:t>Что надо найти поблизости?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67544" y="260648"/>
            <a:ext cx="50405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67544" y="260648"/>
            <a:ext cx="3528392" cy="64807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Что он умеет?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67544" y="1052736"/>
            <a:ext cx="8208912" cy="864096"/>
          </a:xfrm>
          <a:prstGeom prst="roundRect">
            <a:avLst>
              <a:gd name="adj" fmla="val 1412"/>
            </a:avLst>
          </a:prstGeom>
          <a:noFill/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400" dirty="0" smtClean="0">
                <a:solidFill>
                  <a:schemeClr val="tx1"/>
                </a:solidFill>
              </a:rPr>
              <a:t>Вначале навык спрашивает у пользователя адрес, чтобы определить его местоположение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1187624" y="1988840"/>
            <a:ext cx="6704000" cy="472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467544" y="260648"/>
            <a:ext cx="8208912" cy="936104"/>
          </a:xfrm>
          <a:prstGeom prst="roundRect">
            <a:avLst>
              <a:gd name="adj" fmla="val 1412"/>
            </a:avLst>
          </a:prstGeom>
          <a:noFill/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ru-RU" sz="2000" dirty="0" smtClean="0">
                <a:solidFill>
                  <a:schemeClr val="tx1"/>
                </a:solidFill>
              </a:rPr>
              <a:t>Затем приложение ищет объект, основываясь на запросе и координатах, при нажатии на кнопку </a:t>
            </a:r>
            <a:r>
              <a:rPr lang="en-US" sz="2000" dirty="0" smtClean="0">
                <a:solidFill>
                  <a:schemeClr val="tx1"/>
                </a:solidFill>
              </a:rPr>
              <a:t>“</a:t>
            </a:r>
            <a:r>
              <a:rPr lang="ru-RU" sz="2000" dirty="0" smtClean="0">
                <a:solidFill>
                  <a:schemeClr val="tx1"/>
                </a:solidFill>
              </a:rPr>
              <a:t>показать на карте</a:t>
            </a:r>
            <a:r>
              <a:rPr lang="en-US" sz="2000" dirty="0" smtClean="0">
                <a:solidFill>
                  <a:schemeClr val="tx1"/>
                </a:solidFill>
              </a:rPr>
              <a:t>”</a:t>
            </a:r>
            <a:r>
              <a:rPr lang="ru-RU" sz="2000" dirty="0" smtClean="0">
                <a:solidFill>
                  <a:schemeClr val="tx1"/>
                </a:solidFill>
              </a:rPr>
              <a:t> выдаёт соответствующий участок карты. 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84784"/>
            <a:ext cx="7059460" cy="516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467544" y="332656"/>
            <a:ext cx="8208912" cy="1224136"/>
          </a:xfrm>
          <a:prstGeom prst="roundRect">
            <a:avLst>
              <a:gd name="adj" fmla="val 1412"/>
            </a:avLst>
          </a:prstGeom>
          <a:noFill/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ru-RU" sz="2000" dirty="0" smtClean="0">
                <a:solidFill>
                  <a:schemeClr val="tx1"/>
                </a:solidFill>
              </a:rPr>
              <a:t>Пользователь может посмотреть и другие подходящие объекты. При наличии таких данных, </a:t>
            </a:r>
            <a:r>
              <a:rPr lang="ru-RU" sz="2000" dirty="0" smtClean="0">
                <a:solidFill>
                  <a:schemeClr val="tx1"/>
                </a:solidFill>
              </a:rPr>
              <a:t>он </a:t>
            </a:r>
            <a:r>
              <a:rPr lang="ru-RU" sz="2000" dirty="0" smtClean="0">
                <a:solidFill>
                  <a:schemeClr val="tx1"/>
                </a:solidFill>
              </a:rPr>
              <a:t>может </a:t>
            </a:r>
            <a:r>
              <a:rPr lang="ru-RU" sz="2000" dirty="0" smtClean="0">
                <a:solidFill>
                  <a:schemeClr val="tx1"/>
                </a:solidFill>
              </a:rPr>
              <a:t>посмотреть контактную информацию и перейти на сайт организации нажатием на соответствующую кнопку.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628800"/>
            <a:ext cx="6917951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67544" y="260648"/>
            <a:ext cx="50405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39552" y="1124744"/>
            <a:ext cx="8208912" cy="5472608"/>
          </a:xfrm>
          <a:prstGeom prst="roundRect">
            <a:avLst>
              <a:gd name="adj" fmla="val 1412"/>
            </a:avLst>
          </a:prstGeom>
          <a:noFill/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Пользователь вводит свой адрес, например </a:t>
            </a:r>
            <a:r>
              <a:rPr lang="en-US" sz="2000" dirty="0" smtClean="0">
                <a:solidFill>
                  <a:schemeClr val="tx1"/>
                </a:solidFill>
              </a:rPr>
              <a:t>“</a:t>
            </a:r>
            <a:r>
              <a:rPr lang="ru-RU" sz="2000" dirty="0" smtClean="0">
                <a:solidFill>
                  <a:schemeClr val="tx1"/>
                </a:solidFill>
              </a:rPr>
              <a:t>Тамбов улица Советская</a:t>
            </a:r>
            <a:r>
              <a:rPr lang="en-US" sz="2000" dirty="0" smtClean="0">
                <a:solidFill>
                  <a:schemeClr val="tx1"/>
                </a:solidFill>
              </a:rPr>
              <a:t>”</a:t>
            </a:r>
            <a:r>
              <a:rPr lang="ru-RU" sz="2000" dirty="0" smtClean="0">
                <a:solidFill>
                  <a:schemeClr val="tx1"/>
                </a:solidFill>
              </a:rPr>
              <a:t>, и навык ищет в нём именованные сущности и передаёт </a:t>
            </a:r>
            <a:r>
              <a:rPr lang="ru-RU" sz="2000" dirty="0" err="1" smtClean="0">
                <a:solidFill>
                  <a:schemeClr val="tx1"/>
                </a:solidFill>
              </a:rPr>
              <a:t>Геокодеру</a:t>
            </a:r>
            <a:r>
              <a:rPr lang="ru-RU" sz="2000" dirty="0" smtClean="0">
                <a:solidFill>
                  <a:schemeClr val="tx1"/>
                </a:solidFill>
              </a:rPr>
              <a:t>. Если в запросе не будет обнаружен населённый пункт, адрес будет передан без изменений.</a:t>
            </a:r>
          </a:p>
          <a:p>
            <a:pPr marL="457200" indent="-457200" algn="just">
              <a:buFont typeface="+mj-lt"/>
              <a:buAutoNum type="arabicPeriod"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err="1" smtClean="0">
                <a:solidFill>
                  <a:schemeClr val="tx1"/>
                </a:solidFill>
              </a:rPr>
              <a:t>Геокодер</a:t>
            </a:r>
            <a:r>
              <a:rPr lang="ru-RU" sz="2000" dirty="0" smtClean="0">
                <a:solidFill>
                  <a:schemeClr val="tx1"/>
                </a:solidFill>
              </a:rPr>
              <a:t> ищет этот адрес и передаёт координаты приложению.</a:t>
            </a:r>
          </a:p>
          <a:p>
            <a:pPr marL="457200" indent="-457200" algn="just">
              <a:buFont typeface="+mj-lt"/>
              <a:buAutoNum type="arabicPeriod"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Далее программа ищет объекты по запросу пользователя, основываясь на его местоположении. Для этого используется </a:t>
            </a:r>
            <a:r>
              <a:rPr lang="en-US" sz="2000" dirty="0" smtClean="0">
                <a:solidFill>
                  <a:schemeClr val="tx1"/>
                </a:solidFill>
              </a:rPr>
              <a:t>API </a:t>
            </a:r>
            <a:r>
              <a:rPr lang="ru-RU" sz="2000" dirty="0" smtClean="0">
                <a:solidFill>
                  <a:schemeClr val="tx1"/>
                </a:solidFill>
              </a:rPr>
              <a:t>Поиска по организациям. Пользователю выдаётся информация об адресе, режиме работы, контактные данные и т.д.</a:t>
            </a:r>
          </a:p>
          <a:p>
            <a:pPr marL="457200" indent="-457200" algn="just">
              <a:buFont typeface="+mj-lt"/>
              <a:buAutoNum type="arabicPeriod"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Карту приложение получает с помощью </a:t>
            </a:r>
            <a:r>
              <a:rPr lang="en-US" sz="2000" dirty="0" smtClean="0">
                <a:solidFill>
                  <a:schemeClr val="tx1"/>
                </a:solidFill>
              </a:rPr>
              <a:t>Static API.</a:t>
            </a:r>
            <a:r>
              <a:rPr lang="ru-RU" sz="2000" dirty="0" smtClean="0">
                <a:solidFill>
                  <a:schemeClr val="tx1"/>
                </a:solidFill>
              </a:rPr>
              <a:t> На карте отмечаются положение пользователя и объекта.</a:t>
            </a:r>
          </a:p>
          <a:p>
            <a:pPr marL="457200" indent="-457200" algn="just">
              <a:buFont typeface="+mj-lt"/>
              <a:buAutoNum type="arabicPeriod"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67544" y="260648"/>
            <a:ext cx="4176464" cy="64807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Как это работает?</a:t>
            </a:r>
            <a:endParaRPr lang="ru-RU" sz="3600" dirty="0">
              <a:solidFill>
                <a:schemeClr val="tx1"/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4427984" y="2420888"/>
            <a:ext cx="0" cy="576064"/>
          </a:xfrm>
          <a:prstGeom prst="straightConnector1">
            <a:avLst/>
          </a:prstGeom>
          <a:ln w="412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4427984" y="3356992"/>
            <a:ext cx="0" cy="576064"/>
          </a:xfrm>
          <a:prstGeom prst="straightConnector1">
            <a:avLst/>
          </a:prstGeom>
          <a:ln w="412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4427984" y="5157192"/>
            <a:ext cx="0" cy="576064"/>
          </a:xfrm>
          <a:prstGeom prst="straightConnector1">
            <a:avLst/>
          </a:prstGeom>
          <a:ln w="412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260648"/>
            <a:ext cx="50405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67544" y="260648"/>
            <a:ext cx="4176464" cy="64807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Структура проекта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39552" y="1124744"/>
            <a:ext cx="8208912" cy="5472608"/>
          </a:xfrm>
          <a:prstGeom prst="roundRect">
            <a:avLst>
              <a:gd name="adj" fmla="val 1412"/>
            </a:avLst>
          </a:prstGeom>
          <a:noFill/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just"/>
            <a:r>
              <a:rPr lang="ru-RU" sz="2000" dirty="0" smtClean="0">
                <a:solidFill>
                  <a:schemeClr val="tx1"/>
                </a:solidFill>
              </a:rPr>
              <a:t>		В файле</a:t>
            </a:r>
            <a:r>
              <a:rPr lang="en-US" sz="2000" dirty="0" smtClean="0">
                <a:solidFill>
                  <a:schemeClr val="tx1"/>
                </a:solidFill>
              </a:rPr>
              <a:t> flask_app.py </a:t>
            </a:r>
            <a:r>
              <a:rPr lang="ru-RU" sz="2000" dirty="0" smtClean="0">
                <a:solidFill>
                  <a:schemeClr val="tx1"/>
                </a:solidFill>
              </a:rPr>
              <a:t>находится функция, отвечающая запросы Алисы, а также сам диалог.  </a:t>
            </a:r>
          </a:p>
          <a:p>
            <a:pPr marL="457200" indent="-457200" algn="just"/>
            <a:r>
              <a:rPr lang="ru-RU" sz="2000" dirty="0" smtClean="0">
                <a:solidFill>
                  <a:schemeClr val="tx1"/>
                </a:solidFill>
              </a:rPr>
              <a:t>		В файле </a:t>
            </a:r>
            <a:r>
              <a:rPr lang="en-US" sz="2000" dirty="0" smtClean="0">
                <a:solidFill>
                  <a:schemeClr val="tx1"/>
                </a:solidFill>
              </a:rPr>
              <a:t>geo.py </a:t>
            </a:r>
            <a:r>
              <a:rPr lang="ru-RU" sz="2000" dirty="0" smtClean="0">
                <a:solidFill>
                  <a:schemeClr val="tx1"/>
                </a:solidFill>
              </a:rPr>
              <a:t>находятся функции, получающие информацию с </a:t>
            </a:r>
            <a:r>
              <a:rPr lang="en-US" sz="2000" dirty="0" smtClean="0">
                <a:solidFill>
                  <a:schemeClr val="tx1"/>
                </a:solidFill>
              </a:rPr>
              <a:t>API </a:t>
            </a:r>
            <a:r>
              <a:rPr lang="ru-RU" sz="2000" dirty="0" err="1" smtClean="0">
                <a:solidFill>
                  <a:schemeClr val="tx1"/>
                </a:solidFill>
              </a:rPr>
              <a:t>Яндекс</a:t>
            </a:r>
            <a:r>
              <a:rPr lang="ru-RU" sz="2000" dirty="0" smtClean="0">
                <a:solidFill>
                  <a:schemeClr val="tx1"/>
                </a:solidFill>
              </a:rPr>
              <a:t> карт.</a:t>
            </a:r>
          </a:p>
          <a:p>
            <a:pPr marL="457200" indent="-457200" algn="just"/>
            <a:r>
              <a:rPr lang="ru-RU" sz="2000" dirty="0" smtClean="0">
                <a:solidFill>
                  <a:schemeClr val="tx1"/>
                </a:solidFill>
              </a:rPr>
              <a:t>		Ключ и </a:t>
            </a:r>
            <a:r>
              <a:rPr lang="ru-RU" sz="2000" dirty="0" err="1" smtClean="0">
                <a:solidFill>
                  <a:schemeClr val="tx1"/>
                </a:solidFill>
              </a:rPr>
              <a:t>токен</a:t>
            </a:r>
            <a:r>
              <a:rPr lang="ru-RU" sz="2000" dirty="0" smtClean="0">
                <a:solidFill>
                  <a:schemeClr val="tx1"/>
                </a:solidFill>
              </a:rPr>
              <a:t>, а также большие диалоги хранятся в </a:t>
            </a:r>
            <a:r>
              <a:rPr lang="en-US" sz="2000" dirty="0" err="1" smtClean="0">
                <a:solidFill>
                  <a:schemeClr val="tx1"/>
                </a:solidFill>
              </a:rPr>
              <a:t>json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файлах.</a:t>
            </a:r>
          </a:p>
          <a:p>
            <a:pPr marL="457200" indent="-457200" algn="just"/>
            <a:r>
              <a:rPr lang="ru-RU" sz="2000" dirty="0" smtClean="0">
                <a:solidFill>
                  <a:schemeClr val="tx1"/>
                </a:solidFill>
              </a:rPr>
              <a:t>		В файле </a:t>
            </a:r>
            <a:r>
              <a:rPr lang="en-US" sz="2000" dirty="0" smtClean="0">
                <a:solidFill>
                  <a:schemeClr val="tx1"/>
                </a:solidFill>
              </a:rPr>
              <a:t>memory_status.py </a:t>
            </a:r>
            <a:r>
              <a:rPr lang="ru-RU" sz="2000" dirty="0" smtClean="0">
                <a:solidFill>
                  <a:schemeClr val="tx1"/>
                </a:solidFill>
              </a:rPr>
              <a:t>находится </a:t>
            </a:r>
            <a:r>
              <a:rPr lang="ru-RU" sz="2000" dirty="0" err="1" smtClean="0">
                <a:solidFill>
                  <a:schemeClr val="tx1"/>
                </a:solidFill>
              </a:rPr>
              <a:t>скрипт</a:t>
            </a:r>
            <a:r>
              <a:rPr lang="ru-RU" sz="2000" dirty="0" smtClean="0">
                <a:solidFill>
                  <a:schemeClr val="tx1"/>
                </a:solidFill>
              </a:rPr>
              <a:t> для очистки хранилища </a:t>
            </a:r>
            <a:r>
              <a:rPr lang="ru-RU" sz="2000" dirty="0" err="1" smtClean="0">
                <a:solidFill>
                  <a:schemeClr val="tx1"/>
                </a:solidFill>
              </a:rPr>
              <a:t>неудалённых</a:t>
            </a:r>
            <a:r>
              <a:rPr lang="ru-RU" sz="2000" dirty="0" smtClean="0">
                <a:solidFill>
                  <a:schemeClr val="tx1"/>
                </a:solidFill>
              </a:rPr>
              <a:t> изображений.</a:t>
            </a:r>
          </a:p>
          <a:p>
            <a:pPr marL="457200" indent="-457200" algn="just"/>
            <a:r>
              <a:rPr lang="ru-RU" sz="2000" dirty="0" smtClean="0">
                <a:solidFill>
                  <a:schemeClr val="tx1"/>
                </a:solidFill>
              </a:rPr>
              <a:t>		</a:t>
            </a:r>
          </a:p>
          <a:p>
            <a:pPr marL="457200" indent="-457200" algn="just">
              <a:buFont typeface="+mj-lt"/>
              <a:buAutoNum type="arabicPeriod"/>
            </a:pP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4005064"/>
            <a:ext cx="38766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347864" y="3501008"/>
            <a:ext cx="2592288" cy="25922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563888" y="52292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pythonanywhere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7" name="Picture 3" descr="C:\Users\ref\Desktop\py-pngrepo-c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0208" cy="710208"/>
          </a:xfrm>
          <a:prstGeom prst="rect">
            <a:avLst/>
          </a:prstGeom>
          <a:noFill/>
        </p:spPr>
      </p:pic>
      <p:pic>
        <p:nvPicPr>
          <p:cNvPr id="1028" name="Picture 4" descr="C:\Users\ref\Desktop\py-pngrepo-c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4581128"/>
            <a:ext cx="710208" cy="710208"/>
          </a:xfrm>
          <a:prstGeom prst="rect">
            <a:avLst/>
          </a:prstGeom>
          <a:noFill/>
        </p:spPr>
      </p:pic>
      <p:pic>
        <p:nvPicPr>
          <p:cNvPr id="1029" name="Picture 5" descr="C:\Users\ref\Desktop\json-file-1-50445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4077072"/>
            <a:ext cx="648072" cy="648072"/>
          </a:xfrm>
          <a:prstGeom prst="rect">
            <a:avLst/>
          </a:prstGeom>
          <a:noFill/>
        </p:spPr>
      </p:pic>
      <p:pic>
        <p:nvPicPr>
          <p:cNvPr id="1030" name="Picture 6" descr="C:\Users\ref\Desktop\json-file-1-50445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4077072"/>
            <a:ext cx="648072" cy="648072"/>
          </a:xfrm>
          <a:prstGeom prst="rect">
            <a:avLst/>
          </a:prstGeom>
          <a:noFill/>
        </p:spPr>
      </p:pic>
      <p:sp>
        <p:nvSpPr>
          <p:cNvPr id="14" name="Скругленный прямоугольник 13"/>
          <p:cNvSpPr/>
          <p:nvPr/>
        </p:nvSpPr>
        <p:spPr>
          <a:xfrm>
            <a:off x="6732240" y="2060848"/>
            <a:ext cx="2016224" cy="3744416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876256" y="2204864"/>
            <a:ext cx="1728192" cy="79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API </a:t>
            </a:r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Геокодера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6876256" y="3284984"/>
            <a:ext cx="1728192" cy="79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Static API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6876256" y="4365104"/>
            <a:ext cx="1728192" cy="79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API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Поиска по организациям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04248" y="530120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>
                <a:solidFill>
                  <a:schemeClr val="accent6">
                    <a:lumMod val="75000"/>
                  </a:schemeClr>
                </a:solidFill>
              </a:rPr>
              <a:t>Яндекс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API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Прямоугольник с двумя скругленными соседними углами 21"/>
          <p:cNvSpPr/>
          <p:nvPr/>
        </p:nvSpPr>
        <p:spPr>
          <a:xfrm>
            <a:off x="539552" y="5085184"/>
            <a:ext cx="2304256" cy="1124744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39552" y="580526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ПК Администратора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0" name="Picture 3" descr="C:\Users\ref\Desktop\py-pngrepo-c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5157192"/>
            <a:ext cx="710208" cy="710208"/>
          </a:xfrm>
          <a:prstGeom prst="rect">
            <a:avLst/>
          </a:prstGeom>
          <a:noFill/>
        </p:spPr>
      </p:pic>
      <p:sp>
        <p:nvSpPr>
          <p:cNvPr id="24" name="Скругленный прямоугольник 23"/>
          <p:cNvSpPr/>
          <p:nvPr/>
        </p:nvSpPr>
        <p:spPr>
          <a:xfrm>
            <a:off x="611560" y="2060848"/>
            <a:ext cx="1800200" cy="1656184"/>
          </a:xfrm>
          <a:prstGeom prst="roundRect">
            <a:avLst>
              <a:gd name="adj" fmla="val 6793"/>
            </a:avLst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467544" y="285293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Хранилище изображений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39552" y="2132856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Не более 100 МБ</a:t>
            </a:r>
            <a:endParaRPr lang="ru-RU" sz="1600" dirty="0"/>
          </a:p>
        </p:txBody>
      </p:sp>
      <p:sp>
        <p:nvSpPr>
          <p:cNvPr id="27" name="Овал 26"/>
          <p:cNvSpPr/>
          <p:nvPr/>
        </p:nvSpPr>
        <p:spPr>
          <a:xfrm>
            <a:off x="3347864" y="620688"/>
            <a:ext cx="2304256" cy="230425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3203848" y="1700808"/>
            <a:ext cx="2592288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251520" y="1916832"/>
            <a:ext cx="8568952" cy="0"/>
          </a:xfrm>
          <a:prstGeom prst="line">
            <a:avLst/>
          </a:prstGeom>
          <a:ln w="349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63888" y="119675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Пользователь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35896" y="206084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Навык Алисы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7" name="Прямая со стрелкой 56"/>
          <p:cNvCxnSpPr>
            <a:stCxn id="22" idx="3"/>
          </p:cNvCxnSpPr>
          <p:nvPr/>
        </p:nvCxnSpPr>
        <p:spPr>
          <a:xfrm flipH="1" flipV="1">
            <a:off x="1619672" y="3717032"/>
            <a:ext cx="72008" cy="1368152"/>
          </a:xfrm>
          <a:prstGeom prst="straightConnector1">
            <a:avLst/>
          </a:prstGeom>
          <a:ln w="158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 flipV="1">
            <a:off x="2411760" y="3573016"/>
            <a:ext cx="1080120" cy="64807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24" idx="3"/>
            <a:endCxn id="27" idx="3"/>
          </p:cNvCxnSpPr>
          <p:nvPr/>
        </p:nvCxnSpPr>
        <p:spPr>
          <a:xfrm flipV="1">
            <a:off x="2411760" y="2587494"/>
            <a:ext cx="1273555" cy="301446"/>
          </a:xfrm>
          <a:prstGeom prst="straightConnector1">
            <a:avLst/>
          </a:prstGeom>
          <a:ln w="15875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5" idx="7"/>
          </p:cNvCxnSpPr>
          <p:nvPr/>
        </p:nvCxnSpPr>
        <p:spPr>
          <a:xfrm flipV="1">
            <a:off x="5560520" y="2780928"/>
            <a:ext cx="1171720" cy="1099712"/>
          </a:xfrm>
          <a:prstGeom prst="straightConnector1">
            <a:avLst/>
          </a:prstGeom>
          <a:ln w="158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V="1">
            <a:off x="5868144" y="3861048"/>
            <a:ext cx="864096" cy="432048"/>
          </a:xfrm>
          <a:prstGeom prst="straightConnector1">
            <a:avLst/>
          </a:prstGeom>
          <a:ln w="158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>
            <a:off x="5940152" y="4725144"/>
            <a:ext cx="792088" cy="0"/>
          </a:xfrm>
          <a:prstGeom prst="straightConnector1">
            <a:avLst/>
          </a:prstGeom>
          <a:ln w="158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27" idx="4"/>
          </p:cNvCxnSpPr>
          <p:nvPr/>
        </p:nvCxnSpPr>
        <p:spPr>
          <a:xfrm>
            <a:off x="4499992" y="2924944"/>
            <a:ext cx="72008" cy="576064"/>
          </a:xfrm>
          <a:prstGeom prst="straightConnector1">
            <a:avLst/>
          </a:prstGeom>
          <a:ln w="158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260648"/>
            <a:ext cx="504056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67544" y="260648"/>
            <a:ext cx="5256584" cy="64807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Грядущие обновления..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39552" y="1124744"/>
            <a:ext cx="8208912" cy="5472608"/>
          </a:xfrm>
          <a:prstGeom prst="roundRect">
            <a:avLst>
              <a:gd name="adj" fmla="val 1412"/>
            </a:avLst>
          </a:prstGeom>
          <a:noFill/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Улучшенный речевой интерфейс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Доработка карты (иногда объекты не помещаются на карте)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Сортировка по типам объектов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Устранение вылетов</a:t>
            </a:r>
          </a:p>
          <a:p>
            <a:pPr marL="457200" indent="-457200" algn="just"/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ref\Desktop\Screenshot_2019-04-22-16-53-3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324673">
            <a:off x="4572000" y="2780928"/>
            <a:ext cx="2088232" cy="371241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051" name="Picture 3" descr="C:\Users\ref\Desktop\Screenshot_2019-04-22-16-56-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43478">
            <a:off x="6606284" y="2757859"/>
            <a:ext cx="2124236" cy="37764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052" name="Picture 4" descr="C:\Users\ref\Desktop\Screenshot_2019-04-22-16-50-3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9023">
            <a:off x="2432820" y="2543660"/>
            <a:ext cx="2160240" cy="384042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053" name="Picture 5" descr="C:\Users\ref\Desktop\Screenshot_2019-04-22-16-52-4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192130">
            <a:off x="399208" y="2751263"/>
            <a:ext cx="2160239" cy="38404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302</Words>
  <Application>Microsoft Office PowerPoint</Application>
  <PresentationFormat>Экран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Проект на платформе  Яндекс.Алиса: 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платформе  Яндекс.Алиса: Поиск организаций</dc:title>
  <dc:creator>ref</dc:creator>
  <cp:lastModifiedBy>ref</cp:lastModifiedBy>
  <cp:revision>62</cp:revision>
  <dcterms:created xsi:type="dcterms:W3CDTF">2019-04-15T14:06:50Z</dcterms:created>
  <dcterms:modified xsi:type="dcterms:W3CDTF">2019-04-22T14:59:03Z</dcterms:modified>
</cp:coreProperties>
</file>