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4"/>
  </p:notesMasterIdLst>
  <p:sldIdLst>
    <p:sldId id="256" r:id="rId2"/>
    <p:sldId id="257" r:id="rId3"/>
    <p:sldId id="293" r:id="rId4"/>
    <p:sldId id="294" r:id="rId5"/>
    <p:sldId id="287" r:id="rId6"/>
    <p:sldId id="288" r:id="rId7"/>
    <p:sldId id="295" r:id="rId8"/>
    <p:sldId id="291" r:id="rId9"/>
    <p:sldId id="289" r:id="rId10"/>
    <p:sldId id="290" r:id="rId11"/>
    <p:sldId id="286" r:id="rId12"/>
    <p:sldId id="292" r:id="rId13"/>
  </p:sldIdLst>
  <p:sldSz cx="9144000" cy="5143500" type="screen16x9"/>
  <p:notesSz cx="6858000" cy="9144000"/>
  <p:embeddedFontLst>
    <p:embeddedFont>
      <p:font typeface="Hind" charset="0"/>
      <p:regular r:id="rId15"/>
      <p:bold r:id="rId16"/>
    </p:embeddedFont>
    <p:embeddedFont>
      <p:font typeface="Calibri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EA52C654-C4F4-4012-BA30-5D717C0C682B}">
  <a:tblStyle styleId="{EA52C654-C4F4-4012-BA30-5D717C0C68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44" y="-7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798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marR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ru-RU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режиме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Tutorial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игрок обучается основным элементам </a:t>
            </a:r>
            <a:r>
              <a:rPr lang="ru-RU" sz="11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геймплея</a:t>
            </a:r>
            <a:endParaRPr lang="ru-RU" sz="11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ru-RU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 решил писать весь код игры в одном файле, изображения, аудио файлы я поместил в отдельной папке. </a:t>
            </a:r>
          </a:p>
          <a:p>
            <a:r>
              <a:rPr lang="ru-RU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Код игры представляет собой отдельные игровые циклы для каждого режима, помещённые в один большой игровой цикл. Спрайты и статичные объекты </a:t>
            </a:r>
            <a:r>
              <a:rPr lang="ru-RU" sz="11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отрисовываются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на экране в отдельной функции.</a:t>
            </a:r>
          </a:p>
          <a:p>
            <a:r>
              <a:rPr lang="ru-RU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Код заставки, меню паузы, главного меню, заставки окончания игры и таблицы лидеров также помещены в отдельные функции. </a:t>
            </a:r>
          </a:p>
          <a:p>
            <a:endParaRPr lang="ru-RU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1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Вывод</a:t>
            </a:r>
            <a:endParaRPr lang="ru-RU" sz="11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ru-RU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планах доработать игру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lang="ru-RU" sz="11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ru-RU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исправить мелкие </a:t>
            </a:r>
            <a:r>
              <a:rPr lang="ru-RU" sz="11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баги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lvl="0"/>
            <a:r>
              <a:rPr lang="ru-RU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проработать историю,</a:t>
            </a:r>
          </a:p>
          <a:p>
            <a:pPr lvl="0"/>
            <a:r>
              <a:rPr lang="ru-RU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добавить новые элементы </a:t>
            </a:r>
            <a:r>
              <a:rPr lang="ru-RU" sz="11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геймплея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lvl="0"/>
            <a:r>
              <a:rPr lang="ru-RU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добавить уровни, врагов, </a:t>
            </a:r>
          </a:p>
          <a:p>
            <a:pPr lvl="0"/>
            <a:r>
              <a:rPr lang="ru-RU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доработать поддержку </a:t>
            </a:r>
            <a:r>
              <a:rPr lang="ru-RU" sz="11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геймпада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lvl="0"/>
            <a:r>
              <a:rPr lang="ru-RU" sz="11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 многое другое…</a:t>
            </a:r>
          </a:p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ru-RU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Идеей проекта было создание двумерного </a:t>
            </a:r>
            <a:r>
              <a:rPr lang="ru-RU" sz="11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шутера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напоминающего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Contra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где действия происходят на одной локации. Я решил воссоздать классический </a:t>
            </a:r>
            <a:r>
              <a:rPr lang="ru-RU" sz="11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геймплей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для подобных игр.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Сюжет игры очень прост: космический корабль героя терпит крушение на враждебной планете. </a:t>
            </a:r>
            <a:endParaRPr lang="ru-RU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Персонажа начинают атаковать </a:t>
            </a:r>
            <a:r>
              <a:rPr lang="ru-RU" sz="11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мобы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которые появляются либо сбоку, либо из-под земли. Финальный босс оказывается заклятым врагом главного героя. Он загоняет нас в огненную ловушку и вызывает атаку бомбардировщика. Наша задача – одолеть босса и сделать это за минимальное время.</a:t>
            </a:r>
            <a:endParaRPr lang="ru-RU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Присутствуют такие режимы:</a:t>
            </a:r>
          </a:p>
          <a:p>
            <a:r>
              <a:rPr lang="ru-RU" sz="11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Adventure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(режим истории с финальным боссом), </a:t>
            </a:r>
            <a:r>
              <a:rPr lang="ru-RU" sz="11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Zen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(бесконечный режим против </a:t>
            </a:r>
            <a:r>
              <a:rPr lang="ru-RU" sz="11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мобов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 </a:t>
            </a:r>
            <a:r>
              <a:rPr lang="ru-RU" sz="11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Tutorial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(обучение)</a:t>
            </a:r>
          </a:p>
          <a:p>
            <a:endParaRPr lang="ru-RU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Игровой процесс основного режима разделен на 2 части: битва против </a:t>
            </a:r>
            <a:r>
              <a:rPr lang="ru-RU" sz="11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мобов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и финальная битва с боссом. </a:t>
            </a:r>
          </a:p>
          <a:p>
            <a:r>
              <a:rPr lang="ru-RU" sz="11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Мобы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так же как и игрок, обладают шкалой жизни. Появляясь сбоку или из </a:t>
            </a:r>
            <a:r>
              <a:rPr lang="ru-RU" sz="11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спавнеров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они движутся по направлению к игроку и умеют атаковать вблизи.</a:t>
            </a:r>
          </a:p>
          <a:p>
            <a:r>
              <a:rPr lang="ru-RU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Игрок имеет 2 вида атак: бластер и рукопашный бой. Если </a:t>
            </a:r>
            <a:r>
              <a:rPr lang="ru-RU" sz="11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мобы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загнали его в угол, игрок может их перепрыгнуть. Чтобы появился босс, нужно уничтожить некоторое число </a:t>
            </a:r>
            <a:r>
              <a:rPr lang="ru-RU" sz="11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мобов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При этом прогресс прохождения виден в виде шкалы внизу экрана.</a:t>
            </a:r>
          </a:p>
          <a:p>
            <a:endParaRPr lang="ru-RU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marR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ru-RU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Во второй части с обеих сторон экрана появляется огонь. Появляется босс и сразу же начинает атаку. Бомбардировщик сбрасывает на локацию серию бомб, от которых игроку надо уклоняться. После своей атаки босс уязвим для атаки игрока. </a:t>
            </a:r>
          </a:p>
          <a:p>
            <a:endParaRPr lang="ru-RU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marR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ru-RU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После победы над боссом время игрока попадает в таблицу лидеров.</a:t>
            </a:r>
          </a:p>
          <a:p>
            <a:endParaRPr lang="ru-RU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marR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ru-RU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режиме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Zen 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игрок должен как можно дольше оставаться в живых. Победить в этом режиме нельзя.</a:t>
            </a:r>
          </a:p>
          <a:p>
            <a:endParaRPr lang="ru-R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2225675" y="2161800"/>
            <a:ext cx="46926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›"/>
              <a:defRPr b="1"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»"/>
              <a:defRPr b="1" i="1"/>
            </a:lvl9pPr>
          </a:lstStyle>
          <a:p>
            <a:endParaRPr/>
          </a:p>
        </p:txBody>
      </p:sp>
      <p:grpSp>
        <p:nvGrpSpPr>
          <p:cNvPr id="36" name="Google Shape;36;p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37" name="Google Shape;37;p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" name="Google Shape;42;p4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4"/>
          <p:cNvSpPr/>
          <p:nvPr/>
        </p:nvSpPr>
        <p:spPr>
          <a:xfrm rot="-5400000" flipH="1">
            <a:off x="-358985" y="3663619"/>
            <a:ext cx="1838515" cy="1120555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4"/>
          <p:cNvSpPr/>
          <p:nvPr/>
        </p:nvSpPr>
        <p:spPr>
          <a:xfrm rot="-5400000" flipH="1">
            <a:off x="472234" y="3024661"/>
            <a:ext cx="1272000" cy="77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›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52" name="Google Shape;52;p5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58" name="Google Shape;58;p5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1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2"/>
          </p:nvPr>
        </p:nvSpPr>
        <p:spPr>
          <a:xfrm>
            <a:off x="4224149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grpSp>
        <p:nvGrpSpPr>
          <p:cNvPr id="68" name="Google Shape;68;p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69" name="Google Shape;69;p6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6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" name="Google Shape;74;p6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75" name="Google Shape;75;p6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6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6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 gradient">
  <p:cSld name="BLANK_2">
    <p:bg>
      <p:bgPr>
        <a:gradFill>
          <a:gsLst>
            <a:gs pos="0">
              <a:srgbClr val="33CCCC"/>
            </a:gs>
            <a:gs pos="100000">
              <a:srgbClr val="66FF33"/>
            </a:gs>
          </a:gsLst>
          <a:lin ang="5400700" scaled="0"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/>
          <p:nvPr/>
        </p:nvSpPr>
        <p:spPr>
          <a:xfrm rot="5400000" flipH="1">
            <a:off x="7987921" y="280747"/>
            <a:ext cx="1436798" cy="875312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rot="5400000" flipH="1">
            <a:off x="7711954" y="1152043"/>
            <a:ext cx="1779871" cy="1084184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400000">
            <a:off x="8367254" y="1879297"/>
            <a:ext cx="965333" cy="588243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 rot="-5400000">
            <a:off x="7784794" y="375252"/>
            <a:ext cx="768076" cy="46794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 rot="-5400000" flipH="1">
            <a:off x="8520892" y="2338195"/>
            <a:ext cx="542403" cy="33042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 rot="5400000" flipH="1">
            <a:off x="-280461" y="2947980"/>
            <a:ext cx="1435651" cy="87453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 rot="5400000">
            <a:off x="-191408" y="2612028"/>
            <a:ext cx="979133" cy="595978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 rot="-5400000" flipH="1">
            <a:off x="-209916" y="4278659"/>
            <a:ext cx="1075013" cy="65517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-5400000">
            <a:off x="-145454" y="2377940"/>
            <a:ext cx="744156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rot="-5400000" flipH="1">
            <a:off x="276080" y="3815951"/>
            <a:ext cx="743793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">
  <p:cSld name="BLANK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81" name="Google Shape;181;p1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14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4"/>
          <p:cNvSpPr/>
          <p:nvPr/>
        </p:nvSpPr>
        <p:spPr>
          <a:xfrm rot="-5400000" flipH="1">
            <a:off x="-358955" y="3663589"/>
            <a:ext cx="1838400" cy="1120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"/>
          <p:cNvSpPr/>
          <p:nvPr/>
        </p:nvSpPr>
        <p:spPr>
          <a:xfrm rot="-5400000" flipH="1">
            <a:off x="472234" y="3024661"/>
            <a:ext cx="1272000" cy="77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41F3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7" r:id="rId5"/>
    <p:sldLayoutId id="2147483660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>
            <a:spLocks noGrp="1"/>
          </p:cNvSpPr>
          <p:nvPr>
            <p:ph type="ctrTitle"/>
          </p:nvPr>
        </p:nvSpPr>
        <p:spPr>
          <a:xfrm>
            <a:off x="1547664" y="1275606"/>
            <a:ext cx="499175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  <a:cs typeface="Times New Roman" pitchFamily="18" charset="0"/>
              </a:rPr>
              <a:t>Двухмерный </a:t>
            </a:r>
            <a:r>
              <a:rPr lang="ru-RU" sz="3200" dirty="0" err="1" smtClean="0">
                <a:solidFill>
                  <a:schemeClr val="bg1"/>
                </a:solidFill>
                <a:cs typeface="Times New Roman" pitchFamily="18" charset="0"/>
              </a:rPr>
              <a:t>шутер</a:t>
            </a:r>
            <a:r>
              <a:rPr lang="ru-RU" sz="1400" dirty="0" smtClean="0">
                <a:solidFill>
                  <a:schemeClr val="tx1">
                    <a:lumMod val="85000"/>
                  </a:schemeClr>
                </a:solidFill>
                <a:cs typeface="Times New Roman" pitchFamily="18" charset="0"/>
              </a:rPr>
              <a:t/>
            </a:r>
            <a:br>
              <a:rPr lang="ru-RU" sz="1400" dirty="0" smtClean="0">
                <a:solidFill>
                  <a:schemeClr val="tx1">
                    <a:lumMod val="85000"/>
                  </a:schemeClr>
                </a:solidFill>
                <a:cs typeface="Times New Roman" pitchFamily="18" charset="0"/>
              </a:rPr>
            </a:br>
            <a:r>
              <a:rPr lang="ru-RU" sz="1400" dirty="0" smtClean="0">
                <a:solidFill>
                  <a:schemeClr val="tx1">
                    <a:lumMod val="85000"/>
                  </a:schemeClr>
                </a:solidFill>
                <a:cs typeface="Times New Roman" pitchFamily="18" charset="0"/>
              </a:rPr>
              <a:t/>
            </a:r>
            <a:br>
              <a:rPr lang="ru-RU" sz="1400" dirty="0" smtClean="0">
                <a:solidFill>
                  <a:schemeClr val="tx1">
                    <a:lumMod val="85000"/>
                  </a:schemeClr>
                </a:solidFill>
                <a:cs typeface="Times New Roman" pitchFamily="18" charset="0"/>
              </a:rPr>
            </a:br>
            <a:r>
              <a:rPr lang="en-US" sz="1600" dirty="0" smtClean="0"/>
              <a:t>"Guardians of the Galaxy - </a:t>
            </a:r>
            <a:r>
              <a:rPr lang="en-US" sz="1600" dirty="0" err="1" smtClean="0"/>
              <a:t>Starlord</a:t>
            </a:r>
            <a:r>
              <a:rPr lang="en-US" sz="1600" dirty="0" smtClean="0"/>
              <a:t> Adventures"</a:t>
            </a:r>
            <a:endParaRPr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4499992" y="3147814"/>
            <a:ext cx="288032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>
                <a:solidFill>
                  <a:schemeClr val="bg1"/>
                </a:solidFill>
                <a:cs typeface="Hind" charset="0"/>
              </a:rPr>
              <a:t>Проект подготовил</a:t>
            </a:r>
            <a:r>
              <a:rPr lang="en-US" dirty="0" smtClean="0">
                <a:solidFill>
                  <a:schemeClr val="bg1"/>
                </a:solidFill>
                <a:latin typeface="Hind" charset="0"/>
                <a:cs typeface="Hind" charset="0"/>
              </a:rPr>
              <a:t>:</a:t>
            </a:r>
          </a:p>
          <a:p>
            <a:pPr algn="r"/>
            <a:r>
              <a:rPr lang="ru-RU" dirty="0" smtClean="0">
                <a:solidFill>
                  <a:schemeClr val="bg1"/>
                </a:solidFill>
                <a:cs typeface="Hind" charset="0"/>
              </a:rPr>
              <a:t>ученик 10А класса</a:t>
            </a:r>
          </a:p>
          <a:p>
            <a:pPr algn="r"/>
            <a:r>
              <a:rPr lang="ru-RU" dirty="0" smtClean="0">
                <a:solidFill>
                  <a:schemeClr val="bg1"/>
                </a:solidFill>
                <a:cs typeface="Hind" charset="0"/>
              </a:rPr>
              <a:t>МБОУ </a:t>
            </a:r>
            <a:r>
              <a:rPr lang="en-US" dirty="0" smtClean="0">
                <a:solidFill>
                  <a:schemeClr val="bg1"/>
                </a:solidFill>
                <a:latin typeface="Hind" charset="0"/>
                <a:cs typeface="Hind" charset="0"/>
              </a:rPr>
              <a:t>“</a:t>
            </a:r>
            <a:r>
              <a:rPr lang="ru-RU" dirty="0" err="1" smtClean="0">
                <a:solidFill>
                  <a:schemeClr val="bg1"/>
                </a:solidFill>
                <a:cs typeface="Hind" charset="0"/>
              </a:rPr>
              <a:t>Инжавинская</a:t>
            </a:r>
            <a:r>
              <a:rPr lang="en-US" dirty="0" smtClean="0">
                <a:solidFill>
                  <a:schemeClr val="bg1"/>
                </a:solidFill>
                <a:cs typeface="Hind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cs typeface="Hind" charset="0"/>
              </a:rPr>
              <a:t>СОШ</a:t>
            </a:r>
            <a:r>
              <a:rPr lang="en-US" dirty="0" smtClean="0">
                <a:solidFill>
                  <a:schemeClr val="bg1"/>
                </a:solidFill>
                <a:latin typeface="Hind" charset="0"/>
                <a:cs typeface="Hind" charset="0"/>
              </a:rPr>
              <a:t>”</a:t>
            </a:r>
            <a:endParaRPr lang="ru-RU" dirty="0" smtClean="0">
              <a:solidFill>
                <a:schemeClr val="bg1"/>
              </a:solidFill>
              <a:cs typeface="Hind" charset="0"/>
            </a:endParaRPr>
          </a:p>
          <a:p>
            <a:pPr algn="r"/>
            <a:r>
              <a:rPr lang="ru-RU" dirty="0" smtClean="0">
                <a:solidFill>
                  <a:schemeClr val="bg1"/>
                </a:solidFill>
                <a:cs typeface="Hind" charset="0"/>
              </a:rPr>
              <a:t>Родионов Роман</a:t>
            </a:r>
          </a:p>
          <a:p>
            <a:pPr algn="r"/>
            <a:r>
              <a:rPr lang="ru-RU" dirty="0" smtClean="0">
                <a:solidFill>
                  <a:schemeClr val="bg1"/>
                </a:solidFill>
                <a:cs typeface="Hind" charset="0"/>
              </a:rPr>
              <a:t>Руководитель проекта</a:t>
            </a:r>
            <a:r>
              <a:rPr lang="en-US" dirty="0" smtClean="0">
                <a:solidFill>
                  <a:schemeClr val="bg1"/>
                </a:solidFill>
                <a:latin typeface="Hind" charset="0"/>
                <a:cs typeface="Hind" charset="0"/>
              </a:rPr>
              <a:t>:</a:t>
            </a:r>
            <a:endParaRPr lang="ru-RU" dirty="0" smtClean="0">
              <a:solidFill>
                <a:schemeClr val="bg1"/>
              </a:solidFill>
              <a:cs typeface="Hind" charset="0"/>
            </a:endParaRPr>
          </a:p>
          <a:p>
            <a:pPr algn="r"/>
            <a:r>
              <a:rPr lang="ru-RU" dirty="0" smtClean="0">
                <a:solidFill>
                  <a:schemeClr val="bg1"/>
                </a:solidFill>
                <a:cs typeface="Hind" charset="0"/>
              </a:rPr>
              <a:t>Егоров Андрей </a:t>
            </a:r>
            <a:endParaRPr lang="ru-RU" dirty="0" smtClean="0">
              <a:solidFill>
                <a:schemeClr val="bg1"/>
              </a:solidFill>
              <a:cs typeface="Hind" charset="0"/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411510"/>
            <a:ext cx="5972100" cy="636000"/>
          </a:xfrm>
        </p:spPr>
        <p:txBody>
          <a:bodyPr/>
          <a:lstStyle/>
          <a:p>
            <a:r>
              <a:rPr lang="ru-RU" dirty="0" smtClean="0"/>
              <a:t>Режим </a:t>
            </a:r>
            <a:r>
              <a:rPr lang="en-US" dirty="0" smtClean="0"/>
              <a:t>Tutorial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27584" y="1059582"/>
            <a:ext cx="5972100" cy="2764500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	Обучение основным элементам </a:t>
            </a:r>
            <a:r>
              <a:rPr lang="ru-RU" dirty="0" err="1" smtClean="0"/>
              <a:t>геймплея</a:t>
            </a:r>
            <a:r>
              <a:rPr lang="en-US" dirty="0" smtClean="0"/>
              <a:t>:</a:t>
            </a:r>
          </a:p>
          <a:p>
            <a:r>
              <a:rPr lang="ru-RU" dirty="0" smtClean="0"/>
              <a:t>стрельба</a:t>
            </a:r>
          </a:p>
          <a:p>
            <a:r>
              <a:rPr lang="ru-RU" dirty="0" smtClean="0"/>
              <a:t>ближний бой</a:t>
            </a:r>
          </a:p>
          <a:p>
            <a:r>
              <a:rPr lang="ru-RU" dirty="0" smtClean="0"/>
              <a:t>бег</a:t>
            </a:r>
          </a:p>
          <a:p>
            <a:r>
              <a:rPr lang="ru-RU" dirty="0" smtClean="0"/>
              <a:t>прыжок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" dirty="0"/>
          </a:p>
        </p:txBody>
      </p:sp>
      <p:pic>
        <p:nvPicPr>
          <p:cNvPr id="5" name="Рисунок 4" descr="Screenshot_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1707654"/>
            <a:ext cx="5172665" cy="32386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411510"/>
            <a:ext cx="5972100" cy="636000"/>
          </a:xfrm>
        </p:spPr>
        <p:txBody>
          <a:bodyPr/>
          <a:lstStyle/>
          <a:p>
            <a:r>
              <a:rPr lang="ru-RU" dirty="0" smtClean="0"/>
              <a:t>Работа над проектом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43608" y="1059582"/>
            <a:ext cx="5972100" cy="2764500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	</a:t>
            </a:r>
            <a:r>
              <a:rPr lang="ru-RU" sz="1800" dirty="0" smtClean="0"/>
              <a:t>Я</a:t>
            </a:r>
            <a:r>
              <a:rPr lang="ru-RU" sz="1800" dirty="0" smtClean="0"/>
              <a:t> </a:t>
            </a:r>
            <a:r>
              <a:rPr lang="ru-RU" sz="1800" dirty="0" smtClean="0"/>
              <a:t>решил писать весь код игры в одном файле, изображения, аудио файлы я поместил </a:t>
            </a:r>
            <a:r>
              <a:rPr lang="ru-RU" sz="1800" dirty="0" smtClean="0"/>
              <a:t>в отдельной папке. </a:t>
            </a:r>
            <a:endParaRPr lang="ru-RU" sz="1800" dirty="0" smtClean="0"/>
          </a:p>
          <a:p>
            <a:pPr>
              <a:buNone/>
            </a:pPr>
            <a:r>
              <a:rPr lang="ru-RU" sz="1800" dirty="0" smtClean="0"/>
              <a:t>	Код игры представляет собой отдельные игровые циклы для каждого режима, помещённые в один большой игровой цикл. Спрайты и статичные объекты </a:t>
            </a:r>
            <a:r>
              <a:rPr lang="ru-RU" sz="1800" dirty="0" err="1" smtClean="0"/>
              <a:t>отрисовываются</a:t>
            </a:r>
            <a:r>
              <a:rPr lang="ru-RU" sz="1800" dirty="0" smtClean="0"/>
              <a:t> на экране в отдельной функции.</a:t>
            </a:r>
          </a:p>
          <a:p>
            <a:pPr>
              <a:buNone/>
            </a:pPr>
            <a:r>
              <a:rPr lang="ru-RU" sz="1800" dirty="0" smtClean="0"/>
              <a:t>	Код заставки, меню паузы, главного меню, заставки окончания игры и таблицы лидеров также помещены в отдельные функции.</a:t>
            </a:r>
            <a:endParaRPr lang="ru-RU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411510"/>
            <a:ext cx="5972100" cy="636000"/>
          </a:xfrm>
        </p:spPr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43608" y="987574"/>
            <a:ext cx="5972100" cy="2764500"/>
          </a:xfrm>
        </p:spPr>
        <p:txBody>
          <a:bodyPr/>
          <a:lstStyle/>
          <a:p>
            <a:r>
              <a:rPr lang="ru-RU" dirty="0" smtClean="0"/>
              <a:t>В планах доработать игру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 smtClean="0"/>
              <a:t>исправить мелкие </a:t>
            </a:r>
            <a:r>
              <a:rPr lang="ru-RU" dirty="0" err="1" smtClean="0"/>
              <a:t>баги</a:t>
            </a:r>
            <a:r>
              <a:rPr lang="ru-RU" dirty="0" smtClean="0"/>
              <a:t>,</a:t>
            </a:r>
          </a:p>
          <a:p>
            <a:r>
              <a:rPr lang="ru-RU" dirty="0" smtClean="0"/>
              <a:t>проработать историю,</a:t>
            </a:r>
          </a:p>
          <a:p>
            <a:r>
              <a:rPr lang="ru-RU" dirty="0" smtClean="0"/>
              <a:t>добавить новые элементы </a:t>
            </a:r>
            <a:r>
              <a:rPr lang="ru-RU" dirty="0" err="1" smtClean="0"/>
              <a:t>геймплея</a:t>
            </a:r>
            <a:r>
              <a:rPr lang="ru-RU" dirty="0" smtClean="0"/>
              <a:t>,</a:t>
            </a:r>
          </a:p>
          <a:p>
            <a:r>
              <a:rPr lang="ru-RU" dirty="0" smtClean="0"/>
              <a:t>добавить уровни, врагов,</a:t>
            </a:r>
            <a:endParaRPr lang="en-US" dirty="0" smtClean="0"/>
          </a:p>
          <a:p>
            <a:r>
              <a:rPr lang="ru-RU" dirty="0" smtClean="0"/>
              <a:t>доработать поддержку </a:t>
            </a:r>
            <a:r>
              <a:rPr lang="ru-RU" dirty="0" err="1" smtClean="0"/>
              <a:t>геймпада</a:t>
            </a:r>
            <a:endParaRPr lang="ru-RU" dirty="0" smtClean="0"/>
          </a:p>
          <a:p>
            <a:r>
              <a:rPr lang="ru-RU" dirty="0" smtClean="0"/>
              <a:t>и многое другое…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1187624" y="4371950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Ссылка на проект в </a:t>
            </a:r>
            <a:r>
              <a:rPr lang="en-US" dirty="0" err="1" smtClean="0">
                <a:solidFill>
                  <a:schemeClr val="bg1"/>
                </a:solidFill>
              </a:rPr>
              <a:t>GitHub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https://github.com/RomanRodionov/TheGame.git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>
            <a:spLocks noGrp="1"/>
          </p:cNvSpPr>
          <p:nvPr>
            <p:ph type="title"/>
          </p:nvPr>
        </p:nvSpPr>
        <p:spPr>
          <a:xfrm>
            <a:off x="1067088" y="3032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dirty="0" smtClean="0"/>
              <a:t>Введение</a:t>
            </a:r>
            <a:endParaRPr dirty="0"/>
          </a:p>
        </p:txBody>
      </p:sp>
      <p:sp>
        <p:nvSpPr>
          <p:cNvPr id="202" name="Google Shape;202;p16"/>
          <p:cNvSpPr txBox="1">
            <a:spLocks noGrp="1"/>
          </p:cNvSpPr>
          <p:nvPr>
            <p:ph type="body" idx="2"/>
          </p:nvPr>
        </p:nvSpPr>
        <p:spPr>
          <a:xfrm>
            <a:off x="1043608" y="771550"/>
            <a:ext cx="5760640" cy="28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dirty="0" smtClean="0"/>
              <a:t>Идеей проекта было создание двумерного </a:t>
            </a:r>
            <a:r>
              <a:rPr lang="ru-RU" dirty="0" err="1" smtClean="0"/>
              <a:t>шутера</a:t>
            </a:r>
            <a:r>
              <a:rPr lang="ru-RU" dirty="0" smtClean="0"/>
              <a:t>, напоминающего </a:t>
            </a:r>
            <a:r>
              <a:rPr lang="en-US" dirty="0" smtClean="0"/>
              <a:t>Contra</a:t>
            </a:r>
            <a:r>
              <a:rPr lang="ru-RU" dirty="0" smtClean="0"/>
              <a:t>, где действия происходят на одной локации. 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dirty="0" smtClean="0"/>
              <a:t> 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ru-RU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05" name="Google Shape;205;p1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pic>
        <p:nvPicPr>
          <p:cNvPr id="1027" name="Picture 3" descr="C:\Users\ref\Desktop\Screenshot_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7664" y="1851670"/>
            <a:ext cx="5002610" cy="31255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411510"/>
            <a:ext cx="5972100" cy="636000"/>
          </a:xfrm>
        </p:spPr>
        <p:txBody>
          <a:bodyPr/>
          <a:lstStyle/>
          <a:p>
            <a:r>
              <a:rPr lang="ru-RU" dirty="0" smtClean="0"/>
              <a:t>Сюжет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87624" y="3939902"/>
            <a:ext cx="5972100" cy="2764500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Сюжетные вставки</a:t>
            </a:r>
            <a:endParaRPr lang="ru-RU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"/>
          </a:p>
        </p:txBody>
      </p:sp>
      <p:pic>
        <p:nvPicPr>
          <p:cNvPr id="2050" name="Picture 2" descr="C:\Users\ref\Desktop\Screenshot_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47646">
            <a:off x="3648507" y="1632094"/>
            <a:ext cx="3993070" cy="2495228"/>
          </a:xfrm>
          <a:prstGeom prst="rect">
            <a:avLst/>
          </a:prstGeom>
          <a:noFill/>
        </p:spPr>
      </p:pic>
      <p:pic>
        <p:nvPicPr>
          <p:cNvPr id="2051" name="Picture 3" descr="C:\Users\ref\Desktop\Screenshot_5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1393287">
            <a:off x="830787" y="1255730"/>
            <a:ext cx="4210590" cy="26297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411510"/>
            <a:ext cx="5972100" cy="636000"/>
          </a:xfrm>
        </p:spPr>
        <p:txBody>
          <a:bodyPr/>
          <a:lstStyle/>
          <a:p>
            <a:r>
              <a:rPr lang="ru-RU" dirty="0" smtClean="0"/>
              <a:t>Сюжет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27584" y="1347614"/>
            <a:ext cx="3168352" cy="1008112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Главный герой</a:t>
            </a:r>
            <a:endParaRPr lang="ru-RU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"/>
          </a:p>
        </p:txBody>
      </p:sp>
      <p:pic>
        <p:nvPicPr>
          <p:cNvPr id="3075" name="Picture 3" descr="C:\Users\ref\Desktop\Screenshot_1 - копия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19872" y="2067694"/>
            <a:ext cx="2907433" cy="1874887"/>
          </a:xfrm>
          <a:prstGeom prst="rect">
            <a:avLst/>
          </a:prstGeom>
          <a:noFill/>
        </p:spPr>
      </p:pic>
      <p:pic>
        <p:nvPicPr>
          <p:cNvPr id="3074" name="Picture 2" descr="C:\Users\ref\Desktop\Screenshot_6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88224" y="1995686"/>
            <a:ext cx="1584176" cy="1959804"/>
          </a:xfrm>
          <a:prstGeom prst="rect">
            <a:avLst/>
          </a:prstGeom>
          <a:noFill/>
        </p:spPr>
      </p:pic>
      <p:pic>
        <p:nvPicPr>
          <p:cNvPr id="3076" name="Picture 4" descr="C:\Users\ref\Desktop\Screenshot_3 - копия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3568" y="1923678"/>
            <a:ext cx="2149720" cy="1944985"/>
          </a:xfrm>
          <a:prstGeom prst="rect">
            <a:avLst/>
          </a:prstGeom>
          <a:noFill/>
        </p:spPr>
      </p:pic>
      <p:sp>
        <p:nvSpPr>
          <p:cNvPr id="10" name="Текст 2"/>
          <p:cNvSpPr txBox="1">
            <a:spLocks/>
          </p:cNvSpPr>
          <p:nvPr/>
        </p:nvSpPr>
        <p:spPr>
          <a:xfrm>
            <a:off x="4355976" y="1491630"/>
            <a:ext cx="3168352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ind"/>
                <a:ea typeface="Hind"/>
                <a:cs typeface="Hind"/>
                <a:sym typeface="Hind"/>
              </a:rPr>
              <a:t>Мобы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1" name="Текст 2"/>
          <p:cNvSpPr txBox="1">
            <a:spLocks/>
          </p:cNvSpPr>
          <p:nvPr/>
        </p:nvSpPr>
        <p:spPr>
          <a:xfrm>
            <a:off x="6876256" y="1491630"/>
            <a:ext cx="3168352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None/>
              <a:tabLst/>
              <a:defRPr/>
            </a:pPr>
            <a:r>
              <a:rPr lang="ru-RU" sz="1800" dirty="0" smtClean="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Босс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611560" y="339502"/>
            <a:ext cx="5832648" cy="819900"/>
          </a:xfrm>
        </p:spPr>
        <p:txBody>
          <a:bodyPr/>
          <a:lstStyle/>
          <a:p>
            <a:pPr algn="l">
              <a:buNone/>
            </a:pPr>
            <a:r>
              <a:rPr lang="ru-RU" sz="1800" dirty="0" smtClean="0"/>
              <a:t>	</a:t>
            </a:r>
          </a:p>
          <a:p>
            <a:pPr algn="l">
              <a:buNone/>
            </a:pPr>
            <a:r>
              <a:rPr lang="ru-RU" sz="1800" dirty="0" smtClean="0"/>
              <a:t>	</a:t>
            </a:r>
            <a:r>
              <a:rPr lang="en-US" sz="1800" dirty="0" smtClean="0"/>
              <a:t>	</a:t>
            </a:r>
            <a:r>
              <a:rPr lang="ru-RU" sz="1800" dirty="0" smtClean="0"/>
              <a:t>Главное меню </a:t>
            </a:r>
            <a:r>
              <a:rPr lang="ru-RU" sz="1800" dirty="0" smtClean="0"/>
              <a:t>выглядит</a:t>
            </a:r>
            <a:r>
              <a:rPr lang="ru-RU" sz="1800" dirty="0" smtClean="0"/>
              <a:t> </a:t>
            </a:r>
            <a:r>
              <a:rPr lang="ru-RU" sz="1800" dirty="0" smtClean="0"/>
              <a:t>так</a:t>
            </a:r>
            <a:r>
              <a:rPr lang="en-US" sz="1800" dirty="0" smtClean="0"/>
              <a:t>:</a:t>
            </a:r>
            <a:endParaRPr lang="ru-RU" sz="1800" dirty="0" smtClean="0"/>
          </a:p>
          <a:p>
            <a:pPr algn="l">
              <a:buNone/>
            </a:pPr>
            <a:r>
              <a:rPr lang="ru-RU" sz="1800" dirty="0" smtClean="0"/>
              <a:t>	 </a:t>
            </a:r>
            <a:endParaRPr lang="ru-RU" sz="1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"/>
          </a:p>
        </p:txBody>
      </p:sp>
      <p:pic>
        <p:nvPicPr>
          <p:cNvPr id="4" name="Рисунок 3" descr="Screenshot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131590"/>
            <a:ext cx="5895094" cy="36889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267494"/>
            <a:ext cx="5972100" cy="636000"/>
          </a:xfrm>
        </p:spPr>
        <p:txBody>
          <a:bodyPr/>
          <a:lstStyle/>
          <a:p>
            <a:r>
              <a:rPr lang="ru-RU" dirty="0" smtClean="0"/>
              <a:t>Режим </a:t>
            </a:r>
            <a:r>
              <a:rPr lang="en-US" dirty="0" smtClean="0"/>
              <a:t>Adventure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"/>
          </a:p>
        </p:txBody>
      </p:sp>
      <p:pic>
        <p:nvPicPr>
          <p:cNvPr id="5" name="Рисунок 4" descr="Screenshot_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987574"/>
            <a:ext cx="6432282" cy="40028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267494"/>
            <a:ext cx="5972100" cy="636000"/>
          </a:xfrm>
        </p:spPr>
        <p:txBody>
          <a:bodyPr/>
          <a:lstStyle/>
          <a:p>
            <a:r>
              <a:rPr lang="ru-RU" dirty="0" smtClean="0"/>
              <a:t>Режим </a:t>
            </a:r>
            <a:r>
              <a:rPr lang="en-US" dirty="0" smtClean="0"/>
              <a:t>Adventure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"/>
          </a:p>
        </p:txBody>
      </p:sp>
      <p:pic>
        <p:nvPicPr>
          <p:cNvPr id="4098" name="Picture 2" descr="C:\Users\ref\Desktop\Screenshot_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1600" y="987574"/>
            <a:ext cx="6406772" cy="39978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43608" y="339502"/>
            <a:ext cx="5972100" cy="2764500"/>
          </a:xfrm>
        </p:spPr>
        <p:txBody>
          <a:bodyPr/>
          <a:lstStyle/>
          <a:p>
            <a:r>
              <a:rPr lang="ru-RU" sz="1800" dirty="0" smtClean="0"/>
              <a:t>В конце игры в режиме </a:t>
            </a:r>
            <a:r>
              <a:rPr lang="en-US" sz="1800" dirty="0" smtClean="0"/>
              <a:t>Adventure </a:t>
            </a:r>
            <a:r>
              <a:rPr lang="ru-RU" sz="1800" dirty="0" smtClean="0"/>
              <a:t>игрок может ввести своё имя и посмотреть лучшие результаты по времени</a:t>
            </a:r>
            <a:endParaRPr lang="ru-RU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"/>
          </a:p>
        </p:txBody>
      </p:sp>
      <p:pic>
        <p:nvPicPr>
          <p:cNvPr id="5" name="Рисунок 4" descr="Screenshot_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491630"/>
            <a:ext cx="5321500" cy="3340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411510"/>
            <a:ext cx="5972100" cy="636000"/>
          </a:xfrm>
        </p:spPr>
        <p:txBody>
          <a:bodyPr/>
          <a:lstStyle/>
          <a:p>
            <a:r>
              <a:rPr lang="ru-RU" dirty="0" smtClean="0"/>
              <a:t>Режим </a:t>
            </a:r>
            <a:r>
              <a:rPr lang="en-US" dirty="0" smtClean="0"/>
              <a:t>Zen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43608" y="987574"/>
            <a:ext cx="5972100" cy="2764500"/>
          </a:xfrm>
        </p:spPr>
        <p:txBody>
          <a:bodyPr/>
          <a:lstStyle/>
          <a:p>
            <a:r>
              <a:rPr lang="ru-RU" dirty="0" smtClean="0"/>
              <a:t>Бесконечная игра против </a:t>
            </a:r>
            <a:r>
              <a:rPr lang="ru-RU" dirty="0" err="1" smtClean="0"/>
              <a:t>мобов</a:t>
            </a:r>
            <a:r>
              <a:rPr lang="en-US" dirty="0" smtClean="0"/>
              <a:t> </a:t>
            </a:r>
            <a:r>
              <a:rPr lang="ru-RU" dirty="0" smtClean="0"/>
              <a:t>(выиграть невозможно)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"/>
          </a:p>
        </p:txBody>
      </p:sp>
      <p:pic>
        <p:nvPicPr>
          <p:cNvPr id="5" name="Рисунок 4" descr="Screenshot_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2067694"/>
            <a:ext cx="4469762" cy="27970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umain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459</Words>
  <Application>Microsoft Office PowerPoint</Application>
  <PresentationFormat>Экран (16:9)</PresentationFormat>
  <Paragraphs>79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Hind</vt:lpstr>
      <vt:lpstr>Times New Roman</vt:lpstr>
      <vt:lpstr>Calibri</vt:lpstr>
      <vt:lpstr>Dumaine</vt:lpstr>
      <vt:lpstr>Двухмерный шутер  "Guardians of the Galaxy - Starlord Adventures"</vt:lpstr>
      <vt:lpstr>Введение</vt:lpstr>
      <vt:lpstr>Сюжет</vt:lpstr>
      <vt:lpstr>Сюжет</vt:lpstr>
      <vt:lpstr>Слайд 5</vt:lpstr>
      <vt:lpstr>Режим Adventure</vt:lpstr>
      <vt:lpstr>Режим Adventure</vt:lpstr>
      <vt:lpstr>Слайд 8</vt:lpstr>
      <vt:lpstr>Режим Zen</vt:lpstr>
      <vt:lpstr>Режим Tutorial </vt:lpstr>
      <vt:lpstr>Работа над проектом</vt:lpstr>
      <vt:lpstr>Вывод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Аркадный 2-д шутер  "Guardians of the Galaxy - Starlord Adventures"</dc:title>
  <cp:lastModifiedBy>ref</cp:lastModifiedBy>
  <cp:revision>32</cp:revision>
  <dcterms:modified xsi:type="dcterms:W3CDTF">2019-05-10T11:15:01Z</dcterms:modified>
</cp:coreProperties>
</file>