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59" r:id="rId12"/>
    <p:sldId id="292" r:id="rId13"/>
  </p:sldIdLst>
  <p:sldSz cx="9144000" cy="5143500" type="screen16x9"/>
  <p:notesSz cx="6858000" cy="9144000"/>
  <p:embeddedFontLst>
    <p:embeddedFont>
      <p:font typeface="Hind" charset="0"/>
      <p:regular r:id="rId15"/>
      <p:bold r:id="rId16"/>
    </p:embeddedFont>
    <p:embeddedFont>
      <p:font typeface="Calibri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A52C654-C4F4-4012-BA30-5D717C0C682B}">
  <a:tblStyle styleId="{EA52C654-C4F4-4012-BA30-5D717C0C68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96" y="-7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7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ef\PycharmProjects\TheGame\Gameplay.mp4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1971_%D0%B3%D0%BE%D0%B4_%D0%B2_%D0%BA%D0%BE%D0%BC%D0%BF%D1%8C%D1%8E%D1%82%D0%B5%D1%80%D0%BD%D1%8B%D1%85_%D0%B8%D0%B3%D1%80%D0%B0%D1%8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051720" y="1275606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  <a:cs typeface="Times New Roman" pitchFamily="18" charset="0"/>
              </a:rPr>
              <a:t>Аркадный 2-д </a:t>
            </a:r>
            <a:r>
              <a:rPr lang="ru-RU" sz="3200" dirty="0" err="1" smtClean="0">
                <a:solidFill>
                  <a:schemeClr val="bg1"/>
                </a:solidFill>
                <a:cs typeface="Times New Roman" pitchFamily="18" charset="0"/>
              </a:rPr>
              <a:t>шутер</a:t>
            </a:r>
            <a:r>
              <a:rPr lang="ru-RU" sz="1400" dirty="0" smtClean="0">
                <a:solidFill>
                  <a:schemeClr val="tx1">
                    <a:lumMod val="85000"/>
                  </a:schemeClr>
                </a:solidFill>
                <a:cs typeface="Times New Roman" pitchFamily="18" charset="0"/>
              </a:rPr>
              <a:t/>
            </a:r>
            <a:br>
              <a:rPr lang="ru-RU" sz="1400" dirty="0" smtClean="0">
                <a:solidFill>
                  <a:schemeClr val="tx1">
                    <a:lumMod val="85000"/>
                  </a:schemeClr>
                </a:solidFill>
                <a:cs typeface="Times New Roman" pitchFamily="18" charset="0"/>
              </a:rPr>
            </a:br>
            <a:r>
              <a:rPr lang="ru-RU" sz="1400" dirty="0" smtClean="0">
                <a:solidFill>
                  <a:schemeClr val="tx1">
                    <a:lumMod val="85000"/>
                  </a:schemeClr>
                </a:solidFill>
                <a:cs typeface="Times New Roman" pitchFamily="18" charset="0"/>
              </a:rPr>
              <a:t/>
            </a:r>
            <a:br>
              <a:rPr lang="ru-RU" sz="1400" dirty="0" smtClean="0">
                <a:solidFill>
                  <a:schemeClr val="tx1">
                    <a:lumMod val="85000"/>
                  </a:schemeClr>
                </a:solidFill>
                <a:cs typeface="Times New Roman" pitchFamily="18" charset="0"/>
              </a:rPr>
            </a:br>
            <a:r>
              <a:rPr lang="en-US" sz="1600" dirty="0" smtClean="0"/>
              <a:t>"Guardians of the Galaxy - </a:t>
            </a:r>
            <a:r>
              <a:rPr lang="en-US" sz="1600" dirty="0" err="1" smtClean="0"/>
              <a:t>Starlord</a:t>
            </a:r>
            <a:r>
              <a:rPr lang="en-US" sz="1600" dirty="0" smtClean="0"/>
              <a:t> Adventures"</a:t>
            </a:r>
            <a:endParaRPr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99992" y="3147814"/>
            <a:ext cx="28803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  <a:cs typeface="Hind" charset="0"/>
              </a:rPr>
              <a:t>Проект подготовил</a:t>
            </a:r>
            <a:r>
              <a:rPr lang="en-US" dirty="0" smtClean="0">
                <a:solidFill>
                  <a:schemeClr val="bg1"/>
                </a:solidFill>
                <a:latin typeface="Hind" charset="0"/>
                <a:cs typeface="Hind" charset="0"/>
              </a:rPr>
              <a:t>: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  <a:cs typeface="Hind" charset="0"/>
              </a:rPr>
              <a:t>ученик 10А класса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  <a:cs typeface="Hind" charset="0"/>
              </a:rPr>
              <a:t>МБОУ </a:t>
            </a:r>
            <a:r>
              <a:rPr lang="en-US" dirty="0" smtClean="0">
                <a:solidFill>
                  <a:schemeClr val="bg1"/>
                </a:solidFill>
                <a:latin typeface="Hind" charset="0"/>
                <a:cs typeface="Hind" charset="0"/>
              </a:rPr>
              <a:t>“</a:t>
            </a:r>
            <a:r>
              <a:rPr lang="ru-RU" dirty="0" err="1" smtClean="0">
                <a:solidFill>
                  <a:schemeClr val="bg1"/>
                </a:solidFill>
                <a:cs typeface="Hind" charset="0"/>
              </a:rPr>
              <a:t>ИнжавинскаяСОШ</a:t>
            </a:r>
            <a:r>
              <a:rPr lang="en-US" dirty="0" smtClean="0">
                <a:solidFill>
                  <a:schemeClr val="bg1"/>
                </a:solidFill>
                <a:latin typeface="Hind" charset="0"/>
                <a:cs typeface="Hind" charset="0"/>
              </a:rPr>
              <a:t>”</a:t>
            </a:r>
            <a:endParaRPr lang="ru-RU" dirty="0" smtClean="0">
              <a:solidFill>
                <a:schemeClr val="bg1"/>
              </a:solidFill>
              <a:cs typeface="Hind" charset="0"/>
            </a:endParaRPr>
          </a:p>
          <a:p>
            <a:pPr algn="r"/>
            <a:r>
              <a:rPr lang="ru-RU" dirty="0" smtClean="0">
                <a:solidFill>
                  <a:schemeClr val="bg1"/>
                </a:solidFill>
                <a:cs typeface="Hind" charset="0"/>
              </a:rPr>
              <a:t>Родионов Роман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  <a:cs typeface="Hind" charset="0"/>
              </a:rPr>
              <a:t>Руководитель проекта</a:t>
            </a:r>
            <a:r>
              <a:rPr lang="en-US" dirty="0" smtClean="0">
                <a:solidFill>
                  <a:schemeClr val="bg1"/>
                </a:solidFill>
                <a:latin typeface="Hind" charset="0"/>
                <a:cs typeface="Hind" charset="0"/>
              </a:rPr>
              <a:t>:</a:t>
            </a:r>
            <a:endParaRPr lang="ru-RU" dirty="0" smtClean="0">
              <a:solidFill>
                <a:schemeClr val="bg1"/>
              </a:solidFill>
              <a:cs typeface="Hind" charset="0"/>
            </a:endParaRPr>
          </a:p>
          <a:p>
            <a:pPr algn="r"/>
            <a:r>
              <a:rPr lang="ru-RU" dirty="0" smtClean="0">
                <a:solidFill>
                  <a:schemeClr val="bg1"/>
                </a:solidFill>
                <a:cs typeface="Hind" charset="0"/>
              </a:rPr>
              <a:t>Андрей Егоров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3608" y="339502"/>
            <a:ext cx="5972100" cy="2764500"/>
          </a:xfrm>
        </p:spPr>
        <p:txBody>
          <a:bodyPr/>
          <a:lstStyle/>
          <a:p>
            <a:r>
              <a:rPr lang="ru-RU" sz="1800" dirty="0" smtClean="0"/>
              <a:t>В конце игры в режиме </a:t>
            </a:r>
            <a:r>
              <a:rPr lang="en-US" sz="1800" dirty="0" smtClean="0"/>
              <a:t>Adventure </a:t>
            </a:r>
            <a:r>
              <a:rPr lang="ru-RU" sz="1800" dirty="0" smtClean="0"/>
              <a:t>игрок может ввести своё имя и посмотреть лучшие результаты по времени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pic>
        <p:nvPicPr>
          <p:cNvPr id="5" name="Рисунок 4" descr="Screenshot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91630"/>
            <a:ext cx="5321500" cy="3340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555776" y="-57990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Видео - обзор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5" name="Gameplay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43608" y="555526"/>
            <a:ext cx="7056784" cy="4404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11510"/>
            <a:ext cx="5972100" cy="636000"/>
          </a:xfrm>
        </p:spPr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3608" y="987574"/>
            <a:ext cx="5972100" cy="2764500"/>
          </a:xfrm>
        </p:spPr>
        <p:txBody>
          <a:bodyPr/>
          <a:lstStyle/>
          <a:p>
            <a:r>
              <a:rPr lang="ru-RU" dirty="0" smtClean="0"/>
              <a:t>В планах доработать игру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исправить мелкие </a:t>
            </a:r>
            <a:r>
              <a:rPr lang="ru-RU" dirty="0" err="1" smtClean="0"/>
              <a:t>баги</a:t>
            </a:r>
            <a:r>
              <a:rPr lang="ru-RU" dirty="0" smtClean="0"/>
              <a:t>,</a:t>
            </a:r>
          </a:p>
          <a:p>
            <a:r>
              <a:rPr lang="ru-RU" dirty="0" smtClean="0"/>
              <a:t>проработать историю,</a:t>
            </a:r>
          </a:p>
          <a:p>
            <a:r>
              <a:rPr lang="ru-RU" dirty="0" smtClean="0"/>
              <a:t>добавить новые элементы </a:t>
            </a:r>
            <a:r>
              <a:rPr lang="ru-RU" dirty="0" err="1" smtClean="0"/>
              <a:t>геймплея</a:t>
            </a:r>
            <a:r>
              <a:rPr lang="ru-RU" dirty="0" smtClean="0"/>
              <a:t>,</a:t>
            </a:r>
          </a:p>
          <a:p>
            <a:r>
              <a:rPr lang="ru-RU" dirty="0" smtClean="0"/>
              <a:t>добавить </a:t>
            </a:r>
            <a:r>
              <a:rPr lang="ru-RU" dirty="0" smtClean="0"/>
              <a:t>уровни, врагов,</a:t>
            </a:r>
            <a:endParaRPr lang="en-US" dirty="0" smtClean="0"/>
          </a:p>
          <a:p>
            <a:r>
              <a:rPr lang="ru-RU" dirty="0" smtClean="0"/>
              <a:t>д</a:t>
            </a:r>
            <a:r>
              <a:rPr lang="ru-RU" dirty="0" smtClean="0"/>
              <a:t>оработать поддержку </a:t>
            </a:r>
            <a:r>
              <a:rPr lang="ru-RU" dirty="0" err="1" smtClean="0"/>
              <a:t>геймпада</a:t>
            </a:r>
            <a:endParaRPr lang="ru-RU" dirty="0" smtClean="0"/>
          </a:p>
          <a:p>
            <a:r>
              <a:rPr lang="ru-RU" dirty="0" smtClean="0"/>
              <a:t>и многое другое…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/>
              <a:t>Введение</a:t>
            </a:r>
            <a:endParaRPr dirty="0"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1043608" y="1203598"/>
            <a:ext cx="576064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b="1" dirty="0" smtClean="0"/>
              <a:t>Аркада</a:t>
            </a:r>
            <a:r>
              <a:rPr lang="ru-RU" dirty="0" smtClean="0"/>
              <a:t> (англ. </a:t>
            </a:r>
            <a:r>
              <a:rPr lang="ru-RU" i="1" dirty="0" err="1" smtClean="0"/>
              <a:t>arcade</a:t>
            </a:r>
            <a:r>
              <a:rPr lang="ru-RU" i="1" dirty="0" smtClean="0"/>
              <a:t> </a:t>
            </a:r>
            <a:r>
              <a:rPr lang="ru-RU" i="1" dirty="0" err="1" smtClean="0"/>
              <a:t>game</a:t>
            </a:r>
            <a:r>
              <a:rPr lang="ru-RU" i="1" dirty="0" smtClean="0"/>
              <a:t>, </a:t>
            </a:r>
            <a:r>
              <a:rPr lang="ru-RU" i="1" dirty="0" err="1" smtClean="0"/>
              <a:t>arcade</a:t>
            </a:r>
            <a:r>
              <a:rPr lang="ru-RU" i="1" dirty="0" smtClean="0"/>
              <a:t> </a:t>
            </a:r>
            <a:r>
              <a:rPr lang="ru-RU" i="1" dirty="0" err="1" smtClean="0"/>
              <a:t>genre</a:t>
            </a:r>
            <a:r>
              <a:rPr lang="ru-RU" dirty="0" smtClean="0"/>
              <a:t>) </a:t>
            </a:r>
            <a:r>
              <a:rPr lang="en-US" dirty="0" smtClean="0"/>
              <a:t>-</a:t>
            </a:r>
            <a:r>
              <a:rPr lang="ru-RU" dirty="0" smtClean="0"/>
              <a:t>жанр компьютерных игр, характеризующийся коротким по времени, но интенсивным игровым процессом.</a:t>
            </a:r>
          </a:p>
          <a:p>
            <a:pPr>
              <a:buNone/>
            </a:pPr>
            <a:r>
              <a:rPr lang="ru-RU" dirty="0" smtClean="0"/>
              <a:t>Одной из первых аркадных игр является </a:t>
            </a:r>
            <a:r>
              <a:rPr lang="ru-RU" i="1" dirty="0" err="1" smtClean="0"/>
              <a:t>Computer</a:t>
            </a:r>
            <a:r>
              <a:rPr lang="en-US" i="1" dirty="0" smtClean="0"/>
              <a:t> S</a:t>
            </a:r>
            <a:r>
              <a:rPr lang="ru-RU" i="1" dirty="0" err="1" smtClean="0"/>
              <a:t>pac</a:t>
            </a:r>
            <a:r>
              <a:rPr lang="en-US" i="1" dirty="0" smtClean="0"/>
              <a:t>e,</a:t>
            </a:r>
            <a:r>
              <a:rPr lang="ru-RU" dirty="0" smtClean="0"/>
              <a:t> которая была создана в </a:t>
            </a:r>
            <a:r>
              <a:rPr lang="ru-RU" dirty="0" smtClean="0">
                <a:hlinkClick r:id="rId3" tooltip="1971 год в компьютерных играх"/>
              </a:rPr>
              <a:t>1971</a:t>
            </a:r>
            <a:r>
              <a:rPr lang="ru-RU" dirty="0" smtClean="0"/>
              <a:t> году.</a:t>
            </a:r>
          </a:p>
          <a:p>
            <a:pPr>
              <a:buNone/>
            </a:pPr>
            <a:r>
              <a:rPr lang="ru-RU" dirty="0" smtClean="0"/>
              <a:t>В середине 1980-х аркадные игры начали своё широкое распространение, становясь более разнообразными, как относительно интерфейса управления (аркадного автомата), так и в плане тематики, графики и жанров.  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ru-R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1907704" y="123478"/>
            <a:ext cx="5184575" cy="2354166"/>
          </a:xfrm>
        </p:spPr>
        <p:txBody>
          <a:bodyPr/>
          <a:lstStyle/>
          <a:p>
            <a:pPr marL="0" indent="0" algn="l">
              <a:buClr>
                <a:schemeClr val="dk1"/>
              </a:buClr>
              <a:buSzPts val="1100"/>
              <a:buNone/>
            </a:pPr>
            <a:r>
              <a:rPr lang="ru-RU" sz="1800" dirty="0" smtClean="0"/>
              <a:t>Жанр больше характерен для игровых автоматов, и с появлением персональных компьютеров</a:t>
            </a:r>
            <a:r>
              <a:rPr lang="en-US" sz="1800" dirty="0" smtClean="0"/>
              <a:t> </a:t>
            </a:r>
            <a:r>
              <a:rPr lang="ru-RU" sz="1800" dirty="0" smtClean="0"/>
              <a:t>и домашних игровых платформ он потерял популярность. 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pic>
        <p:nvPicPr>
          <p:cNvPr id="5" name="Рисунок 4" descr="150913993613625866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779662"/>
            <a:ext cx="3806951" cy="3171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1907704" y="1779662"/>
            <a:ext cx="4692600" cy="819900"/>
          </a:xfrm>
        </p:spPr>
        <p:txBody>
          <a:bodyPr/>
          <a:lstStyle/>
          <a:p>
            <a:pPr marL="0" indent="0" algn="l">
              <a:buClr>
                <a:schemeClr val="dk1"/>
              </a:buClr>
              <a:buSzPts val="1100"/>
              <a:buNone/>
            </a:pPr>
            <a:r>
              <a:rPr lang="ru-RU" sz="1800" dirty="0" smtClean="0"/>
              <a:t>К характерным особенностям жанра аркады относятся</a:t>
            </a:r>
            <a:r>
              <a:rPr lang="en-US" sz="1800" dirty="0" smtClean="0"/>
              <a:t>: </a:t>
            </a:r>
            <a:r>
              <a:rPr lang="ru-RU" sz="1800" dirty="0" smtClean="0"/>
              <a:t>бесконечная игра, одна локация, кол-во жизней (попыток), игровой счет (очки или время), незамысловатый сюжет(или его отсутствие), простой </a:t>
            </a:r>
            <a:r>
              <a:rPr lang="ru-RU" sz="1800" dirty="0" err="1" smtClean="0"/>
              <a:t>геймплей</a:t>
            </a:r>
            <a:r>
              <a:rPr lang="ru-RU" sz="1800" dirty="0" smtClean="0"/>
              <a:t> и т. д.</a:t>
            </a:r>
            <a:endParaRPr lang="en-US" sz="1800" dirty="0" smtClean="0"/>
          </a:p>
          <a:p>
            <a:pPr marL="0" indent="0" algn="l">
              <a:buClr>
                <a:schemeClr val="dk1"/>
              </a:buClr>
              <a:buSzPts val="1100"/>
              <a:buNone/>
            </a:pPr>
            <a:r>
              <a:rPr lang="ru-RU" sz="1800" dirty="0" smtClean="0"/>
              <a:t>Я решил создать свою игру для компьютерной платформы, следуя канону жанра и используя средства языка </a:t>
            </a:r>
            <a:r>
              <a:rPr lang="en-US" sz="1800" dirty="0" smtClean="0"/>
              <a:t>Python </a:t>
            </a:r>
            <a:r>
              <a:rPr lang="ru-RU" sz="1800" dirty="0" smtClean="0"/>
              <a:t>и библиотеки </a:t>
            </a:r>
            <a:r>
              <a:rPr lang="en-US" sz="1800" dirty="0" err="1" smtClean="0"/>
              <a:t>PyGame</a:t>
            </a:r>
            <a:endParaRPr lang="ru-RU" sz="1800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pic>
        <p:nvPicPr>
          <p:cNvPr id="4" name="Рисунок 3" descr="5848152fcef1014c0b5e49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651870"/>
            <a:ext cx="935757" cy="932116"/>
          </a:xfrm>
          <a:prstGeom prst="rect">
            <a:avLst/>
          </a:prstGeom>
        </p:spPr>
      </p:pic>
      <p:pic>
        <p:nvPicPr>
          <p:cNvPr id="5" name="Рисунок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3651870"/>
            <a:ext cx="3166998" cy="1253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11510"/>
            <a:ext cx="5972100" cy="636000"/>
          </a:xfrm>
        </p:spPr>
        <p:txBody>
          <a:bodyPr/>
          <a:lstStyle/>
          <a:p>
            <a:r>
              <a:rPr lang="ru-RU" dirty="0" smtClean="0"/>
              <a:t>Работа над проектом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3608" y="1059582"/>
            <a:ext cx="5972100" cy="276450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	Работу я начал с планирования структуры игры. Так как проект небольшой, то я решил писать весь код игры в одном файле, изображения, аудио файлы я поместил в папке </a:t>
            </a:r>
            <a:r>
              <a:rPr lang="en-US" sz="1800" dirty="0" smtClean="0"/>
              <a:t>data</a:t>
            </a:r>
            <a:r>
              <a:rPr lang="ru-RU" sz="1800" dirty="0" smtClean="0"/>
              <a:t>. </a:t>
            </a:r>
          </a:p>
          <a:p>
            <a:pPr>
              <a:buNone/>
            </a:pPr>
            <a:r>
              <a:rPr lang="ru-RU" sz="1800" dirty="0" smtClean="0"/>
              <a:t>	Код игры представляет собой отдельные игровые циклы для каждого режима, помещённые в один большой игровой цикл. Спрайты и статичные объекты </a:t>
            </a:r>
            <a:r>
              <a:rPr lang="ru-RU" sz="1800" dirty="0" err="1" smtClean="0"/>
              <a:t>отрисовываются</a:t>
            </a:r>
            <a:r>
              <a:rPr lang="ru-RU" sz="1800" dirty="0" smtClean="0"/>
              <a:t> на экране в отдельной функции.</a:t>
            </a:r>
          </a:p>
          <a:p>
            <a:pPr>
              <a:buNone/>
            </a:pPr>
            <a:r>
              <a:rPr lang="ru-RU" sz="1800" dirty="0" smtClean="0"/>
              <a:t>	Код заставки, меню паузы, главного меню, заставки окончания игры и таблицы лидеров также помещены в отдельные функции.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1115616" y="2067694"/>
            <a:ext cx="5832648" cy="819900"/>
          </a:xfrm>
        </p:spPr>
        <p:txBody>
          <a:bodyPr/>
          <a:lstStyle/>
          <a:p>
            <a:pPr algn="l">
              <a:buNone/>
            </a:pPr>
            <a:r>
              <a:rPr lang="ru-RU" sz="1800" dirty="0" smtClean="0"/>
              <a:t>	В игры присутствуют такие объекты, как кнопки огонь, снаряды, </a:t>
            </a:r>
            <a:r>
              <a:rPr lang="ru-RU" sz="1800" dirty="0" err="1" smtClean="0"/>
              <a:t>мобы</a:t>
            </a:r>
            <a:r>
              <a:rPr lang="ru-RU" sz="1800" dirty="0" smtClean="0"/>
              <a:t> и </a:t>
            </a:r>
            <a:r>
              <a:rPr lang="ru-RU" sz="1800" dirty="0" err="1" smtClean="0"/>
              <a:t>спавнеры</a:t>
            </a:r>
            <a:r>
              <a:rPr lang="ru-RU" sz="1800" dirty="0" smtClean="0"/>
              <a:t> </a:t>
            </a:r>
            <a:r>
              <a:rPr lang="ru-RU" sz="1800" dirty="0" err="1" smtClean="0"/>
              <a:t>мобов</a:t>
            </a:r>
            <a:r>
              <a:rPr lang="ru-RU" sz="1800" dirty="0" smtClean="0"/>
              <a:t>, для которых написаны отдельные классы. Класс финального босса наследуется от класса </a:t>
            </a:r>
            <a:r>
              <a:rPr lang="ru-RU" sz="1800" dirty="0" err="1" smtClean="0"/>
              <a:t>мобов</a:t>
            </a:r>
            <a:r>
              <a:rPr lang="ru-RU" sz="1800" dirty="0" smtClean="0"/>
              <a:t>.</a:t>
            </a:r>
          </a:p>
          <a:p>
            <a:pPr algn="l">
              <a:buNone/>
            </a:pPr>
            <a:r>
              <a:rPr lang="ru-RU" sz="1800" dirty="0" smtClean="0"/>
              <a:t>	Присутствуют такие режимы</a:t>
            </a:r>
            <a:r>
              <a:rPr lang="en-US" sz="1800" dirty="0" smtClean="0"/>
              <a:t>:</a:t>
            </a:r>
          </a:p>
          <a:p>
            <a:pPr algn="l">
              <a:buNone/>
            </a:pPr>
            <a:r>
              <a:rPr lang="en-US" sz="1800" dirty="0" smtClean="0"/>
              <a:t>	Adventure</a:t>
            </a:r>
            <a:r>
              <a:rPr lang="ru-RU" sz="1800" dirty="0" smtClean="0"/>
              <a:t> (режим истории</a:t>
            </a:r>
          </a:p>
          <a:p>
            <a:pPr algn="l">
              <a:buNone/>
            </a:pPr>
            <a:r>
              <a:rPr lang="ru-RU" sz="1800" dirty="0" smtClean="0"/>
              <a:t>	 с финальным боссом)</a:t>
            </a:r>
          </a:p>
          <a:p>
            <a:pPr algn="l">
              <a:buNone/>
            </a:pPr>
            <a:r>
              <a:rPr lang="ru-RU" sz="1800" dirty="0" smtClean="0"/>
              <a:t>	</a:t>
            </a:r>
            <a:r>
              <a:rPr lang="en-US" sz="1800" dirty="0" smtClean="0"/>
              <a:t>Zen </a:t>
            </a:r>
            <a:r>
              <a:rPr lang="ru-RU" sz="1800" dirty="0" smtClean="0"/>
              <a:t>(бесконечный режим</a:t>
            </a:r>
          </a:p>
          <a:p>
            <a:pPr algn="l">
              <a:buNone/>
            </a:pPr>
            <a:r>
              <a:rPr lang="ru-RU" sz="1800" dirty="0" smtClean="0"/>
              <a:t>	 против </a:t>
            </a:r>
            <a:r>
              <a:rPr lang="ru-RU" sz="1800" dirty="0" err="1" smtClean="0"/>
              <a:t>мобов</a:t>
            </a:r>
            <a:r>
              <a:rPr lang="ru-RU" sz="1800" dirty="0" smtClean="0"/>
              <a:t>)</a:t>
            </a:r>
          </a:p>
          <a:p>
            <a:pPr algn="l">
              <a:buNone/>
            </a:pPr>
            <a:r>
              <a:rPr lang="en-US" sz="1800" dirty="0" smtClean="0"/>
              <a:t>	Tutorial </a:t>
            </a:r>
            <a:r>
              <a:rPr lang="ru-RU" sz="1800" dirty="0" smtClean="0"/>
              <a:t>(обучение)</a:t>
            </a:r>
          </a:p>
          <a:p>
            <a:pPr algn="l">
              <a:buNone/>
            </a:pPr>
            <a:r>
              <a:rPr lang="en-US" sz="1800" dirty="0" smtClean="0"/>
              <a:t>	</a:t>
            </a:r>
            <a:r>
              <a:rPr lang="ru-RU" sz="1800" dirty="0" smtClean="0"/>
              <a:t>Главное меню выглядит</a:t>
            </a:r>
            <a:endParaRPr lang="en-US" sz="1800" dirty="0" smtClean="0"/>
          </a:p>
          <a:p>
            <a:pPr algn="l">
              <a:buNone/>
            </a:pPr>
            <a:r>
              <a:rPr lang="en-US" sz="1800" dirty="0" smtClean="0"/>
              <a:t>	</a:t>
            </a:r>
            <a:r>
              <a:rPr lang="ru-RU" sz="1800" dirty="0" smtClean="0"/>
              <a:t> так</a:t>
            </a:r>
            <a:r>
              <a:rPr lang="en-US" sz="1800" dirty="0" smtClean="0"/>
              <a:t>:</a:t>
            </a:r>
            <a:endParaRPr lang="ru-RU" sz="1800" dirty="0" smtClean="0"/>
          </a:p>
          <a:p>
            <a:pPr algn="l">
              <a:buNone/>
            </a:pPr>
            <a:r>
              <a:rPr lang="ru-RU" sz="1800" dirty="0" smtClean="0"/>
              <a:t>	 </a:t>
            </a: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pic>
        <p:nvPicPr>
          <p:cNvPr id="4" name="Рисунок 3" descr="Screensho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211710"/>
            <a:ext cx="4454934" cy="2787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11510"/>
            <a:ext cx="5972100" cy="636000"/>
          </a:xfrm>
        </p:spPr>
        <p:txBody>
          <a:bodyPr/>
          <a:lstStyle/>
          <a:p>
            <a:r>
              <a:rPr lang="ru-RU" dirty="0" smtClean="0"/>
              <a:t>Режим </a:t>
            </a:r>
            <a:r>
              <a:rPr lang="en-US" dirty="0" smtClean="0"/>
              <a:t>Adventure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3608" y="987574"/>
            <a:ext cx="5972100" cy="27645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Игра состоит из двух уровней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ru-RU" dirty="0" smtClean="0"/>
              <a:t>битва против </a:t>
            </a:r>
            <a:r>
              <a:rPr lang="ru-RU" dirty="0" err="1" smtClean="0"/>
              <a:t>мобов</a:t>
            </a:r>
            <a:r>
              <a:rPr lang="ru-RU" dirty="0" smtClean="0"/>
              <a:t> и против босса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pic>
        <p:nvPicPr>
          <p:cNvPr id="5" name="Рисунок 4" descr="Screensho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27734"/>
            <a:ext cx="3754033" cy="2346686"/>
          </a:xfrm>
          <a:prstGeom prst="rect">
            <a:avLst/>
          </a:prstGeom>
        </p:spPr>
      </p:pic>
      <p:pic>
        <p:nvPicPr>
          <p:cNvPr id="6" name="Рисунок 5" descr="Screenshot_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427734"/>
            <a:ext cx="3672408" cy="2339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11510"/>
            <a:ext cx="5972100" cy="636000"/>
          </a:xfrm>
        </p:spPr>
        <p:txBody>
          <a:bodyPr/>
          <a:lstStyle/>
          <a:p>
            <a:r>
              <a:rPr lang="ru-RU" dirty="0" smtClean="0"/>
              <a:t>Режим </a:t>
            </a:r>
            <a:r>
              <a:rPr lang="en-US" dirty="0" smtClean="0"/>
              <a:t>Zen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3608" y="987574"/>
            <a:ext cx="5972100" cy="2764500"/>
          </a:xfrm>
        </p:spPr>
        <p:txBody>
          <a:bodyPr/>
          <a:lstStyle/>
          <a:p>
            <a:r>
              <a:rPr lang="ru-RU" dirty="0" smtClean="0"/>
              <a:t>Бесконечная игра против </a:t>
            </a:r>
            <a:r>
              <a:rPr lang="ru-RU" dirty="0" err="1" smtClean="0"/>
              <a:t>мобов</a:t>
            </a:r>
            <a:r>
              <a:rPr lang="en-US" dirty="0" smtClean="0"/>
              <a:t> </a:t>
            </a:r>
            <a:r>
              <a:rPr lang="ru-RU" dirty="0" smtClean="0"/>
              <a:t>(выиграть невозможно)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5" name="Рисунок 4" descr="Screenshot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67694"/>
            <a:ext cx="4469762" cy="2797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11510"/>
            <a:ext cx="5972100" cy="636000"/>
          </a:xfrm>
        </p:spPr>
        <p:txBody>
          <a:bodyPr/>
          <a:lstStyle/>
          <a:p>
            <a:r>
              <a:rPr lang="ru-RU" dirty="0" smtClean="0"/>
              <a:t>Режим </a:t>
            </a:r>
            <a:r>
              <a:rPr lang="en-US" dirty="0" smtClean="0"/>
              <a:t>Tutorial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99592" y="1059582"/>
            <a:ext cx="5972100" cy="27645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Обучение основным элементам </a:t>
            </a:r>
            <a:r>
              <a:rPr lang="ru-RU" dirty="0" err="1" smtClean="0"/>
              <a:t>геймплея</a:t>
            </a:r>
            <a:r>
              <a:rPr lang="en-US" dirty="0" smtClean="0"/>
              <a:t>:</a:t>
            </a:r>
          </a:p>
          <a:p>
            <a:r>
              <a:rPr lang="ru-RU" dirty="0" smtClean="0"/>
              <a:t>стрельба</a:t>
            </a:r>
          </a:p>
          <a:p>
            <a:r>
              <a:rPr lang="ru-RU" dirty="0" smtClean="0"/>
              <a:t>ближний бой</a:t>
            </a:r>
          </a:p>
          <a:p>
            <a:r>
              <a:rPr lang="ru-RU" dirty="0" smtClean="0"/>
              <a:t>бег</a:t>
            </a:r>
          </a:p>
          <a:p>
            <a:r>
              <a:rPr lang="ru-RU" dirty="0" smtClean="0"/>
              <a:t>прыжок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 dirty="0"/>
          </a:p>
        </p:txBody>
      </p:sp>
      <p:pic>
        <p:nvPicPr>
          <p:cNvPr id="5" name="Рисунок 4" descr="Screenshot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923678"/>
            <a:ext cx="4827635" cy="3022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177</Words>
  <Application>Microsoft Office PowerPoint</Application>
  <PresentationFormat>Экран (16:9)</PresentationFormat>
  <Paragraphs>61</Paragraphs>
  <Slides>12</Slides>
  <Notes>3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Hind</vt:lpstr>
      <vt:lpstr>Times New Roman</vt:lpstr>
      <vt:lpstr>Calibri</vt:lpstr>
      <vt:lpstr>Dumaine</vt:lpstr>
      <vt:lpstr>Аркадный 2-д шутер  "Guardians of the Galaxy - Starlord Adventures"</vt:lpstr>
      <vt:lpstr>Введение</vt:lpstr>
      <vt:lpstr>Слайд 3</vt:lpstr>
      <vt:lpstr>Слайд 4</vt:lpstr>
      <vt:lpstr>Работа над проектом</vt:lpstr>
      <vt:lpstr>Слайд 6</vt:lpstr>
      <vt:lpstr>Режим Adventure</vt:lpstr>
      <vt:lpstr>Режим Zen</vt:lpstr>
      <vt:lpstr>Режим Tutorial </vt:lpstr>
      <vt:lpstr>Слайд 10</vt:lpstr>
      <vt:lpstr>Видео - обзор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Аркадный 2-д шутер  "Guardians of the Galaxy - Starlord Adventures"</dc:title>
  <cp:lastModifiedBy>ref</cp:lastModifiedBy>
  <cp:revision>23</cp:revision>
  <dcterms:modified xsi:type="dcterms:W3CDTF">2019-02-05T09:09:50Z</dcterms:modified>
</cp:coreProperties>
</file>