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6" r:id="rId3"/>
    <p:sldId id="267" r:id="rId4"/>
    <p:sldId id="25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0" r:id="rId14"/>
    <p:sldId id="265" r:id="rId15"/>
    <p:sldId id="269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08F2930-32E3-4FFE-BC8D-9FB561C7F966}" type="datetimeFigureOut">
              <a:rPr lang="ru-RU" smtClean="0"/>
              <a:pPr/>
              <a:t>11.09.2018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11.09.2018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11.09.2018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11.09.2018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08F2930-32E3-4FFE-BC8D-9FB561C7F966}" type="datetimeFigureOut">
              <a:rPr lang="ru-RU" smtClean="0"/>
              <a:pPr/>
              <a:t>11.09.2018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11.09.2018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11.09.2018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11.09.2018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11.09.2018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11.09.2018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11.09.2018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8F2930-32E3-4FFE-BC8D-9FB561C7F966}" type="datetimeFigureOut">
              <a:rPr lang="ru-RU" smtClean="0"/>
              <a:pPr/>
              <a:t>11.09.2018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85852" y="3857628"/>
            <a:ext cx="6480048" cy="805820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Введение</a:t>
            </a:r>
            <a:endParaRPr lang="ru-RU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5000636"/>
            <a:ext cx="7406640" cy="857256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Структуры и алгоритмы компьютерной обработки данных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Лекция 1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алгоритма вставками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00034" y="1857364"/>
            <a:ext cx="8229600" cy="270986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Анализируемые параметры:</a:t>
            </a:r>
          </a:p>
          <a:p>
            <a:pPr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входа</a:t>
            </a:r>
          </a:p>
          <a:p>
            <a:pPr algn="just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работы (это число элементарных шагов, которые он выполняет)</a:t>
            </a:r>
          </a:p>
          <a:p>
            <a:pPr algn="just"/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Анализ алгоритма вставками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361" y="1143000"/>
            <a:ext cx="8585184" cy="509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алгоритма вставками (время работы)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0768"/>
            <a:ext cx="8928991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алгоритма вставками (время работы)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564904"/>
            <a:ext cx="8902933" cy="1773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839793"/>
            <a:ext cx="4730757" cy="920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85744" y="1700808"/>
            <a:ext cx="800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Наилучший случай – упорядоченная последовательность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931239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алгоритма вставками (время работы)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57158" y="1500174"/>
            <a:ext cx="850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Наихудший случай – массив расположен в обратном порядке</a:t>
            </a:r>
            <a:endParaRPr lang="ru-RU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961839"/>
            <a:ext cx="8568466" cy="339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2772" y="5541144"/>
            <a:ext cx="4149894" cy="556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Важные типы задач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Сортировка</a:t>
            </a:r>
          </a:p>
          <a:p>
            <a:r>
              <a:rPr lang="ru-RU" dirty="0" smtClean="0"/>
              <a:t>Поиск</a:t>
            </a:r>
          </a:p>
          <a:p>
            <a:r>
              <a:rPr lang="ru-RU" dirty="0" smtClean="0"/>
              <a:t>Обработка строк</a:t>
            </a:r>
          </a:p>
          <a:p>
            <a:r>
              <a:rPr lang="ru-RU" dirty="0" smtClean="0"/>
              <a:t>Задачи из теории графов</a:t>
            </a:r>
          </a:p>
          <a:p>
            <a:r>
              <a:rPr lang="ru-RU" dirty="0" smtClean="0"/>
              <a:t>Комбинаторные задачи</a:t>
            </a:r>
          </a:p>
          <a:p>
            <a:r>
              <a:rPr lang="ru-RU" smtClean="0"/>
              <a:t>Геометрические задачи</a:t>
            </a:r>
            <a:endParaRPr lang="ru-RU" dirty="0" smtClean="0"/>
          </a:p>
          <a:p>
            <a:r>
              <a:rPr lang="ru-RU" dirty="0" smtClean="0"/>
              <a:t>Численные задачи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Процесс создания компьютерной программы для решения какой-то практической задачи состоит из:</a:t>
            </a:r>
            <a:endParaRPr lang="ru-RU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8229600" cy="4442472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Формализация и создание технического задания на исходную задачу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алгоритма решения задачи;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Написание, тестирование, отладка и документирование программы;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Получение решения исходной задачи путём выполнения законченной программы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04248" y="3933056"/>
            <a:ext cx="2016224" cy="66632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Разработка алгоритма решения задачи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6632"/>
            <a:ext cx="6750240" cy="648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71472" y="1643050"/>
            <a:ext cx="8229600" cy="307183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Алгоритм (</a:t>
            </a:r>
            <a:r>
              <a:rPr lang="en-US" b="1" dirty="0" smtClean="0"/>
              <a:t>algorithm) </a:t>
            </a:r>
            <a:r>
              <a:rPr lang="en-US" dirty="0" smtClean="0"/>
              <a:t>– </a:t>
            </a:r>
            <a:r>
              <a:rPr lang="ru-RU" dirty="0" smtClean="0"/>
              <a:t>это формально описанная вычислительная процедура, получающая </a:t>
            </a:r>
            <a:r>
              <a:rPr lang="ru-RU" b="1" dirty="0" smtClean="0"/>
              <a:t>исходные данные </a:t>
            </a:r>
            <a:r>
              <a:rPr lang="ru-RU" dirty="0" smtClean="0"/>
              <a:t>(</a:t>
            </a:r>
            <a:r>
              <a:rPr lang="en-US" dirty="0" smtClean="0"/>
              <a:t>input)</a:t>
            </a:r>
            <a:r>
              <a:rPr lang="ru-RU" dirty="0" smtClean="0"/>
              <a:t>, называемые также входом алгоритма или его аргументом, и выдающая </a:t>
            </a:r>
            <a:r>
              <a:rPr lang="ru-RU" b="1" dirty="0" smtClean="0"/>
              <a:t>результат вычислений на выход </a:t>
            </a:r>
            <a:r>
              <a:rPr lang="ru-RU" dirty="0" smtClean="0"/>
              <a:t>(</a:t>
            </a:r>
            <a:r>
              <a:rPr lang="en-US" dirty="0" smtClean="0"/>
              <a:t>output)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340768"/>
            <a:ext cx="8033267" cy="403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71472" y="1643050"/>
            <a:ext cx="8229600" cy="307183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Алгоритм </a:t>
            </a:r>
            <a:r>
              <a:rPr lang="ru-RU" dirty="0" smtClean="0"/>
              <a:t>считают правильным </a:t>
            </a:r>
            <a:r>
              <a:rPr lang="en-US" dirty="0" smtClean="0"/>
              <a:t>(correct)</a:t>
            </a:r>
            <a:r>
              <a:rPr lang="ru-RU" dirty="0" smtClean="0"/>
              <a:t>, если на любом допустимом (для данной задачи) входе </a:t>
            </a:r>
            <a:r>
              <a:rPr lang="en-US" dirty="0" smtClean="0"/>
              <a:t> </a:t>
            </a:r>
            <a:r>
              <a:rPr lang="ru-RU" dirty="0" smtClean="0"/>
              <a:t>он заканчивает и выдает результат, удовлетворяющий требованиям задачи. В этом случае говорят, что алгоритм </a:t>
            </a:r>
            <a:r>
              <a:rPr lang="ru-RU" b="1" dirty="0" smtClean="0"/>
              <a:t>решает</a:t>
            </a:r>
            <a:r>
              <a:rPr lang="ru-RU" dirty="0" smtClean="0"/>
              <a:t> </a:t>
            </a:r>
            <a:r>
              <a:rPr lang="en-US" dirty="0" smtClean="0"/>
              <a:t>(solves) </a:t>
            </a:r>
            <a:r>
              <a:rPr lang="ru-RU" dirty="0" smtClean="0"/>
              <a:t>данную вычислительную </a:t>
            </a:r>
            <a:r>
              <a:rPr lang="ru-RU" dirty="0" err="1" smtClean="0"/>
              <a:t>заадачу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сортировки 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>
          <a:xfrm>
            <a:off x="457200" y="2143116"/>
            <a:ext cx="8229600" cy="4013844"/>
          </a:xfrm>
        </p:spPr>
        <p:txBody>
          <a:bodyPr/>
          <a:lstStyle/>
          <a:p>
            <a:r>
              <a:rPr lang="ru-RU" dirty="0" smtClean="0"/>
              <a:t>Вход: Последовательность </a:t>
            </a:r>
            <a:r>
              <a:rPr lang="en-US" dirty="0" smtClean="0"/>
              <a:t>N </a:t>
            </a:r>
            <a:r>
              <a:rPr lang="ru-RU" dirty="0" smtClean="0"/>
              <a:t>чисел </a:t>
            </a:r>
            <a:endParaRPr lang="en-US" dirty="0" smtClean="0"/>
          </a:p>
          <a:p>
            <a:r>
              <a:rPr lang="ru-RU" dirty="0" smtClean="0"/>
              <a:t>Выход: Перестановка                              исходной последовательности, для которой </a:t>
            </a:r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714620"/>
            <a:ext cx="20383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2" y="2143116"/>
            <a:ext cx="2057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28926" y="3714752"/>
            <a:ext cx="3357586" cy="614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вставками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00034" y="1857364"/>
            <a:ext cx="8229600" cy="2852742"/>
          </a:xfrm>
        </p:spPr>
        <p:txBody>
          <a:bodyPr/>
          <a:lstStyle/>
          <a:p>
            <a:r>
              <a:rPr lang="ru-RU" dirty="0" smtClean="0"/>
              <a:t>Входные данные: массив </a:t>
            </a:r>
            <a:r>
              <a:rPr lang="en-US" dirty="0" smtClean="0"/>
              <a:t>A[1..N]</a:t>
            </a:r>
          </a:p>
          <a:p>
            <a:pPr algn="just"/>
            <a:r>
              <a:rPr lang="ru-RU" dirty="0" smtClean="0"/>
              <a:t>Требования: последовательность сортируется «на месте», без дополнительной памяти (помимо массива используется фиксированное число ячеек памяти)</a:t>
            </a:r>
          </a:p>
          <a:p>
            <a:pPr algn="just"/>
            <a:r>
              <a:rPr lang="ru-RU" dirty="0" smtClean="0"/>
              <a:t>Результат: массив А упорядочен по возрастанию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вставками (псевдокод)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9" y="1340768"/>
            <a:ext cx="8534752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190</TotalTime>
  <Words>264</Words>
  <Application>Microsoft Office PowerPoint</Application>
  <PresentationFormat>Экран (4:3)</PresentationFormat>
  <Paragraphs>37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Bookman Old Style</vt:lpstr>
      <vt:lpstr>Calibri</vt:lpstr>
      <vt:lpstr>Cambria</vt:lpstr>
      <vt:lpstr>Gill Sans MT</vt:lpstr>
      <vt:lpstr>Times New Roman</vt:lpstr>
      <vt:lpstr>Wingdings</vt:lpstr>
      <vt:lpstr>Wingdings 3</vt:lpstr>
      <vt:lpstr>Начальная</vt:lpstr>
      <vt:lpstr>Введение</vt:lpstr>
      <vt:lpstr>Процесс создания компьютерной программы для решения какой-то практической задачи состоит из:</vt:lpstr>
      <vt:lpstr>Разработка алгоритма решения задачи</vt:lpstr>
      <vt:lpstr>Алгоритм (algorithm) – это формально описанная вычислительная процедура, получающая исходные данные (input), называемые также входом алгоритма или его аргументом, и выдающая результат вычислений на выход (output).</vt:lpstr>
      <vt:lpstr>Презентация PowerPoint</vt:lpstr>
      <vt:lpstr>Алгоритм считают правильным (correct), если на любом допустимом (для данной задачи) входе  он заканчивает и выдает результат, удовлетворяющий требованиям задачи. В этом случае говорят, что алгоритм решает (solves) данную вычислительную заадачу.</vt:lpstr>
      <vt:lpstr>Задача сортировки </vt:lpstr>
      <vt:lpstr>Сортировка вставками</vt:lpstr>
      <vt:lpstr>Сортировка вставками (псевдокод)</vt:lpstr>
      <vt:lpstr>Анализ алгоритма вставками</vt:lpstr>
      <vt:lpstr>Анализ алгоритма вставками</vt:lpstr>
      <vt:lpstr>Анализ алгоритма вставками (время работы)</vt:lpstr>
      <vt:lpstr>Анализ алгоритма вставками (время работы)</vt:lpstr>
      <vt:lpstr>Анализ алгоритма вставками (время работы)</vt:lpstr>
      <vt:lpstr>Важные типы задач</vt:lpstr>
    </vt:vector>
  </TitlesOfParts>
  <Company>MultiDVD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проектирования UML. Диаграммы UML</dc:title>
  <dc:creator>User</dc:creator>
  <cp:lastModifiedBy>Пользователь</cp:lastModifiedBy>
  <cp:revision>36</cp:revision>
  <dcterms:created xsi:type="dcterms:W3CDTF">2013-02-28T16:22:36Z</dcterms:created>
  <dcterms:modified xsi:type="dcterms:W3CDTF">2018-09-11T20:25:03Z</dcterms:modified>
</cp:coreProperties>
</file>