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58" r:id="rId18"/>
    <p:sldId id="259" r:id="rId19"/>
    <p:sldId id="260" r:id="rId20"/>
    <p:sldId id="262" r:id="rId21"/>
    <p:sldId id="263" r:id="rId22"/>
    <p:sldId id="264" r:id="rId23"/>
    <p:sldId id="266" r:id="rId24"/>
    <p:sldId id="265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7" r:id="rId33"/>
    <p:sldId id="268" r:id="rId34"/>
    <p:sldId id="269" r:id="rId35"/>
    <p:sldId id="291" r:id="rId36"/>
    <p:sldId id="29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0BC2C-C8D7-4983-BFA1-5B82B56002D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6B7664-6C2F-48BF-ACDE-40CA3C6F77A5}">
      <dgm:prSet phldrT="[Текст]"/>
      <dgm:spPr/>
      <dgm:t>
        <a:bodyPr/>
        <a:lstStyle/>
        <a:p>
          <a:r>
            <a:rPr lang="ru-RU" dirty="0" smtClean="0"/>
            <a:t>Российская Федерация</a:t>
          </a:r>
          <a:endParaRPr lang="ru-RU" dirty="0"/>
        </a:p>
      </dgm:t>
    </dgm:pt>
    <dgm:pt modelId="{E576BBDA-7673-47A0-B733-E5C22AFA73DB}" type="parTrans" cxnId="{BCE17035-E1B0-4A9E-8D1E-40F604180318}">
      <dgm:prSet/>
      <dgm:spPr/>
      <dgm:t>
        <a:bodyPr/>
        <a:lstStyle/>
        <a:p>
          <a:endParaRPr lang="ru-RU"/>
        </a:p>
      </dgm:t>
    </dgm:pt>
    <dgm:pt modelId="{73BE6735-E170-4038-8F38-EECBDE2B1445}" type="sibTrans" cxnId="{BCE17035-E1B0-4A9E-8D1E-40F604180318}">
      <dgm:prSet/>
      <dgm:spPr/>
      <dgm:t>
        <a:bodyPr/>
        <a:lstStyle/>
        <a:p>
          <a:endParaRPr lang="ru-RU"/>
        </a:p>
      </dgm:t>
    </dgm:pt>
    <dgm:pt modelId="{478FAF14-2571-4D14-ACB2-6FAF3611C0DC}">
      <dgm:prSet phldrT="[Текст]"/>
      <dgm:spPr/>
      <dgm:t>
        <a:bodyPr/>
        <a:lstStyle/>
        <a:p>
          <a:r>
            <a:rPr lang="ru-RU" dirty="0" smtClean="0"/>
            <a:t>Приволжский округ </a:t>
          </a:r>
          <a:endParaRPr lang="ru-RU" dirty="0"/>
        </a:p>
      </dgm:t>
    </dgm:pt>
    <dgm:pt modelId="{7D4D6AF8-FF5C-463B-849C-960A2A6AEBE3}" type="parTrans" cxnId="{9BAFF97D-750F-4D8B-BD05-E4086B88A082}">
      <dgm:prSet/>
      <dgm:spPr/>
      <dgm:t>
        <a:bodyPr/>
        <a:lstStyle/>
        <a:p>
          <a:endParaRPr lang="ru-RU"/>
        </a:p>
      </dgm:t>
    </dgm:pt>
    <dgm:pt modelId="{2D7C0D99-080E-49F8-B156-341159831DD9}" type="sibTrans" cxnId="{9BAFF97D-750F-4D8B-BD05-E4086B88A082}">
      <dgm:prSet/>
      <dgm:spPr/>
      <dgm:t>
        <a:bodyPr/>
        <a:lstStyle/>
        <a:p>
          <a:endParaRPr lang="ru-RU"/>
        </a:p>
      </dgm:t>
    </dgm:pt>
    <dgm:pt modelId="{3CEB8A97-6926-426B-A8E2-C2A2DD2C9BC2}">
      <dgm:prSet phldrT="[Текст]"/>
      <dgm:spPr/>
      <dgm:t>
        <a:bodyPr/>
        <a:lstStyle/>
        <a:p>
          <a:r>
            <a:rPr lang="ru-RU" dirty="0" smtClean="0"/>
            <a:t>Башкирия</a:t>
          </a:r>
          <a:endParaRPr lang="ru-RU" dirty="0"/>
        </a:p>
      </dgm:t>
    </dgm:pt>
    <dgm:pt modelId="{E84F0DC9-A6B4-4AB6-A157-CA0C825333E0}" type="parTrans" cxnId="{55A7EDCB-EC93-45B0-B389-3ED827862993}">
      <dgm:prSet/>
      <dgm:spPr/>
      <dgm:t>
        <a:bodyPr/>
        <a:lstStyle/>
        <a:p>
          <a:endParaRPr lang="ru-RU"/>
        </a:p>
      </dgm:t>
    </dgm:pt>
    <dgm:pt modelId="{6B118CD1-4935-4AE7-B090-CA4ACF05DDC7}" type="sibTrans" cxnId="{55A7EDCB-EC93-45B0-B389-3ED827862993}">
      <dgm:prSet/>
      <dgm:spPr/>
      <dgm:t>
        <a:bodyPr/>
        <a:lstStyle/>
        <a:p>
          <a:endParaRPr lang="ru-RU"/>
        </a:p>
      </dgm:t>
    </dgm:pt>
    <dgm:pt modelId="{0B580503-A613-45D3-B7F4-DB721391E6B9}">
      <dgm:prSet phldrT="[Текст]"/>
      <dgm:spPr/>
      <dgm:t>
        <a:bodyPr/>
        <a:lstStyle/>
        <a:p>
          <a:r>
            <a:rPr lang="ru-RU" dirty="0" smtClean="0"/>
            <a:t>Татарстан</a:t>
          </a:r>
          <a:endParaRPr lang="ru-RU" dirty="0"/>
        </a:p>
      </dgm:t>
    </dgm:pt>
    <dgm:pt modelId="{7414AD1E-17DF-462A-A2A6-B80B7DDF2B48}" type="parTrans" cxnId="{420CB57D-C80E-4BF5-A67F-139F213DA237}">
      <dgm:prSet/>
      <dgm:spPr/>
      <dgm:t>
        <a:bodyPr/>
        <a:lstStyle/>
        <a:p>
          <a:endParaRPr lang="ru-RU"/>
        </a:p>
      </dgm:t>
    </dgm:pt>
    <dgm:pt modelId="{3598B98B-BA3D-4E1D-98BF-0417DF134B80}" type="sibTrans" cxnId="{420CB57D-C80E-4BF5-A67F-139F213DA237}">
      <dgm:prSet/>
      <dgm:spPr/>
      <dgm:t>
        <a:bodyPr/>
        <a:lstStyle/>
        <a:p>
          <a:endParaRPr lang="ru-RU"/>
        </a:p>
      </dgm:t>
    </dgm:pt>
    <dgm:pt modelId="{A1C08A2E-8E56-4295-9AF4-C19036E4615E}">
      <dgm:prSet phldrT="[Текст]"/>
      <dgm:spPr/>
      <dgm:t>
        <a:bodyPr/>
        <a:lstStyle/>
        <a:p>
          <a:r>
            <a:rPr lang="ru-RU" dirty="0" smtClean="0"/>
            <a:t>Уральский округ</a:t>
          </a:r>
          <a:endParaRPr lang="ru-RU" dirty="0"/>
        </a:p>
      </dgm:t>
    </dgm:pt>
    <dgm:pt modelId="{7198BE8B-A7CC-4051-ACC0-471869104F78}" type="parTrans" cxnId="{042A1538-1300-4B04-95D1-95020AD33F0E}">
      <dgm:prSet/>
      <dgm:spPr/>
      <dgm:t>
        <a:bodyPr/>
        <a:lstStyle/>
        <a:p>
          <a:endParaRPr lang="ru-RU"/>
        </a:p>
      </dgm:t>
    </dgm:pt>
    <dgm:pt modelId="{F9526077-569B-42A6-AB3E-2816E58436A0}" type="sibTrans" cxnId="{042A1538-1300-4B04-95D1-95020AD33F0E}">
      <dgm:prSet/>
      <dgm:spPr/>
      <dgm:t>
        <a:bodyPr/>
        <a:lstStyle/>
        <a:p>
          <a:endParaRPr lang="ru-RU"/>
        </a:p>
      </dgm:t>
    </dgm:pt>
    <dgm:pt modelId="{48AD4556-A83B-402E-B863-05838FEE7026}">
      <dgm:prSet phldrT="[Текст]"/>
      <dgm:spPr/>
      <dgm:t>
        <a:bodyPr/>
        <a:lstStyle/>
        <a:p>
          <a:r>
            <a:rPr lang="ru-RU" dirty="0" smtClean="0"/>
            <a:t>Свердловская область</a:t>
          </a:r>
          <a:endParaRPr lang="ru-RU" dirty="0"/>
        </a:p>
      </dgm:t>
    </dgm:pt>
    <dgm:pt modelId="{B0862356-936A-4031-9291-923D0638EDB0}" type="parTrans" cxnId="{715E1AC6-25E2-4234-8CB3-22D64277FE2E}">
      <dgm:prSet/>
      <dgm:spPr/>
      <dgm:t>
        <a:bodyPr/>
        <a:lstStyle/>
        <a:p>
          <a:endParaRPr lang="ru-RU"/>
        </a:p>
      </dgm:t>
    </dgm:pt>
    <dgm:pt modelId="{6B8F71BF-4EFF-4D5F-8927-26A8121E7F65}" type="sibTrans" cxnId="{715E1AC6-25E2-4234-8CB3-22D64277FE2E}">
      <dgm:prSet/>
      <dgm:spPr/>
      <dgm:t>
        <a:bodyPr/>
        <a:lstStyle/>
        <a:p>
          <a:endParaRPr lang="ru-RU"/>
        </a:p>
      </dgm:t>
    </dgm:pt>
    <dgm:pt modelId="{9B56618E-B388-49C7-A5D8-278157CD2003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smtClean="0"/>
            <a:t>Центральный округ</a:t>
          </a:r>
        </a:p>
        <a:p>
          <a:pPr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gm:t>
    </dgm:pt>
    <dgm:pt modelId="{750F333C-F32D-472A-84E4-95B0FD06364F}" type="parTrans" cxnId="{12BEC7A8-66F0-4F73-98B7-0910DDD8EB8E}">
      <dgm:prSet/>
      <dgm:spPr/>
      <dgm:t>
        <a:bodyPr/>
        <a:lstStyle/>
        <a:p>
          <a:endParaRPr lang="ru-RU"/>
        </a:p>
      </dgm:t>
    </dgm:pt>
    <dgm:pt modelId="{5138A7CA-22EB-4C25-82E7-CBE20EF3B5ED}" type="sibTrans" cxnId="{12BEC7A8-66F0-4F73-98B7-0910DDD8EB8E}">
      <dgm:prSet/>
      <dgm:spPr/>
      <dgm:t>
        <a:bodyPr/>
        <a:lstStyle/>
        <a:p>
          <a:endParaRPr lang="ru-RU"/>
        </a:p>
      </dgm:t>
    </dgm:pt>
    <dgm:pt modelId="{56F8EF38-2D4E-4A5E-8EA9-6033D7CA9073}">
      <dgm:prSet/>
      <dgm:spPr/>
      <dgm:t>
        <a:bodyPr/>
        <a:lstStyle/>
        <a:p>
          <a:r>
            <a:rPr lang="ru-RU" dirty="0" smtClean="0"/>
            <a:t>Северо-западный округ</a:t>
          </a:r>
          <a:endParaRPr lang="ru-RU" dirty="0"/>
        </a:p>
      </dgm:t>
    </dgm:pt>
    <dgm:pt modelId="{FC3BE4EA-E9D1-4FFE-9AFE-4E54A43D032A}" type="parTrans" cxnId="{66595DF1-DC9F-4561-AD8F-C5BFB907335C}">
      <dgm:prSet/>
      <dgm:spPr/>
      <dgm:t>
        <a:bodyPr/>
        <a:lstStyle/>
        <a:p>
          <a:endParaRPr lang="ru-RU"/>
        </a:p>
      </dgm:t>
    </dgm:pt>
    <dgm:pt modelId="{EC808D31-1F7A-4760-8421-952D0013646B}" type="sibTrans" cxnId="{66595DF1-DC9F-4561-AD8F-C5BFB907335C}">
      <dgm:prSet/>
      <dgm:spPr/>
      <dgm:t>
        <a:bodyPr/>
        <a:lstStyle/>
        <a:p>
          <a:endParaRPr lang="ru-RU"/>
        </a:p>
      </dgm:t>
    </dgm:pt>
    <dgm:pt modelId="{4BAD7333-043C-4B6C-BF66-7F8FD074A389}">
      <dgm:prSet/>
      <dgm:spPr/>
      <dgm:t>
        <a:bodyPr/>
        <a:lstStyle/>
        <a:p>
          <a:r>
            <a:rPr lang="ru-RU" dirty="0" smtClean="0"/>
            <a:t>Казань</a:t>
          </a:r>
          <a:endParaRPr lang="ru-RU" dirty="0"/>
        </a:p>
      </dgm:t>
    </dgm:pt>
    <dgm:pt modelId="{7905AD4E-4BAA-4773-AADE-66486F3249A8}" type="parTrans" cxnId="{1CEF829C-B721-4F28-9A9D-4375C44EEE3D}">
      <dgm:prSet/>
      <dgm:spPr/>
      <dgm:t>
        <a:bodyPr/>
        <a:lstStyle/>
        <a:p>
          <a:endParaRPr lang="ru-RU"/>
        </a:p>
      </dgm:t>
    </dgm:pt>
    <dgm:pt modelId="{59359DF1-4DD2-4226-A19F-109EB9D4C212}" type="sibTrans" cxnId="{1CEF829C-B721-4F28-9A9D-4375C44EEE3D}">
      <dgm:prSet/>
      <dgm:spPr/>
      <dgm:t>
        <a:bodyPr/>
        <a:lstStyle/>
        <a:p>
          <a:endParaRPr lang="ru-RU"/>
        </a:p>
      </dgm:t>
    </dgm:pt>
    <dgm:pt modelId="{409AA489-A0A0-4C6A-9FDD-764AF2C03DB6}">
      <dgm:prSet/>
      <dgm:spPr/>
      <dgm:t>
        <a:bodyPr/>
        <a:lstStyle/>
        <a:p>
          <a:r>
            <a:rPr lang="ru-RU" dirty="0" smtClean="0"/>
            <a:t>Набережные Челны</a:t>
          </a:r>
          <a:endParaRPr lang="ru-RU" dirty="0"/>
        </a:p>
      </dgm:t>
    </dgm:pt>
    <dgm:pt modelId="{AC7F9055-2205-426A-832A-E9B29C71270D}" type="parTrans" cxnId="{477CF6D2-7348-4A0C-8EE8-1CD8D6286613}">
      <dgm:prSet/>
      <dgm:spPr/>
      <dgm:t>
        <a:bodyPr/>
        <a:lstStyle/>
        <a:p>
          <a:endParaRPr lang="ru-RU"/>
        </a:p>
      </dgm:t>
    </dgm:pt>
    <dgm:pt modelId="{70BB9422-CE74-41D1-8B57-5340A3F3D65F}" type="sibTrans" cxnId="{477CF6D2-7348-4A0C-8EE8-1CD8D6286613}">
      <dgm:prSet/>
      <dgm:spPr/>
      <dgm:t>
        <a:bodyPr/>
        <a:lstStyle/>
        <a:p>
          <a:endParaRPr lang="ru-RU"/>
        </a:p>
      </dgm:t>
    </dgm:pt>
    <dgm:pt modelId="{627A36C4-BC0B-482E-BA07-8220FFF9E276}" type="pres">
      <dgm:prSet presAssocID="{B9B0BC2C-C8D7-4983-BFA1-5B82B56002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06AAED6-1923-461D-AF75-9517A4F96201}" type="pres">
      <dgm:prSet presAssocID="{2C6B7664-6C2F-48BF-ACDE-40CA3C6F77A5}" presName="hierRoot1" presStyleCnt="0"/>
      <dgm:spPr/>
    </dgm:pt>
    <dgm:pt modelId="{63C99F08-4E18-489E-AED0-B509E3F53E4B}" type="pres">
      <dgm:prSet presAssocID="{2C6B7664-6C2F-48BF-ACDE-40CA3C6F77A5}" presName="composite" presStyleCnt="0"/>
      <dgm:spPr/>
    </dgm:pt>
    <dgm:pt modelId="{352E2005-ED05-4B79-8D8F-70E4FA05850D}" type="pres">
      <dgm:prSet presAssocID="{2C6B7664-6C2F-48BF-ACDE-40CA3C6F77A5}" presName="background" presStyleLbl="node0" presStyleIdx="0" presStyleCnt="1"/>
      <dgm:spPr/>
    </dgm:pt>
    <dgm:pt modelId="{340C7688-5738-4508-AE44-30FAB932F9B3}" type="pres">
      <dgm:prSet presAssocID="{2C6B7664-6C2F-48BF-ACDE-40CA3C6F77A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EC9A82-B6F8-4533-A579-3FE0BF8D8D8A}" type="pres">
      <dgm:prSet presAssocID="{2C6B7664-6C2F-48BF-ACDE-40CA3C6F77A5}" presName="hierChild2" presStyleCnt="0"/>
      <dgm:spPr/>
    </dgm:pt>
    <dgm:pt modelId="{A4320437-DB94-48FA-8991-8E11B11C81BD}" type="pres">
      <dgm:prSet presAssocID="{750F333C-F32D-472A-84E4-95B0FD06364F}" presName="Name10" presStyleLbl="parChTrans1D2" presStyleIdx="0" presStyleCnt="4"/>
      <dgm:spPr/>
      <dgm:t>
        <a:bodyPr/>
        <a:lstStyle/>
        <a:p>
          <a:endParaRPr lang="ru-RU"/>
        </a:p>
      </dgm:t>
    </dgm:pt>
    <dgm:pt modelId="{E414E780-B7F7-4F53-97B0-219DB75E01BA}" type="pres">
      <dgm:prSet presAssocID="{9B56618E-B388-49C7-A5D8-278157CD2003}" presName="hierRoot2" presStyleCnt="0"/>
      <dgm:spPr/>
    </dgm:pt>
    <dgm:pt modelId="{841FF553-DBB4-41B5-B486-E4FED2A4C75E}" type="pres">
      <dgm:prSet presAssocID="{9B56618E-B388-49C7-A5D8-278157CD2003}" presName="composite2" presStyleCnt="0"/>
      <dgm:spPr/>
    </dgm:pt>
    <dgm:pt modelId="{FE4BCD2C-04C5-4120-ADA1-BCE027E5BC9D}" type="pres">
      <dgm:prSet presAssocID="{9B56618E-B388-49C7-A5D8-278157CD2003}" presName="background2" presStyleLbl="node2" presStyleIdx="0" presStyleCnt="4"/>
      <dgm:spPr/>
    </dgm:pt>
    <dgm:pt modelId="{4D3A7B21-CB72-46E6-AEB9-9452DC725B60}" type="pres">
      <dgm:prSet presAssocID="{9B56618E-B388-49C7-A5D8-278157CD2003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41B05E-C5AF-412D-956E-63F17F5A6D32}" type="pres">
      <dgm:prSet presAssocID="{9B56618E-B388-49C7-A5D8-278157CD2003}" presName="hierChild3" presStyleCnt="0"/>
      <dgm:spPr/>
    </dgm:pt>
    <dgm:pt modelId="{CB83AA17-E896-4FDF-99C9-00B6E270EB7C}" type="pres">
      <dgm:prSet presAssocID="{7D4D6AF8-FF5C-463B-849C-960A2A6AEBE3}" presName="Name10" presStyleLbl="parChTrans1D2" presStyleIdx="1" presStyleCnt="4"/>
      <dgm:spPr/>
      <dgm:t>
        <a:bodyPr/>
        <a:lstStyle/>
        <a:p>
          <a:endParaRPr lang="ru-RU"/>
        </a:p>
      </dgm:t>
    </dgm:pt>
    <dgm:pt modelId="{254F05AF-1BBC-4294-8855-C97CEB5C5C65}" type="pres">
      <dgm:prSet presAssocID="{478FAF14-2571-4D14-ACB2-6FAF3611C0DC}" presName="hierRoot2" presStyleCnt="0"/>
      <dgm:spPr/>
    </dgm:pt>
    <dgm:pt modelId="{2D4285FB-9692-409F-AF6F-8255FB916F64}" type="pres">
      <dgm:prSet presAssocID="{478FAF14-2571-4D14-ACB2-6FAF3611C0DC}" presName="composite2" presStyleCnt="0"/>
      <dgm:spPr/>
    </dgm:pt>
    <dgm:pt modelId="{34B24D1C-CADC-4E5E-949B-55DDFCF02982}" type="pres">
      <dgm:prSet presAssocID="{478FAF14-2571-4D14-ACB2-6FAF3611C0DC}" presName="background2" presStyleLbl="node2" presStyleIdx="1" presStyleCnt="4"/>
      <dgm:spPr/>
    </dgm:pt>
    <dgm:pt modelId="{DF280B3F-FD73-45E0-8673-41D69B8D9D53}" type="pres">
      <dgm:prSet presAssocID="{478FAF14-2571-4D14-ACB2-6FAF3611C0D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8AAEAA-64FD-433C-9CA9-9437715BB9DB}" type="pres">
      <dgm:prSet presAssocID="{478FAF14-2571-4D14-ACB2-6FAF3611C0DC}" presName="hierChild3" presStyleCnt="0"/>
      <dgm:spPr/>
    </dgm:pt>
    <dgm:pt modelId="{A36F7D36-7393-46FB-AA84-AB70392108BF}" type="pres">
      <dgm:prSet presAssocID="{E84F0DC9-A6B4-4AB6-A157-CA0C825333E0}" presName="Name17" presStyleLbl="parChTrans1D3" presStyleIdx="0" presStyleCnt="3"/>
      <dgm:spPr/>
      <dgm:t>
        <a:bodyPr/>
        <a:lstStyle/>
        <a:p>
          <a:endParaRPr lang="ru-RU"/>
        </a:p>
      </dgm:t>
    </dgm:pt>
    <dgm:pt modelId="{CC802BC3-4C1B-4658-B04C-1C78EA164B02}" type="pres">
      <dgm:prSet presAssocID="{3CEB8A97-6926-426B-A8E2-C2A2DD2C9BC2}" presName="hierRoot3" presStyleCnt="0"/>
      <dgm:spPr/>
    </dgm:pt>
    <dgm:pt modelId="{73522D94-3D7A-4E0F-B570-08CD735587F1}" type="pres">
      <dgm:prSet presAssocID="{3CEB8A97-6926-426B-A8E2-C2A2DD2C9BC2}" presName="composite3" presStyleCnt="0"/>
      <dgm:spPr/>
    </dgm:pt>
    <dgm:pt modelId="{327D12DD-F305-43A8-AD29-3A99B54129BC}" type="pres">
      <dgm:prSet presAssocID="{3CEB8A97-6926-426B-A8E2-C2A2DD2C9BC2}" presName="background3" presStyleLbl="node3" presStyleIdx="0" presStyleCnt="3"/>
      <dgm:spPr/>
    </dgm:pt>
    <dgm:pt modelId="{6B73ED49-9784-42FD-B411-BEA61DF25523}" type="pres">
      <dgm:prSet presAssocID="{3CEB8A97-6926-426B-A8E2-C2A2DD2C9BC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855F71-CE68-4A08-BF1F-C9E9CFEC7BBC}" type="pres">
      <dgm:prSet presAssocID="{3CEB8A97-6926-426B-A8E2-C2A2DD2C9BC2}" presName="hierChild4" presStyleCnt="0"/>
      <dgm:spPr/>
    </dgm:pt>
    <dgm:pt modelId="{A756859F-EE32-43A3-A71D-7DE85492E38E}" type="pres">
      <dgm:prSet presAssocID="{7414AD1E-17DF-462A-A2A6-B80B7DDF2B48}" presName="Name17" presStyleLbl="parChTrans1D3" presStyleIdx="1" presStyleCnt="3"/>
      <dgm:spPr/>
      <dgm:t>
        <a:bodyPr/>
        <a:lstStyle/>
        <a:p>
          <a:endParaRPr lang="ru-RU"/>
        </a:p>
      </dgm:t>
    </dgm:pt>
    <dgm:pt modelId="{438E1EFE-2887-4300-967A-D3958CBB5506}" type="pres">
      <dgm:prSet presAssocID="{0B580503-A613-45D3-B7F4-DB721391E6B9}" presName="hierRoot3" presStyleCnt="0"/>
      <dgm:spPr/>
    </dgm:pt>
    <dgm:pt modelId="{DAF1143B-3C55-4BCB-84DF-4919FA706E16}" type="pres">
      <dgm:prSet presAssocID="{0B580503-A613-45D3-B7F4-DB721391E6B9}" presName="composite3" presStyleCnt="0"/>
      <dgm:spPr/>
    </dgm:pt>
    <dgm:pt modelId="{DD17836C-DE39-4ECB-853D-0FAE6DB37D5F}" type="pres">
      <dgm:prSet presAssocID="{0B580503-A613-45D3-B7F4-DB721391E6B9}" presName="background3" presStyleLbl="node3" presStyleIdx="1" presStyleCnt="3"/>
      <dgm:spPr/>
    </dgm:pt>
    <dgm:pt modelId="{A98C8EF1-78E3-43C1-B295-DC6D73E279AF}" type="pres">
      <dgm:prSet presAssocID="{0B580503-A613-45D3-B7F4-DB721391E6B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BEF3794-8CFF-414D-BB21-79420BD47561}" type="pres">
      <dgm:prSet presAssocID="{0B580503-A613-45D3-B7F4-DB721391E6B9}" presName="hierChild4" presStyleCnt="0"/>
      <dgm:spPr/>
    </dgm:pt>
    <dgm:pt modelId="{F39B0E2F-0425-493E-B6E4-71CE0CD16FCC}" type="pres">
      <dgm:prSet presAssocID="{7905AD4E-4BAA-4773-AADE-66486F3249A8}" presName="Name23" presStyleLbl="parChTrans1D4" presStyleIdx="0" presStyleCnt="2"/>
      <dgm:spPr/>
      <dgm:t>
        <a:bodyPr/>
        <a:lstStyle/>
        <a:p>
          <a:endParaRPr lang="ru-RU"/>
        </a:p>
      </dgm:t>
    </dgm:pt>
    <dgm:pt modelId="{9C2AB6B0-A069-476F-AA3A-E5F0A94747F5}" type="pres">
      <dgm:prSet presAssocID="{4BAD7333-043C-4B6C-BF66-7F8FD074A389}" presName="hierRoot4" presStyleCnt="0"/>
      <dgm:spPr/>
    </dgm:pt>
    <dgm:pt modelId="{ED9B0F38-92EC-4F4A-9F9F-4F5DADDAF7E3}" type="pres">
      <dgm:prSet presAssocID="{4BAD7333-043C-4B6C-BF66-7F8FD074A389}" presName="composite4" presStyleCnt="0"/>
      <dgm:spPr/>
    </dgm:pt>
    <dgm:pt modelId="{BB0EA673-550D-468F-BEC1-528ABE3014A9}" type="pres">
      <dgm:prSet presAssocID="{4BAD7333-043C-4B6C-BF66-7F8FD074A389}" presName="background4" presStyleLbl="node4" presStyleIdx="0" presStyleCnt="2"/>
      <dgm:spPr/>
    </dgm:pt>
    <dgm:pt modelId="{C521365C-A1C0-43B0-BC6B-9A9F788D00D5}" type="pres">
      <dgm:prSet presAssocID="{4BAD7333-043C-4B6C-BF66-7F8FD074A389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236326-F6BA-4C9D-9251-E7A6C0D3A275}" type="pres">
      <dgm:prSet presAssocID="{4BAD7333-043C-4B6C-BF66-7F8FD074A389}" presName="hierChild5" presStyleCnt="0"/>
      <dgm:spPr/>
    </dgm:pt>
    <dgm:pt modelId="{ABD99938-C571-47AA-AF12-2E60733F7FAD}" type="pres">
      <dgm:prSet presAssocID="{AC7F9055-2205-426A-832A-E9B29C71270D}" presName="Name23" presStyleLbl="parChTrans1D4" presStyleIdx="1" presStyleCnt="2"/>
      <dgm:spPr/>
      <dgm:t>
        <a:bodyPr/>
        <a:lstStyle/>
        <a:p>
          <a:endParaRPr lang="ru-RU"/>
        </a:p>
      </dgm:t>
    </dgm:pt>
    <dgm:pt modelId="{D6BF9E8A-B6BB-453C-AC40-1EA3D327B1F2}" type="pres">
      <dgm:prSet presAssocID="{409AA489-A0A0-4C6A-9FDD-764AF2C03DB6}" presName="hierRoot4" presStyleCnt="0"/>
      <dgm:spPr/>
    </dgm:pt>
    <dgm:pt modelId="{75F56BB5-B433-4868-B7BC-10D62EAF7F1F}" type="pres">
      <dgm:prSet presAssocID="{409AA489-A0A0-4C6A-9FDD-764AF2C03DB6}" presName="composite4" presStyleCnt="0"/>
      <dgm:spPr/>
    </dgm:pt>
    <dgm:pt modelId="{49361C34-732E-43A8-BFB0-3C62F75258C1}" type="pres">
      <dgm:prSet presAssocID="{409AA489-A0A0-4C6A-9FDD-764AF2C03DB6}" presName="background4" presStyleLbl="node4" presStyleIdx="1" presStyleCnt="2"/>
      <dgm:spPr/>
    </dgm:pt>
    <dgm:pt modelId="{FFB0D0DA-9602-4A26-B42F-3AA242BFC304}" type="pres">
      <dgm:prSet presAssocID="{409AA489-A0A0-4C6A-9FDD-764AF2C03DB6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69D282-0133-46DD-922D-D5A51C29FCD8}" type="pres">
      <dgm:prSet presAssocID="{409AA489-A0A0-4C6A-9FDD-764AF2C03DB6}" presName="hierChild5" presStyleCnt="0"/>
      <dgm:spPr/>
    </dgm:pt>
    <dgm:pt modelId="{1C084374-6B4A-4D6A-A011-98135C99F444}" type="pres">
      <dgm:prSet presAssocID="{7198BE8B-A7CC-4051-ACC0-471869104F78}" presName="Name10" presStyleLbl="parChTrans1D2" presStyleIdx="2" presStyleCnt="4"/>
      <dgm:spPr/>
      <dgm:t>
        <a:bodyPr/>
        <a:lstStyle/>
        <a:p>
          <a:endParaRPr lang="ru-RU"/>
        </a:p>
      </dgm:t>
    </dgm:pt>
    <dgm:pt modelId="{41675E98-2D8F-418A-89E4-06FD0A0F3FD7}" type="pres">
      <dgm:prSet presAssocID="{A1C08A2E-8E56-4295-9AF4-C19036E4615E}" presName="hierRoot2" presStyleCnt="0"/>
      <dgm:spPr/>
    </dgm:pt>
    <dgm:pt modelId="{DCEAF96F-53CD-4640-BEB1-B478F9872ED8}" type="pres">
      <dgm:prSet presAssocID="{A1C08A2E-8E56-4295-9AF4-C19036E4615E}" presName="composite2" presStyleCnt="0"/>
      <dgm:spPr/>
    </dgm:pt>
    <dgm:pt modelId="{FBE11F7F-F073-4219-B79B-685509F374B1}" type="pres">
      <dgm:prSet presAssocID="{A1C08A2E-8E56-4295-9AF4-C19036E4615E}" presName="background2" presStyleLbl="node2" presStyleIdx="2" presStyleCnt="4"/>
      <dgm:spPr/>
    </dgm:pt>
    <dgm:pt modelId="{BCED6C4C-8B07-4D15-95B4-3CFA1D815BB9}" type="pres">
      <dgm:prSet presAssocID="{A1C08A2E-8E56-4295-9AF4-C19036E4615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3915DA1-A99E-463C-BB37-EABCF8AFA8DC}" type="pres">
      <dgm:prSet presAssocID="{A1C08A2E-8E56-4295-9AF4-C19036E4615E}" presName="hierChild3" presStyleCnt="0"/>
      <dgm:spPr/>
    </dgm:pt>
    <dgm:pt modelId="{1B8052AA-889B-4CE5-8447-2CEB5BF8CCD3}" type="pres">
      <dgm:prSet presAssocID="{B0862356-936A-4031-9291-923D0638EDB0}" presName="Name17" presStyleLbl="parChTrans1D3" presStyleIdx="2" presStyleCnt="3"/>
      <dgm:spPr/>
      <dgm:t>
        <a:bodyPr/>
        <a:lstStyle/>
        <a:p>
          <a:endParaRPr lang="ru-RU"/>
        </a:p>
      </dgm:t>
    </dgm:pt>
    <dgm:pt modelId="{AFEEBD31-5A61-4B86-8979-E52D58D4261B}" type="pres">
      <dgm:prSet presAssocID="{48AD4556-A83B-402E-B863-05838FEE7026}" presName="hierRoot3" presStyleCnt="0"/>
      <dgm:spPr/>
    </dgm:pt>
    <dgm:pt modelId="{B8DBBD88-C853-414D-93E7-329A00C638C8}" type="pres">
      <dgm:prSet presAssocID="{48AD4556-A83B-402E-B863-05838FEE7026}" presName="composite3" presStyleCnt="0"/>
      <dgm:spPr/>
    </dgm:pt>
    <dgm:pt modelId="{E98DAAE0-4EC7-4772-A6AE-62B42A98FBBB}" type="pres">
      <dgm:prSet presAssocID="{48AD4556-A83B-402E-B863-05838FEE7026}" presName="background3" presStyleLbl="node3" presStyleIdx="2" presStyleCnt="3"/>
      <dgm:spPr/>
    </dgm:pt>
    <dgm:pt modelId="{F2BB5B04-8DC5-4E98-9EFA-67BC507AB603}" type="pres">
      <dgm:prSet presAssocID="{48AD4556-A83B-402E-B863-05838FEE702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99EC072-9C03-4A59-918C-CCA0D8B806F9}" type="pres">
      <dgm:prSet presAssocID="{48AD4556-A83B-402E-B863-05838FEE7026}" presName="hierChild4" presStyleCnt="0"/>
      <dgm:spPr/>
    </dgm:pt>
    <dgm:pt modelId="{ECE97B38-7176-440D-A4A4-CC8D5707A79B}" type="pres">
      <dgm:prSet presAssocID="{FC3BE4EA-E9D1-4FFE-9AFE-4E54A43D032A}" presName="Name10" presStyleLbl="parChTrans1D2" presStyleIdx="3" presStyleCnt="4"/>
      <dgm:spPr/>
      <dgm:t>
        <a:bodyPr/>
        <a:lstStyle/>
        <a:p>
          <a:endParaRPr lang="ru-RU"/>
        </a:p>
      </dgm:t>
    </dgm:pt>
    <dgm:pt modelId="{8F418203-3E77-4D5E-A93C-38017F093243}" type="pres">
      <dgm:prSet presAssocID="{56F8EF38-2D4E-4A5E-8EA9-6033D7CA9073}" presName="hierRoot2" presStyleCnt="0"/>
      <dgm:spPr/>
    </dgm:pt>
    <dgm:pt modelId="{244969B7-5BA7-4333-8B3A-51B0848C29C8}" type="pres">
      <dgm:prSet presAssocID="{56F8EF38-2D4E-4A5E-8EA9-6033D7CA9073}" presName="composite2" presStyleCnt="0"/>
      <dgm:spPr/>
    </dgm:pt>
    <dgm:pt modelId="{489B8B8F-E571-4F63-91BB-9C166F92E8FD}" type="pres">
      <dgm:prSet presAssocID="{56F8EF38-2D4E-4A5E-8EA9-6033D7CA9073}" presName="background2" presStyleLbl="node2" presStyleIdx="3" presStyleCnt="4"/>
      <dgm:spPr/>
    </dgm:pt>
    <dgm:pt modelId="{791A056F-CB96-47AC-81D5-2415041FD18D}" type="pres">
      <dgm:prSet presAssocID="{56F8EF38-2D4E-4A5E-8EA9-6033D7CA907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61DB58-3D5A-41E9-8DDE-9FBFD30CE220}" type="pres">
      <dgm:prSet presAssocID="{56F8EF38-2D4E-4A5E-8EA9-6033D7CA9073}" presName="hierChild3" presStyleCnt="0"/>
      <dgm:spPr/>
    </dgm:pt>
  </dgm:ptLst>
  <dgm:cxnLst>
    <dgm:cxn modelId="{3035A2CF-EBA5-4B3F-BFA4-28938BA1D7FB}" type="presOf" srcId="{7D4D6AF8-FF5C-463B-849C-960A2A6AEBE3}" destId="{CB83AA17-E896-4FDF-99C9-00B6E270EB7C}" srcOrd="0" destOrd="0" presId="urn:microsoft.com/office/officeart/2005/8/layout/hierarchy1"/>
    <dgm:cxn modelId="{3CC07DD3-4D18-46F9-BE31-8E601DB102C7}" type="presOf" srcId="{48AD4556-A83B-402E-B863-05838FEE7026}" destId="{F2BB5B04-8DC5-4E98-9EFA-67BC507AB603}" srcOrd="0" destOrd="0" presId="urn:microsoft.com/office/officeart/2005/8/layout/hierarchy1"/>
    <dgm:cxn modelId="{55A7EDCB-EC93-45B0-B389-3ED827862993}" srcId="{478FAF14-2571-4D14-ACB2-6FAF3611C0DC}" destId="{3CEB8A97-6926-426B-A8E2-C2A2DD2C9BC2}" srcOrd="0" destOrd="0" parTransId="{E84F0DC9-A6B4-4AB6-A157-CA0C825333E0}" sibTransId="{6B118CD1-4935-4AE7-B090-CA4ACF05DDC7}"/>
    <dgm:cxn modelId="{746653EC-BE77-4F19-986E-39481036EE75}" type="presOf" srcId="{B0862356-936A-4031-9291-923D0638EDB0}" destId="{1B8052AA-889B-4CE5-8447-2CEB5BF8CCD3}" srcOrd="0" destOrd="0" presId="urn:microsoft.com/office/officeart/2005/8/layout/hierarchy1"/>
    <dgm:cxn modelId="{E4853134-8C6A-42C2-A680-77EDFAD79420}" type="presOf" srcId="{B9B0BC2C-C8D7-4983-BFA1-5B82B56002DF}" destId="{627A36C4-BC0B-482E-BA07-8220FFF9E276}" srcOrd="0" destOrd="0" presId="urn:microsoft.com/office/officeart/2005/8/layout/hierarchy1"/>
    <dgm:cxn modelId="{BCE17035-E1B0-4A9E-8D1E-40F604180318}" srcId="{B9B0BC2C-C8D7-4983-BFA1-5B82B56002DF}" destId="{2C6B7664-6C2F-48BF-ACDE-40CA3C6F77A5}" srcOrd="0" destOrd="0" parTransId="{E576BBDA-7673-47A0-B733-E5C22AFA73DB}" sibTransId="{73BE6735-E170-4038-8F38-EECBDE2B1445}"/>
    <dgm:cxn modelId="{12D14F7A-850D-4D8B-A5E1-E221E86C8368}" type="presOf" srcId="{9B56618E-B388-49C7-A5D8-278157CD2003}" destId="{4D3A7B21-CB72-46E6-AEB9-9452DC725B60}" srcOrd="0" destOrd="0" presId="urn:microsoft.com/office/officeart/2005/8/layout/hierarchy1"/>
    <dgm:cxn modelId="{1CEF829C-B721-4F28-9A9D-4375C44EEE3D}" srcId="{0B580503-A613-45D3-B7F4-DB721391E6B9}" destId="{4BAD7333-043C-4B6C-BF66-7F8FD074A389}" srcOrd="0" destOrd="0" parTransId="{7905AD4E-4BAA-4773-AADE-66486F3249A8}" sibTransId="{59359DF1-4DD2-4226-A19F-109EB9D4C212}"/>
    <dgm:cxn modelId="{2E028C90-8106-4C47-B8E0-2BE9AA4A117F}" type="presOf" srcId="{AC7F9055-2205-426A-832A-E9B29C71270D}" destId="{ABD99938-C571-47AA-AF12-2E60733F7FAD}" srcOrd="0" destOrd="0" presId="urn:microsoft.com/office/officeart/2005/8/layout/hierarchy1"/>
    <dgm:cxn modelId="{420CB57D-C80E-4BF5-A67F-139F213DA237}" srcId="{478FAF14-2571-4D14-ACB2-6FAF3611C0DC}" destId="{0B580503-A613-45D3-B7F4-DB721391E6B9}" srcOrd="1" destOrd="0" parTransId="{7414AD1E-17DF-462A-A2A6-B80B7DDF2B48}" sibTransId="{3598B98B-BA3D-4E1D-98BF-0417DF134B80}"/>
    <dgm:cxn modelId="{715E1AC6-25E2-4234-8CB3-22D64277FE2E}" srcId="{A1C08A2E-8E56-4295-9AF4-C19036E4615E}" destId="{48AD4556-A83B-402E-B863-05838FEE7026}" srcOrd="0" destOrd="0" parTransId="{B0862356-936A-4031-9291-923D0638EDB0}" sibTransId="{6B8F71BF-4EFF-4D5F-8927-26A8121E7F65}"/>
    <dgm:cxn modelId="{7402E5BA-F440-4077-9748-EF562A1ED7CD}" type="presOf" srcId="{4BAD7333-043C-4B6C-BF66-7F8FD074A389}" destId="{C521365C-A1C0-43B0-BC6B-9A9F788D00D5}" srcOrd="0" destOrd="0" presId="urn:microsoft.com/office/officeart/2005/8/layout/hierarchy1"/>
    <dgm:cxn modelId="{0DBF5B32-EBED-4234-A1D8-9F8FCBA56DBB}" type="presOf" srcId="{7905AD4E-4BAA-4773-AADE-66486F3249A8}" destId="{F39B0E2F-0425-493E-B6E4-71CE0CD16FCC}" srcOrd="0" destOrd="0" presId="urn:microsoft.com/office/officeart/2005/8/layout/hierarchy1"/>
    <dgm:cxn modelId="{5A7E9973-CEF6-44DD-A111-CEEC0D69C8F9}" type="presOf" srcId="{2C6B7664-6C2F-48BF-ACDE-40CA3C6F77A5}" destId="{340C7688-5738-4508-AE44-30FAB932F9B3}" srcOrd="0" destOrd="0" presId="urn:microsoft.com/office/officeart/2005/8/layout/hierarchy1"/>
    <dgm:cxn modelId="{12BEC7A8-66F0-4F73-98B7-0910DDD8EB8E}" srcId="{2C6B7664-6C2F-48BF-ACDE-40CA3C6F77A5}" destId="{9B56618E-B388-49C7-A5D8-278157CD2003}" srcOrd="0" destOrd="0" parTransId="{750F333C-F32D-472A-84E4-95B0FD06364F}" sibTransId="{5138A7CA-22EB-4C25-82E7-CBE20EF3B5ED}"/>
    <dgm:cxn modelId="{F2F42703-3957-4ACA-899A-0E76D0E9C9FB}" type="presOf" srcId="{7414AD1E-17DF-462A-A2A6-B80B7DDF2B48}" destId="{A756859F-EE32-43A3-A71D-7DE85492E38E}" srcOrd="0" destOrd="0" presId="urn:microsoft.com/office/officeart/2005/8/layout/hierarchy1"/>
    <dgm:cxn modelId="{67007A8C-E9C4-4963-90D9-359CD1D464FC}" type="presOf" srcId="{A1C08A2E-8E56-4295-9AF4-C19036E4615E}" destId="{BCED6C4C-8B07-4D15-95B4-3CFA1D815BB9}" srcOrd="0" destOrd="0" presId="urn:microsoft.com/office/officeart/2005/8/layout/hierarchy1"/>
    <dgm:cxn modelId="{26BDB71F-7C92-460F-B121-04AE8CB9F62C}" type="presOf" srcId="{0B580503-A613-45D3-B7F4-DB721391E6B9}" destId="{A98C8EF1-78E3-43C1-B295-DC6D73E279AF}" srcOrd="0" destOrd="0" presId="urn:microsoft.com/office/officeart/2005/8/layout/hierarchy1"/>
    <dgm:cxn modelId="{9BAFF97D-750F-4D8B-BD05-E4086B88A082}" srcId="{2C6B7664-6C2F-48BF-ACDE-40CA3C6F77A5}" destId="{478FAF14-2571-4D14-ACB2-6FAF3611C0DC}" srcOrd="1" destOrd="0" parTransId="{7D4D6AF8-FF5C-463B-849C-960A2A6AEBE3}" sibTransId="{2D7C0D99-080E-49F8-B156-341159831DD9}"/>
    <dgm:cxn modelId="{532E70F4-00AB-4AC4-9046-B095142CCF65}" type="presOf" srcId="{3CEB8A97-6926-426B-A8E2-C2A2DD2C9BC2}" destId="{6B73ED49-9784-42FD-B411-BEA61DF25523}" srcOrd="0" destOrd="0" presId="urn:microsoft.com/office/officeart/2005/8/layout/hierarchy1"/>
    <dgm:cxn modelId="{918104CD-7A11-49C8-95E1-272BD9AD6C9A}" type="presOf" srcId="{478FAF14-2571-4D14-ACB2-6FAF3611C0DC}" destId="{DF280B3F-FD73-45E0-8673-41D69B8D9D53}" srcOrd="0" destOrd="0" presId="urn:microsoft.com/office/officeart/2005/8/layout/hierarchy1"/>
    <dgm:cxn modelId="{042A1538-1300-4B04-95D1-95020AD33F0E}" srcId="{2C6B7664-6C2F-48BF-ACDE-40CA3C6F77A5}" destId="{A1C08A2E-8E56-4295-9AF4-C19036E4615E}" srcOrd="2" destOrd="0" parTransId="{7198BE8B-A7CC-4051-ACC0-471869104F78}" sibTransId="{F9526077-569B-42A6-AB3E-2816E58436A0}"/>
    <dgm:cxn modelId="{083C3327-F2F2-4395-BFE1-44F66D299CF3}" type="presOf" srcId="{E84F0DC9-A6B4-4AB6-A157-CA0C825333E0}" destId="{A36F7D36-7393-46FB-AA84-AB70392108BF}" srcOrd="0" destOrd="0" presId="urn:microsoft.com/office/officeart/2005/8/layout/hierarchy1"/>
    <dgm:cxn modelId="{842B30C9-417B-4BED-B573-D4D635827304}" type="presOf" srcId="{409AA489-A0A0-4C6A-9FDD-764AF2C03DB6}" destId="{FFB0D0DA-9602-4A26-B42F-3AA242BFC304}" srcOrd="0" destOrd="0" presId="urn:microsoft.com/office/officeart/2005/8/layout/hierarchy1"/>
    <dgm:cxn modelId="{3E9ECEBC-C3EC-4FE7-8D86-F3BEE94E6022}" type="presOf" srcId="{FC3BE4EA-E9D1-4FFE-9AFE-4E54A43D032A}" destId="{ECE97B38-7176-440D-A4A4-CC8D5707A79B}" srcOrd="0" destOrd="0" presId="urn:microsoft.com/office/officeart/2005/8/layout/hierarchy1"/>
    <dgm:cxn modelId="{D05F7DE7-1892-45B3-8F0A-F36A6EC57A13}" type="presOf" srcId="{750F333C-F32D-472A-84E4-95B0FD06364F}" destId="{A4320437-DB94-48FA-8991-8E11B11C81BD}" srcOrd="0" destOrd="0" presId="urn:microsoft.com/office/officeart/2005/8/layout/hierarchy1"/>
    <dgm:cxn modelId="{78A2DDE2-2E12-48F8-ADEA-82D55DAD0F86}" type="presOf" srcId="{56F8EF38-2D4E-4A5E-8EA9-6033D7CA9073}" destId="{791A056F-CB96-47AC-81D5-2415041FD18D}" srcOrd="0" destOrd="0" presId="urn:microsoft.com/office/officeart/2005/8/layout/hierarchy1"/>
    <dgm:cxn modelId="{66595DF1-DC9F-4561-AD8F-C5BFB907335C}" srcId="{2C6B7664-6C2F-48BF-ACDE-40CA3C6F77A5}" destId="{56F8EF38-2D4E-4A5E-8EA9-6033D7CA9073}" srcOrd="3" destOrd="0" parTransId="{FC3BE4EA-E9D1-4FFE-9AFE-4E54A43D032A}" sibTransId="{EC808D31-1F7A-4760-8421-952D0013646B}"/>
    <dgm:cxn modelId="{9AE1E456-7DBE-4F9C-8239-80C792ED31EA}" type="presOf" srcId="{7198BE8B-A7CC-4051-ACC0-471869104F78}" destId="{1C084374-6B4A-4D6A-A011-98135C99F444}" srcOrd="0" destOrd="0" presId="urn:microsoft.com/office/officeart/2005/8/layout/hierarchy1"/>
    <dgm:cxn modelId="{477CF6D2-7348-4A0C-8EE8-1CD8D6286613}" srcId="{0B580503-A613-45D3-B7F4-DB721391E6B9}" destId="{409AA489-A0A0-4C6A-9FDD-764AF2C03DB6}" srcOrd="1" destOrd="0" parTransId="{AC7F9055-2205-426A-832A-E9B29C71270D}" sibTransId="{70BB9422-CE74-41D1-8B57-5340A3F3D65F}"/>
    <dgm:cxn modelId="{F7D8ACDA-0889-4BC8-A6E8-32F8A7B704E5}" type="presParOf" srcId="{627A36C4-BC0B-482E-BA07-8220FFF9E276}" destId="{506AAED6-1923-461D-AF75-9517A4F96201}" srcOrd="0" destOrd="0" presId="urn:microsoft.com/office/officeart/2005/8/layout/hierarchy1"/>
    <dgm:cxn modelId="{06197485-2C1F-4954-8D6D-263D9B7C856B}" type="presParOf" srcId="{506AAED6-1923-461D-AF75-9517A4F96201}" destId="{63C99F08-4E18-489E-AED0-B509E3F53E4B}" srcOrd="0" destOrd="0" presId="urn:microsoft.com/office/officeart/2005/8/layout/hierarchy1"/>
    <dgm:cxn modelId="{FE9CEF43-2430-42F3-A3CC-1F3DAEF14E36}" type="presParOf" srcId="{63C99F08-4E18-489E-AED0-B509E3F53E4B}" destId="{352E2005-ED05-4B79-8D8F-70E4FA05850D}" srcOrd="0" destOrd="0" presId="urn:microsoft.com/office/officeart/2005/8/layout/hierarchy1"/>
    <dgm:cxn modelId="{CD35108C-19DE-43A2-8741-DFD069332071}" type="presParOf" srcId="{63C99F08-4E18-489E-AED0-B509E3F53E4B}" destId="{340C7688-5738-4508-AE44-30FAB932F9B3}" srcOrd="1" destOrd="0" presId="urn:microsoft.com/office/officeart/2005/8/layout/hierarchy1"/>
    <dgm:cxn modelId="{4640065A-6C3B-4867-902E-84C8C17DE143}" type="presParOf" srcId="{506AAED6-1923-461D-AF75-9517A4F96201}" destId="{29EC9A82-B6F8-4533-A579-3FE0BF8D8D8A}" srcOrd="1" destOrd="0" presId="urn:microsoft.com/office/officeart/2005/8/layout/hierarchy1"/>
    <dgm:cxn modelId="{DDA03357-A465-4F47-8457-8BE70BEDF7F6}" type="presParOf" srcId="{29EC9A82-B6F8-4533-A579-3FE0BF8D8D8A}" destId="{A4320437-DB94-48FA-8991-8E11B11C81BD}" srcOrd="0" destOrd="0" presId="urn:microsoft.com/office/officeart/2005/8/layout/hierarchy1"/>
    <dgm:cxn modelId="{29439E67-19AC-4943-9007-0E3D72CDA2E3}" type="presParOf" srcId="{29EC9A82-B6F8-4533-A579-3FE0BF8D8D8A}" destId="{E414E780-B7F7-4F53-97B0-219DB75E01BA}" srcOrd="1" destOrd="0" presId="urn:microsoft.com/office/officeart/2005/8/layout/hierarchy1"/>
    <dgm:cxn modelId="{EEF4A15F-E0E1-4514-BEFA-3EF62922C5B6}" type="presParOf" srcId="{E414E780-B7F7-4F53-97B0-219DB75E01BA}" destId="{841FF553-DBB4-41B5-B486-E4FED2A4C75E}" srcOrd="0" destOrd="0" presId="urn:microsoft.com/office/officeart/2005/8/layout/hierarchy1"/>
    <dgm:cxn modelId="{DDA002FC-26EC-4A94-BF68-8C18C34E459E}" type="presParOf" srcId="{841FF553-DBB4-41B5-B486-E4FED2A4C75E}" destId="{FE4BCD2C-04C5-4120-ADA1-BCE027E5BC9D}" srcOrd="0" destOrd="0" presId="urn:microsoft.com/office/officeart/2005/8/layout/hierarchy1"/>
    <dgm:cxn modelId="{1D6A36F5-9AE6-4B7C-85E4-B7F4B50A1FAB}" type="presParOf" srcId="{841FF553-DBB4-41B5-B486-E4FED2A4C75E}" destId="{4D3A7B21-CB72-46E6-AEB9-9452DC725B60}" srcOrd="1" destOrd="0" presId="urn:microsoft.com/office/officeart/2005/8/layout/hierarchy1"/>
    <dgm:cxn modelId="{5BDBE85F-9741-4612-8EE3-7DAD13FBD5AB}" type="presParOf" srcId="{E414E780-B7F7-4F53-97B0-219DB75E01BA}" destId="{1E41B05E-C5AF-412D-956E-63F17F5A6D32}" srcOrd="1" destOrd="0" presId="urn:microsoft.com/office/officeart/2005/8/layout/hierarchy1"/>
    <dgm:cxn modelId="{1ABC952F-23B6-4CF7-B9B7-4D1E975723A4}" type="presParOf" srcId="{29EC9A82-B6F8-4533-A579-3FE0BF8D8D8A}" destId="{CB83AA17-E896-4FDF-99C9-00B6E270EB7C}" srcOrd="2" destOrd="0" presId="urn:microsoft.com/office/officeart/2005/8/layout/hierarchy1"/>
    <dgm:cxn modelId="{7ABC1F84-1326-422C-9B04-1658EE9F47F1}" type="presParOf" srcId="{29EC9A82-B6F8-4533-A579-3FE0BF8D8D8A}" destId="{254F05AF-1BBC-4294-8855-C97CEB5C5C65}" srcOrd="3" destOrd="0" presId="urn:microsoft.com/office/officeart/2005/8/layout/hierarchy1"/>
    <dgm:cxn modelId="{9839BC86-2D30-4A2E-8BE2-F7EB864CC853}" type="presParOf" srcId="{254F05AF-1BBC-4294-8855-C97CEB5C5C65}" destId="{2D4285FB-9692-409F-AF6F-8255FB916F64}" srcOrd="0" destOrd="0" presId="urn:microsoft.com/office/officeart/2005/8/layout/hierarchy1"/>
    <dgm:cxn modelId="{FFCF1B3B-1B13-41EE-8659-BE2A81377B01}" type="presParOf" srcId="{2D4285FB-9692-409F-AF6F-8255FB916F64}" destId="{34B24D1C-CADC-4E5E-949B-55DDFCF02982}" srcOrd="0" destOrd="0" presId="urn:microsoft.com/office/officeart/2005/8/layout/hierarchy1"/>
    <dgm:cxn modelId="{3163C337-B4DC-413D-AABC-DE9C9DC88123}" type="presParOf" srcId="{2D4285FB-9692-409F-AF6F-8255FB916F64}" destId="{DF280B3F-FD73-45E0-8673-41D69B8D9D53}" srcOrd="1" destOrd="0" presId="urn:microsoft.com/office/officeart/2005/8/layout/hierarchy1"/>
    <dgm:cxn modelId="{9810151A-F146-4741-A5A0-3AA0D81194CC}" type="presParOf" srcId="{254F05AF-1BBC-4294-8855-C97CEB5C5C65}" destId="{438AAEAA-64FD-433C-9CA9-9437715BB9DB}" srcOrd="1" destOrd="0" presId="urn:microsoft.com/office/officeart/2005/8/layout/hierarchy1"/>
    <dgm:cxn modelId="{323BC5B4-BB74-4EB6-B4D0-6C35DD72D0F8}" type="presParOf" srcId="{438AAEAA-64FD-433C-9CA9-9437715BB9DB}" destId="{A36F7D36-7393-46FB-AA84-AB70392108BF}" srcOrd="0" destOrd="0" presId="urn:microsoft.com/office/officeart/2005/8/layout/hierarchy1"/>
    <dgm:cxn modelId="{E9866A3E-2AD6-4CEA-9D19-89E8ADBC8144}" type="presParOf" srcId="{438AAEAA-64FD-433C-9CA9-9437715BB9DB}" destId="{CC802BC3-4C1B-4658-B04C-1C78EA164B02}" srcOrd="1" destOrd="0" presId="urn:microsoft.com/office/officeart/2005/8/layout/hierarchy1"/>
    <dgm:cxn modelId="{46A358FE-58A3-4562-8668-BBC8E50A7CD6}" type="presParOf" srcId="{CC802BC3-4C1B-4658-B04C-1C78EA164B02}" destId="{73522D94-3D7A-4E0F-B570-08CD735587F1}" srcOrd="0" destOrd="0" presId="urn:microsoft.com/office/officeart/2005/8/layout/hierarchy1"/>
    <dgm:cxn modelId="{D6149CE4-7639-4CCB-BA2C-41B6931C84B4}" type="presParOf" srcId="{73522D94-3D7A-4E0F-B570-08CD735587F1}" destId="{327D12DD-F305-43A8-AD29-3A99B54129BC}" srcOrd="0" destOrd="0" presId="urn:microsoft.com/office/officeart/2005/8/layout/hierarchy1"/>
    <dgm:cxn modelId="{D404A2B2-625B-4B0F-9720-6D2A5CA29168}" type="presParOf" srcId="{73522D94-3D7A-4E0F-B570-08CD735587F1}" destId="{6B73ED49-9784-42FD-B411-BEA61DF25523}" srcOrd="1" destOrd="0" presId="urn:microsoft.com/office/officeart/2005/8/layout/hierarchy1"/>
    <dgm:cxn modelId="{E7FAA626-1972-4D0B-944B-9EE003782D99}" type="presParOf" srcId="{CC802BC3-4C1B-4658-B04C-1C78EA164B02}" destId="{B4855F71-CE68-4A08-BF1F-C9E9CFEC7BBC}" srcOrd="1" destOrd="0" presId="urn:microsoft.com/office/officeart/2005/8/layout/hierarchy1"/>
    <dgm:cxn modelId="{BFAD9078-3AE7-44B6-9303-50D56F27868F}" type="presParOf" srcId="{438AAEAA-64FD-433C-9CA9-9437715BB9DB}" destId="{A756859F-EE32-43A3-A71D-7DE85492E38E}" srcOrd="2" destOrd="0" presId="urn:microsoft.com/office/officeart/2005/8/layout/hierarchy1"/>
    <dgm:cxn modelId="{181D9112-0124-4959-836D-2D3947876441}" type="presParOf" srcId="{438AAEAA-64FD-433C-9CA9-9437715BB9DB}" destId="{438E1EFE-2887-4300-967A-D3958CBB5506}" srcOrd="3" destOrd="0" presId="urn:microsoft.com/office/officeart/2005/8/layout/hierarchy1"/>
    <dgm:cxn modelId="{6095AD58-2383-4D47-803C-045FD3183551}" type="presParOf" srcId="{438E1EFE-2887-4300-967A-D3958CBB5506}" destId="{DAF1143B-3C55-4BCB-84DF-4919FA706E16}" srcOrd="0" destOrd="0" presId="urn:microsoft.com/office/officeart/2005/8/layout/hierarchy1"/>
    <dgm:cxn modelId="{64C83E50-D25D-43DF-BC05-71088AF11F03}" type="presParOf" srcId="{DAF1143B-3C55-4BCB-84DF-4919FA706E16}" destId="{DD17836C-DE39-4ECB-853D-0FAE6DB37D5F}" srcOrd="0" destOrd="0" presId="urn:microsoft.com/office/officeart/2005/8/layout/hierarchy1"/>
    <dgm:cxn modelId="{5DBFF021-97F3-4501-86FF-AB335C6DA996}" type="presParOf" srcId="{DAF1143B-3C55-4BCB-84DF-4919FA706E16}" destId="{A98C8EF1-78E3-43C1-B295-DC6D73E279AF}" srcOrd="1" destOrd="0" presId="urn:microsoft.com/office/officeart/2005/8/layout/hierarchy1"/>
    <dgm:cxn modelId="{3C4323F9-7B72-4CAF-BB56-F78D52140771}" type="presParOf" srcId="{438E1EFE-2887-4300-967A-D3958CBB5506}" destId="{FBEF3794-8CFF-414D-BB21-79420BD47561}" srcOrd="1" destOrd="0" presId="urn:microsoft.com/office/officeart/2005/8/layout/hierarchy1"/>
    <dgm:cxn modelId="{8336CA01-77B0-4CC9-9470-92C4BDCC6E11}" type="presParOf" srcId="{FBEF3794-8CFF-414D-BB21-79420BD47561}" destId="{F39B0E2F-0425-493E-B6E4-71CE0CD16FCC}" srcOrd="0" destOrd="0" presId="urn:microsoft.com/office/officeart/2005/8/layout/hierarchy1"/>
    <dgm:cxn modelId="{5D9AA6CA-9C8E-4B35-B821-0493D94BE1E2}" type="presParOf" srcId="{FBEF3794-8CFF-414D-BB21-79420BD47561}" destId="{9C2AB6B0-A069-476F-AA3A-E5F0A94747F5}" srcOrd="1" destOrd="0" presId="urn:microsoft.com/office/officeart/2005/8/layout/hierarchy1"/>
    <dgm:cxn modelId="{0DE6AB75-389C-465B-84B7-2BFD0C87802F}" type="presParOf" srcId="{9C2AB6B0-A069-476F-AA3A-E5F0A94747F5}" destId="{ED9B0F38-92EC-4F4A-9F9F-4F5DADDAF7E3}" srcOrd="0" destOrd="0" presId="urn:microsoft.com/office/officeart/2005/8/layout/hierarchy1"/>
    <dgm:cxn modelId="{6902C49E-6875-449F-A3A9-90E50D0BB026}" type="presParOf" srcId="{ED9B0F38-92EC-4F4A-9F9F-4F5DADDAF7E3}" destId="{BB0EA673-550D-468F-BEC1-528ABE3014A9}" srcOrd="0" destOrd="0" presId="urn:microsoft.com/office/officeart/2005/8/layout/hierarchy1"/>
    <dgm:cxn modelId="{715921FA-620B-4EE9-8497-C9666FFFFD08}" type="presParOf" srcId="{ED9B0F38-92EC-4F4A-9F9F-4F5DADDAF7E3}" destId="{C521365C-A1C0-43B0-BC6B-9A9F788D00D5}" srcOrd="1" destOrd="0" presId="urn:microsoft.com/office/officeart/2005/8/layout/hierarchy1"/>
    <dgm:cxn modelId="{0412BC81-C6BB-4351-80DC-43C040AA18F9}" type="presParOf" srcId="{9C2AB6B0-A069-476F-AA3A-E5F0A94747F5}" destId="{4E236326-F6BA-4C9D-9251-E7A6C0D3A275}" srcOrd="1" destOrd="0" presId="urn:microsoft.com/office/officeart/2005/8/layout/hierarchy1"/>
    <dgm:cxn modelId="{3209A133-62A1-4B06-BE3B-807E8E794080}" type="presParOf" srcId="{FBEF3794-8CFF-414D-BB21-79420BD47561}" destId="{ABD99938-C571-47AA-AF12-2E60733F7FAD}" srcOrd="2" destOrd="0" presId="urn:microsoft.com/office/officeart/2005/8/layout/hierarchy1"/>
    <dgm:cxn modelId="{EB78176F-B7A1-4CEA-9E29-4B98DF90B470}" type="presParOf" srcId="{FBEF3794-8CFF-414D-BB21-79420BD47561}" destId="{D6BF9E8A-B6BB-453C-AC40-1EA3D327B1F2}" srcOrd="3" destOrd="0" presId="urn:microsoft.com/office/officeart/2005/8/layout/hierarchy1"/>
    <dgm:cxn modelId="{8B11C8B9-3BF8-44E0-BD6F-7863AC179C3B}" type="presParOf" srcId="{D6BF9E8A-B6BB-453C-AC40-1EA3D327B1F2}" destId="{75F56BB5-B433-4868-B7BC-10D62EAF7F1F}" srcOrd="0" destOrd="0" presId="urn:microsoft.com/office/officeart/2005/8/layout/hierarchy1"/>
    <dgm:cxn modelId="{81F838B9-9139-44B2-9981-CD13B9A08651}" type="presParOf" srcId="{75F56BB5-B433-4868-B7BC-10D62EAF7F1F}" destId="{49361C34-732E-43A8-BFB0-3C62F75258C1}" srcOrd="0" destOrd="0" presId="urn:microsoft.com/office/officeart/2005/8/layout/hierarchy1"/>
    <dgm:cxn modelId="{033BD7A3-CF96-48E0-A60A-A465815BC123}" type="presParOf" srcId="{75F56BB5-B433-4868-B7BC-10D62EAF7F1F}" destId="{FFB0D0DA-9602-4A26-B42F-3AA242BFC304}" srcOrd="1" destOrd="0" presId="urn:microsoft.com/office/officeart/2005/8/layout/hierarchy1"/>
    <dgm:cxn modelId="{35D0B286-0377-42FF-AA16-189301E95F60}" type="presParOf" srcId="{D6BF9E8A-B6BB-453C-AC40-1EA3D327B1F2}" destId="{4269D282-0133-46DD-922D-D5A51C29FCD8}" srcOrd="1" destOrd="0" presId="urn:microsoft.com/office/officeart/2005/8/layout/hierarchy1"/>
    <dgm:cxn modelId="{36CCFAB4-2644-45F0-A7E6-115F389FFB58}" type="presParOf" srcId="{29EC9A82-B6F8-4533-A579-3FE0BF8D8D8A}" destId="{1C084374-6B4A-4D6A-A011-98135C99F444}" srcOrd="4" destOrd="0" presId="urn:microsoft.com/office/officeart/2005/8/layout/hierarchy1"/>
    <dgm:cxn modelId="{84BA3BFE-1AD8-4FDC-A6D1-7725ABC48790}" type="presParOf" srcId="{29EC9A82-B6F8-4533-A579-3FE0BF8D8D8A}" destId="{41675E98-2D8F-418A-89E4-06FD0A0F3FD7}" srcOrd="5" destOrd="0" presId="urn:microsoft.com/office/officeart/2005/8/layout/hierarchy1"/>
    <dgm:cxn modelId="{42527FB9-CCFF-4B2D-86C8-BCC1D6396EF3}" type="presParOf" srcId="{41675E98-2D8F-418A-89E4-06FD0A0F3FD7}" destId="{DCEAF96F-53CD-4640-BEB1-B478F9872ED8}" srcOrd="0" destOrd="0" presId="urn:microsoft.com/office/officeart/2005/8/layout/hierarchy1"/>
    <dgm:cxn modelId="{0FE50C5D-8868-4BD9-9A8D-915DF3264B0C}" type="presParOf" srcId="{DCEAF96F-53CD-4640-BEB1-B478F9872ED8}" destId="{FBE11F7F-F073-4219-B79B-685509F374B1}" srcOrd="0" destOrd="0" presId="urn:microsoft.com/office/officeart/2005/8/layout/hierarchy1"/>
    <dgm:cxn modelId="{99AFCE6D-9853-4291-A686-F9A40C9F21D7}" type="presParOf" srcId="{DCEAF96F-53CD-4640-BEB1-B478F9872ED8}" destId="{BCED6C4C-8B07-4D15-95B4-3CFA1D815BB9}" srcOrd="1" destOrd="0" presId="urn:microsoft.com/office/officeart/2005/8/layout/hierarchy1"/>
    <dgm:cxn modelId="{1C4011C5-4EAC-4F9E-879D-FC010D69E054}" type="presParOf" srcId="{41675E98-2D8F-418A-89E4-06FD0A0F3FD7}" destId="{63915DA1-A99E-463C-BB37-EABCF8AFA8DC}" srcOrd="1" destOrd="0" presId="urn:microsoft.com/office/officeart/2005/8/layout/hierarchy1"/>
    <dgm:cxn modelId="{488F890B-DB0F-421B-8DEE-28EC6586413D}" type="presParOf" srcId="{63915DA1-A99E-463C-BB37-EABCF8AFA8DC}" destId="{1B8052AA-889B-4CE5-8447-2CEB5BF8CCD3}" srcOrd="0" destOrd="0" presId="urn:microsoft.com/office/officeart/2005/8/layout/hierarchy1"/>
    <dgm:cxn modelId="{1C6D425E-A8F9-42E6-8FB8-92EA96AF7437}" type="presParOf" srcId="{63915DA1-A99E-463C-BB37-EABCF8AFA8DC}" destId="{AFEEBD31-5A61-4B86-8979-E52D58D4261B}" srcOrd="1" destOrd="0" presId="urn:microsoft.com/office/officeart/2005/8/layout/hierarchy1"/>
    <dgm:cxn modelId="{8F30030C-80D7-4096-A208-46384791BD8A}" type="presParOf" srcId="{AFEEBD31-5A61-4B86-8979-E52D58D4261B}" destId="{B8DBBD88-C853-414D-93E7-329A00C638C8}" srcOrd="0" destOrd="0" presId="urn:microsoft.com/office/officeart/2005/8/layout/hierarchy1"/>
    <dgm:cxn modelId="{D2469994-C642-43AC-9676-C993167A7405}" type="presParOf" srcId="{B8DBBD88-C853-414D-93E7-329A00C638C8}" destId="{E98DAAE0-4EC7-4772-A6AE-62B42A98FBBB}" srcOrd="0" destOrd="0" presId="urn:microsoft.com/office/officeart/2005/8/layout/hierarchy1"/>
    <dgm:cxn modelId="{AB14C291-1A98-45FA-AA0A-F1FAE0D841D4}" type="presParOf" srcId="{B8DBBD88-C853-414D-93E7-329A00C638C8}" destId="{F2BB5B04-8DC5-4E98-9EFA-67BC507AB603}" srcOrd="1" destOrd="0" presId="urn:microsoft.com/office/officeart/2005/8/layout/hierarchy1"/>
    <dgm:cxn modelId="{747EB1D8-6188-47DD-BA1F-E9A53D7FF3DC}" type="presParOf" srcId="{AFEEBD31-5A61-4B86-8979-E52D58D4261B}" destId="{499EC072-9C03-4A59-918C-CCA0D8B806F9}" srcOrd="1" destOrd="0" presId="urn:microsoft.com/office/officeart/2005/8/layout/hierarchy1"/>
    <dgm:cxn modelId="{91185732-6563-41D0-BDFE-6BD8E7D24F3C}" type="presParOf" srcId="{29EC9A82-B6F8-4533-A579-3FE0BF8D8D8A}" destId="{ECE97B38-7176-440D-A4A4-CC8D5707A79B}" srcOrd="6" destOrd="0" presId="urn:microsoft.com/office/officeart/2005/8/layout/hierarchy1"/>
    <dgm:cxn modelId="{B69053D3-9789-4D4C-88C6-126DB501102A}" type="presParOf" srcId="{29EC9A82-B6F8-4533-A579-3FE0BF8D8D8A}" destId="{8F418203-3E77-4D5E-A93C-38017F093243}" srcOrd="7" destOrd="0" presId="urn:microsoft.com/office/officeart/2005/8/layout/hierarchy1"/>
    <dgm:cxn modelId="{0AAE0FFF-41D8-43C0-A207-A1FBB6607DED}" type="presParOf" srcId="{8F418203-3E77-4D5E-A93C-38017F093243}" destId="{244969B7-5BA7-4333-8B3A-51B0848C29C8}" srcOrd="0" destOrd="0" presId="urn:microsoft.com/office/officeart/2005/8/layout/hierarchy1"/>
    <dgm:cxn modelId="{9E7C7373-812E-47C5-B40B-FB462FC8E16F}" type="presParOf" srcId="{244969B7-5BA7-4333-8B3A-51B0848C29C8}" destId="{489B8B8F-E571-4F63-91BB-9C166F92E8FD}" srcOrd="0" destOrd="0" presId="urn:microsoft.com/office/officeart/2005/8/layout/hierarchy1"/>
    <dgm:cxn modelId="{39F5B486-CEBB-457D-B4CD-03CA56841E6A}" type="presParOf" srcId="{244969B7-5BA7-4333-8B3A-51B0848C29C8}" destId="{791A056F-CB96-47AC-81D5-2415041FD18D}" srcOrd="1" destOrd="0" presId="urn:microsoft.com/office/officeart/2005/8/layout/hierarchy1"/>
    <dgm:cxn modelId="{449E8AE5-0F37-4CAA-81C4-0C23BBC1CBF3}" type="presParOf" srcId="{8F418203-3E77-4D5E-A93C-38017F093243}" destId="{F061DB58-3D5A-41E9-8DDE-9FBFD30CE2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97B38-7176-440D-A4A4-CC8D5707A79B}">
      <dsp:nvSpPr>
        <dsp:cNvPr id="0" name=""/>
        <dsp:cNvSpPr/>
      </dsp:nvSpPr>
      <dsp:spPr>
        <a:xfrm>
          <a:off x="3656863" y="880190"/>
          <a:ext cx="2962062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2962062" y="274471"/>
              </a:lnTo>
              <a:lnTo>
                <a:pt x="2962062" y="4027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052AA-889B-4CE5-8447-2CEB5BF8CCD3}">
      <dsp:nvSpPr>
        <dsp:cNvPr id="0" name=""/>
        <dsp:cNvSpPr/>
      </dsp:nvSpPr>
      <dsp:spPr>
        <a:xfrm>
          <a:off x="4880598" y="2162340"/>
          <a:ext cx="91440" cy="402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7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84374-6B4A-4D6A-A011-98135C99F444}">
      <dsp:nvSpPr>
        <dsp:cNvPr id="0" name=""/>
        <dsp:cNvSpPr/>
      </dsp:nvSpPr>
      <dsp:spPr>
        <a:xfrm>
          <a:off x="3656863" y="880190"/>
          <a:ext cx="1269455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1269455" y="274471"/>
              </a:lnTo>
              <a:lnTo>
                <a:pt x="1269455" y="4027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99938-C571-47AA-AF12-2E60733F7FAD}">
      <dsp:nvSpPr>
        <dsp:cNvPr id="0" name=""/>
        <dsp:cNvSpPr/>
      </dsp:nvSpPr>
      <dsp:spPr>
        <a:xfrm>
          <a:off x="3233711" y="3444490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846303" y="274471"/>
              </a:lnTo>
              <a:lnTo>
                <a:pt x="846303" y="4027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B0E2F-0425-493E-B6E4-71CE0CD16FCC}">
      <dsp:nvSpPr>
        <dsp:cNvPr id="0" name=""/>
        <dsp:cNvSpPr/>
      </dsp:nvSpPr>
      <dsp:spPr>
        <a:xfrm>
          <a:off x="2387407" y="3444490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846303" y="0"/>
              </a:moveTo>
              <a:lnTo>
                <a:pt x="846303" y="274471"/>
              </a:lnTo>
              <a:lnTo>
                <a:pt x="0" y="274471"/>
              </a:lnTo>
              <a:lnTo>
                <a:pt x="0" y="4027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6859F-EE32-43A3-A71D-7DE85492E38E}">
      <dsp:nvSpPr>
        <dsp:cNvPr id="0" name=""/>
        <dsp:cNvSpPr/>
      </dsp:nvSpPr>
      <dsp:spPr>
        <a:xfrm>
          <a:off x="2387407" y="2162340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71"/>
              </a:lnTo>
              <a:lnTo>
                <a:pt x="846303" y="274471"/>
              </a:lnTo>
              <a:lnTo>
                <a:pt x="846303" y="4027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F7D36-7393-46FB-AA84-AB70392108BF}">
      <dsp:nvSpPr>
        <dsp:cNvPr id="0" name=""/>
        <dsp:cNvSpPr/>
      </dsp:nvSpPr>
      <dsp:spPr>
        <a:xfrm>
          <a:off x="1541104" y="2162340"/>
          <a:ext cx="846303" cy="402763"/>
        </a:xfrm>
        <a:custGeom>
          <a:avLst/>
          <a:gdLst/>
          <a:ahLst/>
          <a:cxnLst/>
          <a:rect l="0" t="0" r="0" b="0"/>
          <a:pathLst>
            <a:path>
              <a:moveTo>
                <a:pt x="846303" y="0"/>
              </a:moveTo>
              <a:lnTo>
                <a:pt x="846303" y="274471"/>
              </a:lnTo>
              <a:lnTo>
                <a:pt x="0" y="274471"/>
              </a:lnTo>
              <a:lnTo>
                <a:pt x="0" y="4027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3AA17-E896-4FDF-99C9-00B6E270EB7C}">
      <dsp:nvSpPr>
        <dsp:cNvPr id="0" name=""/>
        <dsp:cNvSpPr/>
      </dsp:nvSpPr>
      <dsp:spPr>
        <a:xfrm>
          <a:off x="2387407" y="880190"/>
          <a:ext cx="1269455" cy="402763"/>
        </a:xfrm>
        <a:custGeom>
          <a:avLst/>
          <a:gdLst/>
          <a:ahLst/>
          <a:cxnLst/>
          <a:rect l="0" t="0" r="0" b="0"/>
          <a:pathLst>
            <a:path>
              <a:moveTo>
                <a:pt x="1269455" y="0"/>
              </a:moveTo>
              <a:lnTo>
                <a:pt x="1269455" y="274471"/>
              </a:lnTo>
              <a:lnTo>
                <a:pt x="0" y="274471"/>
              </a:lnTo>
              <a:lnTo>
                <a:pt x="0" y="4027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20437-DB94-48FA-8991-8E11B11C81BD}">
      <dsp:nvSpPr>
        <dsp:cNvPr id="0" name=""/>
        <dsp:cNvSpPr/>
      </dsp:nvSpPr>
      <dsp:spPr>
        <a:xfrm>
          <a:off x="694800" y="880190"/>
          <a:ext cx="2962062" cy="402763"/>
        </a:xfrm>
        <a:custGeom>
          <a:avLst/>
          <a:gdLst/>
          <a:ahLst/>
          <a:cxnLst/>
          <a:rect l="0" t="0" r="0" b="0"/>
          <a:pathLst>
            <a:path>
              <a:moveTo>
                <a:pt x="2962062" y="0"/>
              </a:moveTo>
              <a:lnTo>
                <a:pt x="2962062" y="274471"/>
              </a:lnTo>
              <a:lnTo>
                <a:pt x="0" y="274471"/>
              </a:lnTo>
              <a:lnTo>
                <a:pt x="0" y="4027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E2005-ED05-4B79-8D8F-70E4FA05850D}">
      <dsp:nvSpPr>
        <dsp:cNvPr id="0" name=""/>
        <dsp:cNvSpPr/>
      </dsp:nvSpPr>
      <dsp:spPr>
        <a:xfrm>
          <a:off x="2964433" y="80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C7688-5738-4508-AE44-30FAB932F9B3}">
      <dsp:nvSpPr>
        <dsp:cNvPr id="0" name=""/>
        <dsp:cNvSpPr/>
      </dsp:nvSpPr>
      <dsp:spPr>
        <a:xfrm>
          <a:off x="3118306" y="146983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Российская Федерация</a:t>
          </a:r>
          <a:endParaRPr lang="ru-RU" sz="1400" kern="1200" dirty="0"/>
        </a:p>
      </dsp:txBody>
      <dsp:txXfrm>
        <a:off x="3118306" y="146983"/>
        <a:ext cx="1384860" cy="879386"/>
      </dsp:txXfrm>
    </dsp:sp>
    <dsp:sp modelId="{FE4BCD2C-04C5-4120-ADA1-BCE027E5BC9D}">
      <dsp:nvSpPr>
        <dsp:cNvPr id="0" name=""/>
        <dsp:cNvSpPr/>
      </dsp:nvSpPr>
      <dsp:spPr>
        <a:xfrm>
          <a:off x="2370" y="128295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A7B21-CB72-46E6-AEB9-9452DC725B60}">
      <dsp:nvSpPr>
        <dsp:cNvPr id="0" name=""/>
        <dsp:cNvSpPr/>
      </dsp:nvSpPr>
      <dsp:spPr>
        <a:xfrm>
          <a:off x="156243" y="142913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400" kern="1200" dirty="0" smtClean="0"/>
            <a:t>Центральный округ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/>
        </a:p>
      </dsp:txBody>
      <dsp:txXfrm>
        <a:off x="156243" y="1429134"/>
        <a:ext cx="1384860" cy="879386"/>
      </dsp:txXfrm>
    </dsp:sp>
    <dsp:sp modelId="{34B24D1C-CADC-4E5E-949B-55DDFCF02982}">
      <dsp:nvSpPr>
        <dsp:cNvPr id="0" name=""/>
        <dsp:cNvSpPr/>
      </dsp:nvSpPr>
      <dsp:spPr>
        <a:xfrm>
          <a:off x="1694977" y="128295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80B3F-FD73-45E0-8673-41D69B8D9D53}">
      <dsp:nvSpPr>
        <dsp:cNvPr id="0" name=""/>
        <dsp:cNvSpPr/>
      </dsp:nvSpPr>
      <dsp:spPr>
        <a:xfrm>
          <a:off x="1848850" y="142913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Приволжский округ </a:t>
          </a:r>
          <a:endParaRPr lang="ru-RU" sz="1400" kern="1200" dirty="0"/>
        </a:p>
      </dsp:txBody>
      <dsp:txXfrm>
        <a:off x="1848850" y="1429134"/>
        <a:ext cx="1384860" cy="879386"/>
      </dsp:txXfrm>
    </dsp:sp>
    <dsp:sp modelId="{327D12DD-F305-43A8-AD29-3A99B54129BC}">
      <dsp:nvSpPr>
        <dsp:cNvPr id="0" name=""/>
        <dsp:cNvSpPr/>
      </dsp:nvSpPr>
      <dsp:spPr>
        <a:xfrm>
          <a:off x="848673" y="256510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ED49-9784-42FD-B411-BEA61DF25523}">
      <dsp:nvSpPr>
        <dsp:cNvPr id="0" name=""/>
        <dsp:cNvSpPr/>
      </dsp:nvSpPr>
      <dsp:spPr>
        <a:xfrm>
          <a:off x="1002547" y="271128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Башкирия</a:t>
          </a:r>
          <a:endParaRPr lang="ru-RU" sz="1400" kern="1200" dirty="0"/>
        </a:p>
      </dsp:txBody>
      <dsp:txXfrm>
        <a:off x="1002547" y="2711284"/>
        <a:ext cx="1384860" cy="879386"/>
      </dsp:txXfrm>
    </dsp:sp>
    <dsp:sp modelId="{DD17836C-DE39-4ECB-853D-0FAE6DB37D5F}">
      <dsp:nvSpPr>
        <dsp:cNvPr id="0" name=""/>
        <dsp:cNvSpPr/>
      </dsp:nvSpPr>
      <dsp:spPr>
        <a:xfrm>
          <a:off x="2541281" y="256510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C8EF1-78E3-43C1-B295-DC6D73E279AF}">
      <dsp:nvSpPr>
        <dsp:cNvPr id="0" name=""/>
        <dsp:cNvSpPr/>
      </dsp:nvSpPr>
      <dsp:spPr>
        <a:xfrm>
          <a:off x="2695154" y="271128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Татарстан</a:t>
          </a:r>
          <a:endParaRPr lang="ru-RU" sz="1400" kern="1200" dirty="0"/>
        </a:p>
      </dsp:txBody>
      <dsp:txXfrm>
        <a:off x="2695154" y="2711284"/>
        <a:ext cx="1384860" cy="879386"/>
      </dsp:txXfrm>
    </dsp:sp>
    <dsp:sp modelId="{BB0EA673-550D-468F-BEC1-528ABE3014A9}">
      <dsp:nvSpPr>
        <dsp:cNvPr id="0" name=""/>
        <dsp:cNvSpPr/>
      </dsp:nvSpPr>
      <dsp:spPr>
        <a:xfrm>
          <a:off x="1694977" y="384725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1365C-A1C0-43B0-BC6B-9A9F788D00D5}">
      <dsp:nvSpPr>
        <dsp:cNvPr id="0" name=""/>
        <dsp:cNvSpPr/>
      </dsp:nvSpPr>
      <dsp:spPr>
        <a:xfrm>
          <a:off x="1848850" y="399343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Казань</a:t>
          </a:r>
          <a:endParaRPr lang="ru-RU" sz="1400" kern="1200" dirty="0"/>
        </a:p>
      </dsp:txBody>
      <dsp:txXfrm>
        <a:off x="1848850" y="3993434"/>
        <a:ext cx="1384860" cy="879386"/>
      </dsp:txXfrm>
    </dsp:sp>
    <dsp:sp modelId="{49361C34-732E-43A8-BFB0-3C62F75258C1}">
      <dsp:nvSpPr>
        <dsp:cNvPr id="0" name=""/>
        <dsp:cNvSpPr/>
      </dsp:nvSpPr>
      <dsp:spPr>
        <a:xfrm>
          <a:off x="3387584" y="384725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0D0DA-9602-4A26-B42F-3AA242BFC304}">
      <dsp:nvSpPr>
        <dsp:cNvPr id="0" name=""/>
        <dsp:cNvSpPr/>
      </dsp:nvSpPr>
      <dsp:spPr>
        <a:xfrm>
          <a:off x="3541458" y="399343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Набережные Челны</a:t>
          </a:r>
          <a:endParaRPr lang="ru-RU" sz="1400" kern="1200" dirty="0"/>
        </a:p>
      </dsp:txBody>
      <dsp:txXfrm>
        <a:off x="3541458" y="3993434"/>
        <a:ext cx="1384860" cy="879386"/>
      </dsp:txXfrm>
    </dsp:sp>
    <dsp:sp modelId="{FBE11F7F-F073-4219-B79B-685509F374B1}">
      <dsp:nvSpPr>
        <dsp:cNvPr id="0" name=""/>
        <dsp:cNvSpPr/>
      </dsp:nvSpPr>
      <dsp:spPr>
        <a:xfrm>
          <a:off x="4233888" y="128295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D6C4C-8B07-4D15-95B4-3CFA1D815BB9}">
      <dsp:nvSpPr>
        <dsp:cNvPr id="0" name=""/>
        <dsp:cNvSpPr/>
      </dsp:nvSpPr>
      <dsp:spPr>
        <a:xfrm>
          <a:off x="4387761" y="142913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Уральский округ</a:t>
          </a:r>
          <a:endParaRPr lang="ru-RU" sz="1400" kern="1200" dirty="0"/>
        </a:p>
      </dsp:txBody>
      <dsp:txXfrm>
        <a:off x="4387761" y="1429134"/>
        <a:ext cx="1384860" cy="879386"/>
      </dsp:txXfrm>
    </dsp:sp>
    <dsp:sp modelId="{E98DAAE0-4EC7-4772-A6AE-62B42A98FBBB}">
      <dsp:nvSpPr>
        <dsp:cNvPr id="0" name=""/>
        <dsp:cNvSpPr/>
      </dsp:nvSpPr>
      <dsp:spPr>
        <a:xfrm>
          <a:off x="4233888" y="256510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B5B04-8DC5-4E98-9EFA-67BC507AB603}">
      <dsp:nvSpPr>
        <dsp:cNvPr id="0" name=""/>
        <dsp:cNvSpPr/>
      </dsp:nvSpPr>
      <dsp:spPr>
        <a:xfrm>
          <a:off x="4387761" y="271128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Свердловская область</a:t>
          </a:r>
          <a:endParaRPr lang="ru-RU" sz="1400" kern="1200" dirty="0"/>
        </a:p>
      </dsp:txBody>
      <dsp:txXfrm>
        <a:off x="4387761" y="2711284"/>
        <a:ext cx="1384860" cy="879386"/>
      </dsp:txXfrm>
    </dsp:sp>
    <dsp:sp modelId="{489B8B8F-E571-4F63-91BB-9C166F92E8FD}">
      <dsp:nvSpPr>
        <dsp:cNvPr id="0" name=""/>
        <dsp:cNvSpPr/>
      </dsp:nvSpPr>
      <dsp:spPr>
        <a:xfrm>
          <a:off x="5926495" y="1282954"/>
          <a:ext cx="1384860" cy="8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A056F-CB96-47AC-81D5-2415041FD18D}">
      <dsp:nvSpPr>
        <dsp:cNvPr id="0" name=""/>
        <dsp:cNvSpPr/>
      </dsp:nvSpPr>
      <dsp:spPr>
        <a:xfrm>
          <a:off x="6080369" y="1429134"/>
          <a:ext cx="1384860" cy="879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Северо-западный округ</a:t>
          </a:r>
          <a:endParaRPr lang="ru-RU" sz="1400" kern="1200" dirty="0"/>
        </a:p>
      </dsp:txBody>
      <dsp:txXfrm>
        <a:off x="6080369" y="1429134"/>
        <a:ext cx="1384860" cy="879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58685E-D6CF-4EF9-ABB5-54F7ED41DF66}" type="datetimeFigureOut">
              <a:rPr lang="ru-RU" smtClean="0"/>
              <a:pPr/>
              <a:t>10.09.2018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CBB1A7-7B30-4783-9418-E712A6FEA1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860" y="3500438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Лекция: Структуры</a:t>
            </a:r>
            <a:r>
              <a:rPr lang="ru-RU" sz="8000" dirty="0" smtClean="0"/>
              <a:t> данных:</a:t>
            </a:r>
            <a:endParaRPr lang="ru-RU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142984"/>
            <a:ext cx="811045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Связанные списки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863" y="1428736"/>
            <a:ext cx="844454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ru-RU" dirty="0" smtClean="0"/>
              <a:t>Поиск в связанном списке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71612"/>
            <a:ext cx="866353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ru-RU" dirty="0" smtClean="0"/>
              <a:t>Вставка в связанный список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90" y="1142984"/>
            <a:ext cx="81153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r>
              <a:rPr lang="ru-RU" dirty="0" smtClean="0"/>
              <a:t>Удаление в связанном списке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000108"/>
            <a:ext cx="867050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Ограничители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0099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Ограничители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40" y="1422626"/>
            <a:ext cx="7758136" cy="50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Графы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r>
              <a:rPr lang="ru-RU" b="1" dirty="0" smtClean="0"/>
              <a:t>Граф</a:t>
            </a:r>
            <a:r>
              <a:rPr lang="ru-RU" dirty="0" smtClean="0"/>
              <a:t> – это средство для наглядного представления состава и структуры системы.</a:t>
            </a:r>
          </a:p>
          <a:p>
            <a:r>
              <a:rPr lang="ru-RU" dirty="0" smtClean="0"/>
              <a:t>Граф состоит из </a:t>
            </a:r>
            <a:r>
              <a:rPr lang="ru-RU" b="1" i="1" dirty="0" smtClean="0"/>
              <a:t>ВЕРШИН</a:t>
            </a:r>
            <a:r>
              <a:rPr lang="ru-RU" dirty="0" smtClean="0"/>
              <a:t>, связанных </a:t>
            </a:r>
            <a:r>
              <a:rPr lang="ru-RU" b="1" i="1" dirty="0" smtClean="0"/>
              <a:t>ДУГАМИ </a:t>
            </a:r>
            <a:r>
              <a:rPr lang="ru-RU" dirty="0" smtClean="0"/>
              <a:t>(если линия направленная) или </a:t>
            </a:r>
            <a:r>
              <a:rPr lang="ru-RU" b="1" i="1" dirty="0" smtClean="0"/>
              <a:t>РЕБРАМИ </a:t>
            </a:r>
            <a:r>
              <a:rPr lang="ru-RU" dirty="0" smtClean="0"/>
              <a:t>(если линия не имеет направления). Две дуги, направленные в противоположные стороны можно заменить ребром.</a:t>
            </a:r>
          </a:p>
          <a:p>
            <a:r>
              <a:rPr lang="ru-RU" dirty="0" smtClean="0"/>
              <a:t>Граф, в котором все линии направленные, называется </a:t>
            </a:r>
            <a:r>
              <a:rPr lang="ru-RU" b="1" i="1" dirty="0" smtClean="0"/>
              <a:t>ориентированным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Две вершины, соединенные дугой или ребром, называются </a:t>
            </a:r>
            <a:r>
              <a:rPr lang="ru-RU" b="1" i="1" dirty="0" smtClean="0"/>
              <a:t>смежными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Московский метрополитен</a:t>
            </a:r>
            <a:endParaRPr lang="ru-RU" sz="4400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4352956" cy="528641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Структура метро</a:t>
            </a:r>
          </a:p>
          <a:p>
            <a:r>
              <a:rPr lang="ru-RU" dirty="0" smtClean="0"/>
              <a:t>Через какие станции надо проехать, чтобы добраться до пункта назначения</a:t>
            </a:r>
          </a:p>
          <a:p>
            <a:r>
              <a:rPr lang="ru-RU" dirty="0" smtClean="0"/>
              <a:t>Для сети характерна возможность множества различных путей перемещения по ребрам между некоторыми парами вершин.</a:t>
            </a:r>
          </a:p>
          <a:p>
            <a:r>
              <a:rPr lang="ru-RU" dirty="0" smtClean="0"/>
              <a:t>Также наличие замкнутых путей, которые называются циклами.</a:t>
            </a:r>
          </a:p>
          <a:p>
            <a:r>
              <a:rPr lang="ru-RU" dirty="0" smtClean="0"/>
              <a:t>Данный граф неориентированный (симметричный)</a:t>
            </a:r>
            <a:endParaRPr lang="ru-RU" dirty="0"/>
          </a:p>
        </p:txBody>
      </p:sp>
      <p:pic>
        <p:nvPicPr>
          <p:cNvPr id="10242" name="Picture 2" descr="http://yandex.st/serp/35.200/blocks-desktop/z-metro/_city/z-metro__image-mosc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1428736"/>
            <a:ext cx="3272511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Скругленная соединительная линия 32"/>
          <p:cNvCxnSpPr/>
          <p:nvPr/>
        </p:nvCxnSpPr>
        <p:spPr>
          <a:xfrm rot="10800000" flipH="1">
            <a:off x="4857752" y="3214686"/>
            <a:ext cx="71438" cy="178595"/>
          </a:xfrm>
          <a:prstGeom prst="curvedConnector4">
            <a:avLst>
              <a:gd name="adj1" fmla="val -987035"/>
              <a:gd name="adj2" fmla="val 426869"/>
            </a:avLst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Скругленная соединительная линия 32"/>
          <p:cNvCxnSpPr/>
          <p:nvPr/>
        </p:nvCxnSpPr>
        <p:spPr>
          <a:xfrm rot="10800000" flipH="1" flipV="1">
            <a:off x="4929190" y="6072206"/>
            <a:ext cx="71438" cy="178595"/>
          </a:xfrm>
          <a:prstGeom prst="curvedConnector4">
            <a:avLst>
              <a:gd name="adj1" fmla="val -987035"/>
              <a:gd name="adj2" fmla="val 426869"/>
            </a:avLst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7467600" cy="11430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Группы крови человека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142984"/>
            <a:ext cx="8401080" cy="161448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Связи несимметричны</a:t>
            </a:r>
          </a:p>
          <a:p>
            <a:r>
              <a:rPr lang="ru-RU" dirty="0" smtClean="0"/>
              <a:t>Граф ориентированный</a:t>
            </a:r>
          </a:p>
          <a:p>
            <a:r>
              <a:rPr lang="ru-RU" dirty="0" smtClean="0"/>
              <a:t>Петля, линия выходящая и входящая в одну и ту же вершину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143372" y="3214686"/>
            <a:ext cx="1000132" cy="9286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</a:t>
            </a:r>
            <a:endParaRPr lang="ru-RU" sz="2800" b="1" dirty="0"/>
          </a:p>
        </p:txBody>
      </p:sp>
      <p:sp>
        <p:nvSpPr>
          <p:cNvPr id="6" name="Овал 5"/>
          <p:cNvSpPr/>
          <p:nvPr/>
        </p:nvSpPr>
        <p:spPr>
          <a:xfrm>
            <a:off x="4143372" y="5357826"/>
            <a:ext cx="1000132" cy="9286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IV</a:t>
            </a:r>
            <a:endParaRPr lang="ru-RU" sz="2800" b="1" dirty="0"/>
          </a:p>
        </p:txBody>
      </p:sp>
      <p:sp>
        <p:nvSpPr>
          <p:cNvPr id="7" name="Овал 6"/>
          <p:cNvSpPr/>
          <p:nvPr/>
        </p:nvSpPr>
        <p:spPr>
          <a:xfrm>
            <a:off x="6500826" y="4286256"/>
            <a:ext cx="1000132" cy="9286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III</a:t>
            </a:r>
            <a:endParaRPr lang="ru-RU" sz="2800" b="1" dirty="0"/>
          </a:p>
        </p:txBody>
      </p:sp>
      <p:sp>
        <p:nvSpPr>
          <p:cNvPr id="8" name="Овал 7"/>
          <p:cNvSpPr/>
          <p:nvPr/>
        </p:nvSpPr>
        <p:spPr>
          <a:xfrm>
            <a:off x="1714480" y="4286256"/>
            <a:ext cx="1000132" cy="9286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II</a:t>
            </a:r>
            <a:endParaRPr lang="ru-RU" sz="2800" b="1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571737" y="3643314"/>
            <a:ext cx="1575226" cy="7432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Прямая со стрелкой 11"/>
          <p:cNvCxnSpPr>
            <a:stCxn id="5" idx="4"/>
            <a:endCxn id="6" idx="0"/>
          </p:cNvCxnSpPr>
          <p:nvPr/>
        </p:nvCxnSpPr>
        <p:spPr>
          <a:xfrm rot="5400000">
            <a:off x="4036215" y="4750603"/>
            <a:ext cx="1214446" cy="1588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Прямая со стрелкой 13"/>
          <p:cNvCxnSpPr>
            <a:stCxn id="5" idx="6"/>
            <a:endCxn id="7" idx="1"/>
          </p:cNvCxnSpPr>
          <p:nvPr/>
        </p:nvCxnSpPr>
        <p:spPr>
          <a:xfrm>
            <a:off x="5143504" y="3679033"/>
            <a:ext cx="1503788" cy="7432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 стрелкой 18"/>
          <p:cNvCxnSpPr>
            <a:stCxn id="7" idx="3"/>
            <a:endCxn id="6" idx="6"/>
          </p:cNvCxnSpPr>
          <p:nvPr/>
        </p:nvCxnSpPr>
        <p:spPr>
          <a:xfrm rot="5400000">
            <a:off x="5523785" y="4698665"/>
            <a:ext cx="743227" cy="1503788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 стрелкой 21"/>
          <p:cNvCxnSpPr>
            <a:stCxn id="8" idx="5"/>
            <a:endCxn id="6" idx="2"/>
          </p:cNvCxnSpPr>
          <p:nvPr/>
        </p:nvCxnSpPr>
        <p:spPr>
          <a:xfrm rot="16200000" flipH="1">
            <a:off x="2984146" y="4662946"/>
            <a:ext cx="743227" cy="157522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Скругленная соединительная линия 32"/>
          <p:cNvCxnSpPr/>
          <p:nvPr/>
        </p:nvCxnSpPr>
        <p:spPr>
          <a:xfrm rot="10800000" flipH="1" flipV="1">
            <a:off x="1643042" y="4714884"/>
            <a:ext cx="71438" cy="178595"/>
          </a:xfrm>
          <a:prstGeom prst="curvedConnector4">
            <a:avLst>
              <a:gd name="adj1" fmla="val -987035"/>
              <a:gd name="adj2" fmla="val 426869"/>
            </a:avLst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Скругленная соединительная линия 32"/>
          <p:cNvCxnSpPr/>
          <p:nvPr/>
        </p:nvCxnSpPr>
        <p:spPr>
          <a:xfrm rot="10800000" flipV="1">
            <a:off x="7429520" y="4714884"/>
            <a:ext cx="71438" cy="178595"/>
          </a:xfrm>
          <a:prstGeom prst="curvedConnector4">
            <a:avLst>
              <a:gd name="adj1" fmla="val -987035"/>
              <a:gd name="adj2" fmla="val 426869"/>
            </a:avLst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Структуры данных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01122" cy="38450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	Данные, на которых базируется информационная модель, представляют собой систему со всеми характерными признаками – элементным составом, структурой, назначением. Такие структурированные системы данных называют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структурами данных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Взвешенный (размеченный) граф</a:t>
            </a:r>
            <a:endParaRPr lang="ru-RU" sz="4000" dirty="0"/>
          </a:p>
        </p:txBody>
      </p:sp>
      <p:sp>
        <p:nvSpPr>
          <p:cNvPr id="3" name="Овал 2"/>
          <p:cNvSpPr/>
          <p:nvPr/>
        </p:nvSpPr>
        <p:spPr>
          <a:xfrm>
            <a:off x="642910" y="1714488"/>
            <a:ext cx="2357454" cy="1000132"/>
          </a:xfrm>
          <a:prstGeom prst="ellips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/>
              <a:t>Репкино</a:t>
            </a:r>
            <a:endParaRPr lang="ru-RU" sz="2400" b="1" dirty="0"/>
          </a:p>
        </p:txBody>
      </p:sp>
      <p:sp>
        <p:nvSpPr>
          <p:cNvPr id="4" name="Овал 3"/>
          <p:cNvSpPr/>
          <p:nvPr/>
        </p:nvSpPr>
        <p:spPr>
          <a:xfrm>
            <a:off x="571472" y="4714884"/>
            <a:ext cx="2428892" cy="1000132"/>
          </a:xfrm>
          <a:prstGeom prst="ellips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/>
              <a:t>Кошкино</a:t>
            </a:r>
            <a:endParaRPr lang="ru-RU" sz="2400" b="1" dirty="0"/>
          </a:p>
        </p:txBody>
      </p:sp>
      <p:sp>
        <p:nvSpPr>
          <p:cNvPr id="5" name="Овал 4"/>
          <p:cNvSpPr/>
          <p:nvPr/>
        </p:nvSpPr>
        <p:spPr>
          <a:xfrm>
            <a:off x="4143372" y="3786190"/>
            <a:ext cx="3000396" cy="1000132"/>
          </a:xfrm>
          <a:prstGeom prst="ellips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/>
              <a:t>Мышкино</a:t>
            </a:r>
            <a:endParaRPr lang="ru-RU" sz="2400" b="1" dirty="0"/>
          </a:p>
        </p:txBody>
      </p:sp>
      <p:sp>
        <p:nvSpPr>
          <p:cNvPr id="6" name="Овал 5"/>
          <p:cNvSpPr/>
          <p:nvPr/>
        </p:nvSpPr>
        <p:spPr>
          <a:xfrm>
            <a:off x="6143636" y="1785926"/>
            <a:ext cx="2286016" cy="1000132"/>
          </a:xfrm>
          <a:prstGeom prst="ellips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/>
              <a:t>Дедкино</a:t>
            </a:r>
            <a:endParaRPr lang="ru-RU" sz="2400" b="1" dirty="0"/>
          </a:p>
        </p:txBody>
      </p:sp>
      <p:cxnSp>
        <p:nvCxnSpPr>
          <p:cNvPr id="8" name="Прямая соединительная линия 7"/>
          <p:cNvCxnSpPr>
            <a:stCxn id="3" idx="6"/>
            <a:endCxn id="6" idx="2"/>
          </p:cNvCxnSpPr>
          <p:nvPr/>
        </p:nvCxnSpPr>
        <p:spPr>
          <a:xfrm>
            <a:off x="3000364" y="2214554"/>
            <a:ext cx="3143272" cy="7143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0800000" flipV="1">
            <a:off x="5715008" y="2714620"/>
            <a:ext cx="1214446" cy="114300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" name="Прямая соединительная линия 12"/>
          <p:cNvCxnSpPr>
            <a:stCxn id="5" idx="1"/>
          </p:cNvCxnSpPr>
          <p:nvPr/>
        </p:nvCxnSpPr>
        <p:spPr>
          <a:xfrm rot="16200000" flipV="1">
            <a:off x="2932516" y="2282402"/>
            <a:ext cx="1289474" cy="201103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Прямая соединительная линия 14"/>
          <p:cNvCxnSpPr>
            <a:stCxn id="4" idx="0"/>
          </p:cNvCxnSpPr>
          <p:nvPr/>
        </p:nvCxnSpPr>
        <p:spPr>
          <a:xfrm rot="5400000" flipH="1" flipV="1">
            <a:off x="892945" y="3607599"/>
            <a:ext cx="2000259" cy="214313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0" y="17859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14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43306" y="30718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5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86446" y="30003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12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85918" y="37147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4</a:t>
            </a:r>
            <a:endParaRPr lang="ru-RU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 smtClean="0"/>
              <a:t>Иерархические структуры (деревья)</a:t>
            </a:r>
            <a:endParaRPr lang="ru-RU" sz="4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b="1" dirty="0" smtClean="0"/>
              <a:t>Дерево </a:t>
            </a:r>
            <a:r>
              <a:rPr lang="ru-RU" sz="2800" dirty="0" smtClean="0"/>
              <a:t>– это граф, предназначенный для отображения таких связей между объектами как вложенность, подчиненность, наследование и т.п.</a:t>
            </a:r>
          </a:p>
          <a:p>
            <a:pPr algn="just"/>
            <a:r>
              <a:rPr lang="ru-RU" sz="2800" b="1" dirty="0" smtClean="0"/>
              <a:t>Свойство дерева </a:t>
            </a:r>
            <a:r>
              <a:rPr lang="ru-RU" sz="2800" dirty="0" smtClean="0"/>
              <a:t>– между любыми двумя его вершинами существует единственный путь. Деревья не содержат циклов и петель.</a:t>
            </a:r>
          </a:p>
          <a:p>
            <a:pPr algn="just"/>
            <a:r>
              <a:rPr lang="ru-RU" sz="2800" dirty="0" smtClean="0"/>
              <a:t>Каждая вершина (кроме корня) имеет одну </a:t>
            </a:r>
            <a:r>
              <a:rPr lang="ru-RU" sz="2800" b="1" dirty="0" smtClean="0"/>
              <a:t>исходную</a:t>
            </a:r>
            <a:r>
              <a:rPr lang="ru-RU" sz="2800" dirty="0" smtClean="0"/>
              <a:t> вершину на предыдущем уровне и множество </a:t>
            </a:r>
            <a:r>
              <a:rPr lang="ru-RU" sz="2800" b="1" dirty="0" smtClean="0"/>
              <a:t>порожденных</a:t>
            </a:r>
            <a:r>
              <a:rPr lang="ru-RU" sz="2800" dirty="0" smtClean="0"/>
              <a:t> вершин на следующем уровне.</a:t>
            </a:r>
          </a:p>
          <a:p>
            <a:r>
              <a:rPr lang="ru-RU" sz="2800" dirty="0" smtClean="0"/>
              <a:t>Вершины, не имеющие порожденных вершин, называются </a:t>
            </a:r>
            <a:r>
              <a:rPr lang="ru-RU" sz="2800" b="1" dirty="0" smtClean="0"/>
              <a:t>листьями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иерархической системы (административная структура РФ)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0826" y="20002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Корень дерева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235743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72396" y="264318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уровень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2396" y="414338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 уровень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00958" y="542926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 уровень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Autofit/>
          </a:bodyPr>
          <a:lstStyle/>
          <a:p>
            <a:r>
              <a:rPr lang="ru-RU" sz="4000" dirty="0" smtClean="0"/>
              <a:t>Устройство шариковой ручки</a:t>
            </a:r>
            <a:endParaRPr lang="ru-RU" sz="4000" dirty="0"/>
          </a:p>
        </p:txBody>
      </p:sp>
      <p:sp>
        <p:nvSpPr>
          <p:cNvPr id="6" name="Овал 5"/>
          <p:cNvSpPr/>
          <p:nvPr/>
        </p:nvSpPr>
        <p:spPr>
          <a:xfrm>
            <a:off x="3357554" y="1500174"/>
            <a:ext cx="2357454" cy="714380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Шариковая ручка</a:t>
            </a:r>
            <a:endParaRPr lang="ru-RU" b="1" dirty="0"/>
          </a:p>
        </p:txBody>
      </p:sp>
      <p:sp>
        <p:nvSpPr>
          <p:cNvPr id="10" name="Овал 9"/>
          <p:cNvSpPr/>
          <p:nvPr/>
        </p:nvSpPr>
        <p:spPr>
          <a:xfrm>
            <a:off x="5857884" y="3857628"/>
            <a:ext cx="2357454" cy="714380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Стержень</a:t>
            </a:r>
            <a:endParaRPr lang="ru-RU" b="1" dirty="0"/>
          </a:p>
        </p:txBody>
      </p:sp>
      <p:sp>
        <p:nvSpPr>
          <p:cNvPr id="11" name="Овал 10"/>
          <p:cNvSpPr/>
          <p:nvPr/>
        </p:nvSpPr>
        <p:spPr>
          <a:xfrm>
            <a:off x="3428992" y="2857496"/>
            <a:ext cx="2357454" cy="714380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Колпачок</a:t>
            </a:r>
            <a:endParaRPr lang="ru-RU" b="1" dirty="0"/>
          </a:p>
        </p:txBody>
      </p:sp>
      <p:sp>
        <p:nvSpPr>
          <p:cNvPr id="12" name="Овал 11"/>
          <p:cNvSpPr/>
          <p:nvPr/>
        </p:nvSpPr>
        <p:spPr>
          <a:xfrm>
            <a:off x="785786" y="3571876"/>
            <a:ext cx="2357454" cy="714380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Корпус</a:t>
            </a:r>
            <a:endParaRPr lang="ru-RU" b="1" dirty="0"/>
          </a:p>
        </p:txBody>
      </p:sp>
      <p:sp>
        <p:nvSpPr>
          <p:cNvPr id="14" name="Овал 13"/>
          <p:cNvSpPr/>
          <p:nvPr/>
        </p:nvSpPr>
        <p:spPr>
          <a:xfrm>
            <a:off x="214282" y="4572008"/>
            <a:ext cx="1643074" cy="928694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Нижняя часть</a:t>
            </a:r>
            <a:endParaRPr lang="ru-RU" sz="1400" b="1" dirty="0"/>
          </a:p>
        </p:txBody>
      </p:sp>
      <p:sp>
        <p:nvSpPr>
          <p:cNvPr id="15" name="Овал 14"/>
          <p:cNvSpPr/>
          <p:nvPr/>
        </p:nvSpPr>
        <p:spPr>
          <a:xfrm>
            <a:off x="2285984" y="4572008"/>
            <a:ext cx="1643074" cy="928694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Верхняя часть</a:t>
            </a:r>
            <a:endParaRPr lang="ru-RU" sz="1400" b="1" dirty="0"/>
          </a:p>
        </p:txBody>
      </p:sp>
      <p:sp>
        <p:nvSpPr>
          <p:cNvPr id="16" name="Овал 15"/>
          <p:cNvSpPr/>
          <p:nvPr/>
        </p:nvSpPr>
        <p:spPr>
          <a:xfrm>
            <a:off x="4000496" y="5143512"/>
            <a:ext cx="1643074" cy="928694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Трубочка</a:t>
            </a:r>
            <a:endParaRPr lang="ru-RU" sz="1400" b="1" dirty="0"/>
          </a:p>
        </p:txBody>
      </p:sp>
      <p:sp>
        <p:nvSpPr>
          <p:cNvPr id="17" name="Овал 16"/>
          <p:cNvSpPr/>
          <p:nvPr/>
        </p:nvSpPr>
        <p:spPr>
          <a:xfrm>
            <a:off x="5643570" y="5143512"/>
            <a:ext cx="2071702" cy="928694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Наконечник</a:t>
            </a:r>
            <a:endParaRPr lang="ru-RU" sz="1400" b="1" dirty="0"/>
          </a:p>
        </p:txBody>
      </p:sp>
      <p:sp>
        <p:nvSpPr>
          <p:cNvPr id="18" name="Овал 17"/>
          <p:cNvSpPr/>
          <p:nvPr/>
        </p:nvSpPr>
        <p:spPr>
          <a:xfrm>
            <a:off x="7715272" y="5072074"/>
            <a:ext cx="1428728" cy="928694"/>
          </a:xfrm>
          <a:prstGeom prst="ellips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Паста</a:t>
            </a:r>
            <a:endParaRPr lang="ru-RU" sz="1400" b="1" dirty="0"/>
          </a:p>
        </p:txBody>
      </p:sp>
      <p:cxnSp>
        <p:nvCxnSpPr>
          <p:cNvPr id="22" name="Прямая соединительная линия 21"/>
          <p:cNvCxnSpPr>
            <a:stCxn id="6" idx="4"/>
            <a:endCxn id="12" idx="0"/>
          </p:cNvCxnSpPr>
          <p:nvPr/>
        </p:nvCxnSpPr>
        <p:spPr>
          <a:xfrm rot="5400000">
            <a:off x="2571736" y="1607331"/>
            <a:ext cx="1357322" cy="257176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6" idx="4"/>
            <a:endCxn id="11" idx="0"/>
          </p:cNvCxnSpPr>
          <p:nvPr/>
        </p:nvCxnSpPr>
        <p:spPr>
          <a:xfrm rot="16200000" flipH="1">
            <a:off x="4250529" y="2500306"/>
            <a:ext cx="642942" cy="7143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6" name="Прямая соединительная линия 25"/>
          <p:cNvCxnSpPr>
            <a:stCxn id="6" idx="4"/>
            <a:endCxn id="10" idx="0"/>
          </p:cNvCxnSpPr>
          <p:nvPr/>
        </p:nvCxnSpPr>
        <p:spPr>
          <a:xfrm rot="16200000" flipH="1">
            <a:off x="4964909" y="1785926"/>
            <a:ext cx="1643074" cy="250033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8" name="Прямая соединительная линия 27"/>
          <p:cNvCxnSpPr>
            <a:stCxn id="12" idx="4"/>
          </p:cNvCxnSpPr>
          <p:nvPr/>
        </p:nvCxnSpPr>
        <p:spPr>
          <a:xfrm rot="5400000">
            <a:off x="1553745" y="4232678"/>
            <a:ext cx="357190" cy="46434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0" name="Прямая соединительная линия 29"/>
          <p:cNvCxnSpPr>
            <a:stCxn id="12" idx="4"/>
            <a:endCxn id="15" idx="1"/>
          </p:cNvCxnSpPr>
          <p:nvPr/>
        </p:nvCxnSpPr>
        <p:spPr>
          <a:xfrm rot="16200000" flipH="1">
            <a:off x="2034682" y="4216087"/>
            <a:ext cx="421756" cy="56209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2" name="Прямая соединительная линия 31"/>
          <p:cNvCxnSpPr>
            <a:stCxn id="10" idx="4"/>
          </p:cNvCxnSpPr>
          <p:nvPr/>
        </p:nvCxnSpPr>
        <p:spPr>
          <a:xfrm rot="5400000">
            <a:off x="5840025" y="4018364"/>
            <a:ext cx="642942" cy="175023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4" name="Прямая соединительная линия 33"/>
          <p:cNvCxnSpPr>
            <a:stCxn id="10" idx="4"/>
            <a:endCxn id="17" idx="0"/>
          </p:cNvCxnSpPr>
          <p:nvPr/>
        </p:nvCxnSpPr>
        <p:spPr>
          <a:xfrm rot="5400000">
            <a:off x="6572264" y="4679165"/>
            <a:ext cx="571504" cy="35719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6" name="Прямая соединительная линия 35"/>
          <p:cNvCxnSpPr>
            <a:stCxn id="10" idx="4"/>
          </p:cNvCxnSpPr>
          <p:nvPr/>
        </p:nvCxnSpPr>
        <p:spPr>
          <a:xfrm rot="16200000" flipH="1">
            <a:off x="7304503" y="4304115"/>
            <a:ext cx="500066" cy="103585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Иерархическая система хранения файлов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3429024" cy="486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572560" cy="508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Бинарные деревья поиска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495" y="1500174"/>
            <a:ext cx="840447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ru-RU" dirty="0" smtClean="0"/>
              <a:t>Бинарные деревья поиска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000108"/>
            <a:ext cx="851639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ru-RU" dirty="0" smtClean="0"/>
              <a:t>Бинарные деревья поиска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857232"/>
            <a:ext cx="826308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Корневые деревья с произвольным ветвлением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39503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/>
              <a:t>Типы структур данных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714488"/>
            <a:ext cx="7467600" cy="29003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Динамическое множество (в т.ч. </a:t>
            </a:r>
            <a:r>
              <a:rPr lang="ru-RU" sz="3200" smtClean="0"/>
              <a:t>стеки и очереди)</a:t>
            </a:r>
            <a:endParaRPr lang="ru-RU" sz="3200" dirty="0" smtClean="0"/>
          </a:p>
          <a:p>
            <a:r>
              <a:rPr lang="ru-RU" sz="3200" dirty="0" smtClean="0"/>
              <a:t>Графы</a:t>
            </a:r>
          </a:p>
          <a:p>
            <a:r>
              <a:rPr lang="ru-RU" sz="3200" dirty="0" smtClean="0"/>
              <a:t>Деревья</a:t>
            </a:r>
          </a:p>
          <a:p>
            <a:r>
              <a:rPr lang="ru-RU" sz="3200" dirty="0" smtClean="0"/>
              <a:t>Таблицы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Корневые деревья с произвольным ветвлением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428736"/>
            <a:ext cx="814865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Корневые деревья с произвольным ветвлением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43508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Правила оформления таблиц: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Над таблицей указывается номер и заголовок.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Заголовки столбцов пишутся с заглавной буквы, если необходимо указываются размерности величин.</a:t>
            </a:r>
          </a:p>
          <a:p>
            <a:pPr marL="457200" indent="-457200">
              <a:buNone/>
            </a:pPr>
            <a:endParaRPr lang="ru-RU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типа «объект-свойство»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142844" y="2357430"/>
          <a:ext cx="85725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Осадки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Температура, С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Давление, мм </a:t>
                      </a:r>
                      <a:r>
                        <a:rPr lang="ru-RU" dirty="0" err="1" smtClean="0"/>
                        <a:t>рт</a:t>
                      </a:r>
                      <a:r>
                        <a:rPr lang="ru-RU" dirty="0" smtClean="0"/>
                        <a:t>. ст.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Влажность, 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15.03.2007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Снег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-3,5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746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16.03.2007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Без осадков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750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17.03.2007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Туман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740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18.03.2007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Дождь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3,4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745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19.03.2007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Без осадков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5,4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760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87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20002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1. ПОГОДА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типа «объект-объект»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142844" y="1600200"/>
          <a:ext cx="87868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Ученик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Предмет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err="1" smtClean="0">
                          <a:solidFill>
                            <a:schemeClr val="bg1"/>
                          </a:solidFill>
                        </a:rPr>
                        <a:t>Рус.яз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err="1" smtClean="0">
                          <a:solidFill>
                            <a:schemeClr val="bg1"/>
                          </a:solidFill>
                        </a:rPr>
                        <a:t>Матем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Химия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Физика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История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Музыка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Иванов И.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Петров П.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Сидоров С.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Яшин Я.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142844" y="4357694"/>
          <a:ext cx="87868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5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Ученик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Предмет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err="1" smtClean="0">
                          <a:solidFill>
                            <a:schemeClr val="bg1"/>
                          </a:solidFill>
                        </a:rPr>
                        <a:t>Рус.яз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err="1" smtClean="0">
                          <a:solidFill>
                            <a:schemeClr val="bg1"/>
                          </a:solidFill>
                        </a:rPr>
                        <a:t>Матем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Химия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Физика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История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</a:rPr>
                        <a:t>Музыка</a:t>
                      </a:r>
                      <a:endParaRPr lang="ru-RU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Иванов И.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Петров П.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Сидоров С.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Яшин Я.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786" y="4000504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двоичная матрица (качественная связь между объектами)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Хеш-таблица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43509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Хеш-таблица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98"/>
            <a:ext cx="7081084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Динамическое множество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046" y="1500174"/>
            <a:ext cx="846969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b="1" dirty="0" smtClean="0"/>
              <a:t>Динамическое множество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142984"/>
            <a:ext cx="826124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Стеки и очереди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21671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51617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000108"/>
            <a:ext cx="872001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91" y="1452563"/>
            <a:ext cx="84486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281</TotalTime>
  <Words>533</Words>
  <Application>Microsoft Office PowerPoint</Application>
  <PresentationFormat>Экран (4:3)</PresentationFormat>
  <Paragraphs>201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Century Schoolbook</vt:lpstr>
      <vt:lpstr>Times New Roman</vt:lpstr>
      <vt:lpstr>Wingdings</vt:lpstr>
      <vt:lpstr>Wingdings 2</vt:lpstr>
      <vt:lpstr>Эркер</vt:lpstr>
      <vt:lpstr>Лекция: Структуры данных:</vt:lpstr>
      <vt:lpstr>Структуры данных</vt:lpstr>
      <vt:lpstr>Типы структур данных</vt:lpstr>
      <vt:lpstr>Динамическое множество</vt:lpstr>
      <vt:lpstr>Динамическое множество</vt:lpstr>
      <vt:lpstr>Стеки и очереди</vt:lpstr>
      <vt:lpstr>Стек</vt:lpstr>
      <vt:lpstr>Стек</vt:lpstr>
      <vt:lpstr>Очередь</vt:lpstr>
      <vt:lpstr>Очередь</vt:lpstr>
      <vt:lpstr>Связанные списки</vt:lpstr>
      <vt:lpstr>Поиск в связанном списке</vt:lpstr>
      <vt:lpstr>Вставка в связанный список</vt:lpstr>
      <vt:lpstr>Удаление в связанном списке</vt:lpstr>
      <vt:lpstr>Ограничители</vt:lpstr>
      <vt:lpstr>Ограничители</vt:lpstr>
      <vt:lpstr>Графы</vt:lpstr>
      <vt:lpstr>Московский метрополитен</vt:lpstr>
      <vt:lpstr>Группы крови человека</vt:lpstr>
      <vt:lpstr>Взвешенный (размеченный) граф</vt:lpstr>
      <vt:lpstr>Иерархические структуры (деревья)</vt:lpstr>
      <vt:lpstr>Граф иерархической системы (административная структура РФ)</vt:lpstr>
      <vt:lpstr>Устройство шариковой ручки</vt:lpstr>
      <vt:lpstr>Иерархическая система хранения файлов</vt:lpstr>
      <vt:lpstr>Деревья</vt:lpstr>
      <vt:lpstr>Бинарные деревья поиска</vt:lpstr>
      <vt:lpstr>Бинарные деревья поиска</vt:lpstr>
      <vt:lpstr>Бинарные деревья поиска</vt:lpstr>
      <vt:lpstr>Корневые деревья с произвольным ветвлением</vt:lpstr>
      <vt:lpstr>Корневые деревья с произвольным ветвлением</vt:lpstr>
      <vt:lpstr>Корневые деревья с произвольным ветвлением</vt:lpstr>
      <vt:lpstr>Таблицы</vt:lpstr>
      <vt:lpstr>Таблицы типа «объект-свойство»</vt:lpstr>
      <vt:lpstr>Таблицы типа «объект-объект»</vt:lpstr>
      <vt:lpstr>Хеш-таблица</vt:lpstr>
      <vt:lpstr>Хеш-таблица</vt:lpstr>
    </vt:vector>
  </TitlesOfParts>
  <Company>МОУ "СОШ №4" ЗМР РТ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данных:</dc:title>
  <dc:creator>Teacher</dc:creator>
  <cp:lastModifiedBy>Пользователь</cp:lastModifiedBy>
  <cp:revision>33</cp:revision>
  <dcterms:created xsi:type="dcterms:W3CDTF">2010-11-05T16:11:45Z</dcterms:created>
  <dcterms:modified xsi:type="dcterms:W3CDTF">2018-09-10T11:08:14Z</dcterms:modified>
</cp:coreProperties>
</file>