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64" r:id="rId14"/>
    <p:sldId id="265" r:id="rId15"/>
    <p:sldId id="271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52" y="3714752"/>
            <a:ext cx="6715172" cy="114300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Бинарные деревья 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Основные понятия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5000636"/>
            <a:ext cx="7406640" cy="85725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Структуры и алгоритмы компьютерной обработки данных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Лекция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Некоторые свойства двоичного (бинарного) дерева</a:t>
            </a:r>
            <a:endParaRPr lang="ru-RU" dirty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357158" y="1428736"/>
            <a:ext cx="8107388" cy="47386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ru-RU" sz="26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Свойство 2</a:t>
            </a:r>
            <a:r>
              <a:rPr kumimoji="0" lang="ru-RU" sz="26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Минимально возможная высота двоичного дерева с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вершинами равна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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+1)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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ru-RU" sz="2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Доказательство:</a:t>
            </a:r>
            <a:r>
              <a:rPr kumimoji="0" lang="ru-RU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endParaRPr kumimoji="0" lang="en-US" sz="9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9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Из свойства 1 имеем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h = log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+ 1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Некоторые свойства двоичного (бинарного) дерева</a:t>
            </a:r>
            <a:endParaRPr 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412875"/>
            <a:ext cx="8640763" cy="5145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		 Двоичное дерево называют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идеально сбалансированным (ИСД)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если для каждой его вершины размеры левого и правого поддеревьев отличаются не более чем на 1.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ИСД сбалансировано </a:t>
            </a:r>
            <a:r>
              <a:rPr kumimoji="0" lang="ru-RU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по количеству вершин.</a:t>
            </a:r>
            <a:endParaRPr kumimoji="0" lang="ru-RU" sz="36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Некоторые свойства двоичного (бинарного) дерева</a:t>
            </a:r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7224" y="1571612"/>
            <a:ext cx="7258072" cy="44164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6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Свойство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ru-RU" sz="36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Высота ИСД с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вершинами минимальна.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ru-RU" sz="4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исд</a:t>
            </a:r>
            <a:r>
              <a:rPr kumimoji="0" lang="ru-RU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4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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+1)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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/>
          </a:bodyPr>
          <a:lstStyle/>
          <a:p>
            <a:r>
              <a:rPr lang="ru-RU" dirty="0" smtClean="0"/>
              <a:t>Обход двоичного (бинарного) дерева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24" y="1643050"/>
            <a:ext cx="8924070" cy="344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обходов двоичного (бинарного) дерева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5629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прямого обхода двоичного (бинарного) дерева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22881"/>
            <a:ext cx="7948637" cy="50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Прямой обход двоичного (бинарного) дерева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710513" cy="512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обходов двоичного (бинарного) дерева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93" y="1571612"/>
            <a:ext cx="8620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Центрированный обход двоичного (бинарного) дерева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72207"/>
            <a:ext cx="7072362" cy="50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обходов двоичного (бинарного) дерева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80" y="1785926"/>
            <a:ext cx="84582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Общее понятие динамической структуры - дерева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492" y="1428736"/>
            <a:ext cx="797605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Концевой обход двоичного (бинарного) дерева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90642"/>
            <a:ext cx="7151634" cy="499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/>
          <a:lstStyle/>
          <a:p>
            <a:r>
              <a:rPr lang="ru-RU" dirty="0" smtClean="0"/>
              <a:t>Пример дерева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549949" cy="53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понятия дерева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9983"/>
            <a:ext cx="7715304" cy="513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/>
          </a:bodyPr>
          <a:lstStyle/>
          <a:p>
            <a:r>
              <a:rPr lang="ru-RU" dirty="0" smtClean="0"/>
              <a:t>Двоичное (бинарное) дерево</a:t>
            </a:r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804" y="1571612"/>
            <a:ext cx="8229600" cy="39417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09600" marR="0" lvl="0" indent="-609600" algn="just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Одиночная вершина есть  двоичное дерево.</a:t>
            </a:r>
          </a:p>
          <a:p>
            <a:pPr marL="609600" marR="0" lvl="0" indent="-609600" algn="just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609600" marR="0" lvl="0" indent="-609600" algn="just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Двоичное дерево – это   вершина (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), соединенная с (возможно, пустыми) левым (Т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и правым (Т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ru-RU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двоичными деревьями.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/>
          </a:bodyPr>
          <a:lstStyle/>
          <a:p>
            <a:r>
              <a:rPr lang="ru-RU" dirty="0" smtClean="0"/>
              <a:t>Двоичное (бинарное) дерево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948639" cy="524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Представление двоичного (бинарного) дерева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886616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Представление двоичного (бинарного) дерева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458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477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Некоторые свойства двоичного (бинарного) дерева</a:t>
            </a:r>
            <a:endParaRPr 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142984"/>
            <a:ext cx="8286776" cy="50228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ru-RU" sz="26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Свойство 1: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Максимальное число вершин в двоичном</a:t>
            </a:r>
            <a:r>
              <a:rPr kumimoji="0" lang="ru-RU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дереве высоты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равно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4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4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</a:t>
            </a:r>
            <a:r>
              <a:rPr kumimoji="0" lang="ru-RU" sz="4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4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ru-RU" sz="4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)= 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ru-RU" sz="4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ru-RU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Доказательство: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на первом уровне         1  = 2º вершин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на втором уровне          2 = 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¹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вершин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на третьем уровне        4  = 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²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вершин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на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уровне                    2</a:t>
            </a:r>
            <a:r>
              <a:rPr kumimoji="0" lang="en-US" sz="2400" b="0" i="0" u="none" strike="noStrike" kern="1200" cap="none" spc="0" normalizeH="0" baseline="4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h-1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вершин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600" b="0" i="0" u="none" strike="noStrike" kern="1200" cap="none" spc="0" normalizeH="0" baseline="-1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1 + 2 +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... + 2</a:t>
            </a:r>
            <a:r>
              <a:rPr kumimoji="0" lang="en-US" sz="26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h-1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2</a:t>
            </a:r>
            <a:r>
              <a:rPr kumimoji="0" lang="en-US" sz="26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 </a:t>
            </a:r>
            <a:r>
              <a:rPr kumimoji="0" lang="en-US" sz="20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—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185</TotalTime>
  <Words>200</Words>
  <Application>Microsoft Office PowerPoint</Application>
  <PresentationFormat>Экран (4:3)</PresentationFormat>
  <Paragraphs>49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Начальная</vt:lpstr>
      <vt:lpstr>Бинарные деревья  Основные понятия</vt:lpstr>
      <vt:lpstr>Общее понятие динамической структуры - дерева</vt:lpstr>
      <vt:lpstr>Пример дерева</vt:lpstr>
      <vt:lpstr>Основные понятия дерева</vt:lpstr>
      <vt:lpstr>Двоичное (бинарное) дерево</vt:lpstr>
      <vt:lpstr>Двоичное (бинарное) дерево</vt:lpstr>
      <vt:lpstr>Представление двоичного (бинарного) дерева</vt:lpstr>
      <vt:lpstr>Представление двоичного (бинарного) дерева</vt:lpstr>
      <vt:lpstr>Некоторые свойства двоичного (бинарного) дерева</vt:lpstr>
      <vt:lpstr>Некоторые свойства двоичного (бинарного) дерева</vt:lpstr>
      <vt:lpstr>Некоторые свойства двоичного (бинарного) дерева</vt:lpstr>
      <vt:lpstr>Некоторые свойства двоичного (бинарного) дерева</vt:lpstr>
      <vt:lpstr>Обход двоичного (бинарного) дерева</vt:lpstr>
      <vt:lpstr>Виды обходов двоичного (бинарного) дерева</vt:lpstr>
      <vt:lpstr>Алгоритм прямого обхода двоичного (бинарного) дерева</vt:lpstr>
      <vt:lpstr>Прямой обход двоичного (бинарного) дерева</vt:lpstr>
      <vt:lpstr>Виды обходов двоичного (бинарного) дерева</vt:lpstr>
      <vt:lpstr>Центрированный обход двоичного (бинарного) дерева</vt:lpstr>
      <vt:lpstr>Виды обходов двоичного (бинарного) дерева</vt:lpstr>
      <vt:lpstr>Концевой обход двоичного (бинарного) дерева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проектирования UML. Диаграммы UML</dc:title>
  <dc:creator>User</dc:creator>
  <cp:lastModifiedBy>DSavkin</cp:lastModifiedBy>
  <cp:revision>62</cp:revision>
  <dcterms:created xsi:type="dcterms:W3CDTF">2013-02-28T16:22:36Z</dcterms:created>
  <dcterms:modified xsi:type="dcterms:W3CDTF">2018-10-23T16:29:59Z</dcterms:modified>
</cp:coreProperties>
</file>